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3116.xml" ContentType="application/vnd.openxmlformats-officedocument.presentationml.tags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3217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3081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3182.xml" ContentType="application/vnd.openxmlformats-officedocument.presentationml.tags+xml"/>
  <Override PartName="/ppt/tags/tag79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2734.xml" ContentType="application/vnd.openxmlformats-officedocument.presentationml.tags+xml"/>
  <Override PartName="/ppt/tags/tag2242.xml" ContentType="application/vnd.openxmlformats-officedocument.presentationml.tags+xml"/>
  <Override PartName="/ppt/tags/tag3028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3129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3110.xml" ContentType="application/vnd.openxmlformats-officedocument.presentationml.tags+xml"/>
  <Override PartName="/ppt/tags/tag308.xml" ContentType="application/vnd.openxmlformats-officedocument.presentationml.tags+xml"/>
  <Override PartName="/ppt/tags/tag2545.xml" ContentType="application/vnd.openxmlformats-officedocument.presentationml.tags+xml"/>
  <Override PartName="/ppt/tags/tag3094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3211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3195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1097.xml" ContentType="application/vnd.openxmlformats-officedocument.presentationml.tags+xml"/>
  <Override PartName="/ppt/tags/tag1961.xml" ContentType="application/vnd.openxmlformats-officedocument.presentationml.tags+xml"/>
  <Override PartName="/ppt/tags/tag1706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866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47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00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3123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3038.xml" ContentType="application/vnd.openxmlformats-officedocument.presentationml.tags+xml"/>
  <Override PartName="/ppt/tags/tag3224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3139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3120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3035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3221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3136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3237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3133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3234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3149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3130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32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3146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tags/tag3247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3143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3058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3244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3159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3140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tags/tag3241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3156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3153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3068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3169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3150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3166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3163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3078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31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3160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3075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3176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310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320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3173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tags/tag3088.xml" ContentType="application/vnd.openxmlformats-officedocument.presentationml.tags+xml"/>
  <Override PartName="/ppt/tags/tag310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019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3189.xml" ContentType="application/vnd.openxmlformats-officedocument.presentationml.tags+xml"/>
  <Override PartName="/ppt/tags/tag3205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3170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tags/tag310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3085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320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3186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3117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3218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3082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3183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3098.xml" ContentType="application/vnd.openxmlformats-officedocument.presentationml.tags+xml"/>
  <Override PartName="/ppt/tags/tag3114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3215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3199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3180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111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3095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3196.xml" ContentType="application/vnd.openxmlformats-officedocument.presentationml.tags+xml"/>
  <Override PartName="/ppt/tags/tag3212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3127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3228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3092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3193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312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3225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3190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3121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3036.xml" ContentType="application/vnd.openxmlformats-officedocument.presentationml.tags+xml"/>
  <Override PartName="/ppt/tags/tag3222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3137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3238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313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3235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313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3232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3147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3144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245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141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3242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3157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3154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3151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3167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3164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3079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3161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3076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177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310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3209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3073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3174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310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tags/tag3089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320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3171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tags/tag3086.xml" ContentType="application/vnd.openxmlformats-officedocument.presentationml.tags+xml"/>
  <Override PartName="/ppt/tags/tag3102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3203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187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3118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219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3083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320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3184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3115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3099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3216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3080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3181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3112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3096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3213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3197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3128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3229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3093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3194.xml" ContentType="application/vnd.openxmlformats-officedocument.presentationml.tags+xml"/>
  <Override PartName="/ppt/tags/tag3210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3125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3226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3090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3191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3122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30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223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3138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3239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3220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3135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3236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3132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2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3148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3230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tags/tag3145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3246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3142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243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31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3240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3155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3152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16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3165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3162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3077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3178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310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3074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3175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tags/tag3106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3207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3172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Override PartName="/ppt/tags/tag310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tags/tag308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320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3188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3119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3084.xml" ContentType="application/vnd.openxmlformats-officedocument.presentationml.tags+xml"/>
  <Override PartName="/ppt/tags/tag3100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3201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3185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3113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3097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3198.xml" ContentType="application/vnd.openxmlformats-officedocument.presentationml.tags+xml"/>
  <Override PartName="/ppt/tags/tag3214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1964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1573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2731.xml" ContentType="application/vnd.openxmlformats-officedocument.presentationml.tags+xml"/>
  <Override PartName="/ppt/tags/tag850.xml" ContentType="application/vnd.openxmlformats-officedocument.presentationml.tags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2340.xml" ContentType="application/vnd.openxmlformats-officedocument.presentationml.tags+xml"/>
  <Override PartName="/ppt/tags/tag3126.xml" ContentType="application/vnd.openxmlformats-officedocument.presentationml.tags+xml"/>
  <Override PartName="/ppt/tags/tag951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2069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1028.xml" ContentType="application/vnd.openxmlformats-officedocument.presentationml.tags+xml"/>
  <Override PartName="/ppt/tags/tag2441.xml" ContentType="application/vnd.openxmlformats-officedocument.presentationml.tags+xml"/>
  <Override PartName="/ppt/tags/tag3227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3091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2643.xml" ContentType="application/vnd.openxmlformats-officedocument.presentationml.tags+xml"/>
  <Override PartName="/ppt/tags/tag3192.xml" ContentType="application/vnd.openxmlformats-officedocument.presentationml.tags+xml"/>
  <Override PartName="/ppt/tags/tag89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27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slideLayout" Target="../slideLayouts/slideLayout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938.xml"/><Relationship Id="rId117" Type="http://schemas.openxmlformats.org/officeDocument/2006/relationships/tags" Target="../tags/tag2029.xml"/><Relationship Id="rId21" Type="http://schemas.openxmlformats.org/officeDocument/2006/relationships/tags" Target="../tags/tag1933.xml"/><Relationship Id="rId42" Type="http://schemas.openxmlformats.org/officeDocument/2006/relationships/tags" Target="../tags/tag1954.xml"/><Relationship Id="rId47" Type="http://schemas.openxmlformats.org/officeDocument/2006/relationships/tags" Target="../tags/tag1959.xml"/><Relationship Id="rId63" Type="http://schemas.openxmlformats.org/officeDocument/2006/relationships/tags" Target="../tags/tag1975.xml"/><Relationship Id="rId68" Type="http://schemas.openxmlformats.org/officeDocument/2006/relationships/tags" Target="../tags/tag1980.xml"/><Relationship Id="rId84" Type="http://schemas.openxmlformats.org/officeDocument/2006/relationships/tags" Target="../tags/tag1996.xml"/><Relationship Id="rId89" Type="http://schemas.openxmlformats.org/officeDocument/2006/relationships/tags" Target="../tags/tag2001.xml"/><Relationship Id="rId112" Type="http://schemas.openxmlformats.org/officeDocument/2006/relationships/tags" Target="../tags/tag2024.xml"/><Relationship Id="rId133" Type="http://schemas.openxmlformats.org/officeDocument/2006/relationships/slideLayout" Target="../slideLayouts/slideLayout2.xml"/><Relationship Id="rId16" Type="http://schemas.openxmlformats.org/officeDocument/2006/relationships/tags" Target="../tags/tag1928.xml"/><Relationship Id="rId107" Type="http://schemas.openxmlformats.org/officeDocument/2006/relationships/tags" Target="../tags/tag2019.xml"/><Relationship Id="rId11" Type="http://schemas.openxmlformats.org/officeDocument/2006/relationships/tags" Target="../tags/tag1923.xml"/><Relationship Id="rId32" Type="http://schemas.openxmlformats.org/officeDocument/2006/relationships/tags" Target="../tags/tag1944.xml"/><Relationship Id="rId37" Type="http://schemas.openxmlformats.org/officeDocument/2006/relationships/tags" Target="../tags/tag1949.xml"/><Relationship Id="rId53" Type="http://schemas.openxmlformats.org/officeDocument/2006/relationships/tags" Target="../tags/tag1965.xml"/><Relationship Id="rId58" Type="http://schemas.openxmlformats.org/officeDocument/2006/relationships/tags" Target="../tags/tag1970.xml"/><Relationship Id="rId74" Type="http://schemas.openxmlformats.org/officeDocument/2006/relationships/tags" Target="../tags/tag1986.xml"/><Relationship Id="rId79" Type="http://schemas.openxmlformats.org/officeDocument/2006/relationships/tags" Target="../tags/tag1991.xml"/><Relationship Id="rId102" Type="http://schemas.openxmlformats.org/officeDocument/2006/relationships/tags" Target="../tags/tag2014.xml"/><Relationship Id="rId123" Type="http://schemas.openxmlformats.org/officeDocument/2006/relationships/tags" Target="../tags/tag2035.xml"/><Relationship Id="rId128" Type="http://schemas.openxmlformats.org/officeDocument/2006/relationships/tags" Target="../tags/tag2040.xml"/><Relationship Id="rId5" Type="http://schemas.openxmlformats.org/officeDocument/2006/relationships/tags" Target="../tags/tag1917.xml"/><Relationship Id="rId90" Type="http://schemas.openxmlformats.org/officeDocument/2006/relationships/tags" Target="../tags/tag2002.xml"/><Relationship Id="rId95" Type="http://schemas.openxmlformats.org/officeDocument/2006/relationships/tags" Target="../tags/tag2007.xml"/><Relationship Id="rId14" Type="http://schemas.openxmlformats.org/officeDocument/2006/relationships/tags" Target="../tags/tag1926.xml"/><Relationship Id="rId22" Type="http://schemas.openxmlformats.org/officeDocument/2006/relationships/tags" Target="../tags/tag1934.xml"/><Relationship Id="rId27" Type="http://schemas.openxmlformats.org/officeDocument/2006/relationships/tags" Target="../tags/tag1939.xml"/><Relationship Id="rId30" Type="http://schemas.openxmlformats.org/officeDocument/2006/relationships/tags" Target="../tags/tag1942.xml"/><Relationship Id="rId35" Type="http://schemas.openxmlformats.org/officeDocument/2006/relationships/tags" Target="../tags/tag1947.xml"/><Relationship Id="rId43" Type="http://schemas.openxmlformats.org/officeDocument/2006/relationships/tags" Target="../tags/tag1955.xml"/><Relationship Id="rId48" Type="http://schemas.openxmlformats.org/officeDocument/2006/relationships/tags" Target="../tags/tag1960.xml"/><Relationship Id="rId56" Type="http://schemas.openxmlformats.org/officeDocument/2006/relationships/tags" Target="../tags/tag1968.xml"/><Relationship Id="rId64" Type="http://schemas.openxmlformats.org/officeDocument/2006/relationships/tags" Target="../tags/tag1976.xml"/><Relationship Id="rId69" Type="http://schemas.openxmlformats.org/officeDocument/2006/relationships/tags" Target="../tags/tag1981.xml"/><Relationship Id="rId77" Type="http://schemas.openxmlformats.org/officeDocument/2006/relationships/tags" Target="../tags/tag1989.xml"/><Relationship Id="rId100" Type="http://schemas.openxmlformats.org/officeDocument/2006/relationships/tags" Target="../tags/tag2012.xml"/><Relationship Id="rId105" Type="http://schemas.openxmlformats.org/officeDocument/2006/relationships/tags" Target="../tags/tag2017.xml"/><Relationship Id="rId113" Type="http://schemas.openxmlformats.org/officeDocument/2006/relationships/tags" Target="../tags/tag2025.xml"/><Relationship Id="rId118" Type="http://schemas.openxmlformats.org/officeDocument/2006/relationships/tags" Target="../tags/tag2030.xml"/><Relationship Id="rId126" Type="http://schemas.openxmlformats.org/officeDocument/2006/relationships/tags" Target="../tags/tag2038.xml"/><Relationship Id="rId8" Type="http://schemas.openxmlformats.org/officeDocument/2006/relationships/tags" Target="../tags/tag1920.xml"/><Relationship Id="rId51" Type="http://schemas.openxmlformats.org/officeDocument/2006/relationships/tags" Target="../tags/tag1963.xml"/><Relationship Id="rId72" Type="http://schemas.openxmlformats.org/officeDocument/2006/relationships/tags" Target="../tags/tag1984.xml"/><Relationship Id="rId80" Type="http://schemas.openxmlformats.org/officeDocument/2006/relationships/tags" Target="../tags/tag1992.xml"/><Relationship Id="rId85" Type="http://schemas.openxmlformats.org/officeDocument/2006/relationships/tags" Target="../tags/tag1997.xml"/><Relationship Id="rId93" Type="http://schemas.openxmlformats.org/officeDocument/2006/relationships/tags" Target="../tags/tag2005.xml"/><Relationship Id="rId98" Type="http://schemas.openxmlformats.org/officeDocument/2006/relationships/tags" Target="../tags/tag2010.xml"/><Relationship Id="rId121" Type="http://schemas.openxmlformats.org/officeDocument/2006/relationships/tags" Target="../tags/tag2033.xml"/><Relationship Id="rId3" Type="http://schemas.openxmlformats.org/officeDocument/2006/relationships/tags" Target="../tags/tag1915.xml"/><Relationship Id="rId12" Type="http://schemas.openxmlformats.org/officeDocument/2006/relationships/tags" Target="../tags/tag1924.xml"/><Relationship Id="rId17" Type="http://schemas.openxmlformats.org/officeDocument/2006/relationships/tags" Target="../tags/tag1929.xml"/><Relationship Id="rId25" Type="http://schemas.openxmlformats.org/officeDocument/2006/relationships/tags" Target="../tags/tag1937.xml"/><Relationship Id="rId33" Type="http://schemas.openxmlformats.org/officeDocument/2006/relationships/tags" Target="../tags/tag1945.xml"/><Relationship Id="rId38" Type="http://schemas.openxmlformats.org/officeDocument/2006/relationships/tags" Target="../tags/tag1950.xml"/><Relationship Id="rId46" Type="http://schemas.openxmlformats.org/officeDocument/2006/relationships/tags" Target="../tags/tag1958.xml"/><Relationship Id="rId59" Type="http://schemas.openxmlformats.org/officeDocument/2006/relationships/tags" Target="../tags/tag1971.xml"/><Relationship Id="rId67" Type="http://schemas.openxmlformats.org/officeDocument/2006/relationships/tags" Target="../tags/tag1979.xml"/><Relationship Id="rId103" Type="http://schemas.openxmlformats.org/officeDocument/2006/relationships/tags" Target="../tags/tag2015.xml"/><Relationship Id="rId108" Type="http://schemas.openxmlformats.org/officeDocument/2006/relationships/tags" Target="../tags/tag2020.xml"/><Relationship Id="rId116" Type="http://schemas.openxmlformats.org/officeDocument/2006/relationships/tags" Target="../tags/tag2028.xml"/><Relationship Id="rId124" Type="http://schemas.openxmlformats.org/officeDocument/2006/relationships/tags" Target="../tags/tag2036.xml"/><Relationship Id="rId129" Type="http://schemas.openxmlformats.org/officeDocument/2006/relationships/tags" Target="../tags/tag2041.xml"/><Relationship Id="rId20" Type="http://schemas.openxmlformats.org/officeDocument/2006/relationships/tags" Target="../tags/tag1932.xml"/><Relationship Id="rId41" Type="http://schemas.openxmlformats.org/officeDocument/2006/relationships/tags" Target="../tags/tag1953.xml"/><Relationship Id="rId54" Type="http://schemas.openxmlformats.org/officeDocument/2006/relationships/tags" Target="../tags/tag1966.xml"/><Relationship Id="rId62" Type="http://schemas.openxmlformats.org/officeDocument/2006/relationships/tags" Target="../tags/tag1974.xml"/><Relationship Id="rId70" Type="http://schemas.openxmlformats.org/officeDocument/2006/relationships/tags" Target="../tags/tag1982.xml"/><Relationship Id="rId75" Type="http://schemas.openxmlformats.org/officeDocument/2006/relationships/tags" Target="../tags/tag1987.xml"/><Relationship Id="rId83" Type="http://schemas.openxmlformats.org/officeDocument/2006/relationships/tags" Target="../tags/tag1995.xml"/><Relationship Id="rId88" Type="http://schemas.openxmlformats.org/officeDocument/2006/relationships/tags" Target="../tags/tag2000.xml"/><Relationship Id="rId91" Type="http://schemas.openxmlformats.org/officeDocument/2006/relationships/tags" Target="../tags/tag2003.xml"/><Relationship Id="rId96" Type="http://schemas.openxmlformats.org/officeDocument/2006/relationships/tags" Target="../tags/tag2008.xml"/><Relationship Id="rId111" Type="http://schemas.openxmlformats.org/officeDocument/2006/relationships/tags" Target="../tags/tag2023.xml"/><Relationship Id="rId132" Type="http://schemas.openxmlformats.org/officeDocument/2006/relationships/tags" Target="../tags/tag2044.xml"/><Relationship Id="rId1" Type="http://schemas.openxmlformats.org/officeDocument/2006/relationships/tags" Target="../tags/tag1913.xml"/><Relationship Id="rId6" Type="http://schemas.openxmlformats.org/officeDocument/2006/relationships/tags" Target="../tags/tag1918.xml"/><Relationship Id="rId15" Type="http://schemas.openxmlformats.org/officeDocument/2006/relationships/tags" Target="../tags/tag1927.xml"/><Relationship Id="rId23" Type="http://schemas.openxmlformats.org/officeDocument/2006/relationships/tags" Target="../tags/tag1935.xml"/><Relationship Id="rId28" Type="http://schemas.openxmlformats.org/officeDocument/2006/relationships/tags" Target="../tags/tag1940.xml"/><Relationship Id="rId36" Type="http://schemas.openxmlformats.org/officeDocument/2006/relationships/tags" Target="../tags/tag1948.xml"/><Relationship Id="rId49" Type="http://schemas.openxmlformats.org/officeDocument/2006/relationships/tags" Target="../tags/tag1961.xml"/><Relationship Id="rId57" Type="http://schemas.openxmlformats.org/officeDocument/2006/relationships/tags" Target="../tags/tag1969.xml"/><Relationship Id="rId106" Type="http://schemas.openxmlformats.org/officeDocument/2006/relationships/tags" Target="../tags/tag2018.xml"/><Relationship Id="rId114" Type="http://schemas.openxmlformats.org/officeDocument/2006/relationships/tags" Target="../tags/tag2026.xml"/><Relationship Id="rId119" Type="http://schemas.openxmlformats.org/officeDocument/2006/relationships/tags" Target="../tags/tag2031.xml"/><Relationship Id="rId127" Type="http://schemas.openxmlformats.org/officeDocument/2006/relationships/tags" Target="../tags/tag2039.xml"/><Relationship Id="rId10" Type="http://schemas.openxmlformats.org/officeDocument/2006/relationships/tags" Target="../tags/tag1922.xml"/><Relationship Id="rId31" Type="http://schemas.openxmlformats.org/officeDocument/2006/relationships/tags" Target="../tags/tag1943.xml"/><Relationship Id="rId44" Type="http://schemas.openxmlformats.org/officeDocument/2006/relationships/tags" Target="../tags/tag1956.xml"/><Relationship Id="rId52" Type="http://schemas.openxmlformats.org/officeDocument/2006/relationships/tags" Target="../tags/tag1964.xml"/><Relationship Id="rId60" Type="http://schemas.openxmlformats.org/officeDocument/2006/relationships/tags" Target="../tags/tag1972.xml"/><Relationship Id="rId65" Type="http://schemas.openxmlformats.org/officeDocument/2006/relationships/tags" Target="../tags/tag1977.xml"/><Relationship Id="rId73" Type="http://schemas.openxmlformats.org/officeDocument/2006/relationships/tags" Target="../tags/tag1985.xml"/><Relationship Id="rId78" Type="http://schemas.openxmlformats.org/officeDocument/2006/relationships/tags" Target="../tags/tag1990.xml"/><Relationship Id="rId81" Type="http://schemas.openxmlformats.org/officeDocument/2006/relationships/tags" Target="../tags/tag1993.xml"/><Relationship Id="rId86" Type="http://schemas.openxmlformats.org/officeDocument/2006/relationships/tags" Target="../tags/tag1998.xml"/><Relationship Id="rId94" Type="http://schemas.openxmlformats.org/officeDocument/2006/relationships/tags" Target="../tags/tag2006.xml"/><Relationship Id="rId99" Type="http://schemas.openxmlformats.org/officeDocument/2006/relationships/tags" Target="../tags/tag2011.xml"/><Relationship Id="rId101" Type="http://schemas.openxmlformats.org/officeDocument/2006/relationships/tags" Target="../tags/tag2013.xml"/><Relationship Id="rId122" Type="http://schemas.openxmlformats.org/officeDocument/2006/relationships/tags" Target="../tags/tag2034.xml"/><Relationship Id="rId130" Type="http://schemas.openxmlformats.org/officeDocument/2006/relationships/tags" Target="../tags/tag2042.xml"/><Relationship Id="rId4" Type="http://schemas.openxmlformats.org/officeDocument/2006/relationships/tags" Target="../tags/tag1916.xml"/><Relationship Id="rId9" Type="http://schemas.openxmlformats.org/officeDocument/2006/relationships/tags" Target="../tags/tag1921.xml"/><Relationship Id="rId13" Type="http://schemas.openxmlformats.org/officeDocument/2006/relationships/tags" Target="../tags/tag1925.xml"/><Relationship Id="rId18" Type="http://schemas.openxmlformats.org/officeDocument/2006/relationships/tags" Target="../tags/tag1930.xml"/><Relationship Id="rId39" Type="http://schemas.openxmlformats.org/officeDocument/2006/relationships/tags" Target="../tags/tag1951.xml"/><Relationship Id="rId109" Type="http://schemas.openxmlformats.org/officeDocument/2006/relationships/tags" Target="../tags/tag2021.xml"/><Relationship Id="rId34" Type="http://schemas.openxmlformats.org/officeDocument/2006/relationships/tags" Target="../tags/tag1946.xml"/><Relationship Id="rId50" Type="http://schemas.openxmlformats.org/officeDocument/2006/relationships/tags" Target="../tags/tag1962.xml"/><Relationship Id="rId55" Type="http://schemas.openxmlformats.org/officeDocument/2006/relationships/tags" Target="../tags/tag1967.xml"/><Relationship Id="rId76" Type="http://schemas.openxmlformats.org/officeDocument/2006/relationships/tags" Target="../tags/tag1988.xml"/><Relationship Id="rId97" Type="http://schemas.openxmlformats.org/officeDocument/2006/relationships/tags" Target="../tags/tag2009.xml"/><Relationship Id="rId104" Type="http://schemas.openxmlformats.org/officeDocument/2006/relationships/tags" Target="../tags/tag2016.xml"/><Relationship Id="rId120" Type="http://schemas.openxmlformats.org/officeDocument/2006/relationships/tags" Target="../tags/tag2032.xml"/><Relationship Id="rId125" Type="http://schemas.openxmlformats.org/officeDocument/2006/relationships/tags" Target="../tags/tag2037.xml"/><Relationship Id="rId7" Type="http://schemas.openxmlformats.org/officeDocument/2006/relationships/tags" Target="../tags/tag1919.xml"/><Relationship Id="rId71" Type="http://schemas.openxmlformats.org/officeDocument/2006/relationships/tags" Target="../tags/tag1983.xml"/><Relationship Id="rId92" Type="http://schemas.openxmlformats.org/officeDocument/2006/relationships/tags" Target="../tags/tag2004.xml"/><Relationship Id="rId2" Type="http://schemas.openxmlformats.org/officeDocument/2006/relationships/tags" Target="../tags/tag1914.xml"/><Relationship Id="rId29" Type="http://schemas.openxmlformats.org/officeDocument/2006/relationships/tags" Target="../tags/tag1941.xml"/><Relationship Id="rId24" Type="http://schemas.openxmlformats.org/officeDocument/2006/relationships/tags" Target="../tags/tag1936.xml"/><Relationship Id="rId40" Type="http://schemas.openxmlformats.org/officeDocument/2006/relationships/tags" Target="../tags/tag1952.xml"/><Relationship Id="rId45" Type="http://schemas.openxmlformats.org/officeDocument/2006/relationships/tags" Target="../tags/tag1957.xml"/><Relationship Id="rId66" Type="http://schemas.openxmlformats.org/officeDocument/2006/relationships/tags" Target="../tags/tag1978.xml"/><Relationship Id="rId87" Type="http://schemas.openxmlformats.org/officeDocument/2006/relationships/tags" Target="../tags/tag1999.xml"/><Relationship Id="rId110" Type="http://schemas.openxmlformats.org/officeDocument/2006/relationships/tags" Target="../tags/tag2022.xml"/><Relationship Id="rId115" Type="http://schemas.openxmlformats.org/officeDocument/2006/relationships/tags" Target="../tags/tag2027.xml"/><Relationship Id="rId131" Type="http://schemas.openxmlformats.org/officeDocument/2006/relationships/tags" Target="../tags/tag2043.xml"/><Relationship Id="rId61" Type="http://schemas.openxmlformats.org/officeDocument/2006/relationships/tags" Target="../tags/tag1973.xml"/><Relationship Id="rId82" Type="http://schemas.openxmlformats.org/officeDocument/2006/relationships/tags" Target="../tags/tag1994.xml"/><Relationship Id="rId19" Type="http://schemas.openxmlformats.org/officeDocument/2006/relationships/tags" Target="../tags/tag193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161.xml"/><Relationship Id="rId21" Type="http://schemas.openxmlformats.org/officeDocument/2006/relationships/tags" Target="../tags/tag2065.xml"/><Relationship Id="rId42" Type="http://schemas.openxmlformats.org/officeDocument/2006/relationships/tags" Target="../tags/tag2086.xml"/><Relationship Id="rId63" Type="http://schemas.openxmlformats.org/officeDocument/2006/relationships/tags" Target="../tags/tag2107.xml"/><Relationship Id="rId84" Type="http://schemas.openxmlformats.org/officeDocument/2006/relationships/tags" Target="../tags/tag2128.xml"/><Relationship Id="rId138" Type="http://schemas.openxmlformats.org/officeDocument/2006/relationships/tags" Target="../tags/tag2182.xml"/><Relationship Id="rId159" Type="http://schemas.openxmlformats.org/officeDocument/2006/relationships/tags" Target="../tags/tag2203.xml"/><Relationship Id="rId170" Type="http://schemas.openxmlformats.org/officeDocument/2006/relationships/tags" Target="../tags/tag2214.xml"/><Relationship Id="rId191" Type="http://schemas.openxmlformats.org/officeDocument/2006/relationships/tags" Target="../tags/tag2235.xml"/><Relationship Id="rId205" Type="http://schemas.openxmlformats.org/officeDocument/2006/relationships/tags" Target="../tags/tag2249.xml"/><Relationship Id="rId107" Type="http://schemas.openxmlformats.org/officeDocument/2006/relationships/tags" Target="../tags/tag2151.xml"/><Relationship Id="rId11" Type="http://schemas.openxmlformats.org/officeDocument/2006/relationships/tags" Target="../tags/tag2055.xml"/><Relationship Id="rId32" Type="http://schemas.openxmlformats.org/officeDocument/2006/relationships/tags" Target="../tags/tag2076.xml"/><Relationship Id="rId53" Type="http://schemas.openxmlformats.org/officeDocument/2006/relationships/tags" Target="../tags/tag2097.xml"/><Relationship Id="rId74" Type="http://schemas.openxmlformats.org/officeDocument/2006/relationships/tags" Target="../tags/tag2118.xml"/><Relationship Id="rId128" Type="http://schemas.openxmlformats.org/officeDocument/2006/relationships/tags" Target="../tags/tag2172.xml"/><Relationship Id="rId149" Type="http://schemas.openxmlformats.org/officeDocument/2006/relationships/tags" Target="../tags/tag2193.xml"/><Relationship Id="rId5" Type="http://schemas.openxmlformats.org/officeDocument/2006/relationships/tags" Target="../tags/tag2049.xml"/><Relationship Id="rId90" Type="http://schemas.openxmlformats.org/officeDocument/2006/relationships/tags" Target="../tags/tag2134.xml"/><Relationship Id="rId95" Type="http://schemas.openxmlformats.org/officeDocument/2006/relationships/tags" Target="../tags/tag2139.xml"/><Relationship Id="rId160" Type="http://schemas.openxmlformats.org/officeDocument/2006/relationships/tags" Target="../tags/tag2204.xml"/><Relationship Id="rId165" Type="http://schemas.openxmlformats.org/officeDocument/2006/relationships/tags" Target="../tags/tag2209.xml"/><Relationship Id="rId181" Type="http://schemas.openxmlformats.org/officeDocument/2006/relationships/tags" Target="../tags/tag2225.xml"/><Relationship Id="rId186" Type="http://schemas.openxmlformats.org/officeDocument/2006/relationships/tags" Target="../tags/tag2230.xml"/><Relationship Id="rId216" Type="http://schemas.openxmlformats.org/officeDocument/2006/relationships/tags" Target="../tags/tag2260.xml"/><Relationship Id="rId211" Type="http://schemas.openxmlformats.org/officeDocument/2006/relationships/tags" Target="../tags/tag2255.xml"/><Relationship Id="rId22" Type="http://schemas.openxmlformats.org/officeDocument/2006/relationships/tags" Target="../tags/tag2066.xml"/><Relationship Id="rId27" Type="http://schemas.openxmlformats.org/officeDocument/2006/relationships/tags" Target="../tags/tag2071.xml"/><Relationship Id="rId43" Type="http://schemas.openxmlformats.org/officeDocument/2006/relationships/tags" Target="../tags/tag2087.xml"/><Relationship Id="rId48" Type="http://schemas.openxmlformats.org/officeDocument/2006/relationships/tags" Target="../tags/tag2092.xml"/><Relationship Id="rId64" Type="http://schemas.openxmlformats.org/officeDocument/2006/relationships/tags" Target="../tags/tag2108.xml"/><Relationship Id="rId69" Type="http://schemas.openxmlformats.org/officeDocument/2006/relationships/tags" Target="../tags/tag2113.xml"/><Relationship Id="rId113" Type="http://schemas.openxmlformats.org/officeDocument/2006/relationships/tags" Target="../tags/tag2157.xml"/><Relationship Id="rId118" Type="http://schemas.openxmlformats.org/officeDocument/2006/relationships/tags" Target="../tags/tag2162.xml"/><Relationship Id="rId134" Type="http://schemas.openxmlformats.org/officeDocument/2006/relationships/tags" Target="../tags/tag2178.xml"/><Relationship Id="rId139" Type="http://schemas.openxmlformats.org/officeDocument/2006/relationships/tags" Target="../tags/tag2183.xml"/><Relationship Id="rId80" Type="http://schemas.openxmlformats.org/officeDocument/2006/relationships/tags" Target="../tags/tag2124.xml"/><Relationship Id="rId85" Type="http://schemas.openxmlformats.org/officeDocument/2006/relationships/tags" Target="../tags/tag2129.xml"/><Relationship Id="rId150" Type="http://schemas.openxmlformats.org/officeDocument/2006/relationships/tags" Target="../tags/tag2194.xml"/><Relationship Id="rId155" Type="http://schemas.openxmlformats.org/officeDocument/2006/relationships/tags" Target="../tags/tag2199.xml"/><Relationship Id="rId171" Type="http://schemas.openxmlformats.org/officeDocument/2006/relationships/tags" Target="../tags/tag2215.xml"/><Relationship Id="rId176" Type="http://schemas.openxmlformats.org/officeDocument/2006/relationships/tags" Target="../tags/tag2220.xml"/><Relationship Id="rId192" Type="http://schemas.openxmlformats.org/officeDocument/2006/relationships/tags" Target="../tags/tag2236.xml"/><Relationship Id="rId197" Type="http://schemas.openxmlformats.org/officeDocument/2006/relationships/tags" Target="../tags/tag2241.xml"/><Relationship Id="rId206" Type="http://schemas.openxmlformats.org/officeDocument/2006/relationships/tags" Target="../tags/tag2250.xml"/><Relationship Id="rId201" Type="http://schemas.openxmlformats.org/officeDocument/2006/relationships/tags" Target="../tags/tag2245.xml"/><Relationship Id="rId222" Type="http://schemas.openxmlformats.org/officeDocument/2006/relationships/slideLayout" Target="../slideLayouts/slideLayout2.xml"/><Relationship Id="rId12" Type="http://schemas.openxmlformats.org/officeDocument/2006/relationships/tags" Target="../tags/tag2056.xml"/><Relationship Id="rId17" Type="http://schemas.openxmlformats.org/officeDocument/2006/relationships/tags" Target="../tags/tag2061.xml"/><Relationship Id="rId33" Type="http://schemas.openxmlformats.org/officeDocument/2006/relationships/tags" Target="../tags/tag2077.xml"/><Relationship Id="rId38" Type="http://schemas.openxmlformats.org/officeDocument/2006/relationships/tags" Target="../tags/tag2082.xml"/><Relationship Id="rId59" Type="http://schemas.openxmlformats.org/officeDocument/2006/relationships/tags" Target="../tags/tag2103.xml"/><Relationship Id="rId103" Type="http://schemas.openxmlformats.org/officeDocument/2006/relationships/tags" Target="../tags/tag2147.xml"/><Relationship Id="rId108" Type="http://schemas.openxmlformats.org/officeDocument/2006/relationships/tags" Target="../tags/tag2152.xml"/><Relationship Id="rId124" Type="http://schemas.openxmlformats.org/officeDocument/2006/relationships/tags" Target="../tags/tag2168.xml"/><Relationship Id="rId129" Type="http://schemas.openxmlformats.org/officeDocument/2006/relationships/tags" Target="../tags/tag2173.xml"/><Relationship Id="rId54" Type="http://schemas.openxmlformats.org/officeDocument/2006/relationships/tags" Target="../tags/tag2098.xml"/><Relationship Id="rId70" Type="http://schemas.openxmlformats.org/officeDocument/2006/relationships/tags" Target="../tags/tag2114.xml"/><Relationship Id="rId75" Type="http://schemas.openxmlformats.org/officeDocument/2006/relationships/tags" Target="../tags/tag2119.xml"/><Relationship Id="rId91" Type="http://schemas.openxmlformats.org/officeDocument/2006/relationships/tags" Target="../tags/tag2135.xml"/><Relationship Id="rId96" Type="http://schemas.openxmlformats.org/officeDocument/2006/relationships/tags" Target="../tags/tag2140.xml"/><Relationship Id="rId140" Type="http://schemas.openxmlformats.org/officeDocument/2006/relationships/tags" Target="../tags/tag2184.xml"/><Relationship Id="rId145" Type="http://schemas.openxmlformats.org/officeDocument/2006/relationships/tags" Target="../tags/tag2189.xml"/><Relationship Id="rId161" Type="http://schemas.openxmlformats.org/officeDocument/2006/relationships/tags" Target="../tags/tag2205.xml"/><Relationship Id="rId166" Type="http://schemas.openxmlformats.org/officeDocument/2006/relationships/tags" Target="../tags/tag2210.xml"/><Relationship Id="rId182" Type="http://schemas.openxmlformats.org/officeDocument/2006/relationships/tags" Target="../tags/tag2226.xml"/><Relationship Id="rId187" Type="http://schemas.openxmlformats.org/officeDocument/2006/relationships/tags" Target="../tags/tag2231.xml"/><Relationship Id="rId217" Type="http://schemas.openxmlformats.org/officeDocument/2006/relationships/tags" Target="../tags/tag2261.xml"/><Relationship Id="rId1" Type="http://schemas.openxmlformats.org/officeDocument/2006/relationships/tags" Target="../tags/tag2045.xml"/><Relationship Id="rId6" Type="http://schemas.openxmlformats.org/officeDocument/2006/relationships/tags" Target="../tags/tag2050.xml"/><Relationship Id="rId212" Type="http://schemas.openxmlformats.org/officeDocument/2006/relationships/tags" Target="../tags/tag2256.xml"/><Relationship Id="rId23" Type="http://schemas.openxmlformats.org/officeDocument/2006/relationships/tags" Target="../tags/tag2067.xml"/><Relationship Id="rId28" Type="http://schemas.openxmlformats.org/officeDocument/2006/relationships/tags" Target="../tags/tag2072.xml"/><Relationship Id="rId49" Type="http://schemas.openxmlformats.org/officeDocument/2006/relationships/tags" Target="../tags/tag2093.xml"/><Relationship Id="rId114" Type="http://schemas.openxmlformats.org/officeDocument/2006/relationships/tags" Target="../tags/tag2158.xml"/><Relationship Id="rId119" Type="http://schemas.openxmlformats.org/officeDocument/2006/relationships/tags" Target="../tags/tag2163.xml"/><Relationship Id="rId44" Type="http://schemas.openxmlformats.org/officeDocument/2006/relationships/tags" Target="../tags/tag2088.xml"/><Relationship Id="rId60" Type="http://schemas.openxmlformats.org/officeDocument/2006/relationships/tags" Target="../tags/tag2104.xml"/><Relationship Id="rId65" Type="http://schemas.openxmlformats.org/officeDocument/2006/relationships/tags" Target="../tags/tag2109.xml"/><Relationship Id="rId81" Type="http://schemas.openxmlformats.org/officeDocument/2006/relationships/tags" Target="../tags/tag2125.xml"/><Relationship Id="rId86" Type="http://schemas.openxmlformats.org/officeDocument/2006/relationships/tags" Target="../tags/tag2130.xml"/><Relationship Id="rId130" Type="http://schemas.openxmlformats.org/officeDocument/2006/relationships/tags" Target="../tags/tag2174.xml"/><Relationship Id="rId135" Type="http://schemas.openxmlformats.org/officeDocument/2006/relationships/tags" Target="../tags/tag2179.xml"/><Relationship Id="rId151" Type="http://schemas.openxmlformats.org/officeDocument/2006/relationships/tags" Target="../tags/tag2195.xml"/><Relationship Id="rId156" Type="http://schemas.openxmlformats.org/officeDocument/2006/relationships/tags" Target="../tags/tag2200.xml"/><Relationship Id="rId177" Type="http://schemas.openxmlformats.org/officeDocument/2006/relationships/tags" Target="../tags/tag2221.xml"/><Relationship Id="rId198" Type="http://schemas.openxmlformats.org/officeDocument/2006/relationships/tags" Target="../tags/tag2242.xml"/><Relationship Id="rId172" Type="http://schemas.openxmlformats.org/officeDocument/2006/relationships/tags" Target="../tags/tag2216.xml"/><Relationship Id="rId193" Type="http://schemas.openxmlformats.org/officeDocument/2006/relationships/tags" Target="../tags/tag2237.xml"/><Relationship Id="rId202" Type="http://schemas.openxmlformats.org/officeDocument/2006/relationships/tags" Target="../tags/tag2246.xml"/><Relationship Id="rId207" Type="http://schemas.openxmlformats.org/officeDocument/2006/relationships/tags" Target="../tags/tag2251.xml"/><Relationship Id="rId13" Type="http://schemas.openxmlformats.org/officeDocument/2006/relationships/tags" Target="../tags/tag2057.xml"/><Relationship Id="rId18" Type="http://schemas.openxmlformats.org/officeDocument/2006/relationships/tags" Target="../tags/tag2062.xml"/><Relationship Id="rId39" Type="http://schemas.openxmlformats.org/officeDocument/2006/relationships/tags" Target="../tags/tag2083.xml"/><Relationship Id="rId109" Type="http://schemas.openxmlformats.org/officeDocument/2006/relationships/tags" Target="../tags/tag2153.xml"/><Relationship Id="rId34" Type="http://schemas.openxmlformats.org/officeDocument/2006/relationships/tags" Target="../tags/tag2078.xml"/><Relationship Id="rId50" Type="http://schemas.openxmlformats.org/officeDocument/2006/relationships/tags" Target="../tags/tag2094.xml"/><Relationship Id="rId55" Type="http://schemas.openxmlformats.org/officeDocument/2006/relationships/tags" Target="../tags/tag2099.xml"/><Relationship Id="rId76" Type="http://schemas.openxmlformats.org/officeDocument/2006/relationships/tags" Target="../tags/tag2120.xml"/><Relationship Id="rId97" Type="http://schemas.openxmlformats.org/officeDocument/2006/relationships/tags" Target="../tags/tag2141.xml"/><Relationship Id="rId104" Type="http://schemas.openxmlformats.org/officeDocument/2006/relationships/tags" Target="../tags/tag2148.xml"/><Relationship Id="rId120" Type="http://schemas.openxmlformats.org/officeDocument/2006/relationships/tags" Target="../tags/tag2164.xml"/><Relationship Id="rId125" Type="http://schemas.openxmlformats.org/officeDocument/2006/relationships/tags" Target="../tags/tag2169.xml"/><Relationship Id="rId141" Type="http://schemas.openxmlformats.org/officeDocument/2006/relationships/tags" Target="../tags/tag2185.xml"/><Relationship Id="rId146" Type="http://schemas.openxmlformats.org/officeDocument/2006/relationships/tags" Target="../tags/tag2190.xml"/><Relationship Id="rId167" Type="http://schemas.openxmlformats.org/officeDocument/2006/relationships/tags" Target="../tags/tag2211.xml"/><Relationship Id="rId188" Type="http://schemas.openxmlformats.org/officeDocument/2006/relationships/tags" Target="../tags/tag2232.xml"/><Relationship Id="rId7" Type="http://schemas.openxmlformats.org/officeDocument/2006/relationships/tags" Target="../tags/tag2051.xml"/><Relationship Id="rId71" Type="http://schemas.openxmlformats.org/officeDocument/2006/relationships/tags" Target="../tags/tag2115.xml"/><Relationship Id="rId92" Type="http://schemas.openxmlformats.org/officeDocument/2006/relationships/tags" Target="../tags/tag2136.xml"/><Relationship Id="rId162" Type="http://schemas.openxmlformats.org/officeDocument/2006/relationships/tags" Target="../tags/tag2206.xml"/><Relationship Id="rId183" Type="http://schemas.openxmlformats.org/officeDocument/2006/relationships/tags" Target="../tags/tag2227.xml"/><Relationship Id="rId213" Type="http://schemas.openxmlformats.org/officeDocument/2006/relationships/tags" Target="../tags/tag2257.xml"/><Relationship Id="rId218" Type="http://schemas.openxmlformats.org/officeDocument/2006/relationships/tags" Target="../tags/tag2262.xml"/><Relationship Id="rId2" Type="http://schemas.openxmlformats.org/officeDocument/2006/relationships/tags" Target="../tags/tag2046.xml"/><Relationship Id="rId29" Type="http://schemas.openxmlformats.org/officeDocument/2006/relationships/tags" Target="../tags/tag2073.xml"/><Relationship Id="rId24" Type="http://schemas.openxmlformats.org/officeDocument/2006/relationships/tags" Target="../tags/tag2068.xml"/><Relationship Id="rId40" Type="http://schemas.openxmlformats.org/officeDocument/2006/relationships/tags" Target="../tags/tag2084.xml"/><Relationship Id="rId45" Type="http://schemas.openxmlformats.org/officeDocument/2006/relationships/tags" Target="../tags/tag2089.xml"/><Relationship Id="rId66" Type="http://schemas.openxmlformats.org/officeDocument/2006/relationships/tags" Target="../tags/tag2110.xml"/><Relationship Id="rId87" Type="http://schemas.openxmlformats.org/officeDocument/2006/relationships/tags" Target="../tags/tag2131.xml"/><Relationship Id="rId110" Type="http://schemas.openxmlformats.org/officeDocument/2006/relationships/tags" Target="../tags/tag2154.xml"/><Relationship Id="rId115" Type="http://schemas.openxmlformats.org/officeDocument/2006/relationships/tags" Target="../tags/tag2159.xml"/><Relationship Id="rId131" Type="http://schemas.openxmlformats.org/officeDocument/2006/relationships/tags" Target="../tags/tag2175.xml"/><Relationship Id="rId136" Type="http://schemas.openxmlformats.org/officeDocument/2006/relationships/tags" Target="../tags/tag2180.xml"/><Relationship Id="rId157" Type="http://schemas.openxmlformats.org/officeDocument/2006/relationships/tags" Target="../tags/tag2201.xml"/><Relationship Id="rId178" Type="http://schemas.openxmlformats.org/officeDocument/2006/relationships/tags" Target="../tags/tag2222.xml"/><Relationship Id="rId61" Type="http://schemas.openxmlformats.org/officeDocument/2006/relationships/tags" Target="../tags/tag2105.xml"/><Relationship Id="rId82" Type="http://schemas.openxmlformats.org/officeDocument/2006/relationships/tags" Target="../tags/tag2126.xml"/><Relationship Id="rId152" Type="http://schemas.openxmlformats.org/officeDocument/2006/relationships/tags" Target="../tags/tag2196.xml"/><Relationship Id="rId173" Type="http://schemas.openxmlformats.org/officeDocument/2006/relationships/tags" Target="../tags/tag2217.xml"/><Relationship Id="rId194" Type="http://schemas.openxmlformats.org/officeDocument/2006/relationships/tags" Target="../tags/tag2238.xml"/><Relationship Id="rId199" Type="http://schemas.openxmlformats.org/officeDocument/2006/relationships/tags" Target="../tags/tag2243.xml"/><Relationship Id="rId203" Type="http://schemas.openxmlformats.org/officeDocument/2006/relationships/tags" Target="../tags/tag2247.xml"/><Relationship Id="rId208" Type="http://schemas.openxmlformats.org/officeDocument/2006/relationships/tags" Target="../tags/tag2252.xml"/><Relationship Id="rId19" Type="http://schemas.openxmlformats.org/officeDocument/2006/relationships/tags" Target="../tags/tag2063.xml"/><Relationship Id="rId14" Type="http://schemas.openxmlformats.org/officeDocument/2006/relationships/tags" Target="../tags/tag2058.xml"/><Relationship Id="rId30" Type="http://schemas.openxmlformats.org/officeDocument/2006/relationships/tags" Target="../tags/tag2074.xml"/><Relationship Id="rId35" Type="http://schemas.openxmlformats.org/officeDocument/2006/relationships/tags" Target="../tags/tag2079.xml"/><Relationship Id="rId56" Type="http://schemas.openxmlformats.org/officeDocument/2006/relationships/tags" Target="../tags/tag2100.xml"/><Relationship Id="rId77" Type="http://schemas.openxmlformats.org/officeDocument/2006/relationships/tags" Target="../tags/tag2121.xml"/><Relationship Id="rId100" Type="http://schemas.openxmlformats.org/officeDocument/2006/relationships/tags" Target="../tags/tag2144.xml"/><Relationship Id="rId105" Type="http://schemas.openxmlformats.org/officeDocument/2006/relationships/tags" Target="../tags/tag2149.xml"/><Relationship Id="rId126" Type="http://schemas.openxmlformats.org/officeDocument/2006/relationships/tags" Target="../tags/tag2170.xml"/><Relationship Id="rId147" Type="http://schemas.openxmlformats.org/officeDocument/2006/relationships/tags" Target="../tags/tag2191.xml"/><Relationship Id="rId168" Type="http://schemas.openxmlformats.org/officeDocument/2006/relationships/tags" Target="../tags/tag2212.xml"/><Relationship Id="rId8" Type="http://schemas.openxmlformats.org/officeDocument/2006/relationships/tags" Target="../tags/tag2052.xml"/><Relationship Id="rId51" Type="http://schemas.openxmlformats.org/officeDocument/2006/relationships/tags" Target="../tags/tag2095.xml"/><Relationship Id="rId72" Type="http://schemas.openxmlformats.org/officeDocument/2006/relationships/tags" Target="../tags/tag2116.xml"/><Relationship Id="rId93" Type="http://schemas.openxmlformats.org/officeDocument/2006/relationships/tags" Target="../tags/tag2137.xml"/><Relationship Id="rId98" Type="http://schemas.openxmlformats.org/officeDocument/2006/relationships/tags" Target="../tags/tag2142.xml"/><Relationship Id="rId121" Type="http://schemas.openxmlformats.org/officeDocument/2006/relationships/tags" Target="../tags/tag2165.xml"/><Relationship Id="rId142" Type="http://schemas.openxmlformats.org/officeDocument/2006/relationships/tags" Target="../tags/tag2186.xml"/><Relationship Id="rId163" Type="http://schemas.openxmlformats.org/officeDocument/2006/relationships/tags" Target="../tags/tag2207.xml"/><Relationship Id="rId184" Type="http://schemas.openxmlformats.org/officeDocument/2006/relationships/tags" Target="../tags/tag2228.xml"/><Relationship Id="rId189" Type="http://schemas.openxmlformats.org/officeDocument/2006/relationships/tags" Target="../tags/tag2233.xml"/><Relationship Id="rId219" Type="http://schemas.openxmlformats.org/officeDocument/2006/relationships/tags" Target="../tags/tag2263.xml"/><Relationship Id="rId3" Type="http://schemas.openxmlformats.org/officeDocument/2006/relationships/tags" Target="../tags/tag2047.xml"/><Relationship Id="rId214" Type="http://schemas.openxmlformats.org/officeDocument/2006/relationships/tags" Target="../tags/tag2258.xml"/><Relationship Id="rId25" Type="http://schemas.openxmlformats.org/officeDocument/2006/relationships/tags" Target="../tags/tag2069.xml"/><Relationship Id="rId46" Type="http://schemas.openxmlformats.org/officeDocument/2006/relationships/tags" Target="../tags/tag2090.xml"/><Relationship Id="rId67" Type="http://schemas.openxmlformats.org/officeDocument/2006/relationships/tags" Target="../tags/tag2111.xml"/><Relationship Id="rId116" Type="http://schemas.openxmlformats.org/officeDocument/2006/relationships/tags" Target="../tags/tag2160.xml"/><Relationship Id="rId137" Type="http://schemas.openxmlformats.org/officeDocument/2006/relationships/tags" Target="../tags/tag2181.xml"/><Relationship Id="rId158" Type="http://schemas.openxmlformats.org/officeDocument/2006/relationships/tags" Target="../tags/tag2202.xml"/><Relationship Id="rId20" Type="http://schemas.openxmlformats.org/officeDocument/2006/relationships/tags" Target="../tags/tag2064.xml"/><Relationship Id="rId41" Type="http://schemas.openxmlformats.org/officeDocument/2006/relationships/tags" Target="../tags/tag2085.xml"/><Relationship Id="rId62" Type="http://schemas.openxmlformats.org/officeDocument/2006/relationships/tags" Target="../tags/tag2106.xml"/><Relationship Id="rId83" Type="http://schemas.openxmlformats.org/officeDocument/2006/relationships/tags" Target="../tags/tag2127.xml"/><Relationship Id="rId88" Type="http://schemas.openxmlformats.org/officeDocument/2006/relationships/tags" Target="../tags/tag2132.xml"/><Relationship Id="rId111" Type="http://schemas.openxmlformats.org/officeDocument/2006/relationships/tags" Target="../tags/tag2155.xml"/><Relationship Id="rId132" Type="http://schemas.openxmlformats.org/officeDocument/2006/relationships/tags" Target="../tags/tag2176.xml"/><Relationship Id="rId153" Type="http://schemas.openxmlformats.org/officeDocument/2006/relationships/tags" Target="../tags/tag2197.xml"/><Relationship Id="rId174" Type="http://schemas.openxmlformats.org/officeDocument/2006/relationships/tags" Target="../tags/tag2218.xml"/><Relationship Id="rId179" Type="http://schemas.openxmlformats.org/officeDocument/2006/relationships/tags" Target="../tags/tag2223.xml"/><Relationship Id="rId195" Type="http://schemas.openxmlformats.org/officeDocument/2006/relationships/tags" Target="../tags/tag2239.xml"/><Relationship Id="rId209" Type="http://schemas.openxmlformats.org/officeDocument/2006/relationships/tags" Target="../tags/tag2253.xml"/><Relationship Id="rId190" Type="http://schemas.openxmlformats.org/officeDocument/2006/relationships/tags" Target="../tags/tag2234.xml"/><Relationship Id="rId204" Type="http://schemas.openxmlformats.org/officeDocument/2006/relationships/tags" Target="../tags/tag2248.xml"/><Relationship Id="rId220" Type="http://schemas.openxmlformats.org/officeDocument/2006/relationships/tags" Target="../tags/tag2264.xml"/><Relationship Id="rId15" Type="http://schemas.openxmlformats.org/officeDocument/2006/relationships/tags" Target="../tags/tag2059.xml"/><Relationship Id="rId36" Type="http://schemas.openxmlformats.org/officeDocument/2006/relationships/tags" Target="../tags/tag2080.xml"/><Relationship Id="rId57" Type="http://schemas.openxmlformats.org/officeDocument/2006/relationships/tags" Target="../tags/tag2101.xml"/><Relationship Id="rId106" Type="http://schemas.openxmlformats.org/officeDocument/2006/relationships/tags" Target="../tags/tag2150.xml"/><Relationship Id="rId127" Type="http://schemas.openxmlformats.org/officeDocument/2006/relationships/tags" Target="../tags/tag2171.xml"/><Relationship Id="rId10" Type="http://schemas.openxmlformats.org/officeDocument/2006/relationships/tags" Target="../tags/tag2054.xml"/><Relationship Id="rId31" Type="http://schemas.openxmlformats.org/officeDocument/2006/relationships/tags" Target="../tags/tag2075.xml"/><Relationship Id="rId52" Type="http://schemas.openxmlformats.org/officeDocument/2006/relationships/tags" Target="../tags/tag2096.xml"/><Relationship Id="rId73" Type="http://schemas.openxmlformats.org/officeDocument/2006/relationships/tags" Target="../tags/tag2117.xml"/><Relationship Id="rId78" Type="http://schemas.openxmlformats.org/officeDocument/2006/relationships/tags" Target="../tags/tag2122.xml"/><Relationship Id="rId94" Type="http://schemas.openxmlformats.org/officeDocument/2006/relationships/tags" Target="../tags/tag2138.xml"/><Relationship Id="rId99" Type="http://schemas.openxmlformats.org/officeDocument/2006/relationships/tags" Target="../tags/tag2143.xml"/><Relationship Id="rId101" Type="http://schemas.openxmlformats.org/officeDocument/2006/relationships/tags" Target="../tags/tag2145.xml"/><Relationship Id="rId122" Type="http://schemas.openxmlformats.org/officeDocument/2006/relationships/tags" Target="../tags/tag2166.xml"/><Relationship Id="rId143" Type="http://schemas.openxmlformats.org/officeDocument/2006/relationships/tags" Target="../tags/tag2187.xml"/><Relationship Id="rId148" Type="http://schemas.openxmlformats.org/officeDocument/2006/relationships/tags" Target="../tags/tag2192.xml"/><Relationship Id="rId164" Type="http://schemas.openxmlformats.org/officeDocument/2006/relationships/tags" Target="../tags/tag2208.xml"/><Relationship Id="rId169" Type="http://schemas.openxmlformats.org/officeDocument/2006/relationships/tags" Target="../tags/tag2213.xml"/><Relationship Id="rId185" Type="http://schemas.openxmlformats.org/officeDocument/2006/relationships/tags" Target="../tags/tag2229.xml"/><Relationship Id="rId4" Type="http://schemas.openxmlformats.org/officeDocument/2006/relationships/tags" Target="../tags/tag2048.xml"/><Relationship Id="rId9" Type="http://schemas.openxmlformats.org/officeDocument/2006/relationships/tags" Target="../tags/tag2053.xml"/><Relationship Id="rId180" Type="http://schemas.openxmlformats.org/officeDocument/2006/relationships/tags" Target="../tags/tag2224.xml"/><Relationship Id="rId210" Type="http://schemas.openxmlformats.org/officeDocument/2006/relationships/tags" Target="../tags/tag2254.xml"/><Relationship Id="rId215" Type="http://schemas.openxmlformats.org/officeDocument/2006/relationships/tags" Target="../tags/tag2259.xml"/><Relationship Id="rId26" Type="http://schemas.openxmlformats.org/officeDocument/2006/relationships/tags" Target="../tags/tag2070.xml"/><Relationship Id="rId47" Type="http://schemas.openxmlformats.org/officeDocument/2006/relationships/tags" Target="../tags/tag2091.xml"/><Relationship Id="rId68" Type="http://schemas.openxmlformats.org/officeDocument/2006/relationships/tags" Target="../tags/tag2112.xml"/><Relationship Id="rId89" Type="http://schemas.openxmlformats.org/officeDocument/2006/relationships/tags" Target="../tags/tag2133.xml"/><Relationship Id="rId112" Type="http://schemas.openxmlformats.org/officeDocument/2006/relationships/tags" Target="../tags/tag2156.xml"/><Relationship Id="rId133" Type="http://schemas.openxmlformats.org/officeDocument/2006/relationships/tags" Target="../tags/tag2177.xml"/><Relationship Id="rId154" Type="http://schemas.openxmlformats.org/officeDocument/2006/relationships/tags" Target="../tags/tag2198.xml"/><Relationship Id="rId175" Type="http://schemas.openxmlformats.org/officeDocument/2006/relationships/tags" Target="../tags/tag2219.xml"/><Relationship Id="rId196" Type="http://schemas.openxmlformats.org/officeDocument/2006/relationships/tags" Target="../tags/tag2240.xml"/><Relationship Id="rId200" Type="http://schemas.openxmlformats.org/officeDocument/2006/relationships/tags" Target="../tags/tag2244.xml"/><Relationship Id="rId16" Type="http://schemas.openxmlformats.org/officeDocument/2006/relationships/tags" Target="../tags/tag2060.xml"/><Relationship Id="rId221" Type="http://schemas.openxmlformats.org/officeDocument/2006/relationships/tags" Target="../tags/tag2265.xml"/><Relationship Id="rId37" Type="http://schemas.openxmlformats.org/officeDocument/2006/relationships/tags" Target="../tags/tag2081.xml"/><Relationship Id="rId58" Type="http://schemas.openxmlformats.org/officeDocument/2006/relationships/tags" Target="../tags/tag2102.xml"/><Relationship Id="rId79" Type="http://schemas.openxmlformats.org/officeDocument/2006/relationships/tags" Target="../tags/tag2123.xml"/><Relationship Id="rId102" Type="http://schemas.openxmlformats.org/officeDocument/2006/relationships/tags" Target="../tags/tag2146.xml"/><Relationship Id="rId123" Type="http://schemas.openxmlformats.org/officeDocument/2006/relationships/tags" Target="../tags/tag2167.xml"/><Relationship Id="rId144" Type="http://schemas.openxmlformats.org/officeDocument/2006/relationships/tags" Target="../tags/tag218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291.xml"/><Relationship Id="rId117" Type="http://schemas.openxmlformats.org/officeDocument/2006/relationships/tags" Target="../tags/tag2382.xml"/><Relationship Id="rId21" Type="http://schemas.openxmlformats.org/officeDocument/2006/relationships/tags" Target="../tags/tag2286.xml"/><Relationship Id="rId42" Type="http://schemas.openxmlformats.org/officeDocument/2006/relationships/tags" Target="../tags/tag2307.xml"/><Relationship Id="rId47" Type="http://schemas.openxmlformats.org/officeDocument/2006/relationships/tags" Target="../tags/tag2312.xml"/><Relationship Id="rId63" Type="http://schemas.openxmlformats.org/officeDocument/2006/relationships/tags" Target="../tags/tag2328.xml"/><Relationship Id="rId68" Type="http://schemas.openxmlformats.org/officeDocument/2006/relationships/tags" Target="../tags/tag2333.xml"/><Relationship Id="rId84" Type="http://schemas.openxmlformats.org/officeDocument/2006/relationships/tags" Target="../tags/tag2349.xml"/><Relationship Id="rId89" Type="http://schemas.openxmlformats.org/officeDocument/2006/relationships/tags" Target="../tags/tag2354.xml"/><Relationship Id="rId112" Type="http://schemas.openxmlformats.org/officeDocument/2006/relationships/tags" Target="../tags/tag2377.xml"/><Relationship Id="rId133" Type="http://schemas.openxmlformats.org/officeDocument/2006/relationships/tags" Target="../tags/tag2398.xml"/><Relationship Id="rId138" Type="http://schemas.openxmlformats.org/officeDocument/2006/relationships/tags" Target="../tags/tag2403.xml"/><Relationship Id="rId154" Type="http://schemas.openxmlformats.org/officeDocument/2006/relationships/tags" Target="../tags/tag2419.xml"/><Relationship Id="rId159" Type="http://schemas.openxmlformats.org/officeDocument/2006/relationships/tags" Target="../tags/tag2424.xml"/><Relationship Id="rId175" Type="http://schemas.openxmlformats.org/officeDocument/2006/relationships/tags" Target="../tags/tag2440.xml"/><Relationship Id="rId170" Type="http://schemas.openxmlformats.org/officeDocument/2006/relationships/tags" Target="../tags/tag2435.xml"/><Relationship Id="rId16" Type="http://schemas.openxmlformats.org/officeDocument/2006/relationships/tags" Target="../tags/tag2281.xml"/><Relationship Id="rId107" Type="http://schemas.openxmlformats.org/officeDocument/2006/relationships/tags" Target="../tags/tag2372.xml"/><Relationship Id="rId11" Type="http://schemas.openxmlformats.org/officeDocument/2006/relationships/tags" Target="../tags/tag2276.xml"/><Relationship Id="rId32" Type="http://schemas.openxmlformats.org/officeDocument/2006/relationships/tags" Target="../tags/tag2297.xml"/><Relationship Id="rId37" Type="http://schemas.openxmlformats.org/officeDocument/2006/relationships/tags" Target="../tags/tag2302.xml"/><Relationship Id="rId53" Type="http://schemas.openxmlformats.org/officeDocument/2006/relationships/tags" Target="../tags/tag2318.xml"/><Relationship Id="rId58" Type="http://schemas.openxmlformats.org/officeDocument/2006/relationships/tags" Target="../tags/tag2323.xml"/><Relationship Id="rId74" Type="http://schemas.openxmlformats.org/officeDocument/2006/relationships/tags" Target="../tags/tag2339.xml"/><Relationship Id="rId79" Type="http://schemas.openxmlformats.org/officeDocument/2006/relationships/tags" Target="../tags/tag2344.xml"/><Relationship Id="rId102" Type="http://schemas.openxmlformats.org/officeDocument/2006/relationships/tags" Target="../tags/tag2367.xml"/><Relationship Id="rId123" Type="http://schemas.openxmlformats.org/officeDocument/2006/relationships/tags" Target="../tags/tag2388.xml"/><Relationship Id="rId128" Type="http://schemas.openxmlformats.org/officeDocument/2006/relationships/tags" Target="../tags/tag2393.xml"/><Relationship Id="rId144" Type="http://schemas.openxmlformats.org/officeDocument/2006/relationships/tags" Target="../tags/tag2409.xml"/><Relationship Id="rId149" Type="http://schemas.openxmlformats.org/officeDocument/2006/relationships/tags" Target="../tags/tag2414.xml"/><Relationship Id="rId5" Type="http://schemas.openxmlformats.org/officeDocument/2006/relationships/tags" Target="../tags/tag2270.xml"/><Relationship Id="rId90" Type="http://schemas.openxmlformats.org/officeDocument/2006/relationships/tags" Target="../tags/tag2355.xml"/><Relationship Id="rId95" Type="http://schemas.openxmlformats.org/officeDocument/2006/relationships/tags" Target="../tags/tag2360.xml"/><Relationship Id="rId160" Type="http://schemas.openxmlformats.org/officeDocument/2006/relationships/tags" Target="../tags/tag2425.xml"/><Relationship Id="rId165" Type="http://schemas.openxmlformats.org/officeDocument/2006/relationships/tags" Target="../tags/tag2430.xml"/><Relationship Id="rId181" Type="http://schemas.openxmlformats.org/officeDocument/2006/relationships/tags" Target="../tags/tag2446.xml"/><Relationship Id="rId186" Type="http://schemas.openxmlformats.org/officeDocument/2006/relationships/tags" Target="../tags/tag2451.xml"/><Relationship Id="rId22" Type="http://schemas.openxmlformats.org/officeDocument/2006/relationships/tags" Target="../tags/tag2287.xml"/><Relationship Id="rId27" Type="http://schemas.openxmlformats.org/officeDocument/2006/relationships/tags" Target="../tags/tag2292.xml"/><Relationship Id="rId43" Type="http://schemas.openxmlformats.org/officeDocument/2006/relationships/tags" Target="../tags/tag2308.xml"/><Relationship Id="rId48" Type="http://schemas.openxmlformats.org/officeDocument/2006/relationships/tags" Target="../tags/tag2313.xml"/><Relationship Id="rId64" Type="http://schemas.openxmlformats.org/officeDocument/2006/relationships/tags" Target="../tags/tag2329.xml"/><Relationship Id="rId69" Type="http://schemas.openxmlformats.org/officeDocument/2006/relationships/tags" Target="../tags/tag2334.xml"/><Relationship Id="rId113" Type="http://schemas.openxmlformats.org/officeDocument/2006/relationships/tags" Target="../tags/tag2378.xml"/><Relationship Id="rId118" Type="http://schemas.openxmlformats.org/officeDocument/2006/relationships/tags" Target="../tags/tag2383.xml"/><Relationship Id="rId134" Type="http://schemas.openxmlformats.org/officeDocument/2006/relationships/tags" Target="../tags/tag2399.xml"/><Relationship Id="rId139" Type="http://schemas.openxmlformats.org/officeDocument/2006/relationships/tags" Target="../tags/tag2404.xml"/><Relationship Id="rId80" Type="http://schemas.openxmlformats.org/officeDocument/2006/relationships/tags" Target="../tags/tag2345.xml"/><Relationship Id="rId85" Type="http://schemas.openxmlformats.org/officeDocument/2006/relationships/tags" Target="../tags/tag2350.xml"/><Relationship Id="rId150" Type="http://schemas.openxmlformats.org/officeDocument/2006/relationships/tags" Target="../tags/tag2415.xml"/><Relationship Id="rId155" Type="http://schemas.openxmlformats.org/officeDocument/2006/relationships/tags" Target="../tags/tag2420.xml"/><Relationship Id="rId171" Type="http://schemas.openxmlformats.org/officeDocument/2006/relationships/tags" Target="../tags/tag2436.xml"/><Relationship Id="rId176" Type="http://schemas.openxmlformats.org/officeDocument/2006/relationships/tags" Target="../tags/tag2441.xml"/><Relationship Id="rId12" Type="http://schemas.openxmlformats.org/officeDocument/2006/relationships/tags" Target="../tags/tag2277.xml"/><Relationship Id="rId17" Type="http://schemas.openxmlformats.org/officeDocument/2006/relationships/tags" Target="../tags/tag2282.xml"/><Relationship Id="rId33" Type="http://schemas.openxmlformats.org/officeDocument/2006/relationships/tags" Target="../tags/tag2298.xml"/><Relationship Id="rId38" Type="http://schemas.openxmlformats.org/officeDocument/2006/relationships/tags" Target="../tags/tag2303.xml"/><Relationship Id="rId59" Type="http://schemas.openxmlformats.org/officeDocument/2006/relationships/tags" Target="../tags/tag2324.xml"/><Relationship Id="rId103" Type="http://schemas.openxmlformats.org/officeDocument/2006/relationships/tags" Target="../tags/tag2368.xml"/><Relationship Id="rId108" Type="http://schemas.openxmlformats.org/officeDocument/2006/relationships/tags" Target="../tags/tag2373.xml"/><Relationship Id="rId124" Type="http://schemas.openxmlformats.org/officeDocument/2006/relationships/tags" Target="../tags/tag2389.xml"/><Relationship Id="rId129" Type="http://schemas.openxmlformats.org/officeDocument/2006/relationships/tags" Target="../tags/tag2394.xml"/><Relationship Id="rId54" Type="http://schemas.openxmlformats.org/officeDocument/2006/relationships/tags" Target="../tags/tag2319.xml"/><Relationship Id="rId70" Type="http://schemas.openxmlformats.org/officeDocument/2006/relationships/tags" Target="../tags/tag2335.xml"/><Relationship Id="rId75" Type="http://schemas.openxmlformats.org/officeDocument/2006/relationships/tags" Target="../tags/tag2340.xml"/><Relationship Id="rId91" Type="http://schemas.openxmlformats.org/officeDocument/2006/relationships/tags" Target="../tags/tag2356.xml"/><Relationship Id="rId96" Type="http://schemas.openxmlformats.org/officeDocument/2006/relationships/tags" Target="../tags/tag2361.xml"/><Relationship Id="rId140" Type="http://schemas.openxmlformats.org/officeDocument/2006/relationships/tags" Target="../tags/tag2405.xml"/><Relationship Id="rId145" Type="http://schemas.openxmlformats.org/officeDocument/2006/relationships/tags" Target="../tags/tag2410.xml"/><Relationship Id="rId161" Type="http://schemas.openxmlformats.org/officeDocument/2006/relationships/tags" Target="../tags/tag2426.xml"/><Relationship Id="rId166" Type="http://schemas.openxmlformats.org/officeDocument/2006/relationships/tags" Target="../tags/tag2431.xml"/><Relationship Id="rId182" Type="http://schemas.openxmlformats.org/officeDocument/2006/relationships/tags" Target="../tags/tag2447.xml"/><Relationship Id="rId187" Type="http://schemas.openxmlformats.org/officeDocument/2006/relationships/slideLayout" Target="../slideLayouts/slideLayout2.xml"/><Relationship Id="rId1" Type="http://schemas.openxmlformats.org/officeDocument/2006/relationships/tags" Target="../tags/tag2266.xml"/><Relationship Id="rId6" Type="http://schemas.openxmlformats.org/officeDocument/2006/relationships/tags" Target="../tags/tag2271.xml"/><Relationship Id="rId23" Type="http://schemas.openxmlformats.org/officeDocument/2006/relationships/tags" Target="../tags/tag2288.xml"/><Relationship Id="rId28" Type="http://schemas.openxmlformats.org/officeDocument/2006/relationships/tags" Target="../tags/tag2293.xml"/><Relationship Id="rId49" Type="http://schemas.openxmlformats.org/officeDocument/2006/relationships/tags" Target="../tags/tag2314.xml"/><Relationship Id="rId114" Type="http://schemas.openxmlformats.org/officeDocument/2006/relationships/tags" Target="../tags/tag2379.xml"/><Relationship Id="rId119" Type="http://schemas.openxmlformats.org/officeDocument/2006/relationships/tags" Target="../tags/tag2384.xml"/><Relationship Id="rId44" Type="http://schemas.openxmlformats.org/officeDocument/2006/relationships/tags" Target="../tags/tag2309.xml"/><Relationship Id="rId60" Type="http://schemas.openxmlformats.org/officeDocument/2006/relationships/tags" Target="../tags/tag2325.xml"/><Relationship Id="rId65" Type="http://schemas.openxmlformats.org/officeDocument/2006/relationships/tags" Target="../tags/tag2330.xml"/><Relationship Id="rId81" Type="http://schemas.openxmlformats.org/officeDocument/2006/relationships/tags" Target="../tags/tag2346.xml"/><Relationship Id="rId86" Type="http://schemas.openxmlformats.org/officeDocument/2006/relationships/tags" Target="../tags/tag2351.xml"/><Relationship Id="rId130" Type="http://schemas.openxmlformats.org/officeDocument/2006/relationships/tags" Target="../tags/tag2395.xml"/><Relationship Id="rId135" Type="http://schemas.openxmlformats.org/officeDocument/2006/relationships/tags" Target="../tags/tag2400.xml"/><Relationship Id="rId151" Type="http://schemas.openxmlformats.org/officeDocument/2006/relationships/tags" Target="../tags/tag2416.xml"/><Relationship Id="rId156" Type="http://schemas.openxmlformats.org/officeDocument/2006/relationships/tags" Target="../tags/tag2421.xml"/><Relationship Id="rId177" Type="http://schemas.openxmlformats.org/officeDocument/2006/relationships/tags" Target="../tags/tag2442.xml"/><Relationship Id="rId172" Type="http://schemas.openxmlformats.org/officeDocument/2006/relationships/tags" Target="../tags/tag2437.xml"/><Relationship Id="rId13" Type="http://schemas.openxmlformats.org/officeDocument/2006/relationships/tags" Target="../tags/tag2278.xml"/><Relationship Id="rId18" Type="http://schemas.openxmlformats.org/officeDocument/2006/relationships/tags" Target="../tags/tag2283.xml"/><Relationship Id="rId39" Type="http://schemas.openxmlformats.org/officeDocument/2006/relationships/tags" Target="../tags/tag2304.xml"/><Relationship Id="rId109" Type="http://schemas.openxmlformats.org/officeDocument/2006/relationships/tags" Target="../tags/tag2374.xml"/><Relationship Id="rId34" Type="http://schemas.openxmlformats.org/officeDocument/2006/relationships/tags" Target="../tags/tag2299.xml"/><Relationship Id="rId50" Type="http://schemas.openxmlformats.org/officeDocument/2006/relationships/tags" Target="../tags/tag2315.xml"/><Relationship Id="rId55" Type="http://schemas.openxmlformats.org/officeDocument/2006/relationships/tags" Target="../tags/tag2320.xml"/><Relationship Id="rId76" Type="http://schemas.openxmlformats.org/officeDocument/2006/relationships/tags" Target="../tags/tag2341.xml"/><Relationship Id="rId97" Type="http://schemas.openxmlformats.org/officeDocument/2006/relationships/tags" Target="../tags/tag2362.xml"/><Relationship Id="rId104" Type="http://schemas.openxmlformats.org/officeDocument/2006/relationships/tags" Target="../tags/tag2369.xml"/><Relationship Id="rId120" Type="http://schemas.openxmlformats.org/officeDocument/2006/relationships/tags" Target="../tags/tag2385.xml"/><Relationship Id="rId125" Type="http://schemas.openxmlformats.org/officeDocument/2006/relationships/tags" Target="../tags/tag2390.xml"/><Relationship Id="rId141" Type="http://schemas.openxmlformats.org/officeDocument/2006/relationships/tags" Target="../tags/tag2406.xml"/><Relationship Id="rId146" Type="http://schemas.openxmlformats.org/officeDocument/2006/relationships/tags" Target="../tags/tag2411.xml"/><Relationship Id="rId167" Type="http://schemas.openxmlformats.org/officeDocument/2006/relationships/tags" Target="../tags/tag2432.xml"/><Relationship Id="rId7" Type="http://schemas.openxmlformats.org/officeDocument/2006/relationships/tags" Target="../tags/tag2272.xml"/><Relationship Id="rId71" Type="http://schemas.openxmlformats.org/officeDocument/2006/relationships/tags" Target="../tags/tag2336.xml"/><Relationship Id="rId92" Type="http://schemas.openxmlformats.org/officeDocument/2006/relationships/tags" Target="../tags/tag2357.xml"/><Relationship Id="rId162" Type="http://schemas.openxmlformats.org/officeDocument/2006/relationships/tags" Target="../tags/tag2427.xml"/><Relationship Id="rId183" Type="http://schemas.openxmlformats.org/officeDocument/2006/relationships/tags" Target="../tags/tag2448.xml"/><Relationship Id="rId2" Type="http://schemas.openxmlformats.org/officeDocument/2006/relationships/tags" Target="../tags/tag2267.xml"/><Relationship Id="rId29" Type="http://schemas.openxmlformats.org/officeDocument/2006/relationships/tags" Target="../tags/tag2294.xml"/><Relationship Id="rId24" Type="http://schemas.openxmlformats.org/officeDocument/2006/relationships/tags" Target="../tags/tag2289.xml"/><Relationship Id="rId40" Type="http://schemas.openxmlformats.org/officeDocument/2006/relationships/tags" Target="../tags/tag2305.xml"/><Relationship Id="rId45" Type="http://schemas.openxmlformats.org/officeDocument/2006/relationships/tags" Target="../tags/tag2310.xml"/><Relationship Id="rId66" Type="http://schemas.openxmlformats.org/officeDocument/2006/relationships/tags" Target="../tags/tag2331.xml"/><Relationship Id="rId87" Type="http://schemas.openxmlformats.org/officeDocument/2006/relationships/tags" Target="../tags/tag2352.xml"/><Relationship Id="rId110" Type="http://schemas.openxmlformats.org/officeDocument/2006/relationships/tags" Target="../tags/tag2375.xml"/><Relationship Id="rId115" Type="http://schemas.openxmlformats.org/officeDocument/2006/relationships/tags" Target="../tags/tag2380.xml"/><Relationship Id="rId131" Type="http://schemas.openxmlformats.org/officeDocument/2006/relationships/tags" Target="../tags/tag2396.xml"/><Relationship Id="rId136" Type="http://schemas.openxmlformats.org/officeDocument/2006/relationships/tags" Target="../tags/tag2401.xml"/><Relationship Id="rId157" Type="http://schemas.openxmlformats.org/officeDocument/2006/relationships/tags" Target="../tags/tag2422.xml"/><Relationship Id="rId178" Type="http://schemas.openxmlformats.org/officeDocument/2006/relationships/tags" Target="../tags/tag2443.xml"/><Relationship Id="rId61" Type="http://schemas.openxmlformats.org/officeDocument/2006/relationships/tags" Target="../tags/tag2326.xml"/><Relationship Id="rId82" Type="http://schemas.openxmlformats.org/officeDocument/2006/relationships/tags" Target="../tags/tag2347.xml"/><Relationship Id="rId152" Type="http://schemas.openxmlformats.org/officeDocument/2006/relationships/tags" Target="../tags/tag2417.xml"/><Relationship Id="rId173" Type="http://schemas.openxmlformats.org/officeDocument/2006/relationships/tags" Target="../tags/tag2438.xml"/><Relationship Id="rId19" Type="http://schemas.openxmlformats.org/officeDocument/2006/relationships/tags" Target="../tags/tag2284.xml"/><Relationship Id="rId14" Type="http://schemas.openxmlformats.org/officeDocument/2006/relationships/tags" Target="../tags/tag2279.xml"/><Relationship Id="rId30" Type="http://schemas.openxmlformats.org/officeDocument/2006/relationships/tags" Target="../tags/tag2295.xml"/><Relationship Id="rId35" Type="http://schemas.openxmlformats.org/officeDocument/2006/relationships/tags" Target="../tags/tag2300.xml"/><Relationship Id="rId56" Type="http://schemas.openxmlformats.org/officeDocument/2006/relationships/tags" Target="../tags/tag2321.xml"/><Relationship Id="rId77" Type="http://schemas.openxmlformats.org/officeDocument/2006/relationships/tags" Target="../tags/tag2342.xml"/><Relationship Id="rId100" Type="http://schemas.openxmlformats.org/officeDocument/2006/relationships/tags" Target="../tags/tag2365.xml"/><Relationship Id="rId105" Type="http://schemas.openxmlformats.org/officeDocument/2006/relationships/tags" Target="../tags/tag2370.xml"/><Relationship Id="rId126" Type="http://schemas.openxmlformats.org/officeDocument/2006/relationships/tags" Target="../tags/tag2391.xml"/><Relationship Id="rId147" Type="http://schemas.openxmlformats.org/officeDocument/2006/relationships/tags" Target="../tags/tag2412.xml"/><Relationship Id="rId168" Type="http://schemas.openxmlformats.org/officeDocument/2006/relationships/tags" Target="../tags/tag2433.xml"/><Relationship Id="rId8" Type="http://schemas.openxmlformats.org/officeDocument/2006/relationships/tags" Target="../tags/tag2273.xml"/><Relationship Id="rId51" Type="http://schemas.openxmlformats.org/officeDocument/2006/relationships/tags" Target="../tags/tag2316.xml"/><Relationship Id="rId72" Type="http://schemas.openxmlformats.org/officeDocument/2006/relationships/tags" Target="../tags/tag2337.xml"/><Relationship Id="rId93" Type="http://schemas.openxmlformats.org/officeDocument/2006/relationships/tags" Target="../tags/tag2358.xml"/><Relationship Id="rId98" Type="http://schemas.openxmlformats.org/officeDocument/2006/relationships/tags" Target="../tags/tag2363.xml"/><Relationship Id="rId121" Type="http://schemas.openxmlformats.org/officeDocument/2006/relationships/tags" Target="../tags/tag2386.xml"/><Relationship Id="rId142" Type="http://schemas.openxmlformats.org/officeDocument/2006/relationships/tags" Target="../tags/tag2407.xml"/><Relationship Id="rId163" Type="http://schemas.openxmlformats.org/officeDocument/2006/relationships/tags" Target="../tags/tag2428.xml"/><Relationship Id="rId184" Type="http://schemas.openxmlformats.org/officeDocument/2006/relationships/tags" Target="../tags/tag2449.xml"/><Relationship Id="rId3" Type="http://schemas.openxmlformats.org/officeDocument/2006/relationships/tags" Target="../tags/tag2268.xml"/><Relationship Id="rId25" Type="http://schemas.openxmlformats.org/officeDocument/2006/relationships/tags" Target="../tags/tag2290.xml"/><Relationship Id="rId46" Type="http://schemas.openxmlformats.org/officeDocument/2006/relationships/tags" Target="../tags/tag2311.xml"/><Relationship Id="rId67" Type="http://schemas.openxmlformats.org/officeDocument/2006/relationships/tags" Target="../tags/tag2332.xml"/><Relationship Id="rId116" Type="http://schemas.openxmlformats.org/officeDocument/2006/relationships/tags" Target="../tags/tag2381.xml"/><Relationship Id="rId137" Type="http://schemas.openxmlformats.org/officeDocument/2006/relationships/tags" Target="../tags/tag2402.xml"/><Relationship Id="rId158" Type="http://schemas.openxmlformats.org/officeDocument/2006/relationships/tags" Target="../tags/tag2423.xml"/><Relationship Id="rId20" Type="http://schemas.openxmlformats.org/officeDocument/2006/relationships/tags" Target="../tags/tag2285.xml"/><Relationship Id="rId41" Type="http://schemas.openxmlformats.org/officeDocument/2006/relationships/tags" Target="../tags/tag2306.xml"/><Relationship Id="rId62" Type="http://schemas.openxmlformats.org/officeDocument/2006/relationships/tags" Target="../tags/tag2327.xml"/><Relationship Id="rId83" Type="http://schemas.openxmlformats.org/officeDocument/2006/relationships/tags" Target="../tags/tag2348.xml"/><Relationship Id="rId88" Type="http://schemas.openxmlformats.org/officeDocument/2006/relationships/tags" Target="../tags/tag2353.xml"/><Relationship Id="rId111" Type="http://schemas.openxmlformats.org/officeDocument/2006/relationships/tags" Target="../tags/tag2376.xml"/><Relationship Id="rId132" Type="http://schemas.openxmlformats.org/officeDocument/2006/relationships/tags" Target="../tags/tag2397.xml"/><Relationship Id="rId153" Type="http://schemas.openxmlformats.org/officeDocument/2006/relationships/tags" Target="../tags/tag2418.xml"/><Relationship Id="rId174" Type="http://schemas.openxmlformats.org/officeDocument/2006/relationships/tags" Target="../tags/tag2439.xml"/><Relationship Id="rId179" Type="http://schemas.openxmlformats.org/officeDocument/2006/relationships/tags" Target="../tags/tag2444.xml"/><Relationship Id="rId15" Type="http://schemas.openxmlformats.org/officeDocument/2006/relationships/tags" Target="../tags/tag2280.xml"/><Relationship Id="rId36" Type="http://schemas.openxmlformats.org/officeDocument/2006/relationships/tags" Target="../tags/tag2301.xml"/><Relationship Id="rId57" Type="http://schemas.openxmlformats.org/officeDocument/2006/relationships/tags" Target="../tags/tag2322.xml"/><Relationship Id="rId106" Type="http://schemas.openxmlformats.org/officeDocument/2006/relationships/tags" Target="../tags/tag2371.xml"/><Relationship Id="rId127" Type="http://schemas.openxmlformats.org/officeDocument/2006/relationships/tags" Target="../tags/tag2392.xml"/><Relationship Id="rId10" Type="http://schemas.openxmlformats.org/officeDocument/2006/relationships/tags" Target="../tags/tag2275.xml"/><Relationship Id="rId31" Type="http://schemas.openxmlformats.org/officeDocument/2006/relationships/tags" Target="../tags/tag2296.xml"/><Relationship Id="rId52" Type="http://schemas.openxmlformats.org/officeDocument/2006/relationships/tags" Target="../tags/tag2317.xml"/><Relationship Id="rId73" Type="http://schemas.openxmlformats.org/officeDocument/2006/relationships/tags" Target="../tags/tag2338.xml"/><Relationship Id="rId78" Type="http://schemas.openxmlformats.org/officeDocument/2006/relationships/tags" Target="../tags/tag2343.xml"/><Relationship Id="rId94" Type="http://schemas.openxmlformats.org/officeDocument/2006/relationships/tags" Target="../tags/tag2359.xml"/><Relationship Id="rId99" Type="http://schemas.openxmlformats.org/officeDocument/2006/relationships/tags" Target="../tags/tag2364.xml"/><Relationship Id="rId101" Type="http://schemas.openxmlformats.org/officeDocument/2006/relationships/tags" Target="../tags/tag2366.xml"/><Relationship Id="rId122" Type="http://schemas.openxmlformats.org/officeDocument/2006/relationships/tags" Target="../tags/tag2387.xml"/><Relationship Id="rId143" Type="http://schemas.openxmlformats.org/officeDocument/2006/relationships/tags" Target="../tags/tag2408.xml"/><Relationship Id="rId148" Type="http://schemas.openxmlformats.org/officeDocument/2006/relationships/tags" Target="../tags/tag2413.xml"/><Relationship Id="rId164" Type="http://schemas.openxmlformats.org/officeDocument/2006/relationships/tags" Target="../tags/tag2429.xml"/><Relationship Id="rId169" Type="http://schemas.openxmlformats.org/officeDocument/2006/relationships/tags" Target="../tags/tag2434.xml"/><Relationship Id="rId185" Type="http://schemas.openxmlformats.org/officeDocument/2006/relationships/tags" Target="../tags/tag2450.xml"/><Relationship Id="rId4" Type="http://schemas.openxmlformats.org/officeDocument/2006/relationships/tags" Target="../tags/tag2269.xml"/><Relationship Id="rId9" Type="http://schemas.openxmlformats.org/officeDocument/2006/relationships/tags" Target="../tags/tag2274.xml"/><Relationship Id="rId180" Type="http://schemas.openxmlformats.org/officeDocument/2006/relationships/tags" Target="../tags/tag2445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477.xml"/><Relationship Id="rId117" Type="http://schemas.openxmlformats.org/officeDocument/2006/relationships/tags" Target="../tags/tag2568.xml"/><Relationship Id="rId21" Type="http://schemas.openxmlformats.org/officeDocument/2006/relationships/tags" Target="../tags/tag2472.xml"/><Relationship Id="rId42" Type="http://schemas.openxmlformats.org/officeDocument/2006/relationships/tags" Target="../tags/tag2493.xml"/><Relationship Id="rId47" Type="http://schemas.openxmlformats.org/officeDocument/2006/relationships/tags" Target="../tags/tag2498.xml"/><Relationship Id="rId63" Type="http://schemas.openxmlformats.org/officeDocument/2006/relationships/tags" Target="../tags/tag2514.xml"/><Relationship Id="rId68" Type="http://schemas.openxmlformats.org/officeDocument/2006/relationships/tags" Target="../tags/tag2519.xml"/><Relationship Id="rId84" Type="http://schemas.openxmlformats.org/officeDocument/2006/relationships/tags" Target="../tags/tag2535.xml"/><Relationship Id="rId89" Type="http://schemas.openxmlformats.org/officeDocument/2006/relationships/tags" Target="../tags/tag2540.xml"/><Relationship Id="rId112" Type="http://schemas.openxmlformats.org/officeDocument/2006/relationships/tags" Target="../tags/tag2563.xml"/><Relationship Id="rId133" Type="http://schemas.openxmlformats.org/officeDocument/2006/relationships/tags" Target="../tags/tag2584.xml"/><Relationship Id="rId138" Type="http://schemas.openxmlformats.org/officeDocument/2006/relationships/tags" Target="../tags/tag2589.xml"/><Relationship Id="rId154" Type="http://schemas.openxmlformats.org/officeDocument/2006/relationships/tags" Target="../tags/tag2605.xml"/><Relationship Id="rId159" Type="http://schemas.openxmlformats.org/officeDocument/2006/relationships/tags" Target="../tags/tag2610.xml"/><Relationship Id="rId175" Type="http://schemas.openxmlformats.org/officeDocument/2006/relationships/tags" Target="../tags/tag2626.xml"/><Relationship Id="rId170" Type="http://schemas.openxmlformats.org/officeDocument/2006/relationships/tags" Target="../tags/tag2621.xml"/><Relationship Id="rId16" Type="http://schemas.openxmlformats.org/officeDocument/2006/relationships/tags" Target="../tags/tag2467.xml"/><Relationship Id="rId107" Type="http://schemas.openxmlformats.org/officeDocument/2006/relationships/tags" Target="../tags/tag2558.xml"/><Relationship Id="rId11" Type="http://schemas.openxmlformats.org/officeDocument/2006/relationships/tags" Target="../tags/tag2462.xml"/><Relationship Id="rId32" Type="http://schemas.openxmlformats.org/officeDocument/2006/relationships/tags" Target="../tags/tag2483.xml"/><Relationship Id="rId37" Type="http://schemas.openxmlformats.org/officeDocument/2006/relationships/tags" Target="../tags/tag2488.xml"/><Relationship Id="rId53" Type="http://schemas.openxmlformats.org/officeDocument/2006/relationships/tags" Target="../tags/tag2504.xml"/><Relationship Id="rId58" Type="http://schemas.openxmlformats.org/officeDocument/2006/relationships/tags" Target="../tags/tag2509.xml"/><Relationship Id="rId74" Type="http://schemas.openxmlformats.org/officeDocument/2006/relationships/tags" Target="../tags/tag2525.xml"/><Relationship Id="rId79" Type="http://schemas.openxmlformats.org/officeDocument/2006/relationships/tags" Target="../tags/tag2530.xml"/><Relationship Id="rId102" Type="http://schemas.openxmlformats.org/officeDocument/2006/relationships/tags" Target="../tags/tag2553.xml"/><Relationship Id="rId123" Type="http://schemas.openxmlformats.org/officeDocument/2006/relationships/tags" Target="../tags/tag2574.xml"/><Relationship Id="rId128" Type="http://schemas.openxmlformats.org/officeDocument/2006/relationships/tags" Target="../tags/tag2579.xml"/><Relationship Id="rId144" Type="http://schemas.openxmlformats.org/officeDocument/2006/relationships/tags" Target="../tags/tag2595.xml"/><Relationship Id="rId149" Type="http://schemas.openxmlformats.org/officeDocument/2006/relationships/tags" Target="../tags/tag2600.xml"/><Relationship Id="rId5" Type="http://schemas.openxmlformats.org/officeDocument/2006/relationships/tags" Target="../tags/tag2456.xml"/><Relationship Id="rId90" Type="http://schemas.openxmlformats.org/officeDocument/2006/relationships/tags" Target="../tags/tag2541.xml"/><Relationship Id="rId95" Type="http://schemas.openxmlformats.org/officeDocument/2006/relationships/tags" Target="../tags/tag2546.xml"/><Relationship Id="rId160" Type="http://schemas.openxmlformats.org/officeDocument/2006/relationships/tags" Target="../tags/tag2611.xml"/><Relationship Id="rId165" Type="http://schemas.openxmlformats.org/officeDocument/2006/relationships/tags" Target="../tags/tag2616.xml"/><Relationship Id="rId181" Type="http://schemas.openxmlformats.org/officeDocument/2006/relationships/tags" Target="../tags/tag2632.xml"/><Relationship Id="rId22" Type="http://schemas.openxmlformats.org/officeDocument/2006/relationships/tags" Target="../tags/tag2473.xml"/><Relationship Id="rId27" Type="http://schemas.openxmlformats.org/officeDocument/2006/relationships/tags" Target="../tags/tag2478.xml"/><Relationship Id="rId43" Type="http://schemas.openxmlformats.org/officeDocument/2006/relationships/tags" Target="../tags/tag2494.xml"/><Relationship Id="rId48" Type="http://schemas.openxmlformats.org/officeDocument/2006/relationships/tags" Target="../tags/tag2499.xml"/><Relationship Id="rId64" Type="http://schemas.openxmlformats.org/officeDocument/2006/relationships/tags" Target="../tags/tag2515.xml"/><Relationship Id="rId69" Type="http://schemas.openxmlformats.org/officeDocument/2006/relationships/tags" Target="../tags/tag2520.xml"/><Relationship Id="rId113" Type="http://schemas.openxmlformats.org/officeDocument/2006/relationships/tags" Target="../tags/tag2564.xml"/><Relationship Id="rId118" Type="http://schemas.openxmlformats.org/officeDocument/2006/relationships/tags" Target="../tags/tag2569.xml"/><Relationship Id="rId134" Type="http://schemas.openxmlformats.org/officeDocument/2006/relationships/tags" Target="../tags/tag2585.xml"/><Relationship Id="rId139" Type="http://schemas.openxmlformats.org/officeDocument/2006/relationships/tags" Target="../tags/tag2590.xml"/><Relationship Id="rId80" Type="http://schemas.openxmlformats.org/officeDocument/2006/relationships/tags" Target="../tags/tag2531.xml"/><Relationship Id="rId85" Type="http://schemas.openxmlformats.org/officeDocument/2006/relationships/tags" Target="../tags/tag2536.xml"/><Relationship Id="rId150" Type="http://schemas.openxmlformats.org/officeDocument/2006/relationships/tags" Target="../tags/tag2601.xml"/><Relationship Id="rId155" Type="http://schemas.openxmlformats.org/officeDocument/2006/relationships/tags" Target="../tags/tag2606.xml"/><Relationship Id="rId171" Type="http://schemas.openxmlformats.org/officeDocument/2006/relationships/tags" Target="../tags/tag2622.xml"/><Relationship Id="rId176" Type="http://schemas.openxmlformats.org/officeDocument/2006/relationships/tags" Target="../tags/tag2627.xml"/><Relationship Id="rId12" Type="http://schemas.openxmlformats.org/officeDocument/2006/relationships/tags" Target="../tags/tag2463.xml"/><Relationship Id="rId17" Type="http://schemas.openxmlformats.org/officeDocument/2006/relationships/tags" Target="../tags/tag2468.xml"/><Relationship Id="rId33" Type="http://schemas.openxmlformats.org/officeDocument/2006/relationships/tags" Target="../tags/tag2484.xml"/><Relationship Id="rId38" Type="http://schemas.openxmlformats.org/officeDocument/2006/relationships/tags" Target="../tags/tag2489.xml"/><Relationship Id="rId59" Type="http://schemas.openxmlformats.org/officeDocument/2006/relationships/tags" Target="../tags/tag2510.xml"/><Relationship Id="rId103" Type="http://schemas.openxmlformats.org/officeDocument/2006/relationships/tags" Target="../tags/tag2554.xml"/><Relationship Id="rId108" Type="http://schemas.openxmlformats.org/officeDocument/2006/relationships/tags" Target="../tags/tag2559.xml"/><Relationship Id="rId124" Type="http://schemas.openxmlformats.org/officeDocument/2006/relationships/tags" Target="../tags/tag2575.xml"/><Relationship Id="rId129" Type="http://schemas.openxmlformats.org/officeDocument/2006/relationships/tags" Target="../tags/tag2580.xml"/><Relationship Id="rId54" Type="http://schemas.openxmlformats.org/officeDocument/2006/relationships/tags" Target="../tags/tag2505.xml"/><Relationship Id="rId70" Type="http://schemas.openxmlformats.org/officeDocument/2006/relationships/tags" Target="../tags/tag2521.xml"/><Relationship Id="rId75" Type="http://schemas.openxmlformats.org/officeDocument/2006/relationships/tags" Target="../tags/tag2526.xml"/><Relationship Id="rId91" Type="http://schemas.openxmlformats.org/officeDocument/2006/relationships/tags" Target="../tags/tag2542.xml"/><Relationship Id="rId96" Type="http://schemas.openxmlformats.org/officeDocument/2006/relationships/tags" Target="../tags/tag2547.xml"/><Relationship Id="rId140" Type="http://schemas.openxmlformats.org/officeDocument/2006/relationships/tags" Target="../tags/tag2591.xml"/><Relationship Id="rId145" Type="http://schemas.openxmlformats.org/officeDocument/2006/relationships/tags" Target="../tags/tag2596.xml"/><Relationship Id="rId161" Type="http://schemas.openxmlformats.org/officeDocument/2006/relationships/tags" Target="../tags/tag2612.xml"/><Relationship Id="rId166" Type="http://schemas.openxmlformats.org/officeDocument/2006/relationships/tags" Target="../tags/tag2617.xml"/><Relationship Id="rId182" Type="http://schemas.openxmlformats.org/officeDocument/2006/relationships/slideLayout" Target="../slideLayouts/slideLayout2.xml"/><Relationship Id="rId1" Type="http://schemas.openxmlformats.org/officeDocument/2006/relationships/tags" Target="../tags/tag2452.xml"/><Relationship Id="rId6" Type="http://schemas.openxmlformats.org/officeDocument/2006/relationships/tags" Target="../tags/tag2457.xml"/><Relationship Id="rId23" Type="http://schemas.openxmlformats.org/officeDocument/2006/relationships/tags" Target="../tags/tag2474.xml"/><Relationship Id="rId28" Type="http://schemas.openxmlformats.org/officeDocument/2006/relationships/tags" Target="../tags/tag2479.xml"/><Relationship Id="rId49" Type="http://schemas.openxmlformats.org/officeDocument/2006/relationships/tags" Target="../tags/tag2500.xml"/><Relationship Id="rId114" Type="http://schemas.openxmlformats.org/officeDocument/2006/relationships/tags" Target="../tags/tag2565.xml"/><Relationship Id="rId119" Type="http://schemas.openxmlformats.org/officeDocument/2006/relationships/tags" Target="../tags/tag2570.xml"/><Relationship Id="rId44" Type="http://schemas.openxmlformats.org/officeDocument/2006/relationships/tags" Target="../tags/tag2495.xml"/><Relationship Id="rId60" Type="http://schemas.openxmlformats.org/officeDocument/2006/relationships/tags" Target="../tags/tag2511.xml"/><Relationship Id="rId65" Type="http://schemas.openxmlformats.org/officeDocument/2006/relationships/tags" Target="../tags/tag2516.xml"/><Relationship Id="rId81" Type="http://schemas.openxmlformats.org/officeDocument/2006/relationships/tags" Target="../tags/tag2532.xml"/><Relationship Id="rId86" Type="http://schemas.openxmlformats.org/officeDocument/2006/relationships/tags" Target="../tags/tag2537.xml"/><Relationship Id="rId130" Type="http://schemas.openxmlformats.org/officeDocument/2006/relationships/tags" Target="../tags/tag2581.xml"/><Relationship Id="rId135" Type="http://schemas.openxmlformats.org/officeDocument/2006/relationships/tags" Target="../tags/tag2586.xml"/><Relationship Id="rId151" Type="http://schemas.openxmlformats.org/officeDocument/2006/relationships/tags" Target="../tags/tag2602.xml"/><Relationship Id="rId156" Type="http://schemas.openxmlformats.org/officeDocument/2006/relationships/tags" Target="../tags/tag2607.xml"/><Relationship Id="rId177" Type="http://schemas.openxmlformats.org/officeDocument/2006/relationships/tags" Target="../tags/tag2628.xml"/><Relationship Id="rId4" Type="http://schemas.openxmlformats.org/officeDocument/2006/relationships/tags" Target="../tags/tag2455.xml"/><Relationship Id="rId9" Type="http://schemas.openxmlformats.org/officeDocument/2006/relationships/tags" Target="../tags/tag2460.xml"/><Relationship Id="rId172" Type="http://schemas.openxmlformats.org/officeDocument/2006/relationships/tags" Target="../tags/tag2623.xml"/><Relationship Id="rId180" Type="http://schemas.openxmlformats.org/officeDocument/2006/relationships/tags" Target="../tags/tag2631.xml"/><Relationship Id="rId13" Type="http://schemas.openxmlformats.org/officeDocument/2006/relationships/tags" Target="../tags/tag2464.xml"/><Relationship Id="rId18" Type="http://schemas.openxmlformats.org/officeDocument/2006/relationships/tags" Target="../tags/tag2469.xml"/><Relationship Id="rId39" Type="http://schemas.openxmlformats.org/officeDocument/2006/relationships/tags" Target="../tags/tag2490.xml"/><Relationship Id="rId109" Type="http://schemas.openxmlformats.org/officeDocument/2006/relationships/tags" Target="../tags/tag2560.xml"/><Relationship Id="rId34" Type="http://schemas.openxmlformats.org/officeDocument/2006/relationships/tags" Target="../tags/tag2485.xml"/><Relationship Id="rId50" Type="http://schemas.openxmlformats.org/officeDocument/2006/relationships/tags" Target="../tags/tag2501.xml"/><Relationship Id="rId55" Type="http://schemas.openxmlformats.org/officeDocument/2006/relationships/tags" Target="../tags/tag2506.xml"/><Relationship Id="rId76" Type="http://schemas.openxmlformats.org/officeDocument/2006/relationships/tags" Target="../tags/tag2527.xml"/><Relationship Id="rId97" Type="http://schemas.openxmlformats.org/officeDocument/2006/relationships/tags" Target="../tags/tag2548.xml"/><Relationship Id="rId104" Type="http://schemas.openxmlformats.org/officeDocument/2006/relationships/tags" Target="../tags/tag2555.xml"/><Relationship Id="rId120" Type="http://schemas.openxmlformats.org/officeDocument/2006/relationships/tags" Target="../tags/tag2571.xml"/><Relationship Id="rId125" Type="http://schemas.openxmlformats.org/officeDocument/2006/relationships/tags" Target="../tags/tag2576.xml"/><Relationship Id="rId141" Type="http://schemas.openxmlformats.org/officeDocument/2006/relationships/tags" Target="../tags/tag2592.xml"/><Relationship Id="rId146" Type="http://schemas.openxmlformats.org/officeDocument/2006/relationships/tags" Target="../tags/tag2597.xml"/><Relationship Id="rId167" Type="http://schemas.openxmlformats.org/officeDocument/2006/relationships/tags" Target="../tags/tag2618.xml"/><Relationship Id="rId7" Type="http://schemas.openxmlformats.org/officeDocument/2006/relationships/tags" Target="../tags/tag2458.xml"/><Relationship Id="rId71" Type="http://schemas.openxmlformats.org/officeDocument/2006/relationships/tags" Target="../tags/tag2522.xml"/><Relationship Id="rId92" Type="http://schemas.openxmlformats.org/officeDocument/2006/relationships/tags" Target="../tags/tag2543.xml"/><Relationship Id="rId162" Type="http://schemas.openxmlformats.org/officeDocument/2006/relationships/tags" Target="../tags/tag2613.xml"/><Relationship Id="rId2" Type="http://schemas.openxmlformats.org/officeDocument/2006/relationships/tags" Target="../tags/tag2453.xml"/><Relationship Id="rId29" Type="http://schemas.openxmlformats.org/officeDocument/2006/relationships/tags" Target="../tags/tag2480.xml"/><Relationship Id="rId24" Type="http://schemas.openxmlformats.org/officeDocument/2006/relationships/tags" Target="../tags/tag2475.xml"/><Relationship Id="rId40" Type="http://schemas.openxmlformats.org/officeDocument/2006/relationships/tags" Target="../tags/tag2491.xml"/><Relationship Id="rId45" Type="http://schemas.openxmlformats.org/officeDocument/2006/relationships/tags" Target="../tags/tag2496.xml"/><Relationship Id="rId66" Type="http://schemas.openxmlformats.org/officeDocument/2006/relationships/tags" Target="../tags/tag2517.xml"/><Relationship Id="rId87" Type="http://schemas.openxmlformats.org/officeDocument/2006/relationships/tags" Target="../tags/tag2538.xml"/><Relationship Id="rId110" Type="http://schemas.openxmlformats.org/officeDocument/2006/relationships/tags" Target="../tags/tag2561.xml"/><Relationship Id="rId115" Type="http://schemas.openxmlformats.org/officeDocument/2006/relationships/tags" Target="../tags/tag2566.xml"/><Relationship Id="rId131" Type="http://schemas.openxmlformats.org/officeDocument/2006/relationships/tags" Target="../tags/tag2582.xml"/><Relationship Id="rId136" Type="http://schemas.openxmlformats.org/officeDocument/2006/relationships/tags" Target="../tags/tag2587.xml"/><Relationship Id="rId157" Type="http://schemas.openxmlformats.org/officeDocument/2006/relationships/tags" Target="../tags/tag2608.xml"/><Relationship Id="rId178" Type="http://schemas.openxmlformats.org/officeDocument/2006/relationships/tags" Target="../tags/tag2629.xml"/><Relationship Id="rId61" Type="http://schemas.openxmlformats.org/officeDocument/2006/relationships/tags" Target="../tags/tag2512.xml"/><Relationship Id="rId82" Type="http://schemas.openxmlformats.org/officeDocument/2006/relationships/tags" Target="../tags/tag2533.xml"/><Relationship Id="rId152" Type="http://schemas.openxmlformats.org/officeDocument/2006/relationships/tags" Target="../tags/tag2603.xml"/><Relationship Id="rId173" Type="http://schemas.openxmlformats.org/officeDocument/2006/relationships/tags" Target="../tags/tag2624.xml"/><Relationship Id="rId19" Type="http://schemas.openxmlformats.org/officeDocument/2006/relationships/tags" Target="../tags/tag2470.xml"/><Relationship Id="rId14" Type="http://schemas.openxmlformats.org/officeDocument/2006/relationships/tags" Target="../tags/tag2465.xml"/><Relationship Id="rId30" Type="http://schemas.openxmlformats.org/officeDocument/2006/relationships/tags" Target="../tags/tag2481.xml"/><Relationship Id="rId35" Type="http://schemas.openxmlformats.org/officeDocument/2006/relationships/tags" Target="../tags/tag2486.xml"/><Relationship Id="rId56" Type="http://schemas.openxmlformats.org/officeDocument/2006/relationships/tags" Target="../tags/tag2507.xml"/><Relationship Id="rId77" Type="http://schemas.openxmlformats.org/officeDocument/2006/relationships/tags" Target="../tags/tag2528.xml"/><Relationship Id="rId100" Type="http://schemas.openxmlformats.org/officeDocument/2006/relationships/tags" Target="../tags/tag2551.xml"/><Relationship Id="rId105" Type="http://schemas.openxmlformats.org/officeDocument/2006/relationships/tags" Target="../tags/tag2556.xml"/><Relationship Id="rId126" Type="http://schemas.openxmlformats.org/officeDocument/2006/relationships/tags" Target="../tags/tag2577.xml"/><Relationship Id="rId147" Type="http://schemas.openxmlformats.org/officeDocument/2006/relationships/tags" Target="../tags/tag2598.xml"/><Relationship Id="rId168" Type="http://schemas.openxmlformats.org/officeDocument/2006/relationships/tags" Target="../tags/tag2619.xml"/><Relationship Id="rId8" Type="http://schemas.openxmlformats.org/officeDocument/2006/relationships/tags" Target="../tags/tag2459.xml"/><Relationship Id="rId51" Type="http://schemas.openxmlformats.org/officeDocument/2006/relationships/tags" Target="../tags/tag2502.xml"/><Relationship Id="rId72" Type="http://schemas.openxmlformats.org/officeDocument/2006/relationships/tags" Target="../tags/tag2523.xml"/><Relationship Id="rId93" Type="http://schemas.openxmlformats.org/officeDocument/2006/relationships/tags" Target="../tags/tag2544.xml"/><Relationship Id="rId98" Type="http://schemas.openxmlformats.org/officeDocument/2006/relationships/tags" Target="../tags/tag2549.xml"/><Relationship Id="rId121" Type="http://schemas.openxmlformats.org/officeDocument/2006/relationships/tags" Target="../tags/tag2572.xml"/><Relationship Id="rId142" Type="http://schemas.openxmlformats.org/officeDocument/2006/relationships/tags" Target="../tags/tag2593.xml"/><Relationship Id="rId163" Type="http://schemas.openxmlformats.org/officeDocument/2006/relationships/tags" Target="../tags/tag2614.xml"/><Relationship Id="rId3" Type="http://schemas.openxmlformats.org/officeDocument/2006/relationships/tags" Target="../tags/tag2454.xml"/><Relationship Id="rId25" Type="http://schemas.openxmlformats.org/officeDocument/2006/relationships/tags" Target="../tags/tag2476.xml"/><Relationship Id="rId46" Type="http://schemas.openxmlformats.org/officeDocument/2006/relationships/tags" Target="../tags/tag2497.xml"/><Relationship Id="rId67" Type="http://schemas.openxmlformats.org/officeDocument/2006/relationships/tags" Target="../tags/tag2518.xml"/><Relationship Id="rId116" Type="http://schemas.openxmlformats.org/officeDocument/2006/relationships/tags" Target="../tags/tag2567.xml"/><Relationship Id="rId137" Type="http://schemas.openxmlformats.org/officeDocument/2006/relationships/tags" Target="../tags/tag2588.xml"/><Relationship Id="rId158" Type="http://schemas.openxmlformats.org/officeDocument/2006/relationships/tags" Target="../tags/tag2609.xml"/><Relationship Id="rId20" Type="http://schemas.openxmlformats.org/officeDocument/2006/relationships/tags" Target="../tags/tag2471.xml"/><Relationship Id="rId41" Type="http://schemas.openxmlformats.org/officeDocument/2006/relationships/tags" Target="../tags/tag2492.xml"/><Relationship Id="rId62" Type="http://schemas.openxmlformats.org/officeDocument/2006/relationships/tags" Target="../tags/tag2513.xml"/><Relationship Id="rId83" Type="http://schemas.openxmlformats.org/officeDocument/2006/relationships/tags" Target="../tags/tag2534.xml"/><Relationship Id="rId88" Type="http://schemas.openxmlformats.org/officeDocument/2006/relationships/tags" Target="../tags/tag2539.xml"/><Relationship Id="rId111" Type="http://schemas.openxmlformats.org/officeDocument/2006/relationships/tags" Target="../tags/tag2562.xml"/><Relationship Id="rId132" Type="http://schemas.openxmlformats.org/officeDocument/2006/relationships/tags" Target="../tags/tag2583.xml"/><Relationship Id="rId153" Type="http://schemas.openxmlformats.org/officeDocument/2006/relationships/tags" Target="../tags/tag2604.xml"/><Relationship Id="rId174" Type="http://schemas.openxmlformats.org/officeDocument/2006/relationships/tags" Target="../tags/tag2625.xml"/><Relationship Id="rId179" Type="http://schemas.openxmlformats.org/officeDocument/2006/relationships/tags" Target="../tags/tag2630.xml"/><Relationship Id="rId15" Type="http://schemas.openxmlformats.org/officeDocument/2006/relationships/tags" Target="../tags/tag2466.xml"/><Relationship Id="rId36" Type="http://schemas.openxmlformats.org/officeDocument/2006/relationships/tags" Target="../tags/tag2487.xml"/><Relationship Id="rId57" Type="http://schemas.openxmlformats.org/officeDocument/2006/relationships/tags" Target="../tags/tag2508.xml"/><Relationship Id="rId106" Type="http://schemas.openxmlformats.org/officeDocument/2006/relationships/tags" Target="../tags/tag2557.xml"/><Relationship Id="rId127" Type="http://schemas.openxmlformats.org/officeDocument/2006/relationships/tags" Target="../tags/tag2578.xml"/><Relationship Id="rId10" Type="http://schemas.openxmlformats.org/officeDocument/2006/relationships/tags" Target="../tags/tag2461.xml"/><Relationship Id="rId31" Type="http://schemas.openxmlformats.org/officeDocument/2006/relationships/tags" Target="../tags/tag2482.xml"/><Relationship Id="rId52" Type="http://schemas.openxmlformats.org/officeDocument/2006/relationships/tags" Target="../tags/tag2503.xml"/><Relationship Id="rId73" Type="http://schemas.openxmlformats.org/officeDocument/2006/relationships/tags" Target="../tags/tag2524.xml"/><Relationship Id="rId78" Type="http://schemas.openxmlformats.org/officeDocument/2006/relationships/tags" Target="../tags/tag2529.xml"/><Relationship Id="rId94" Type="http://schemas.openxmlformats.org/officeDocument/2006/relationships/tags" Target="../tags/tag2545.xml"/><Relationship Id="rId99" Type="http://schemas.openxmlformats.org/officeDocument/2006/relationships/tags" Target="../tags/tag2550.xml"/><Relationship Id="rId101" Type="http://schemas.openxmlformats.org/officeDocument/2006/relationships/tags" Target="../tags/tag2552.xml"/><Relationship Id="rId122" Type="http://schemas.openxmlformats.org/officeDocument/2006/relationships/tags" Target="../tags/tag2573.xml"/><Relationship Id="rId143" Type="http://schemas.openxmlformats.org/officeDocument/2006/relationships/tags" Target="../tags/tag2594.xml"/><Relationship Id="rId148" Type="http://schemas.openxmlformats.org/officeDocument/2006/relationships/tags" Target="../tags/tag2599.xml"/><Relationship Id="rId164" Type="http://schemas.openxmlformats.org/officeDocument/2006/relationships/tags" Target="../tags/tag2615.xml"/><Relationship Id="rId169" Type="http://schemas.openxmlformats.org/officeDocument/2006/relationships/tags" Target="../tags/tag262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749.xml"/><Relationship Id="rId21" Type="http://schemas.openxmlformats.org/officeDocument/2006/relationships/tags" Target="../tags/tag2653.xml"/><Relationship Id="rId42" Type="http://schemas.openxmlformats.org/officeDocument/2006/relationships/tags" Target="../tags/tag2674.xml"/><Relationship Id="rId63" Type="http://schemas.openxmlformats.org/officeDocument/2006/relationships/tags" Target="../tags/tag2695.xml"/><Relationship Id="rId84" Type="http://schemas.openxmlformats.org/officeDocument/2006/relationships/tags" Target="../tags/tag2716.xml"/><Relationship Id="rId138" Type="http://schemas.openxmlformats.org/officeDocument/2006/relationships/tags" Target="../tags/tag2770.xml"/><Relationship Id="rId159" Type="http://schemas.openxmlformats.org/officeDocument/2006/relationships/tags" Target="../tags/tag2791.xml"/><Relationship Id="rId170" Type="http://schemas.openxmlformats.org/officeDocument/2006/relationships/tags" Target="../tags/tag2802.xml"/><Relationship Id="rId191" Type="http://schemas.openxmlformats.org/officeDocument/2006/relationships/tags" Target="../tags/tag2823.xml"/><Relationship Id="rId205" Type="http://schemas.openxmlformats.org/officeDocument/2006/relationships/tags" Target="../tags/tag2837.xml"/><Relationship Id="rId107" Type="http://schemas.openxmlformats.org/officeDocument/2006/relationships/tags" Target="../tags/tag2739.xml"/><Relationship Id="rId11" Type="http://schemas.openxmlformats.org/officeDocument/2006/relationships/tags" Target="../tags/tag2643.xml"/><Relationship Id="rId32" Type="http://schemas.openxmlformats.org/officeDocument/2006/relationships/tags" Target="../tags/tag2664.xml"/><Relationship Id="rId37" Type="http://schemas.openxmlformats.org/officeDocument/2006/relationships/tags" Target="../tags/tag2669.xml"/><Relationship Id="rId53" Type="http://schemas.openxmlformats.org/officeDocument/2006/relationships/tags" Target="../tags/tag2685.xml"/><Relationship Id="rId58" Type="http://schemas.openxmlformats.org/officeDocument/2006/relationships/tags" Target="../tags/tag2690.xml"/><Relationship Id="rId74" Type="http://schemas.openxmlformats.org/officeDocument/2006/relationships/tags" Target="../tags/tag2706.xml"/><Relationship Id="rId79" Type="http://schemas.openxmlformats.org/officeDocument/2006/relationships/tags" Target="../tags/tag2711.xml"/><Relationship Id="rId102" Type="http://schemas.openxmlformats.org/officeDocument/2006/relationships/tags" Target="../tags/tag2734.xml"/><Relationship Id="rId123" Type="http://schemas.openxmlformats.org/officeDocument/2006/relationships/tags" Target="../tags/tag2755.xml"/><Relationship Id="rId128" Type="http://schemas.openxmlformats.org/officeDocument/2006/relationships/tags" Target="../tags/tag2760.xml"/><Relationship Id="rId144" Type="http://schemas.openxmlformats.org/officeDocument/2006/relationships/tags" Target="../tags/tag2776.xml"/><Relationship Id="rId149" Type="http://schemas.openxmlformats.org/officeDocument/2006/relationships/tags" Target="../tags/tag2781.xml"/><Relationship Id="rId5" Type="http://schemas.openxmlformats.org/officeDocument/2006/relationships/tags" Target="../tags/tag2637.xml"/><Relationship Id="rId90" Type="http://schemas.openxmlformats.org/officeDocument/2006/relationships/tags" Target="../tags/tag2722.xml"/><Relationship Id="rId95" Type="http://schemas.openxmlformats.org/officeDocument/2006/relationships/tags" Target="../tags/tag2727.xml"/><Relationship Id="rId160" Type="http://schemas.openxmlformats.org/officeDocument/2006/relationships/tags" Target="../tags/tag2792.xml"/><Relationship Id="rId165" Type="http://schemas.openxmlformats.org/officeDocument/2006/relationships/tags" Target="../tags/tag2797.xml"/><Relationship Id="rId181" Type="http://schemas.openxmlformats.org/officeDocument/2006/relationships/tags" Target="../tags/tag2813.xml"/><Relationship Id="rId186" Type="http://schemas.openxmlformats.org/officeDocument/2006/relationships/tags" Target="../tags/tag2818.xml"/><Relationship Id="rId216" Type="http://schemas.openxmlformats.org/officeDocument/2006/relationships/slideLayout" Target="../slideLayouts/slideLayout2.xml"/><Relationship Id="rId211" Type="http://schemas.openxmlformats.org/officeDocument/2006/relationships/tags" Target="../tags/tag2843.xml"/><Relationship Id="rId22" Type="http://schemas.openxmlformats.org/officeDocument/2006/relationships/tags" Target="../tags/tag2654.xml"/><Relationship Id="rId27" Type="http://schemas.openxmlformats.org/officeDocument/2006/relationships/tags" Target="../tags/tag2659.xml"/><Relationship Id="rId43" Type="http://schemas.openxmlformats.org/officeDocument/2006/relationships/tags" Target="../tags/tag2675.xml"/><Relationship Id="rId48" Type="http://schemas.openxmlformats.org/officeDocument/2006/relationships/tags" Target="../tags/tag2680.xml"/><Relationship Id="rId64" Type="http://schemas.openxmlformats.org/officeDocument/2006/relationships/tags" Target="../tags/tag2696.xml"/><Relationship Id="rId69" Type="http://schemas.openxmlformats.org/officeDocument/2006/relationships/tags" Target="../tags/tag2701.xml"/><Relationship Id="rId113" Type="http://schemas.openxmlformats.org/officeDocument/2006/relationships/tags" Target="../tags/tag2745.xml"/><Relationship Id="rId118" Type="http://schemas.openxmlformats.org/officeDocument/2006/relationships/tags" Target="../tags/tag2750.xml"/><Relationship Id="rId134" Type="http://schemas.openxmlformats.org/officeDocument/2006/relationships/tags" Target="../tags/tag2766.xml"/><Relationship Id="rId139" Type="http://schemas.openxmlformats.org/officeDocument/2006/relationships/tags" Target="../tags/tag2771.xml"/><Relationship Id="rId80" Type="http://schemas.openxmlformats.org/officeDocument/2006/relationships/tags" Target="../tags/tag2712.xml"/><Relationship Id="rId85" Type="http://schemas.openxmlformats.org/officeDocument/2006/relationships/tags" Target="../tags/tag2717.xml"/><Relationship Id="rId150" Type="http://schemas.openxmlformats.org/officeDocument/2006/relationships/tags" Target="../tags/tag2782.xml"/><Relationship Id="rId155" Type="http://schemas.openxmlformats.org/officeDocument/2006/relationships/tags" Target="../tags/tag2787.xml"/><Relationship Id="rId171" Type="http://schemas.openxmlformats.org/officeDocument/2006/relationships/tags" Target="../tags/tag2803.xml"/><Relationship Id="rId176" Type="http://schemas.openxmlformats.org/officeDocument/2006/relationships/tags" Target="../tags/tag2808.xml"/><Relationship Id="rId192" Type="http://schemas.openxmlformats.org/officeDocument/2006/relationships/tags" Target="../tags/tag2824.xml"/><Relationship Id="rId197" Type="http://schemas.openxmlformats.org/officeDocument/2006/relationships/tags" Target="../tags/tag2829.xml"/><Relationship Id="rId206" Type="http://schemas.openxmlformats.org/officeDocument/2006/relationships/tags" Target="../tags/tag2838.xml"/><Relationship Id="rId201" Type="http://schemas.openxmlformats.org/officeDocument/2006/relationships/tags" Target="../tags/tag2833.xml"/><Relationship Id="rId12" Type="http://schemas.openxmlformats.org/officeDocument/2006/relationships/tags" Target="../tags/tag2644.xml"/><Relationship Id="rId17" Type="http://schemas.openxmlformats.org/officeDocument/2006/relationships/tags" Target="../tags/tag2649.xml"/><Relationship Id="rId33" Type="http://schemas.openxmlformats.org/officeDocument/2006/relationships/tags" Target="../tags/tag2665.xml"/><Relationship Id="rId38" Type="http://schemas.openxmlformats.org/officeDocument/2006/relationships/tags" Target="../tags/tag2670.xml"/><Relationship Id="rId59" Type="http://schemas.openxmlformats.org/officeDocument/2006/relationships/tags" Target="../tags/tag2691.xml"/><Relationship Id="rId103" Type="http://schemas.openxmlformats.org/officeDocument/2006/relationships/tags" Target="../tags/tag2735.xml"/><Relationship Id="rId108" Type="http://schemas.openxmlformats.org/officeDocument/2006/relationships/tags" Target="../tags/tag2740.xml"/><Relationship Id="rId124" Type="http://schemas.openxmlformats.org/officeDocument/2006/relationships/tags" Target="../tags/tag2756.xml"/><Relationship Id="rId129" Type="http://schemas.openxmlformats.org/officeDocument/2006/relationships/tags" Target="../tags/tag2761.xml"/><Relationship Id="rId54" Type="http://schemas.openxmlformats.org/officeDocument/2006/relationships/tags" Target="../tags/tag2686.xml"/><Relationship Id="rId70" Type="http://schemas.openxmlformats.org/officeDocument/2006/relationships/tags" Target="../tags/tag2702.xml"/><Relationship Id="rId75" Type="http://schemas.openxmlformats.org/officeDocument/2006/relationships/tags" Target="../tags/tag2707.xml"/><Relationship Id="rId91" Type="http://schemas.openxmlformats.org/officeDocument/2006/relationships/tags" Target="../tags/tag2723.xml"/><Relationship Id="rId96" Type="http://schemas.openxmlformats.org/officeDocument/2006/relationships/tags" Target="../tags/tag2728.xml"/><Relationship Id="rId140" Type="http://schemas.openxmlformats.org/officeDocument/2006/relationships/tags" Target="../tags/tag2772.xml"/><Relationship Id="rId145" Type="http://schemas.openxmlformats.org/officeDocument/2006/relationships/tags" Target="../tags/tag2777.xml"/><Relationship Id="rId161" Type="http://schemas.openxmlformats.org/officeDocument/2006/relationships/tags" Target="../tags/tag2793.xml"/><Relationship Id="rId166" Type="http://schemas.openxmlformats.org/officeDocument/2006/relationships/tags" Target="../tags/tag2798.xml"/><Relationship Id="rId182" Type="http://schemas.openxmlformats.org/officeDocument/2006/relationships/tags" Target="../tags/tag2814.xml"/><Relationship Id="rId187" Type="http://schemas.openxmlformats.org/officeDocument/2006/relationships/tags" Target="../tags/tag2819.xml"/><Relationship Id="rId1" Type="http://schemas.openxmlformats.org/officeDocument/2006/relationships/tags" Target="../tags/tag2633.xml"/><Relationship Id="rId6" Type="http://schemas.openxmlformats.org/officeDocument/2006/relationships/tags" Target="../tags/tag2638.xml"/><Relationship Id="rId212" Type="http://schemas.openxmlformats.org/officeDocument/2006/relationships/tags" Target="../tags/tag2844.xml"/><Relationship Id="rId23" Type="http://schemas.openxmlformats.org/officeDocument/2006/relationships/tags" Target="../tags/tag2655.xml"/><Relationship Id="rId28" Type="http://schemas.openxmlformats.org/officeDocument/2006/relationships/tags" Target="../tags/tag2660.xml"/><Relationship Id="rId49" Type="http://schemas.openxmlformats.org/officeDocument/2006/relationships/tags" Target="../tags/tag2681.xml"/><Relationship Id="rId114" Type="http://schemas.openxmlformats.org/officeDocument/2006/relationships/tags" Target="../tags/tag2746.xml"/><Relationship Id="rId119" Type="http://schemas.openxmlformats.org/officeDocument/2006/relationships/tags" Target="../tags/tag2751.xml"/><Relationship Id="rId44" Type="http://schemas.openxmlformats.org/officeDocument/2006/relationships/tags" Target="../tags/tag2676.xml"/><Relationship Id="rId60" Type="http://schemas.openxmlformats.org/officeDocument/2006/relationships/tags" Target="../tags/tag2692.xml"/><Relationship Id="rId65" Type="http://schemas.openxmlformats.org/officeDocument/2006/relationships/tags" Target="../tags/tag2697.xml"/><Relationship Id="rId81" Type="http://schemas.openxmlformats.org/officeDocument/2006/relationships/tags" Target="../tags/tag2713.xml"/><Relationship Id="rId86" Type="http://schemas.openxmlformats.org/officeDocument/2006/relationships/tags" Target="../tags/tag2718.xml"/><Relationship Id="rId130" Type="http://schemas.openxmlformats.org/officeDocument/2006/relationships/tags" Target="../tags/tag2762.xml"/><Relationship Id="rId135" Type="http://schemas.openxmlformats.org/officeDocument/2006/relationships/tags" Target="../tags/tag2767.xml"/><Relationship Id="rId151" Type="http://schemas.openxmlformats.org/officeDocument/2006/relationships/tags" Target="../tags/tag2783.xml"/><Relationship Id="rId156" Type="http://schemas.openxmlformats.org/officeDocument/2006/relationships/tags" Target="../tags/tag2788.xml"/><Relationship Id="rId177" Type="http://schemas.openxmlformats.org/officeDocument/2006/relationships/tags" Target="../tags/tag2809.xml"/><Relationship Id="rId198" Type="http://schemas.openxmlformats.org/officeDocument/2006/relationships/tags" Target="../tags/tag2830.xml"/><Relationship Id="rId172" Type="http://schemas.openxmlformats.org/officeDocument/2006/relationships/tags" Target="../tags/tag2804.xml"/><Relationship Id="rId193" Type="http://schemas.openxmlformats.org/officeDocument/2006/relationships/tags" Target="../tags/tag2825.xml"/><Relationship Id="rId202" Type="http://schemas.openxmlformats.org/officeDocument/2006/relationships/tags" Target="../tags/tag2834.xml"/><Relationship Id="rId207" Type="http://schemas.openxmlformats.org/officeDocument/2006/relationships/tags" Target="../tags/tag2839.xml"/><Relationship Id="rId13" Type="http://schemas.openxmlformats.org/officeDocument/2006/relationships/tags" Target="../tags/tag2645.xml"/><Relationship Id="rId18" Type="http://schemas.openxmlformats.org/officeDocument/2006/relationships/tags" Target="../tags/tag2650.xml"/><Relationship Id="rId39" Type="http://schemas.openxmlformats.org/officeDocument/2006/relationships/tags" Target="../tags/tag2671.xml"/><Relationship Id="rId109" Type="http://schemas.openxmlformats.org/officeDocument/2006/relationships/tags" Target="../tags/tag2741.xml"/><Relationship Id="rId34" Type="http://schemas.openxmlformats.org/officeDocument/2006/relationships/tags" Target="../tags/tag2666.xml"/><Relationship Id="rId50" Type="http://schemas.openxmlformats.org/officeDocument/2006/relationships/tags" Target="../tags/tag2682.xml"/><Relationship Id="rId55" Type="http://schemas.openxmlformats.org/officeDocument/2006/relationships/tags" Target="../tags/tag2687.xml"/><Relationship Id="rId76" Type="http://schemas.openxmlformats.org/officeDocument/2006/relationships/tags" Target="../tags/tag2708.xml"/><Relationship Id="rId97" Type="http://schemas.openxmlformats.org/officeDocument/2006/relationships/tags" Target="../tags/tag2729.xml"/><Relationship Id="rId104" Type="http://schemas.openxmlformats.org/officeDocument/2006/relationships/tags" Target="../tags/tag2736.xml"/><Relationship Id="rId120" Type="http://schemas.openxmlformats.org/officeDocument/2006/relationships/tags" Target="../tags/tag2752.xml"/><Relationship Id="rId125" Type="http://schemas.openxmlformats.org/officeDocument/2006/relationships/tags" Target="../tags/tag2757.xml"/><Relationship Id="rId141" Type="http://schemas.openxmlformats.org/officeDocument/2006/relationships/tags" Target="../tags/tag2773.xml"/><Relationship Id="rId146" Type="http://schemas.openxmlformats.org/officeDocument/2006/relationships/tags" Target="../tags/tag2778.xml"/><Relationship Id="rId167" Type="http://schemas.openxmlformats.org/officeDocument/2006/relationships/tags" Target="../tags/tag2799.xml"/><Relationship Id="rId188" Type="http://schemas.openxmlformats.org/officeDocument/2006/relationships/tags" Target="../tags/tag2820.xml"/><Relationship Id="rId7" Type="http://schemas.openxmlformats.org/officeDocument/2006/relationships/tags" Target="../tags/tag2639.xml"/><Relationship Id="rId71" Type="http://schemas.openxmlformats.org/officeDocument/2006/relationships/tags" Target="../tags/tag2703.xml"/><Relationship Id="rId92" Type="http://schemas.openxmlformats.org/officeDocument/2006/relationships/tags" Target="../tags/tag2724.xml"/><Relationship Id="rId162" Type="http://schemas.openxmlformats.org/officeDocument/2006/relationships/tags" Target="../tags/tag2794.xml"/><Relationship Id="rId183" Type="http://schemas.openxmlformats.org/officeDocument/2006/relationships/tags" Target="../tags/tag2815.xml"/><Relationship Id="rId213" Type="http://schemas.openxmlformats.org/officeDocument/2006/relationships/tags" Target="../tags/tag2845.xml"/><Relationship Id="rId2" Type="http://schemas.openxmlformats.org/officeDocument/2006/relationships/tags" Target="../tags/tag2634.xml"/><Relationship Id="rId29" Type="http://schemas.openxmlformats.org/officeDocument/2006/relationships/tags" Target="../tags/tag2661.xml"/><Relationship Id="rId24" Type="http://schemas.openxmlformats.org/officeDocument/2006/relationships/tags" Target="../tags/tag2656.xml"/><Relationship Id="rId40" Type="http://schemas.openxmlformats.org/officeDocument/2006/relationships/tags" Target="../tags/tag2672.xml"/><Relationship Id="rId45" Type="http://schemas.openxmlformats.org/officeDocument/2006/relationships/tags" Target="../tags/tag2677.xml"/><Relationship Id="rId66" Type="http://schemas.openxmlformats.org/officeDocument/2006/relationships/tags" Target="../tags/tag2698.xml"/><Relationship Id="rId87" Type="http://schemas.openxmlformats.org/officeDocument/2006/relationships/tags" Target="../tags/tag2719.xml"/><Relationship Id="rId110" Type="http://schemas.openxmlformats.org/officeDocument/2006/relationships/tags" Target="../tags/tag2742.xml"/><Relationship Id="rId115" Type="http://schemas.openxmlformats.org/officeDocument/2006/relationships/tags" Target="../tags/tag2747.xml"/><Relationship Id="rId131" Type="http://schemas.openxmlformats.org/officeDocument/2006/relationships/tags" Target="../tags/tag2763.xml"/><Relationship Id="rId136" Type="http://schemas.openxmlformats.org/officeDocument/2006/relationships/tags" Target="../tags/tag2768.xml"/><Relationship Id="rId157" Type="http://schemas.openxmlformats.org/officeDocument/2006/relationships/tags" Target="../tags/tag2789.xml"/><Relationship Id="rId178" Type="http://schemas.openxmlformats.org/officeDocument/2006/relationships/tags" Target="../tags/tag2810.xml"/><Relationship Id="rId61" Type="http://schemas.openxmlformats.org/officeDocument/2006/relationships/tags" Target="../tags/tag2693.xml"/><Relationship Id="rId82" Type="http://schemas.openxmlformats.org/officeDocument/2006/relationships/tags" Target="../tags/tag2714.xml"/><Relationship Id="rId152" Type="http://schemas.openxmlformats.org/officeDocument/2006/relationships/tags" Target="../tags/tag2784.xml"/><Relationship Id="rId173" Type="http://schemas.openxmlformats.org/officeDocument/2006/relationships/tags" Target="../tags/tag2805.xml"/><Relationship Id="rId194" Type="http://schemas.openxmlformats.org/officeDocument/2006/relationships/tags" Target="../tags/tag2826.xml"/><Relationship Id="rId199" Type="http://schemas.openxmlformats.org/officeDocument/2006/relationships/tags" Target="../tags/tag2831.xml"/><Relationship Id="rId203" Type="http://schemas.openxmlformats.org/officeDocument/2006/relationships/tags" Target="../tags/tag2835.xml"/><Relationship Id="rId208" Type="http://schemas.openxmlformats.org/officeDocument/2006/relationships/tags" Target="../tags/tag2840.xml"/><Relationship Id="rId19" Type="http://schemas.openxmlformats.org/officeDocument/2006/relationships/tags" Target="../tags/tag2651.xml"/><Relationship Id="rId14" Type="http://schemas.openxmlformats.org/officeDocument/2006/relationships/tags" Target="../tags/tag2646.xml"/><Relationship Id="rId30" Type="http://schemas.openxmlformats.org/officeDocument/2006/relationships/tags" Target="../tags/tag2662.xml"/><Relationship Id="rId35" Type="http://schemas.openxmlformats.org/officeDocument/2006/relationships/tags" Target="../tags/tag2667.xml"/><Relationship Id="rId56" Type="http://schemas.openxmlformats.org/officeDocument/2006/relationships/tags" Target="../tags/tag2688.xml"/><Relationship Id="rId77" Type="http://schemas.openxmlformats.org/officeDocument/2006/relationships/tags" Target="../tags/tag2709.xml"/><Relationship Id="rId100" Type="http://schemas.openxmlformats.org/officeDocument/2006/relationships/tags" Target="../tags/tag2732.xml"/><Relationship Id="rId105" Type="http://schemas.openxmlformats.org/officeDocument/2006/relationships/tags" Target="../tags/tag2737.xml"/><Relationship Id="rId126" Type="http://schemas.openxmlformats.org/officeDocument/2006/relationships/tags" Target="../tags/tag2758.xml"/><Relationship Id="rId147" Type="http://schemas.openxmlformats.org/officeDocument/2006/relationships/tags" Target="../tags/tag2779.xml"/><Relationship Id="rId168" Type="http://schemas.openxmlformats.org/officeDocument/2006/relationships/tags" Target="../tags/tag2800.xml"/><Relationship Id="rId8" Type="http://schemas.openxmlformats.org/officeDocument/2006/relationships/tags" Target="../tags/tag2640.xml"/><Relationship Id="rId51" Type="http://schemas.openxmlformats.org/officeDocument/2006/relationships/tags" Target="../tags/tag2683.xml"/><Relationship Id="rId72" Type="http://schemas.openxmlformats.org/officeDocument/2006/relationships/tags" Target="../tags/tag2704.xml"/><Relationship Id="rId93" Type="http://schemas.openxmlformats.org/officeDocument/2006/relationships/tags" Target="../tags/tag2725.xml"/><Relationship Id="rId98" Type="http://schemas.openxmlformats.org/officeDocument/2006/relationships/tags" Target="../tags/tag2730.xml"/><Relationship Id="rId121" Type="http://schemas.openxmlformats.org/officeDocument/2006/relationships/tags" Target="../tags/tag2753.xml"/><Relationship Id="rId142" Type="http://schemas.openxmlformats.org/officeDocument/2006/relationships/tags" Target="../tags/tag2774.xml"/><Relationship Id="rId163" Type="http://schemas.openxmlformats.org/officeDocument/2006/relationships/tags" Target="../tags/tag2795.xml"/><Relationship Id="rId184" Type="http://schemas.openxmlformats.org/officeDocument/2006/relationships/tags" Target="../tags/tag2816.xml"/><Relationship Id="rId189" Type="http://schemas.openxmlformats.org/officeDocument/2006/relationships/tags" Target="../tags/tag2821.xml"/><Relationship Id="rId3" Type="http://schemas.openxmlformats.org/officeDocument/2006/relationships/tags" Target="../tags/tag2635.xml"/><Relationship Id="rId214" Type="http://schemas.openxmlformats.org/officeDocument/2006/relationships/tags" Target="../tags/tag2846.xml"/><Relationship Id="rId25" Type="http://schemas.openxmlformats.org/officeDocument/2006/relationships/tags" Target="../tags/tag2657.xml"/><Relationship Id="rId46" Type="http://schemas.openxmlformats.org/officeDocument/2006/relationships/tags" Target="../tags/tag2678.xml"/><Relationship Id="rId67" Type="http://schemas.openxmlformats.org/officeDocument/2006/relationships/tags" Target="../tags/tag2699.xml"/><Relationship Id="rId116" Type="http://schemas.openxmlformats.org/officeDocument/2006/relationships/tags" Target="../tags/tag2748.xml"/><Relationship Id="rId137" Type="http://schemas.openxmlformats.org/officeDocument/2006/relationships/tags" Target="../tags/tag2769.xml"/><Relationship Id="rId158" Type="http://schemas.openxmlformats.org/officeDocument/2006/relationships/tags" Target="../tags/tag2790.xml"/><Relationship Id="rId20" Type="http://schemas.openxmlformats.org/officeDocument/2006/relationships/tags" Target="../tags/tag2652.xml"/><Relationship Id="rId41" Type="http://schemas.openxmlformats.org/officeDocument/2006/relationships/tags" Target="../tags/tag2673.xml"/><Relationship Id="rId62" Type="http://schemas.openxmlformats.org/officeDocument/2006/relationships/tags" Target="../tags/tag2694.xml"/><Relationship Id="rId83" Type="http://schemas.openxmlformats.org/officeDocument/2006/relationships/tags" Target="../tags/tag2715.xml"/><Relationship Id="rId88" Type="http://schemas.openxmlformats.org/officeDocument/2006/relationships/tags" Target="../tags/tag2720.xml"/><Relationship Id="rId111" Type="http://schemas.openxmlformats.org/officeDocument/2006/relationships/tags" Target="../tags/tag2743.xml"/><Relationship Id="rId132" Type="http://schemas.openxmlformats.org/officeDocument/2006/relationships/tags" Target="../tags/tag2764.xml"/><Relationship Id="rId153" Type="http://schemas.openxmlformats.org/officeDocument/2006/relationships/tags" Target="../tags/tag2785.xml"/><Relationship Id="rId174" Type="http://schemas.openxmlformats.org/officeDocument/2006/relationships/tags" Target="../tags/tag2806.xml"/><Relationship Id="rId179" Type="http://schemas.openxmlformats.org/officeDocument/2006/relationships/tags" Target="../tags/tag2811.xml"/><Relationship Id="rId195" Type="http://schemas.openxmlformats.org/officeDocument/2006/relationships/tags" Target="../tags/tag2827.xml"/><Relationship Id="rId209" Type="http://schemas.openxmlformats.org/officeDocument/2006/relationships/tags" Target="../tags/tag2841.xml"/><Relationship Id="rId190" Type="http://schemas.openxmlformats.org/officeDocument/2006/relationships/tags" Target="../tags/tag2822.xml"/><Relationship Id="rId204" Type="http://schemas.openxmlformats.org/officeDocument/2006/relationships/tags" Target="../tags/tag2836.xml"/><Relationship Id="rId15" Type="http://schemas.openxmlformats.org/officeDocument/2006/relationships/tags" Target="../tags/tag2647.xml"/><Relationship Id="rId36" Type="http://schemas.openxmlformats.org/officeDocument/2006/relationships/tags" Target="../tags/tag2668.xml"/><Relationship Id="rId57" Type="http://schemas.openxmlformats.org/officeDocument/2006/relationships/tags" Target="../tags/tag2689.xml"/><Relationship Id="rId106" Type="http://schemas.openxmlformats.org/officeDocument/2006/relationships/tags" Target="../tags/tag2738.xml"/><Relationship Id="rId127" Type="http://schemas.openxmlformats.org/officeDocument/2006/relationships/tags" Target="../tags/tag2759.xml"/><Relationship Id="rId10" Type="http://schemas.openxmlformats.org/officeDocument/2006/relationships/tags" Target="../tags/tag2642.xml"/><Relationship Id="rId31" Type="http://schemas.openxmlformats.org/officeDocument/2006/relationships/tags" Target="../tags/tag2663.xml"/><Relationship Id="rId52" Type="http://schemas.openxmlformats.org/officeDocument/2006/relationships/tags" Target="../tags/tag2684.xml"/><Relationship Id="rId73" Type="http://schemas.openxmlformats.org/officeDocument/2006/relationships/tags" Target="../tags/tag2705.xml"/><Relationship Id="rId78" Type="http://schemas.openxmlformats.org/officeDocument/2006/relationships/tags" Target="../tags/tag2710.xml"/><Relationship Id="rId94" Type="http://schemas.openxmlformats.org/officeDocument/2006/relationships/tags" Target="../tags/tag2726.xml"/><Relationship Id="rId99" Type="http://schemas.openxmlformats.org/officeDocument/2006/relationships/tags" Target="../tags/tag2731.xml"/><Relationship Id="rId101" Type="http://schemas.openxmlformats.org/officeDocument/2006/relationships/tags" Target="../tags/tag2733.xml"/><Relationship Id="rId122" Type="http://schemas.openxmlformats.org/officeDocument/2006/relationships/tags" Target="../tags/tag2754.xml"/><Relationship Id="rId143" Type="http://schemas.openxmlformats.org/officeDocument/2006/relationships/tags" Target="../tags/tag2775.xml"/><Relationship Id="rId148" Type="http://schemas.openxmlformats.org/officeDocument/2006/relationships/tags" Target="../tags/tag2780.xml"/><Relationship Id="rId164" Type="http://schemas.openxmlformats.org/officeDocument/2006/relationships/tags" Target="../tags/tag2796.xml"/><Relationship Id="rId169" Type="http://schemas.openxmlformats.org/officeDocument/2006/relationships/tags" Target="../tags/tag2801.xml"/><Relationship Id="rId185" Type="http://schemas.openxmlformats.org/officeDocument/2006/relationships/tags" Target="../tags/tag2817.xml"/><Relationship Id="rId4" Type="http://schemas.openxmlformats.org/officeDocument/2006/relationships/tags" Target="../tags/tag2636.xml"/><Relationship Id="rId9" Type="http://schemas.openxmlformats.org/officeDocument/2006/relationships/tags" Target="../tags/tag2641.xml"/><Relationship Id="rId180" Type="http://schemas.openxmlformats.org/officeDocument/2006/relationships/tags" Target="../tags/tag2812.xml"/><Relationship Id="rId210" Type="http://schemas.openxmlformats.org/officeDocument/2006/relationships/tags" Target="../tags/tag2842.xml"/><Relationship Id="rId215" Type="http://schemas.openxmlformats.org/officeDocument/2006/relationships/tags" Target="../tags/tag2847.xml"/><Relationship Id="rId26" Type="http://schemas.openxmlformats.org/officeDocument/2006/relationships/tags" Target="../tags/tag2658.xml"/><Relationship Id="rId47" Type="http://schemas.openxmlformats.org/officeDocument/2006/relationships/tags" Target="../tags/tag2679.xml"/><Relationship Id="rId68" Type="http://schemas.openxmlformats.org/officeDocument/2006/relationships/tags" Target="../tags/tag2700.xml"/><Relationship Id="rId89" Type="http://schemas.openxmlformats.org/officeDocument/2006/relationships/tags" Target="../tags/tag2721.xml"/><Relationship Id="rId112" Type="http://schemas.openxmlformats.org/officeDocument/2006/relationships/tags" Target="../tags/tag2744.xml"/><Relationship Id="rId133" Type="http://schemas.openxmlformats.org/officeDocument/2006/relationships/tags" Target="../tags/tag2765.xml"/><Relationship Id="rId154" Type="http://schemas.openxmlformats.org/officeDocument/2006/relationships/tags" Target="../tags/tag2786.xml"/><Relationship Id="rId175" Type="http://schemas.openxmlformats.org/officeDocument/2006/relationships/tags" Target="../tags/tag2807.xml"/><Relationship Id="rId196" Type="http://schemas.openxmlformats.org/officeDocument/2006/relationships/tags" Target="../tags/tag2828.xml"/><Relationship Id="rId200" Type="http://schemas.openxmlformats.org/officeDocument/2006/relationships/tags" Target="../tags/tag2832.xml"/><Relationship Id="rId16" Type="http://schemas.openxmlformats.org/officeDocument/2006/relationships/tags" Target="../tags/tag264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964.xml"/><Relationship Id="rId21" Type="http://schemas.openxmlformats.org/officeDocument/2006/relationships/tags" Target="../tags/tag2868.xml"/><Relationship Id="rId42" Type="http://schemas.openxmlformats.org/officeDocument/2006/relationships/tags" Target="../tags/tag2889.xml"/><Relationship Id="rId63" Type="http://schemas.openxmlformats.org/officeDocument/2006/relationships/tags" Target="../tags/tag2910.xml"/><Relationship Id="rId84" Type="http://schemas.openxmlformats.org/officeDocument/2006/relationships/tags" Target="../tags/tag2931.xml"/><Relationship Id="rId138" Type="http://schemas.openxmlformats.org/officeDocument/2006/relationships/tags" Target="../tags/tag2985.xml"/><Relationship Id="rId159" Type="http://schemas.openxmlformats.org/officeDocument/2006/relationships/tags" Target="../tags/tag3006.xml"/><Relationship Id="rId170" Type="http://schemas.openxmlformats.org/officeDocument/2006/relationships/tags" Target="../tags/tag3017.xml"/><Relationship Id="rId191" Type="http://schemas.openxmlformats.org/officeDocument/2006/relationships/tags" Target="../tags/tag3038.xml"/><Relationship Id="rId205" Type="http://schemas.openxmlformats.org/officeDocument/2006/relationships/tags" Target="../tags/tag3052.xml"/><Relationship Id="rId226" Type="http://schemas.openxmlformats.org/officeDocument/2006/relationships/tags" Target="../tags/tag3073.xml"/><Relationship Id="rId107" Type="http://schemas.openxmlformats.org/officeDocument/2006/relationships/tags" Target="../tags/tag2954.xml"/><Relationship Id="rId11" Type="http://schemas.openxmlformats.org/officeDocument/2006/relationships/tags" Target="../tags/tag2858.xml"/><Relationship Id="rId32" Type="http://schemas.openxmlformats.org/officeDocument/2006/relationships/tags" Target="../tags/tag2879.xml"/><Relationship Id="rId53" Type="http://schemas.openxmlformats.org/officeDocument/2006/relationships/tags" Target="../tags/tag2900.xml"/><Relationship Id="rId74" Type="http://schemas.openxmlformats.org/officeDocument/2006/relationships/tags" Target="../tags/tag2921.xml"/><Relationship Id="rId128" Type="http://schemas.openxmlformats.org/officeDocument/2006/relationships/tags" Target="../tags/tag2975.xml"/><Relationship Id="rId149" Type="http://schemas.openxmlformats.org/officeDocument/2006/relationships/tags" Target="../tags/tag2996.xml"/><Relationship Id="rId5" Type="http://schemas.openxmlformats.org/officeDocument/2006/relationships/tags" Target="../tags/tag2852.xml"/><Relationship Id="rId95" Type="http://schemas.openxmlformats.org/officeDocument/2006/relationships/tags" Target="../tags/tag2942.xml"/><Relationship Id="rId160" Type="http://schemas.openxmlformats.org/officeDocument/2006/relationships/tags" Target="../tags/tag3007.xml"/><Relationship Id="rId181" Type="http://schemas.openxmlformats.org/officeDocument/2006/relationships/tags" Target="../tags/tag3028.xml"/><Relationship Id="rId216" Type="http://schemas.openxmlformats.org/officeDocument/2006/relationships/tags" Target="../tags/tag3063.xml"/><Relationship Id="rId22" Type="http://schemas.openxmlformats.org/officeDocument/2006/relationships/tags" Target="../tags/tag2869.xml"/><Relationship Id="rId43" Type="http://schemas.openxmlformats.org/officeDocument/2006/relationships/tags" Target="../tags/tag2890.xml"/><Relationship Id="rId64" Type="http://schemas.openxmlformats.org/officeDocument/2006/relationships/tags" Target="../tags/tag2911.xml"/><Relationship Id="rId118" Type="http://schemas.openxmlformats.org/officeDocument/2006/relationships/tags" Target="../tags/tag2965.xml"/><Relationship Id="rId139" Type="http://schemas.openxmlformats.org/officeDocument/2006/relationships/tags" Target="../tags/tag2986.xml"/><Relationship Id="rId80" Type="http://schemas.openxmlformats.org/officeDocument/2006/relationships/tags" Target="../tags/tag2927.xml"/><Relationship Id="rId85" Type="http://schemas.openxmlformats.org/officeDocument/2006/relationships/tags" Target="../tags/tag2932.xml"/><Relationship Id="rId150" Type="http://schemas.openxmlformats.org/officeDocument/2006/relationships/tags" Target="../tags/tag2997.xml"/><Relationship Id="rId155" Type="http://schemas.openxmlformats.org/officeDocument/2006/relationships/tags" Target="../tags/tag3002.xml"/><Relationship Id="rId171" Type="http://schemas.openxmlformats.org/officeDocument/2006/relationships/tags" Target="../tags/tag3018.xml"/><Relationship Id="rId176" Type="http://schemas.openxmlformats.org/officeDocument/2006/relationships/tags" Target="../tags/tag3023.xml"/><Relationship Id="rId192" Type="http://schemas.openxmlformats.org/officeDocument/2006/relationships/tags" Target="../tags/tag3039.xml"/><Relationship Id="rId197" Type="http://schemas.openxmlformats.org/officeDocument/2006/relationships/tags" Target="../tags/tag3044.xml"/><Relationship Id="rId206" Type="http://schemas.openxmlformats.org/officeDocument/2006/relationships/tags" Target="../tags/tag3053.xml"/><Relationship Id="rId227" Type="http://schemas.openxmlformats.org/officeDocument/2006/relationships/tags" Target="../tags/tag3074.xml"/><Relationship Id="rId201" Type="http://schemas.openxmlformats.org/officeDocument/2006/relationships/tags" Target="../tags/tag3048.xml"/><Relationship Id="rId222" Type="http://schemas.openxmlformats.org/officeDocument/2006/relationships/tags" Target="../tags/tag3069.xml"/><Relationship Id="rId12" Type="http://schemas.openxmlformats.org/officeDocument/2006/relationships/tags" Target="../tags/tag2859.xml"/><Relationship Id="rId17" Type="http://schemas.openxmlformats.org/officeDocument/2006/relationships/tags" Target="../tags/tag2864.xml"/><Relationship Id="rId33" Type="http://schemas.openxmlformats.org/officeDocument/2006/relationships/tags" Target="../tags/tag2880.xml"/><Relationship Id="rId38" Type="http://schemas.openxmlformats.org/officeDocument/2006/relationships/tags" Target="../tags/tag2885.xml"/><Relationship Id="rId59" Type="http://schemas.openxmlformats.org/officeDocument/2006/relationships/tags" Target="../tags/tag2906.xml"/><Relationship Id="rId103" Type="http://schemas.openxmlformats.org/officeDocument/2006/relationships/tags" Target="../tags/tag2950.xml"/><Relationship Id="rId108" Type="http://schemas.openxmlformats.org/officeDocument/2006/relationships/tags" Target="../tags/tag2955.xml"/><Relationship Id="rId124" Type="http://schemas.openxmlformats.org/officeDocument/2006/relationships/tags" Target="../tags/tag2971.xml"/><Relationship Id="rId129" Type="http://schemas.openxmlformats.org/officeDocument/2006/relationships/tags" Target="../tags/tag2976.xml"/><Relationship Id="rId54" Type="http://schemas.openxmlformats.org/officeDocument/2006/relationships/tags" Target="../tags/tag2901.xml"/><Relationship Id="rId70" Type="http://schemas.openxmlformats.org/officeDocument/2006/relationships/tags" Target="../tags/tag2917.xml"/><Relationship Id="rId75" Type="http://schemas.openxmlformats.org/officeDocument/2006/relationships/tags" Target="../tags/tag2922.xml"/><Relationship Id="rId91" Type="http://schemas.openxmlformats.org/officeDocument/2006/relationships/tags" Target="../tags/tag2938.xml"/><Relationship Id="rId96" Type="http://schemas.openxmlformats.org/officeDocument/2006/relationships/tags" Target="../tags/tag2943.xml"/><Relationship Id="rId140" Type="http://schemas.openxmlformats.org/officeDocument/2006/relationships/tags" Target="../tags/tag2987.xml"/><Relationship Id="rId145" Type="http://schemas.openxmlformats.org/officeDocument/2006/relationships/tags" Target="../tags/tag2992.xml"/><Relationship Id="rId161" Type="http://schemas.openxmlformats.org/officeDocument/2006/relationships/tags" Target="../tags/tag3008.xml"/><Relationship Id="rId166" Type="http://schemas.openxmlformats.org/officeDocument/2006/relationships/tags" Target="../tags/tag3013.xml"/><Relationship Id="rId182" Type="http://schemas.openxmlformats.org/officeDocument/2006/relationships/tags" Target="../tags/tag3029.xml"/><Relationship Id="rId187" Type="http://schemas.openxmlformats.org/officeDocument/2006/relationships/tags" Target="../tags/tag3034.xml"/><Relationship Id="rId217" Type="http://schemas.openxmlformats.org/officeDocument/2006/relationships/tags" Target="../tags/tag3064.xml"/><Relationship Id="rId1" Type="http://schemas.openxmlformats.org/officeDocument/2006/relationships/tags" Target="../tags/tag2848.xml"/><Relationship Id="rId6" Type="http://schemas.openxmlformats.org/officeDocument/2006/relationships/tags" Target="../tags/tag2853.xml"/><Relationship Id="rId212" Type="http://schemas.openxmlformats.org/officeDocument/2006/relationships/tags" Target="../tags/tag3059.xml"/><Relationship Id="rId233" Type="http://schemas.openxmlformats.org/officeDocument/2006/relationships/tags" Target="../tags/tag3080.xml"/><Relationship Id="rId23" Type="http://schemas.openxmlformats.org/officeDocument/2006/relationships/tags" Target="../tags/tag2870.xml"/><Relationship Id="rId28" Type="http://schemas.openxmlformats.org/officeDocument/2006/relationships/tags" Target="../tags/tag2875.xml"/><Relationship Id="rId49" Type="http://schemas.openxmlformats.org/officeDocument/2006/relationships/tags" Target="../tags/tag2896.xml"/><Relationship Id="rId114" Type="http://schemas.openxmlformats.org/officeDocument/2006/relationships/tags" Target="../tags/tag2961.xml"/><Relationship Id="rId119" Type="http://schemas.openxmlformats.org/officeDocument/2006/relationships/tags" Target="../tags/tag2966.xml"/><Relationship Id="rId44" Type="http://schemas.openxmlformats.org/officeDocument/2006/relationships/tags" Target="../tags/tag2891.xml"/><Relationship Id="rId60" Type="http://schemas.openxmlformats.org/officeDocument/2006/relationships/tags" Target="../tags/tag2907.xml"/><Relationship Id="rId65" Type="http://schemas.openxmlformats.org/officeDocument/2006/relationships/tags" Target="../tags/tag2912.xml"/><Relationship Id="rId81" Type="http://schemas.openxmlformats.org/officeDocument/2006/relationships/tags" Target="../tags/tag2928.xml"/><Relationship Id="rId86" Type="http://schemas.openxmlformats.org/officeDocument/2006/relationships/tags" Target="../tags/tag2933.xml"/><Relationship Id="rId130" Type="http://schemas.openxmlformats.org/officeDocument/2006/relationships/tags" Target="../tags/tag2977.xml"/><Relationship Id="rId135" Type="http://schemas.openxmlformats.org/officeDocument/2006/relationships/tags" Target="../tags/tag2982.xml"/><Relationship Id="rId151" Type="http://schemas.openxmlformats.org/officeDocument/2006/relationships/tags" Target="../tags/tag2998.xml"/><Relationship Id="rId156" Type="http://schemas.openxmlformats.org/officeDocument/2006/relationships/tags" Target="../tags/tag3003.xml"/><Relationship Id="rId177" Type="http://schemas.openxmlformats.org/officeDocument/2006/relationships/tags" Target="../tags/tag3024.xml"/><Relationship Id="rId198" Type="http://schemas.openxmlformats.org/officeDocument/2006/relationships/tags" Target="../tags/tag3045.xml"/><Relationship Id="rId172" Type="http://schemas.openxmlformats.org/officeDocument/2006/relationships/tags" Target="../tags/tag3019.xml"/><Relationship Id="rId193" Type="http://schemas.openxmlformats.org/officeDocument/2006/relationships/tags" Target="../tags/tag3040.xml"/><Relationship Id="rId202" Type="http://schemas.openxmlformats.org/officeDocument/2006/relationships/tags" Target="../tags/tag3049.xml"/><Relationship Id="rId207" Type="http://schemas.openxmlformats.org/officeDocument/2006/relationships/tags" Target="../tags/tag3054.xml"/><Relationship Id="rId223" Type="http://schemas.openxmlformats.org/officeDocument/2006/relationships/tags" Target="../tags/tag3070.xml"/><Relationship Id="rId228" Type="http://schemas.openxmlformats.org/officeDocument/2006/relationships/tags" Target="../tags/tag3075.xml"/><Relationship Id="rId13" Type="http://schemas.openxmlformats.org/officeDocument/2006/relationships/tags" Target="../tags/tag2860.xml"/><Relationship Id="rId18" Type="http://schemas.openxmlformats.org/officeDocument/2006/relationships/tags" Target="../tags/tag2865.xml"/><Relationship Id="rId39" Type="http://schemas.openxmlformats.org/officeDocument/2006/relationships/tags" Target="../tags/tag2886.xml"/><Relationship Id="rId109" Type="http://schemas.openxmlformats.org/officeDocument/2006/relationships/tags" Target="../tags/tag2956.xml"/><Relationship Id="rId34" Type="http://schemas.openxmlformats.org/officeDocument/2006/relationships/tags" Target="../tags/tag2881.xml"/><Relationship Id="rId50" Type="http://schemas.openxmlformats.org/officeDocument/2006/relationships/tags" Target="../tags/tag2897.xml"/><Relationship Id="rId55" Type="http://schemas.openxmlformats.org/officeDocument/2006/relationships/tags" Target="../tags/tag2902.xml"/><Relationship Id="rId76" Type="http://schemas.openxmlformats.org/officeDocument/2006/relationships/tags" Target="../tags/tag2923.xml"/><Relationship Id="rId97" Type="http://schemas.openxmlformats.org/officeDocument/2006/relationships/tags" Target="../tags/tag2944.xml"/><Relationship Id="rId104" Type="http://schemas.openxmlformats.org/officeDocument/2006/relationships/tags" Target="../tags/tag2951.xml"/><Relationship Id="rId120" Type="http://schemas.openxmlformats.org/officeDocument/2006/relationships/tags" Target="../tags/tag2967.xml"/><Relationship Id="rId125" Type="http://schemas.openxmlformats.org/officeDocument/2006/relationships/tags" Target="../tags/tag2972.xml"/><Relationship Id="rId141" Type="http://schemas.openxmlformats.org/officeDocument/2006/relationships/tags" Target="../tags/tag2988.xml"/><Relationship Id="rId146" Type="http://schemas.openxmlformats.org/officeDocument/2006/relationships/tags" Target="../tags/tag2993.xml"/><Relationship Id="rId167" Type="http://schemas.openxmlformats.org/officeDocument/2006/relationships/tags" Target="../tags/tag3014.xml"/><Relationship Id="rId188" Type="http://schemas.openxmlformats.org/officeDocument/2006/relationships/tags" Target="../tags/tag3035.xml"/><Relationship Id="rId7" Type="http://schemas.openxmlformats.org/officeDocument/2006/relationships/tags" Target="../tags/tag2854.xml"/><Relationship Id="rId71" Type="http://schemas.openxmlformats.org/officeDocument/2006/relationships/tags" Target="../tags/tag2918.xml"/><Relationship Id="rId92" Type="http://schemas.openxmlformats.org/officeDocument/2006/relationships/tags" Target="../tags/tag2939.xml"/><Relationship Id="rId162" Type="http://schemas.openxmlformats.org/officeDocument/2006/relationships/tags" Target="../tags/tag3009.xml"/><Relationship Id="rId183" Type="http://schemas.openxmlformats.org/officeDocument/2006/relationships/tags" Target="../tags/tag3030.xml"/><Relationship Id="rId213" Type="http://schemas.openxmlformats.org/officeDocument/2006/relationships/tags" Target="../tags/tag3060.xml"/><Relationship Id="rId218" Type="http://schemas.openxmlformats.org/officeDocument/2006/relationships/tags" Target="../tags/tag3065.xml"/><Relationship Id="rId234" Type="http://schemas.openxmlformats.org/officeDocument/2006/relationships/tags" Target="../tags/tag3081.xml"/><Relationship Id="rId2" Type="http://schemas.openxmlformats.org/officeDocument/2006/relationships/tags" Target="../tags/tag2849.xml"/><Relationship Id="rId29" Type="http://schemas.openxmlformats.org/officeDocument/2006/relationships/tags" Target="../tags/tag2876.xml"/><Relationship Id="rId24" Type="http://schemas.openxmlformats.org/officeDocument/2006/relationships/tags" Target="../tags/tag2871.xml"/><Relationship Id="rId40" Type="http://schemas.openxmlformats.org/officeDocument/2006/relationships/tags" Target="../tags/tag2887.xml"/><Relationship Id="rId45" Type="http://schemas.openxmlformats.org/officeDocument/2006/relationships/tags" Target="../tags/tag2892.xml"/><Relationship Id="rId66" Type="http://schemas.openxmlformats.org/officeDocument/2006/relationships/tags" Target="../tags/tag2913.xml"/><Relationship Id="rId87" Type="http://schemas.openxmlformats.org/officeDocument/2006/relationships/tags" Target="../tags/tag2934.xml"/><Relationship Id="rId110" Type="http://schemas.openxmlformats.org/officeDocument/2006/relationships/tags" Target="../tags/tag2957.xml"/><Relationship Id="rId115" Type="http://schemas.openxmlformats.org/officeDocument/2006/relationships/tags" Target="../tags/tag2962.xml"/><Relationship Id="rId131" Type="http://schemas.openxmlformats.org/officeDocument/2006/relationships/tags" Target="../tags/tag2978.xml"/><Relationship Id="rId136" Type="http://schemas.openxmlformats.org/officeDocument/2006/relationships/tags" Target="../tags/tag2983.xml"/><Relationship Id="rId157" Type="http://schemas.openxmlformats.org/officeDocument/2006/relationships/tags" Target="../tags/tag3004.xml"/><Relationship Id="rId178" Type="http://schemas.openxmlformats.org/officeDocument/2006/relationships/tags" Target="../tags/tag3025.xml"/><Relationship Id="rId61" Type="http://schemas.openxmlformats.org/officeDocument/2006/relationships/tags" Target="../tags/tag2908.xml"/><Relationship Id="rId82" Type="http://schemas.openxmlformats.org/officeDocument/2006/relationships/tags" Target="../tags/tag2929.xml"/><Relationship Id="rId152" Type="http://schemas.openxmlformats.org/officeDocument/2006/relationships/tags" Target="../tags/tag2999.xml"/><Relationship Id="rId173" Type="http://schemas.openxmlformats.org/officeDocument/2006/relationships/tags" Target="../tags/tag3020.xml"/><Relationship Id="rId194" Type="http://schemas.openxmlformats.org/officeDocument/2006/relationships/tags" Target="../tags/tag3041.xml"/><Relationship Id="rId199" Type="http://schemas.openxmlformats.org/officeDocument/2006/relationships/tags" Target="../tags/tag3046.xml"/><Relationship Id="rId203" Type="http://schemas.openxmlformats.org/officeDocument/2006/relationships/tags" Target="../tags/tag3050.xml"/><Relationship Id="rId208" Type="http://schemas.openxmlformats.org/officeDocument/2006/relationships/tags" Target="../tags/tag3055.xml"/><Relationship Id="rId229" Type="http://schemas.openxmlformats.org/officeDocument/2006/relationships/tags" Target="../tags/tag3076.xml"/><Relationship Id="rId19" Type="http://schemas.openxmlformats.org/officeDocument/2006/relationships/tags" Target="../tags/tag2866.xml"/><Relationship Id="rId224" Type="http://schemas.openxmlformats.org/officeDocument/2006/relationships/tags" Target="../tags/tag3071.xml"/><Relationship Id="rId14" Type="http://schemas.openxmlformats.org/officeDocument/2006/relationships/tags" Target="../tags/tag2861.xml"/><Relationship Id="rId30" Type="http://schemas.openxmlformats.org/officeDocument/2006/relationships/tags" Target="../tags/tag2877.xml"/><Relationship Id="rId35" Type="http://schemas.openxmlformats.org/officeDocument/2006/relationships/tags" Target="../tags/tag2882.xml"/><Relationship Id="rId56" Type="http://schemas.openxmlformats.org/officeDocument/2006/relationships/tags" Target="../tags/tag2903.xml"/><Relationship Id="rId77" Type="http://schemas.openxmlformats.org/officeDocument/2006/relationships/tags" Target="../tags/tag2924.xml"/><Relationship Id="rId100" Type="http://schemas.openxmlformats.org/officeDocument/2006/relationships/tags" Target="../tags/tag2947.xml"/><Relationship Id="rId105" Type="http://schemas.openxmlformats.org/officeDocument/2006/relationships/tags" Target="../tags/tag2952.xml"/><Relationship Id="rId126" Type="http://schemas.openxmlformats.org/officeDocument/2006/relationships/tags" Target="../tags/tag2973.xml"/><Relationship Id="rId147" Type="http://schemas.openxmlformats.org/officeDocument/2006/relationships/tags" Target="../tags/tag2994.xml"/><Relationship Id="rId168" Type="http://schemas.openxmlformats.org/officeDocument/2006/relationships/tags" Target="../tags/tag3015.xml"/><Relationship Id="rId8" Type="http://schemas.openxmlformats.org/officeDocument/2006/relationships/tags" Target="../tags/tag2855.xml"/><Relationship Id="rId51" Type="http://schemas.openxmlformats.org/officeDocument/2006/relationships/tags" Target="../tags/tag2898.xml"/><Relationship Id="rId72" Type="http://schemas.openxmlformats.org/officeDocument/2006/relationships/tags" Target="../tags/tag2919.xml"/><Relationship Id="rId93" Type="http://schemas.openxmlformats.org/officeDocument/2006/relationships/tags" Target="../tags/tag2940.xml"/><Relationship Id="rId98" Type="http://schemas.openxmlformats.org/officeDocument/2006/relationships/tags" Target="../tags/tag2945.xml"/><Relationship Id="rId121" Type="http://schemas.openxmlformats.org/officeDocument/2006/relationships/tags" Target="../tags/tag2968.xml"/><Relationship Id="rId142" Type="http://schemas.openxmlformats.org/officeDocument/2006/relationships/tags" Target="../tags/tag2989.xml"/><Relationship Id="rId163" Type="http://schemas.openxmlformats.org/officeDocument/2006/relationships/tags" Target="../tags/tag3010.xml"/><Relationship Id="rId184" Type="http://schemas.openxmlformats.org/officeDocument/2006/relationships/tags" Target="../tags/tag3031.xml"/><Relationship Id="rId189" Type="http://schemas.openxmlformats.org/officeDocument/2006/relationships/tags" Target="../tags/tag3036.xml"/><Relationship Id="rId219" Type="http://schemas.openxmlformats.org/officeDocument/2006/relationships/tags" Target="../tags/tag3066.xml"/><Relationship Id="rId3" Type="http://schemas.openxmlformats.org/officeDocument/2006/relationships/tags" Target="../tags/tag2850.xml"/><Relationship Id="rId214" Type="http://schemas.openxmlformats.org/officeDocument/2006/relationships/tags" Target="../tags/tag3061.xml"/><Relationship Id="rId230" Type="http://schemas.openxmlformats.org/officeDocument/2006/relationships/tags" Target="../tags/tag3077.xml"/><Relationship Id="rId235" Type="http://schemas.openxmlformats.org/officeDocument/2006/relationships/slideLayout" Target="../slideLayouts/slideLayout2.xml"/><Relationship Id="rId25" Type="http://schemas.openxmlformats.org/officeDocument/2006/relationships/tags" Target="../tags/tag2872.xml"/><Relationship Id="rId46" Type="http://schemas.openxmlformats.org/officeDocument/2006/relationships/tags" Target="../tags/tag2893.xml"/><Relationship Id="rId67" Type="http://schemas.openxmlformats.org/officeDocument/2006/relationships/tags" Target="../tags/tag2914.xml"/><Relationship Id="rId116" Type="http://schemas.openxmlformats.org/officeDocument/2006/relationships/tags" Target="../tags/tag2963.xml"/><Relationship Id="rId137" Type="http://schemas.openxmlformats.org/officeDocument/2006/relationships/tags" Target="../tags/tag2984.xml"/><Relationship Id="rId158" Type="http://schemas.openxmlformats.org/officeDocument/2006/relationships/tags" Target="../tags/tag3005.xml"/><Relationship Id="rId20" Type="http://schemas.openxmlformats.org/officeDocument/2006/relationships/tags" Target="../tags/tag2867.xml"/><Relationship Id="rId41" Type="http://schemas.openxmlformats.org/officeDocument/2006/relationships/tags" Target="../tags/tag2888.xml"/><Relationship Id="rId62" Type="http://schemas.openxmlformats.org/officeDocument/2006/relationships/tags" Target="../tags/tag2909.xml"/><Relationship Id="rId83" Type="http://schemas.openxmlformats.org/officeDocument/2006/relationships/tags" Target="../tags/tag2930.xml"/><Relationship Id="rId88" Type="http://schemas.openxmlformats.org/officeDocument/2006/relationships/tags" Target="../tags/tag2935.xml"/><Relationship Id="rId111" Type="http://schemas.openxmlformats.org/officeDocument/2006/relationships/tags" Target="../tags/tag2958.xml"/><Relationship Id="rId132" Type="http://schemas.openxmlformats.org/officeDocument/2006/relationships/tags" Target="../tags/tag2979.xml"/><Relationship Id="rId153" Type="http://schemas.openxmlformats.org/officeDocument/2006/relationships/tags" Target="../tags/tag3000.xml"/><Relationship Id="rId174" Type="http://schemas.openxmlformats.org/officeDocument/2006/relationships/tags" Target="../tags/tag3021.xml"/><Relationship Id="rId179" Type="http://schemas.openxmlformats.org/officeDocument/2006/relationships/tags" Target="../tags/tag3026.xml"/><Relationship Id="rId195" Type="http://schemas.openxmlformats.org/officeDocument/2006/relationships/tags" Target="../tags/tag3042.xml"/><Relationship Id="rId209" Type="http://schemas.openxmlformats.org/officeDocument/2006/relationships/tags" Target="../tags/tag3056.xml"/><Relationship Id="rId190" Type="http://schemas.openxmlformats.org/officeDocument/2006/relationships/tags" Target="../tags/tag3037.xml"/><Relationship Id="rId204" Type="http://schemas.openxmlformats.org/officeDocument/2006/relationships/tags" Target="../tags/tag3051.xml"/><Relationship Id="rId220" Type="http://schemas.openxmlformats.org/officeDocument/2006/relationships/tags" Target="../tags/tag3067.xml"/><Relationship Id="rId225" Type="http://schemas.openxmlformats.org/officeDocument/2006/relationships/tags" Target="../tags/tag3072.xml"/><Relationship Id="rId15" Type="http://schemas.openxmlformats.org/officeDocument/2006/relationships/tags" Target="../tags/tag2862.xml"/><Relationship Id="rId36" Type="http://schemas.openxmlformats.org/officeDocument/2006/relationships/tags" Target="../tags/tag2883.xml"/><Relationship Id="rId57" Type="http://schemas.openxmlformats.org/officeDocument/2006/relationships/tags" Target="../tags/tag2904.xml"/><Relationship Id="rId106" Type="http://schemas.openxmlformats.org/officeDocument/2006/relationships/tags" Target="../tags/tag2953.xml"/><Relationship Id="rId127" Type="http://schemas.openxmlformats.org/officeDocument/2006/relationships/tags" Target="../tags/tag2974.xml"/><Relationship Id="rId10" Type="http://schemas.openxmlformats.org/officeDocument/2006/relationships/tags" Target="../tags/tag2857.xml"/><Relationship Id="rId31" Type="http://schemas.openxmlformats.org/officeDocument/2006/relationships/tags" Target="../tags/tag2878.xml"/><Relationship Id="rId52" Type="http://schemas.openxmlformats.org/officeDocument/2006/relationships/tags" Target="../tags/tag2899.xml"/><Relationship Id="rId73" Type="http://schemas.openxmlformats.org/officeDocument/2006/relationships/tags" Target="../tags/tag2920.xml"/><Relationship Id="rId78" Type="http://schemas.openxmlformats.org/officeDocument/2006/relationships/tags" Target="../tags/tag2925.xml"/><Relationship Id="rId94" Type="http://schemas.openxmlformats.org/officeDocument/2006/relationships/tags" Target="../tags/tag2941.xml"/><Relationship Id="rId99" Type="http://schemas.openxmlformats.org/officeDocument/2006/relationships/tags" Target="../tags/tag2946.xml"/><Relationship Id="rId101" Type="http://schemas.openxmlformats.org/officeDocument/2006/relationships/tags" Target="../tags/tag2948.xml"/><Relationship Id="rId122" Type="http://schemas.openxmlformats.org/officeDocument/2006/relationships/tags" Target="../tags/tag2969.xml"/><Relationship Id="rId143" Type="http://schemas.openxmlformats.org/officeDocument/2006/relationships/tags" Target="../tags/tag2990.xml"/><Relationship Id="rId148" Type="http://schemas.openxmlformats.org/officeDocument/2006/relationships/tags" Target="../tags/tag2995.xml"/><Relationship Id="rId164" Type="http://schemas.openxmlformats.org/officeDocument/2006/relationships/tags" Target="../tags/tag3011.xml"/><Relationship Id="rId169" Type="http://schemas.openxmlformats.org/officeDocument/2006/relationships/tags" Target="../tags/tag3016.xml"/><Relationship Id="rId185" Type="http://schemas.openxmlformats.org/officeDocument/2006/relationships/tags" Target="../tags/tag3032.xml"/><Relationship Id="rId4" Type="http://schemas.openxmlformats.org/officeDocument/2006/relationships/tags" Target="../tags/tag2851.xml"/><Relationship Id="rId9" Type="http://schemas.openxmlformats.org/officeDocument/2006/relationships/tags" Target="../tags/tag2856.xml"/><Relationship Id="rId180" Type="http://schemas.openxmlformats.org/officeDocument/2006/relationships/tags" Target="../tags/tag3027.xml"/><Relationship Id="rId210" Type="http://schemas.openxmlformats.org/officeDocument/2006/relationships/tags" Target="../tags/tag3057.xml"/><Relationship Id="rId215" Type="http://schemas.openxmlformats.org/officeDocument/2006/relationships/tags" Target="../tags/tag3062.xml"/><Relationship Id="rId26" Type="http://schemas.openxmlformats.org/officeDocument/2006/relationships/tags" Target="../tags/tag2873.xml"/><Relationship Id="rId231" Type="http://schemas.openxmlformats.org/officeDocument/2006/relationships/tags" Target="../tags/tag3078.xml"/><Relationship Id="rId47" Type="http://schemas.openxmlformats.org/officeDocument/2006/relationships/tags" Target="../tags/tag2894.xml"/><Relationship Id="rId68" Type="http://schemas.openxmlformats.org/officeDocument/2006/relationships/tags" Target="../tags/tag2915.xml"/><Relationship Id="rId89" Type="http://schemas.openxmlformats.org/officeDocument/2006/relationships/tags" Target="../tags/tag2936.xml"/><Relationship Id="rId112" Type="http://schemas.openxmlformats.org/officeDocument/2006/relationships/tags" Target="../tags/tag2959.xml"/><Relationship Id="rId133" Type="http://schemas.openxmlformats.org/officeDocument/2006/relationships/tags" Target="../tags/tag2980.xml"/><Relationship Id="rId154" Type="http://schemas.openxmlformats.org/officeDocument/2006/relationships/tags" Target="../tags/tag3001.xml"/><Relationship Id="rId175" Type="http://schemas.openxmlformats.org/officeDocument/2006/relationships/tags" Target="../tags/tag3022.xml"/><Relationship Id="rId196" Type="http://schemas.openxmlformats.org/officeDocument/2006/relationships/tags" Target="../tags/tag3043.xml"/><Relationship Id="rId200" Type="http://schemas.openxmlformats.org/officeDocument/2006/relationships/tags" Target="../tags/tag3047.xml"/><Relationship Id="rId16" Type="http://schemas.openxmlformats.org/officeDocument/2006/relationships/tags" Target="../tags/tag2863.xml"/><Relationship Id="rId221" Type="http://schemas.openxmlformats.org/officeDocument/2006/relationships/tags" Target="../tags/tag3068.xml"/><Relationship Id="rId37" Type="http://schemas.openxmlformats.org/officeDocument/2006/relationships/tags" Target="../tags/tag2884.xml"/><Relationship Id="rId58" Type="http://schemas.openxmlformats.org/officeDocument/2006/relationships/tags" Target="../tags/tag2905.xml"/><Relationship Id="rId79" Type="http://schemas.openxmlformats.org/officeDocument/2006/relationships/tags" Target="../tags/tag2926.xml"/><Relationship Id="rId102" Type="http://schemas.openxmlformats.org/officeDocument/2006/relationships/tags" Target="../tags/tag2949.xml"/><Relationship Id="rId123" Type="http://schemas.openxmlformats.org/officeDocument/2006/relationships/tags" Target="../tags/tag2970.xml"/><Relationship Id="rId144" Type="http://schemas.openxmlformats.org/officeDocument/2006/relationships/tags" Target="../tags/tag2991.xml"/><Relationship Id="rId90" Type="http://schemas.openxmlformats.org/officeDocument/2006/relationships/tags" Target="../tags/tag2937.xml"/><Relationship Id="rId165" Type="http://schemas.openxmlformats.org/officeDocument/2006/relationships/tags" Target="../tags/tag3012.xml"/><Relationship Id="rId186" Type="http://schemas.openxmlformats.org/officeDocument/2006/relationships/tags" Target="../tags/tag3033.xml"/><Relationship Id="rId211" Type="http://schemas.openxmlformats.org/officeDocument/2006/relationships/tags" Target="../tags/tag3058.xml"/><Relationship Id="rId232" Type="http://schemas.openxmlformats.org/officeDocument/2006/relationships/tags" Target="../tags/tag3079.xml"/><Relationship Id="rId27" Type="http://schemas.openxmlformats.org/officeDocument/2006/relationships/tags" Target="../tags/tag2874.xml"/><Relationship Id="rId48" Type="http://schemas.openxmlformats.org/officeDocument/2006/relationships/tags" Target="../tags/tag2895.xml"/><Relationship Id="rId69" Type="http://schemas.openxmlformats.org/officeDocument/2006/relationships/tags" Target="../tags/tag2916.xml"/><Relationship Id="rId113" Type="http://schemas.openxmlformats.org/officeDocument/2006/relationships/tags" Target="../tags/tag2960.xml"/><Relationship Id="rId134" Type="http://schemas.openxmlformats.org/officeDocument/2006/relationships/tags" Target="../tags/tag298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107.xml"/><Relationship Id="rId117" Type="http://schemas.openxmlformats.org/officeDocument/2006/relationships/tags" Target="../tags/tag3198.xml"/><Relationship Id="rId21" Type="http://schemas.openxmlformats.org/officeDocument/2006/relationships/tags" Target="../tags/tag3102.xml"/><Relationship Id="rId42" Type="http://schemas.openxmlformats.org/officeDocument/2006/relationships/tags" Target="../tags/tag3123.xml"/><Relationship Id="rId47" Type="http://schemas.openxmlformats.org/officeDocument/2006/relationships/tags" Target="../tags/tag3128.xml"/><Relationship Id="rId63" Type="http://schemas.openxmlformats.org/officeDocument/2006/relationships/tags" Target="../tags/tag3144.xml"/><Relationship Id="rId68" Type="http://schemas.openxmlformats.org/officeDocument/2006/relationships/tags" Target="../tags/tag3149.xml"/><Relationship Id="rId84" Type="http://schemas.openxmlformats.org/officeDocument/2006/relationships/tags" Target="../tags/tag3165.xml"/><Relationship Id="rId89" Type="http://schemas.openxmlformats.org/officeDocument/2006/relationships/tags" Target="../tags/tag3170.xml"/><Relationship Id="rId112" Type="http://schemas.openxmlformats.org/officeDocument/2006/relationships/tags" Target="../tags/tag3193.xml"/><Relationship Id="rId133" Type="http://schemas.openxmlformats.org/officeDocument/2006/relationships/tags" Target="../tags/tag3214.xml"/><Relationship Id="rId138" Type="http://schemas.openxmlformats.org/officeDocument/2006/relationships/tags" Target="../tags/tag3219.xml"/><Relationship Id="rId154" Type="http://schemas.openxmlformats.org/officeDocument/2006/relationships/tags" Target="../tags/tag3235.xml"/><Relationship Id="rId159" Type="http://schemas.openxmlformats.org/officeDocument/2006/relationships/tags" Target="../tags/tag3240.xml"/><Relationship Id="rId16" Type="http://schemas.openxmlformats.org/officeDocument/2006/relationships/tags" Target="../tags/tag3097.xml"/><Relationship Id="rId107" Type="http://schemas.openxmlformats.org/officeDocument/2006/relationships/tags" Target="../tags/tag3188.xml"/><Relationship Id="rId11" Type="http://schemas.openxmlformats.org/officeDocument/2006/relationships/tags" Target="../tags/tag3092.xml"/><Relationship Id="rId32" Type="http://schemas.openxmlformats.org/officeDocument/2006/relationships/tags" Target="../tags/tag3113.xml"/><Relationship Id="rId37" Type="http://schemas.openxmlformats.org/officeDocument/2006/relationships/tags" Target="../tags/tag3118.xml"/><Relationship Id="rId53" Type="http://schemas.openxmlformats.org/officeDocument/2006/relationships/tags" Target="../tags/tag3134.xml"/><Relationship Id="rId58" Type="http://schemas.openxmlformats.org/officeDocument/2006/relationships/tags" Target="../tags/tag3139.xml"/><Relationship Id="rId74" Type="http://schemas.openxmlformats.org/officeDocument/2006/relationships/tags" Target="../tags/tag3155.xml"/><Relationship Id="rId79" Type="http://schemas.openxmlformats.org/officeDocument/2006/relationships/tags" Target="../tags/tag3160.xml"/><Relationship Id="rId102" Type="http://schemas.openxmlformats.org/officeDocument/2006/relationships/tags" Target="../tags/tag3183.xml"/><Relationship Id="rId123" Type="http://schemas.openxmlformats.org/officeDocument/2006/relationships/tags" Target="../tags/tag3204.xml"/><Relationship Id="rId128" Type="http://schemas.openxmlformats.org/officeDocument/2006/relationships/tags" Target="../tags/tag3209.xml"/><Relationship Id="rId144" Type="http://schemas.openxmlformats.org/officeDocument/2006/relationships/tags" Target="../tags/tag3225.xml"/><Relationship Id="rId149" Type="http://schemas.openxmlformats.org/officeDocument/2006/relationships/tags" Target="../tags/tag3230.xml"/><Relationship Id="rId5" Type="http://schemas.openxmlformats.org/officeDocument/2006/relationships/tags" Target="../tags/tag3086.xml"/><Relationship Id="rId90" Type="http://schemas.openxmlformats.org/officeDocument/2006/relationships/tags" Target="../tags/tag3171.xml"/><Relationship Id="rId95" Type="http://schemas.openxmlformats.org/officeDocument/2006/relationships/tags" Target="../tags/tag3176.xml"/><Relationship Id="rId160" Type="http://schemas.openxmlformats.org/officeDocument/2006/relationships/tags" Target="../tags/tag3241.xml"/><Relationship Id="rId165" Type="http://schemas.openxmlformats.org/officeDocument/2006/relationships/tags" Target="../tags/tag3246.xml"/><Relationship Id="rId22" Type="http://schemas.openxmlformats.org/officeDocument/2006/relationships/tags" Target="../tags/tag3103.xml"/><Relationship Id="rId27" Type="http://schemas.openxmlformats.org/officeDocument/2006/relationships/tags" Target="../tags/tag3108.xml"/><Relationship Id="rId43" Type="http://schemas.openxmlformats.org/officeDocument/2006/relationships/tags" Target="../tags/tag3124.xml"/><Relationship Id="rId48" Type="http://schemas.openxmlformats.org/officeDocument/2006/relationships/tags" Target="../tags/tag3129.xml"/><Relationship Id="rId64" Type="http://schemas.openxmlformats.org/officeDocument/2006/relationships/tags" Target="../tags/tag3145.xml"/><Relationship Id="rId69" Type="http://schemas.openxmlformats.org/officeDocument/2006/relationships/tags" Target="../tags/tag3150.xml"/><Relationship Id="rId113" Type="http://schemas.openxmlformats.org/officeDocument/2006/relationships/tags" Target="../tags/tag3194.xml"/><Relationship Id="rId118" Type="http://schemas.openxmlformats.org/officeDocument/2006/relationships/tags" Target="../tags/tag3199.xml"/><Relationship Id="rId134" Type="http://schemas.openxmlformats.org/officeDocument/2006/relationships/tags" Target="../tags/tag3215.xml"/><Relationship Id="rId139" Type="http://schemas.openxmlformats.org/officeDocument/2006/relationships/tags" Target="../tags/tag3220.xml"/><Relationship Id="rId80" Type="http://schemas.openxmlformats.org/officeDocument/2006/relationships/tags" Target="../tags/tag3161.xml"/><Relationship Id="rId85" Type="http://schemas.openxmlformats.org/officeDocument/2006/relationships/tags" Target="../tags/tag3166.xml"/><Relationship Id="rId150" Type="http://schemas.openxmlformats.org/officeDocument/2006/relationships/tags" Target="../tags/tag3231.xml"/><Relationship Id="rId155" Type="http://schemas.openxmlformats.org/officeDocument/2006/relationships/tags" Target="../tags/tag3236.xml"/><Relationship Id="rId12" Type="http://schemas.openxmlformats.org/officeDocument/2006/relationships/tags" Target="../tags/tag3093.xml"/><Relationship Id="rId17" Type="http://schemas.openxmlformats.org/officeDocument/2006/relationships/tags" Target="../tags/tag3098.xml"/><Relationship Id="rId33" Type="http://schemas.openxmlformats.org/officeDocument/2006/relationships/tags" Target="../tags/tag3114.xml"/><Relationship Id="rId38" Type="http://schemas.openxmlformats.org/officeDocument/2006/relationships/tags" Target="../tags/tag3119.xml"/><Relationship Id="rId59" Type="http://schemas.openxmlformats.org/officeDocument/2006/relationships/tags" Target="../tags/tag3140.xml"/><Relationship Id="rId103" Type="http://schemas.openxmlformats.org/officeDocument/2006/relationships/tags" Target="../tags/tag3184.xml"/><Relationship Id="rId108" Type="http://schemas.openxmlformats.org/officeDocument/2006/relationships/tags" Target="../tags/tag3189.xml"/><Relationship Id="rId124" Type="http://schemas.openxmlformats.org/officeDocument/2006/relationships/tags" Target="../tags/tag3205.xml"/><Relationship Id="rId129" Type="http://schemas.openxmlformats.org/officeDocument/2006/relationships/tags" Target="../tags/tag3210.xml"/><Relationship Id="rId54" Type="http://schemas.openxmlformats.org/officeDocument/2006/relationships/tags" Target="../tags/tag3135.xml"/><Relationship Id="rId70" Type="http://schemas.openxmlformats.org/officeDocument/2006/relationships/tags" Target="../tags/tag3151.xml"/><Relationship Id="rId75" Type="http://schemas.openxmlformats.org/officeDocument/2006/relationships/tags" Target="../tags/tag3156.xml"/><Relationship Id="rId91" Type="http://schemas.openxmlformats.org/officeDocument/2006/relationships/tags" Target="../tags/tag3172.xml"/><Relationship Id="rId96" Type="http://schemas.openxmlformats.org/officeDocument/2006/relationships/tags" Target="../tags/tag3177.xml"/><Relationship Id="rId140" Type="http://schemas.openxmlformats.org/officeDocument/2006/relationships/tags" Target="../tags/tag3221.xml"/><Relationship Id="rId145" Type="http://schemas.openxmlformats.org/officeDocument/2006/relationships/tags" Target="../tags/tag3226.xml"/><Relationship Id="rId161" Type="http://schemas.openxmlformats.org/officeDocument/2006/relationships/tags" Target="../tags/tag3242.xml"/><Relationship Id="rId166" Type="http://schemas.openxmlformats.org/officeDocument/2006/relationships/tags" Target="../tags/tag3247.xml"/><Relationship Id="rId1" Type="http://schemas.openxmlformats.org/officeDocument/2006/relationships/tags" Target="../tags/tag3082.xml"/><Relationship Id="rId6" Type="http://schemas.openxmlformats.org/officeDocument/2006/relationships/tags" Target="../tags/tag3087.xml"/><Relationship Id="rId15" Type="http://schemas.openxmlformats.org/officeDocument/2006/relationships/tags" Target="../tags/tag3096.xml"/><Relationship Id="rId23" Type="http://schemas.openxmlformats.org/officeDocument/2006/relationships/tags" Target="../tags/tag3104.xml"/><Relationship Id="rId28" Type="http://schemas.openxmlformats.org/officeDocument/2006/relationships/tags" Target="../tags/tag3109.xml"/><Relationship Id="rId36" Type="http://schemas.openxmlformats.org/officeDocument/2006/relationships/tags" Target="../tags/tag3117.xml"/><Relationship Id="rId49" Type="http://schemas.openxmlformats.org/officeDocument/2006/relationships/tags" Target="../tags/tag3130.xml"/><Relationship Id="rId57" Type="http://schemas.openxmlformats.org/officeDocument/2006/relationships/tags" Target="../tags/tag3138.xml"/><Relationship Id="rId106" Type="http://schemas.openxmlformats.org/officeDocument/2006/relationships/tags" Target="../tags/tag3187.xml"/><Relationship Id="rId114" Type="http://schemas.openxmlformats.org/officeDocument/2006/relationships/tags" Target="../tags/tag3195.xml"/><Relationship Id="rId119" Type="http://schemas.openxmlformats.org/officeDocument/2006/relationships/tags" Target="../tags/tag3200.xml"/><Relationship Id="rId127" Type="http://schemas.openxmlformats.org/officeDocument/2006/relationships/tags" Target="../tags/tag3208.xml"/><Relationship Id="rId10" Type="http://schemas.openxmlformats.org/officeDocument/2006/relationships/tags" Target="../tags/tag3091.xml"/><Relationship Id="rId31" Type="http://schemas.openxmlformats.org/officeDocument/2006/relationships/tags" Target="../tags/tag3112.xml"/><Relationship Id="rId44" Type="http://schemas.openxmlformats.org/officeDocument/2006/relationships/tags" Target="../tags/tag3125.xml"/><Relationship Id="rId52" Type="http://schemas.openxmlformats.org/officeDocument/2006/relationships/tags" Target="../tags/tag3133.xml"/><Relationship Id="rId60" Type="http://schemas.openxmlformats.org/officeDocument/2006/relationships/tags" Target="../tags/tag3141.xml"/><Relationship Id="rId65" Type="http://schemas.openxmlformats.org/officeDocument/2006/relationships/tags" Target="../tags/tag3146.xml"/><Relationship Id="rId73" Type="http://schemas.openxmlformats.org/officeDocument/2006/relationships/tags" Target="../tags/tag3154.xml"/><Relationship Id="rId78" Type="http://schemas.openxmlformats.org/officeDocument/2006/relationships/tags" Target="../tags/tag3159.xml"/><Relationship Id="rId81" Type="http://schemas.openxmlformats.org/officeDocument/2006/relationships/tags" Target="../tags/tag3162.xml"/><Relationship Id="rId86" Type="http://schemas.openxmlformats.org/officeDocument/2006/relationships/tags" Target="../tags/tag3167.xml"/><Relationship Id="rId94" Type="http://schemas.openxmlformats.org/officeDocument/2006/relationships/tags" Target="../tags/tag3175.xml"/><Relationship Id="rId99" Type="http://schemas.openxmlformats.org/officeDocument/2006/relationships/tags" Target="../tags/tag3180.xml"/><Relationship Id="rId101" Type="http://schemas.openxmlformats.org/officeDocument/2006/relationships/tags" Target="../tags/tag3182.xml"/><Relationship Id="rId122" Type="http://schemas.openxmlformats.org/officeDocument/2006/relationships/tags" Target="../tags/tag3203.xml"/><Relationship Id="rId130" Type="http://schemas.openxmlformats.org/officeDocument/2006/relationships/tags" Target="../tags/tag3211.xml"/><Relationship Id="rId135" Type="http://schemas.openxmlformats.org/officeDocument/2006/relationships/tags" Target="../tags/tag3216.xml"/><Relationship Id="rId143" Type="http://schemas.openxmlformats.org/officeDocument/2006/relationships/tags" Target="../tags/tag3224.xml"/><Relationship Id="rId148" Type="http://schemas.openxmlformats.org/officeDocument/2006/relationships/tags" Target="../tags/tag3229.xml"/><Relationship Id="rId151" Type="http://schemas.openxmlformats.org/officeDocument/2006/relationships/tags" Target="../tags/tag3232.xml"/><Relationship Id="rId156" Type="http://schemas.openxmlformats.org/officeDocument/2006/relationships/tags" Target="../tags/tag3237.xml"/><Relationship Id="rId164" Type="http://schemas.openxmlformats.org/officeDocument/2006/relationships/tags" Target="../tags/tag3245.xml"/><Relationship Id="rId4" Type="http://schemas.openxmlformats.org/officeDocument/2006/relationships/tags" Target="../tags/tag3085.xml"/><Relationship Id="rId9" Type="http://schemas.openxmlformats.org/officeDocument/2006/relationships/tags" Target="../tags/tag3090.xml"/><Relationship Id="rId13" Type="http://schemas.openxmlformats.org/officeDocument/2006/relationships/tags" Target="../tags/tag3094.xml"/><Relationship Id="rId18" Type="http://schemas.openxmlformats.org/officeDocument/2006/relationships/tags" Target="../tags/tag3099.xml"/><Relationship Id="rId39" Type="http://schemas.openxmlformats.org/officeDocument/2006/relationships/tags" Target="../tags/tag3120.xml"/><Relationship Id="rId109" Type="http://schemas.openxmlformats.org/officeDocument/2006/relationships/tags" Target="../tags/tag3190.xml"/><Relationship Id="rId34" Type="http://schemas.openxmlformats.org/officeDocument/2006/relationships/tags" Target="../tags/tag3115.xml"/><Relationship Id="rId50" Type="http://schemas.openxmlformats.org/officeDocument/2006/relationships/tags" Target="../tags/tag3131.xml"/><Relationship Id="rId55" Type="http://schemas.openxmlformats.org/officeDocument/2006/relationships/tags" Target="../tags/tag3136.xml"/><Relationship Id="rId76" Type="http://schemas.openxmlformats.org/officeDocument/2006/relationships/tags" Target="../tags/tag3157.xml"/><Relationship Id="rId97" Type="http://schemas.openxmlformats.org/officeDocument/2006/relationships/tags" Target="../tags/tag3178.xml"/><Relationship Id="rId104" Type="http://schemas.openxmlformats.org/officeDocument/2006/relationships/tags" Target="../tags/tag3185.xml"/><Relationship Id="rId120" Type="http://schemas.openxmlformats.org/officeDocument/2006/relationships/tags" Target="../tags/tag3201.xml"/><Relationship Id="rId125" Type="http://schemas.openxmlformats.org/officeDocument/2006/relationships/tags" Target="../tags/tag3206.xml"/><Relationship Id="rId141" Type="http://schemas.openxmlformats.org/officeDocument/2006/relationships/tags" Target="../tags/tag3222.xml"/><Relationship Id="rId146" Type="http://schemas.openxmlformats.org/officeDocument/2006/relationships/tags" Target="../tags/tag3227.xml"/><Relationship Id="rId167" Type="http://schemas.openxmlformats.org/officeDocument/2006/relationships/slideLayout" Target="../slideLayouts/slideLayout2.xml"/><Relationship Id="rId7" Type="http://schemas.openxmlformats.org/officeDocument/2006/relationships/tags" Target="../tags/tag3088.xml"/><Relationship Id="rId71" Type="http://schemas.openxmlformats.org/officeDocument/2006/relationships/tags" Target="../tags/tag3152.xml"/><Relationship Id="rId92" Type="http://schemas.openxmlformats.org/officeDocument/2006/relationships/tags" Target="../tags/tag3173.xml"/><Relationship Id="rId162" Type="http://schemas.openxmlformats.org/officeDocument/2006/relationships/tags" Target="../tags/tag3243.xml"/><Relationship Id="rId2" Type="http://schemas.openxmlformats.org/officeDocument/2006/relationships/tags" Target="../tags/tag3083.xml"/><Relationship Id="rId29" Type="http://schemas.openxmlformats.org/officeDocument/2006/relationships/tags" Target="../tags/tag3110.xml"/><Relationship Id="rId24" Type="http://schemas.openxmlformats.org/officeDocument/2006/relationships/tags" Target="../tags/tag3105.xml"/><Relationship Id="rId40" Type="http://schemas.openxmlformats.org/officeDocument/2006/relationships/tags" Target="../tags/tag3121.xml"/><Relationship Id="rId45" Type="http://schemas.openxmlformats.org/officeDocument/2006/relationships/tags" Target="../tags/tag3126.xml"/><Relationship Id="rId66" Type="http://schemas.openxmlformats.org/officeDocument/2006/relationships/tags" Target="../tags/tag3147.xml"/><Relationship Id="rId87" Type="http://schemas.openxmlformats.org/officeDocument/2006/relationships/tags" Target="../tags/tag3168.xml"/><Relationship Id="rId110" Type="http://schemas.openxmlformats.org/officeDocument/2006/relationships/tags" Target="../tags/tag3191.xml"/><Relationship Id="rId115" Type="http://schemas.openxmlformats.org/officeDocument/2006/relationships/tags" Target="../tags/tag3196.xml"/><Relationship Id="rId131" Type="http://schemas.openxmlformats.org/officeDocument/2006/relationships/tags" Target="../tags/tag3212.xml"/><Relationship Id="rId136" Type="http://schemas.openxmlformats.org/officeDocument/2006/relationships/tags" Target="../tags/tag3217.xml"/><Relationship Id="rId157" Type="http://schemas.openxmlformats.org/officeDocument/2006/relationships/tags" Target="../tags/tag3238.xml"/><Relationship Id="rId61" Type="http://schemas.openxmlformats.org/officeDocument/2006/relationships/tags" Target="../tags/tag3142.xml"/><Relationship Id="rId82" Type="http://schemas.openxmlformats.org/officeDocument/2006/relationships/tags" Target="../tags/tag3163.xml"/><Relationship Id="rId152" Type="http://schemas.openxmlformats.org/officeDocument/2006/relationships/tags" Target="../tags/tag3233.xml"/><Relationship Id="rId19" Type="http://schemas.openxmlformats.org/officeDocument/2006/relationships/tags" Target="../tags/tag3100.xml"/><Relationship Id="rId14" Type="http://schemas.openxmlformats.org/officeDocument/2006/relationships/tags" Target="../tags/tag3095.xml"/><Relationship Id="rId30" Type="http://schemas.openxmlformats.org/officeDocument/2006/relationships/tags" Target="../tags/tag3111.xml"/><Relationship Id="rId35" Type="http://schemas.openxmlformats.org/officeDocument/2006/relationships/tags" Target="../tags/tag3116.xml"/><Relationship Id="rId56" Type="http://schemas.openxmlformats.org/officeDocument/2006/relationships/tags" Target="../tags/tag3137.xml"/><Relationship Id="rId77" Type="http://schemas.openxmlformats.org/officeDocument/2006/relationships/tags" Target="../tags/tag3158.xml"/><Relationship Id="rId100" Type="http://schemas.openxmlformats.org/officeDocument/2006/relationships/tags" Target="../tags/tag3181.xml"/><Relationship Id="rId105" Type="http://schemas.openxmlformats.org/officeDocument/2006/relationships/tags" Target="../tags/tag3186.xml"/><Relationship Id="rId126" Type="http://schemas.openxmlformats.org/officeDocument/2006/relationships/tags" Target="../tags/tag3207.xml"/><Relationship Id="rId147" Type="http://schemas.openxmlformats.org/officeDocument/2006/relationships/tags" Target="../tags/tag3228.xml"/><Relationship Id="rId8" Type="http://schemas.openxmlformats.org/officeDocument/2006/relationships/tags" Target="../tags/tag3089.xml"/><Relationship Id="rId51" Type="http://schemas.openxmlformats.org/officeDocument/2006/relationships/tags" Target="../tags/tag3132.xml"/><Relationship Id="rId72" Type="http://schemas.openxmlformats.org/officeDocument/2006/relationships/tags" Target="../tags/tag3153.xml"/><Relationship Id="rId93" Type="http://schemas.openxmlformats.org/officeDocument/2006/relationships/tags" Target="../tags/tag3174.xml"/><Relationship Id="rId98" Type="http://schemas.openxmlformats.org/officeDocument/2006/relationships/tags" Target="../tags/tag3179.xml"/><Relationship Id="rId121" Type="http://schemas.openxmlformats.org/officeDocument/2006/relationships/tags" Target="../tags/tag3202.xml"/><Relationship Id="rId142" Type="http://schemas.openxmlformats.org/officeDocument/2006/relationships/tags" Target="../tags/tag3223.xml"/><Relationship Id="rId163" Type="http://schemas.openxmlformats.org/officeDocument/2006/relationships/tags" Target="../tags/tag3244.xml"/><Relationship Id="rId3" Type="http://schemas.openxmlformats.org/officeDocument/2006/relationships/tags" Target="../tags/tag3084.xml"/><Relationship Id="rId25" Type="http://schemas.openxmlformats.org/officeDocument/2006/relationships/tags" Target="../tags/tag3106.xml"/><Relationship Id="rId46" Type="http://schemas.openxmlformats.org/officeDocument/2006/relationships/tags" Target="../tags/tag3127.xml"/><Relationship Id="rId67" Type="http://schemas.openxmlformats.org/officeDocument/2006/relationships/tags" Target="../tags/tag3148.xml"/><Relationship Id="rId116" Type="http://schemas.openxmlformats.org/officeDocument/2006/relationships/tags" Target="../tags/tag3197.xml"/><Relationship Id="rId137" Type="http://schemas.openxmlformats.org/officeDocument/2006/relationships/tags" Target="../tags/tag3218.xml"/><Relationship Id="rId158" Type="http://schemas.openxmlformats.org/officeDocument/2006/relationships/tags" Target="../tags/tag3239.xml"/><Relationship Id="rId20" Type="http://schemas.openxmlformats.org/officeDocument/2006/relationships/tags" Target="../tags/tag3101.xml"/><Relationship Id="rId41" Type="http://schemas.openxmlformats.org/officeDocument/2006/relationships/tags" Target="../tags/tag3122.xml"/><Relationship Id="rId62" Type="http://schemas.openxmlformats.org/officeDocument/2006/relationships/tags" Target="../tags/tag3143.xml"/><Relationship Id="rId83" Type="http://schemas.openxmlformats.org/officeDocument/2006/relationships/tags" Target="../tags/tag3164.xml"/><Relationship Id="rId88" Type="http://schemas.openxmlformats.org/officeDocument/2006/relationships/tags" Target="../tags/tag3169.xml"/><Relationship Id="rId111" Type="http://schemas.openxmlformats.org/officeDocument/2006/relationships/tags" Target="../tags/tag3192.xml"/><Relationship Id="rId132" Type="http://schemas.openxmlformats.org/officeDocument/2006/relationships/tags" Target="../tags/tag3213.xml"/><Relationship Id="rId153" Type="http://schemas.openxmlformats.org/officeDocument/2006/relationships/tags" Target="../tags/tag323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19.xml"/><Relationship Id="rId21" Type="http://schemas.openxmlformats.org/officeDocument/2006/relationships/tags" Target="../tags/tag223.xml"/><Relationship Id="rId42" Type="http://schemas.openxmlformats.org/officeDocument/2006/relationships/tags" Target="../tags/tag244.xml"/><Relationship Id="rId63" Type="http://schemas.openxmlformats.org/officeDocument/2006/relationships/tags" Target="../tags/tag265.xml"/><Relationship Id="rId84" Type="http://schemas.openxmlformats.org/officeDocument/2006/relationships/tags" Target="../tags/tag286.xml"/><Relationship Id="rId138" Type="http://schemas.openxmlformats.org/officeDocument/2006/relationships/tags" Target="../tags/tag340.xml"/><Relationship Id="rId159" Type="http://schemas.openxmlformats.org/officeDocument/2006/relationships/tags" Target="../tags/tag361.xml"/><Relationship Id="rId170" Type="http://schemas.openxmlformats.org/officeDocument/2006/relationships/tags" Target="../tags/tag372.xml"/><Relationship Id="rId191" Type="http://schemas.openxmlformats.org/officeDocument/2006/relationships/tags" Target="../tags/tag393.xml"/><Relationship Id="rId205" Type="http://schemas.openxmlformats.org/officeDocument/2006/relationships/slideLayout" Target="../slideLayouts/slideLayout2.xml"/><Relationship Id="rId16" Type="http://schemas.openxmlformats.org/officeDocument/2006/relationships/tags" Target="../tags/tag218.xml"/><Relationship Id="rId107" Type="http://schemas.openxmlformats.org/officeDocument/2006/relationships/tags" Target="../tags/tag309.xml"/><Relationship Id="rId11" Type="http://schemas.openxmlformats.org/officeDocument/2006/relationships/tags" Target="../tags/tag213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53" Type="http://schemas.openxmlformats.org/officeDocument/2006/relationships/tags" Target="../tags/tag255.xml"/><Relationship Id="rId58" Type="http://schemas.openxmlformats.org/officeDocument/2006/relationships/tags" Target="../tags/tag260.xml"/><Relationship Id="rId74" Type="http://schemas.openxmlformats.org/officeDocument/2006/relationships/tags" Target="../tags/tag276.xml"/><Relationship Id="rId79" Type="http://schemas.openxmlformats.org/officeDocument/2006/relationships/tags" Target="../tags/tag281.xml"/><Relationship Id="rId102" Type="http://schemas.openxmlformats.org/officeDocument/2006/relationships/tags" Target="../tags/tag304.xml"/><Relationship Id="rId123" Type="http://schemas.openxmlformats.org/officeDocument/2006/relationships/tags" Target="../tags/tag325.xml"/><Relationship Id="rId128" Type="http://schemas.openxmlformats.org/officeDocument/2006/relationships/tags" Target="../tags/tag330.xml"/><Relationship Id="rId144" Type="http://schemas.openxmlformats.org/officeDocument/2006/relationships/tags" Target="../tags/tag346.xml"/><Relationship Id="rId149" Type="http://schemas.openxmlformats.org/officeDocument/2006/relationships/tags" Target="../tags/tag351.xml"/><Relationship Id="rId5" Type="http://schemas.openxmlformats.org/officeDocument/2006/relationships/tags" Target="../tags/tag207.xml"/><Relationship Id="rId90" Type="http://schemas.openxmlformats.org/officeDocument/2006/relationships/tags" Target="../tags/tag292.xml"/><Relationship Id="rId95" Type="http://schemas.openxmlformats.org/officeDocument/2006/relationships/tags" Target="../tags/tag297.xml"/><Relationship Id="rId160" Type="http://schemas.openxmlformats.org/officeDocument/2006/relationships/tags" Target="../tags/tag362.xml"/><Relationship Id="rId165" Type="http://schemas.openxmlformats.org/officeDocument/2006/relationships/tags" Target="../tags/tag367.xml"/><Relationship Id="rId181" Type="http://schemas.openxmlformats.org/officeDocument/2006/relationships/tags" Target="../tags/tag383.xml"/><Relationship Id="rId186" Type="http://schemas.openxmlformats.org/officeDocument/2006/relationships/tags" Target="../tags/tag388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64" Type="http://schemas.openxmlformats.org/officeDocument/2006/relationships/tags" Target="../tags/tag266.xml"/><Relationship Id="rId69" Type="http://schemas.openxmlformats.org/officeDocument/2006/relationships/tags" Target="../tags/tag271.xml"/><Relationship Id="rId113" Type="http://schemas.openxmlformats.org/officeDocument/2006/relationships/tags" Target="../tags/tag315.xml"/><Relationship Id="rId118" Type="http://schemas.openxmlformats.org/officeDocument/2006/relationships/tags" Target="../tags/tag320.xml"/><Relationship Id="rId134" Type="http://schemas.openxmlformats.org/officeDocument/2006/relationships/tags" Target="../tags/tag336.xml"/><Relationship Id="rId139" Type="http://schemas.openxmlformats.org/officeDocument/2006/relationships/tags" Target="../tags/tag341.xml"/><Relationship Id="rId80" Type="http://schemas.openxmlformats.org/officeDocument/2006/relationships/tags" Target="../tags/tag282.xml"/><Relationship Id="rId85" Type="http://schemas.openxmlformats.org/officeDocument/2006/relationships/tags" Target="../tags/tag287.xml"/><Relationship Id="rId150" Type="http://schemas.openxmlformats.org/officeDocument/2006/relationships/tags" Target="../tags/tag352.xml"/><Relationship Id="rId155" Type="http://schemas.openxmlformats.org/officeDocument/2006/relationships/tags" Target="../tags/tag357.xml"/><Relationship Id="rId171" Type="http://schemas.openxmlformats.org/officeDocument/2006/relationships/tags" Target="../tags/tag373.xml"/><Relationship Id="rId176" Type="http://schemas.openxmlformats.org/officeDocument/2006/relationships/tags" Target="../tags/tag378.xml"/><Relationship Id="rId192" Type="http://schemas.openxmlformats.org/officeDocument/2006/relationships/tags" Target="../tags/tag394.xml"/><Relationship Id="rId197" Type="http://schemas.openxmlformats.org/officeDocument/2006/relationships/tags" Target="../tags/tag399.xml"/><Relationship Id="rId201" Type="http://schemas.openxmlformats.org/officeDocument/2006/relationships/tags" Target="../tags/tag403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59" Type="http://schemas.openxmlformats.org/officeDocument/2006/relationships/tags" Target="../tags/tag261.xml"/><Relationship Id="rId103" Type="http://schemas.openxmlformats.org/officeDocument/2006/relationships/tags" Target="../tags/tag305.xml"/><Relationship Id="rId108" Type="http://schemas.openxmlformats.org/officeDocument/2006/relationships/tags" Target="../tags/tag310.xml"/><Relationship Id="rId124" Type="http://schemas.openxmlformats.org/officeDocument/2006/relationships/tags" Target="../tags/tag326.xml"/><Relationship Id="rId129" Type="http://schemas.openxmlformats.org/officeDocument/2006/relationships/tags" Target="../tags/tag331.xml"/><Relationship Id="rId54" Type="http://schemas.openxmlformats.org/officeDocument/2006/relationships/tags" Target="../tags/tag256.xml"/><Relationship Id="rId70" Type="http://schemas.openxmlformats.org/officeDocument/2006/relationships/tags" Target="../tags/tag272.xml"/><Relationship Id="rId75" Type="http://schemas.openxmlformats.org/officeDocument/2006/relationships/tags" Target="../tags/tag277.xml"/><Relationship Id="rId91" Type="http://schemas.openxmlformats.org/officeDocument/2006/relationships/tags" Target="../tags/tag293.xml"/><Relationship Id="rId96" Type="http://schemas.openxmlformats.org/officeDocument/2006/relationships/tags" Target="../tags/tag298.xml"/><Relationship Id="rId140" Type="http://schemas.openxmlformats.org/officeDocument/2006/relationships/tags" Target="../tags/tag342.xml"/><Relationship Id="rId145" Type="http://schemas.openxmlformats.org/officeDocument/2006/relationships/tags" Target="../tags/tag347.xml"/><Relationship Id="rId161" Type="http://schemas.openxmlformats.org/officeDocument/2006/relationships/tags" Target="../tags/tag363.xml"/><Relationship Id="rId166" Type="http://schemas.openxmlformats.org/officeDocument/2006/relationships/tags" Target="../tags/tag368.xml"/><Relationship Id="rId182" Type="http://schemas.openxmlformats.org/officeDocument/2006/relationships/tags" Target="../tags/tag384.xml"/><Relationship Id="rId187" Type="http://schemas.openxmlformats.org/officeDocument/2006/relationships/tags" Target="../tags/tag389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49" Type="http://schemas.openxmlformats.org/officeDocument/2006/relationships/tags" Target="../tags/tag251.xml"/><Relationship Id="rId114" Type="http://schemas.openxmlformats.org/officeDocument/2006/relationships/tags" Target="../tags/tag316.xml"/><Relationship Id="rId119" Type="http://schemas.openxmlformats.org/officeDocument/2006/relationships/tags" Target="../tags/tag321.xml"/><Relationship Id="rId44" Type="http://schemas.openxmlformats.org/officeDocument/2006/relationships/tags" Target="../tags/tag246.xml"/><Relationship Id="rId60" Type="http://schemas.openxmlformats.org/officeDocument/2006/relationships/tags" Target="../tags/tag262.xml"/><Relationship Id="rId65" Type="http://schemas.openxmlformats.org/officeDocument/2006/relationships/tags" Target="../tags/tag267.xml"/><Relationship Id="rId81" Type="http://schemas.openxmlformats.org/officeDocument/2006/relationships/tags" Target="../tags/tag283.xml"/><Relationship Id="rId86" Type="http://schemas.openxmlformats.org/officeDocument/2006/relationships/tags" Target="../tags/tag288.xml"/><Relationship Id="rId130" Type="http://schemas.openxmlformats.org/officeDocument/2006/relationships/tags" Target="../tags/tag332.xml"/><Relationship Id="rId135" Type="http://schemas.openxmlformats.org/officeDocument/2006/relationships/tags" Target="../tags/tag337.xml"/><Relationship Id="rId151" Type="http://schemas.openxmlformats.org/officeDocument/2006/relationships/tags" Target="../tags/tag353.xml"/><Relationship Id="rId156" Type="http://schemas.openxmlformats.org/officeDocument/2006/relationships/tags" Target="../tags/tag358.xml"/><Relationship Id="rId177" Type="http://schemas.openxmlformats.org/officeDocument/2006/relationships/tags" Target="../tags/tag379.xml"/><Relationship Id="rId198" Type="http://schemas.openxmlformats.org/officeDocument/2006/relationships/tags" Target="../tags/tag400.xml"/><Relationship Id="rId172" Type="http://schemas.openxmlformats.org/officeDocument/2006/relationships/tags" Target="../tags/tag374.xml"/><Relationship Id="rId193" Type="http://schemas.openxmlformats.org/officeDocument/2006/relationships/tags" Target="../tags/tag395.xml"/><Relationship Id="rId202" Type="http://schemas.openxmlformats.org/officeDocument/2006/relationships/tags" Target="../tags/tag404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9" Type="http://schemas.openxmlformats.org/officeDocument/2006/relationships/tags" Target="../tags/tag241.xml"/><Relationship Id="rId109" Type="http://schemas.openxmlformats.org/officeDocument/2006/relationships/tags" Target="../tags/tag311.xml"/><Relationship Id="rId34" Type="http://schemas.openxmlformats.org/officeDocument/2006/relationships/tags" Target="../tags/tag236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76" Type="http://schemas.openxmlformats.org/officeDocument/2006/relationships/tags" Target="../tags/tag278.xml"/><Relationship Id="rId97" Type="http://schemas.openxmlformats.org/officeDocument/2006/relationships/tags" Target="../tags/tag299.xml"/><Relationship Id="rId104" Type="http://schemas.openxmlformats.org/officeDocument/2006/relationships/tags" Target="../tags/tag306.xml"/><Relationship Id="rId120" Type="http://schemas.openxmlformats.org/officeDocument/2006/relationships/tags" Target="../tags/tag322.xml"/><Relationship Id="rId125" Type="http://schemas.openxmlformats.org/officeDocument/2006/relationships/tags" Target="../tags/tag327.xml"/><Relationship Id="rId141" Type="http://schemas.openxmlformats.org/officeDocument/2006/relationships/tags" Target="../tags/tag343.xml"/><Relationship Id="rId146" Type="http://schemas.openxmlformats.org/officeDocument/2006/relationships/tags" Target="../tags/tag348.xml"/><Relationship Id="rId167" Type="http://schemas.openxmlformats.org/officeDocument/2006/relationships/tags" Target="../tags/tag369.xml"/><Relationship Id="rId188" Type="http://schemas.openxmlformats.org/officeDocument/2006/relationships/tags" Target="../tags/tag390.xml"/><Relationship Id="rId7" Type="http://schemas.openxmlformats.org/officeDocument/2006/relationships/tags" Target="../tags/tag209.xml"/><Relationship Id="rId71" Type="http://schemas.openxmlformats.org/officeDocument/2006/relationships/tags" Target="../tags/tag273.xml"/><Relationship Id="rId92" Type="http://schemas.openxmlformats.org/officeDocument/2006/relationships/tags" Target="../tags/tag294.xml"/><Relationship Id="rId162" Type="http://schemas.openxmlformats.org/officeDocument/2006/relationships/tags" Target="../tags/tag364.xml"/><Relationship Id="rId183" Type="http://schemas.openxmlformats.org/officeDocument/2006/relationships/tags" Target="../tags/tag385.xml"/><Relationship Id="rId2" Type="http://schemas.openxmlformats.org/officeDocument/2006/relationships/tags" Target="../tags/tag204.xml"/><Relationship Id="rId29" Type="http://schemas.openxmlformats.org/officeDocument/2006/relationships/tags" Target="../tags/tag231.xml"/><Relationship Id="rId24" Type="http://schemas.openxmlformats.org/officeDocument/2006/relationships/tags" Target="../tags/tag226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66" Type="http://schemas.openxmlformats.org/officeDocument/2006/relationships/tags" Target="../tags/tag268.xml"/><Relationship Id="rId87" Type="http://schemas.openxmlformats.org/officeDocument/2006/relationships/tags" Target="../tags/tag289.xml"/><Relationship Id="rId110" Type="http://schemas.openxmlformats.org/officeDocument/2006/relationships/tags" Target="../tags/tag312.xml"/><Relationship Id="rId115" Type="http://schemas.openxmlformats.org/officeDocument/2006/relationships/tags" Target="../tags/tag317.xml"/><Relationship Id="rId131" Type="http://schemas.openxmlformats.org/officeDocument/2006/relationships/tags" Target="../tags/tag333.xml"/><Relationship Id="rId136" Type="http://schemas.openxmlformats.org/officeDocument/2006/relationships/tags" Target="../tags/tag338.xml"/><Relationship Id="rId157" Type="http://schemas.openxmlformats.org/officeDocument/2006/relationships/tags" Target="../tags/tag359.xml"/><Relationship Id="rId178" Type="http://schemas.openxmlformats.org/officeDocument/2006/relationships/tags" Target="../tags/tag380.xml"/><Relationship Id="rId61" Type="http://schemas.openxmlformats.org/officeDocument/2006/relationships/tags" Target="../tags/tag263.xml"/><Relationship Id="rId82" Type="http://schemas.openxmlformats.org/officeDocument/2006/relationships/tags" Target="../tags/tag284.xml"/><Relationship Id="rId152" Type="http://schemas.openxmlformats.org/officeDocument/2006/relationships/tags" Target="../tags/tag354.xml"/><Relationship Id="rId173" Type="http://schemas.openxmlformats.org/officeDocument/2006/relationships/tags" Target="../tags/tag375.xml"/><Relationship Id="rId194" Type="http://schemas.openxmlformats.org/officeDocument/2006/relationships/tags" Target="../tags/tag396.xml"/><Relationship Id="rId199" Type="http://schemas.openxmlformats.org/officeDocument/2006/relationships/tags" Target="../tags/tag401.xml"/><Relationship Id="rId203" Type="http://schemas.openxmlformats.org/officeDocument/2006/relationships/tags" Target="../tags/tag405.xml"/><Relationship Id="rId19" Type="http://schemas.openxmlformats.org/officeDocument/2006/relationships/tags" Target="../tags/tag221.xml"/><Relationship Id="rId14" Type="http://schemas.openxmlformats.org/officeDocument/2006/relationships/tags" Target="../tags/tag216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56" Type="http://schemas.openxmlformats.org/officeDocument/2006/relationships/tags" Target="../tags/tag258.xml"/><Relationship Id="rId77" Type="http://schemas.openxmlformats.org/officeDocument/2006/relationships/tags" Target="../tags/tag279.xml"/><Relationship Id="rId100" Type="http://schemas.openxmlformats.org/officeDocument/2006/relationships/tags" Target="../tags/tag302.xml"/><Relationship Id="rId105" Type="http://schemas.openxmlformats.org/officeDocument/2006/relationships/tags" Target="../tags/tag307.xml"/><Relationship Id="rId126" Type="http://schemas.openxmlformats.org/officeDocument/2006/relationships/tags" Target="../tags/tag328.xml"/><Relationship Id="rId147" Type="http://schemas.openxmlformats.org/officeDocument/2006/relationships/tags" Target="../tags/tag349.xml"/><Relationship Id="rId168" Type="http://schemas.openxmlformats.org/officeDocument/2006/relationships/tags" Target="../tags/tag370.xml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72" Type="http://schemas.openxmlformats.org/officeDocument/2006/relationships/tags" Target="../tags/tag274.xml"/><Relationship Id="rId93" Type="http://schemas.openxmlformats.org/officeDocument/2006/relationships/tags" Target="../tags/tag295.xml"/><Relationship Id="rId98" Type="http://schemas.openxmlformats.org/officeDocument/2006/relationships/tags" Target="../tags/tag300.xml"/><Relationship Id="rId121" Type="http://schemas.openxmlformats.org/officeDocument/2006/relationships/tags" Target="../tags/tag323.xml"/><Relationship Id="rId142" Type="http://schemas.openxmlformats.org/officeDocument/2006/relationships/tags" Target="../tags/tag344.xml"/><Relationship Id="rId163" Type="http://schemas.openxmlformats.org/officeDocument/2006/relationships/tags" Target="../tags/tag365.xml"/><Relationship Id="rId184" Type="http://schemas.openxmlformats.org/officeDocument/2006/relationships/tags" Target="../tags/tag386.xml"/><Relationship Id="rId189" Type="http://schemas.openxmlformats.org/officeDocument/2006/relationships/tags" Target="../tags/tag391.xml"/><Relationship Id="rId3" Type="http://schemas.openxmlformats.org/officeDocument/2006/relationships/tags" Target="../tags/tag205.xml"/><Relationship Id="rId25" Type="http://schemas.openxmlformats.org/officeDocument/2006/relationships/tags" Target="../tags/tag227.xml"/><Relationship Id="rId46" Type="http://schemas.openxmlformats.org/officeDocument/2006/relationships/tags" Target="../tags/tag248.xml"/><Relationship Id="rId67" Type="http://schemas.openxmlformats.org/officeDocument/2006/relationships/tags" Target="../tags/tag269.xml"/><Relationship Id="rId116" Type="http://schemas.openxmlformats.org/officeDocument/2006/relationships/tags" Target="../tags/tag318.xml"/><Relationship Id="rId137" Type="http://schemas.openxmlformats.org/officeDocument/2006/relationships/tags" Target="../tags/tag339.xml"/><Relationship Id="rId158" Type="http://schemas.openxmlformats.org/officeDocument/2006/relationships/tags" Target="../tags/tag360.xml"/><Relationship Id="rId20" Type="http://schemas.openxmlformats.org/officeDocument/2006/relationships/tags" Target="../tags/tag222.xml"/><Relationship Id="rId41" Type="http://schemas.openxmlformats.org/officeDocument/2006/relationships/tags" Target="../tags/tag243.xml"/><Relationship Id="rId62" Type="http://schemas.openxmlformats.org/officeDocument/2006/relationships/tags" Target="../tags/tag264.xml"/><Relationship Id="rId83" Type="http://schemas.openxmlformats.org/officeDocument/2006/relationships/tags" Target="../tags/tag285.xml"/><Relationship Id="rId88" Type="http://schemas.openxmlformats.org/officeDocument/2006/relationships/tags" Target="../tags/tag290.xml"/><Relationship Id="rId111" Type="http://schemas.openxmlformats.org/officeDocument/2006/relationships/tags" Target="../tags/tag313.xml"/><Relationship Id="rId132" Type="http://schemas.openxmlformats.org/officeDocument/2006/relationships/tags" Target="../tags/tag334.xml"/><Relationship Id="rId153" Type="http://schemas.openxmlformats.org/officeDocument/2006/relationships/tags" Target="../tags/tag355.xml"/><Relationship Id="rId174" Type="http://schemas.openxmlformats.org/officeDocument/2006/relationships/tags" Target="../tags/tag376.xml"/><Relationship Id="rId179" Type="http://schemas.openxmlformats.org/officeDocument/2006/relationships/tags" Target="../tags/tag381.xml"/><Relationship Id="rId195" Type="http://schemas.openxmlformats.org/officeDocument/2006/relationships/tags" Target="../tags/tag397.xml"/><Relationship Id="rId190" Type="http://schemas.openxmlformats.org/officeDocument/2006/relationships/tags" Target="../tags/tag392.xml"/><Relationship Id="rId204" Type="http://schemas.openxmlformats.org/officeDocument/2006/relationships/tags" Target="../tags/tag406.xml"/><Relationship Id="rId15" Type="http://schemas.openxmlformats.org/officeDocument/2006/relationships/tags" Target="../tags/tag217.xml"/><Relationship Id="rId36" Type="http://schemas.openxmlformats.org/officeDocument/2006/relationships/tags" Target="../tags/tag238.xml"/><Relationship Id="rId57" Type="http://schemas.openxmlformats.org/officeDocument/2006/relationships/tags" Target="../tags/tag259.xml"/><Relationship Id="rId106" Type="http://schemas.openxmlformats.org/officeDocument/2006/relationships/tags" Target="../tags/tag308.xml"/><Relationship Id="rId127" Type="http://schemas.openxmlformats.org/officeDocument/2006/relationships/tags" Target="../tags/tag329.xml"/><Relationship Id="rId10" Type="http://schemas.openxmlformats.org/officeDocument/2006/relationships/tags" Target="../tags/tag212.xml"/><Relationship Id="rId31" Type="http://schemas.openxmlformats.org/officeDocument/2006/relationships/tags" Target="../tags/tag233.xml"/><Relationship Id="rId52" Type="http://schemas.openxmlformats.org/officeDocument/2006/relationships/tags" Target="../tags/tag254.xml"/><Relationship Id="rId73" Type="http://schemas.openxmlformats.org/officeDocument/2006/relationships/tags" Target="../tags/tag275.xml"/><Relationship Id="rId78" Type="http://schemas.openxmlformats.org/officeDocument/2006/relationships/tags" Target="../tags/tag280.xml"/><Relationship Id="rId94" Type="http://schemas.openxmlformats.org/officeDocument/2006/relationships/tags" Target="../tags/tag296.xml"/><Relationship Id="rId99" Type="http://schemas.openxmlformats.org/officeDocument/2006/relationships/tags" Target="../tags/tag301.xml"/><Relationship Id="rId101" Type="http://schemas.openxmlformats.org/officeDocument/2006/relationships/tags" Target="../tags/tag303.xml"/><Relationship Id="rId122" Type="http://schemas.openxmlformats.org/officeDocument/2006/relationships/tags" Target="../tags/tag324.xml"/><Relationship Id="rId143" Type="http://schemas.openxmlformats.org/officeDocument/2006/relationships/tags" Target="../tags/tag345.xml"/><Relationship Id="rId148" Type="http://schemas.openxmlformats.org/officeDocument/2006/relationships/tags" Target="../tags/tag350.xml"/><Relationship Id="rId164" Type="http://schemas.openxmlformats.org/officeDocument/2006/relationships/tags" Target="../tags/tag366.xml"/><Relationship Id="rId169" Type="http://schemas.openxmlformats.org/officeDocument/2006/relationships/tags" Target="../tags/tag371.xml"/><Relationship Id="rId185" Type="http://schemas.openxmlformats.org/officeDocument/2006/relationships/tags" Target="../tags/tag387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80" Type="http://schemas.openxmlformats.org/officeDocument/2006/relationships/tags" Target="../tags/tag382.xml"/><Relationship Id="rId26" Type="http://schemas.openxmlformats.org/officeDocument/2006/relationships/tags" Target="../tags/tag228.xml"/><Relationship Id="rId47" Type="http://schemas.openxmlformats.org/officeDocument/2006/relationships/tags" Target="../tags/tag249.xml"/><Relationship Id="rId68" Type="http://schemas.openxmlformats.org/officeDocument/2006/relationships/tags" Target="../tags/tag270.xml"/><Relationship Id="rId89" Type="http://schemas.openxmlformats.org/officeDocument/2006/relationships/tags" Target="../tags/tag291.xml"/><Relationship Id="rId112" Type="http://schemas.openxmlformats.org/officeDocument/2006/relationships/tags" Target="../tags/tag314.xml"/><Relationship Id="rId133" Type="http://schemas.openxmlformats.org/officeDocument/2006/relationships/tags" Target="../tags/tag335.xml"/><Relationship Id="rId154" Type="http://schemas.openxmlformats.org/officeDocument/2006/relationships/tags" Target="../tags/tag356.xml"/><Relationship Id="rId175" Type="http://schemas.openxmlformats.org/officeDocument/2006/relationships/tags" Target="../tags/tag377.xml"/><Relationship Id="rId196" Type="http://schemas.openxmlformats.org/officeDocument/2006/relationships/tags" Target="../tags/tag398.xml"/><Relationship Id="rId200" Type="http://schemas.openxmlformats.org/officeDocument/2006/relationships/tags" Target="../tags/tag40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32.xml"/><Relationship Id="rId117" Type="http://schemas.openxmlformats.org/officeDocument/2006/relationships/tags" Target="../tags/tag523.xml"/><Relationship Id="rId21" Type="http://schemas.openxmlformats.org/officeDocument/2006/relationships/tags" Target="../tags/tag427.xml"/><Relationship Id="rId42" Type="http://schemas.openxmlformats.org/officeDocument/2006/relationships/tags" Target="../tags/tag448.xml"/><Relationship Id="rId47" Type="http://schemas.openxmlformats.org/officeDocument/2006/relationships/tags" Target="../tags/tag453.xml"/><Relationship Id="rId63" Type="http://schemas.openxmlformats.org/officeDocument/2006/relationships/tags" Target="../tags/tag469.xml"/><Relationship Id="rId68" Type="http://schemas.openxmlformats.org/officeDocument/2006/relationships/tags" Target="../tags/tag474.xml"/><Relationship Id="rId84" Type="http://schemas.openxmlformats.org/officeDocument/2006/relationships/tags" Target="../tags/tag490.xml"/><Relationship Id="rId89" Type="http://schemas.openxmlformats.org/officeDocument/2006/relationships/tags" Target="../tags/tag495.xml"/><Relationship Id="rId112" Type="http://schemas.openxmlformats.org/officeDocument/2006/relationships/tags" Target="../tags/tag518.xml"/><Relationship Id="rId133" Type="http://schemas.openxmlformats.org/officeDocument/2006/relationships/tags" Target="../tags/tag539.xml"/><Relationship Id="rId138" Type="http://schemas.openxmlformats.org/officeDocument/2006/relationships/tags" Target="../tags/tag544.xml"/><Relationship Id="rId154" Type="http://schemas.openxmlformats.org/officeDocument/2006/relationships/tags" Target="../tags/tag560.xml"/><Relationship Id="rId159" Type="http://schemas.openxmlformats.org/officeDocument/2006/relationships/slideLayout" Target="../slideLayouts/slideLayout2.xml"/><Relationship Id="rId16" Type="http://schemas.openxmlformats.org/officeDocument/2006/relationships/tags" Target="../tags/tag422.xml"/><Relationship Id="rId107" Type="http://schemas.openxmlformats.org/officeDocument/2006/relationships/tags" Target="../tags/tag513.xml"/><Relationship Id="rId11" Type="http://schemas.openxmlformats.org/officeDocument/2006/relationships/tags" Target="../tags/tag417.xml"/><Relationship Id="rId32" Type="http://schemas.openxmlformats.org/officeDocument/2006/relationships/tags" Target="../tags/tag438.xml"/><Relationship Id="rId37" Type="http://schemas.openxmlformats.org/officeDocument/2006/relationships/tags" Target="../tags/tag443.xml"/><Relationship Id="rId53" Type="http://schemas.openxmlformats.org/officeDocument/2006/relationships/tags" Target="../tags/tag459.xml"/><Relationship Id="rId58" Type="http://schemas.openxmlformats.org/officeDocument/2006/relationships/tags" Target="../tags/tag464.xml"/><Relationship Id="rId74" Type="http://schemas.openxmlformats.org/officeDocument/2006/relationships/tags" Target="../tags/tag480.xml"/><Relationship Id="rId79" Type="http://schemas.openxmlformats.org/officeDocument/2006/relationships/tags" Target="../tags/tag485.xml"/><Relationship Id="rId102" Type="http://schemas.openxmlformats.org/officeDocument/2006/relationships/tags" Target="../tags/tag508.xml"/><Relationship Id="rId123" Type="http://schemas.openxmlformats.org/officeDocument/2006/relationships/tags" Target="../tags/tag529.xml"/><Relationship Id="rId128" Type="http://schemas.openxmlformats.org/officeDocument/2006/relationships/tags" Target="../tags/tag534.xml"/><Relationship Id="rId144" Type="http://schemas.openxmlformats.org/officeDocument/2006/relationships/tags" Target="../tags/tag550.xml"/><Relationship Id="rId149" Type="http://schemas.openxmlformats.org/officeDocument/2006/relationships/tags" Target="../tags/tag555.xml"/><Relationship Id="rId5" Type="http://schemas.openxmlformats.org/officeDocument/2006/relationships/tags" Target="../tags/tag411.xml"/><Relationship Id="rId90" Type="http://schemas.openxmlformats.org/officeDocument/2006/relationships/tags" Target="../tags/tag496.xml"/><Relationship Id="rId95" Type="http://schemas.openxmlformats.org/officeDocument/2006/relationships/tags" Target="../tags/tag501.xml"/><Relationship Id="rId22" Type="http://schemas.openxmlformats.org/officeDocument/2006/relationships/tags" Target="../tags/tag428.xml"/><Relationship Id="rId27" Type="http://schemas.openxmlformats.org/officeDocument/2006/relationships/tags" Target="../tags/tag433.xml"/><Relationship Id="rId43" Type="http://schemas.openxmlformats.org/officeDocument/2006/relationships/tags" Target="../tags/tag449.xml"/><Relationship Id="rId48" Type="http://schemas.openxmlformats.org/officeDocument/2006/relationships/tags" Target="../tags/tag454.xml"/><Relationship Id="rId64" Type="http://schemas.openxmlformats.org/officeDocument/2006/relationships/tags" Target="../tags/tag470.xml"/><Relationship Id="rId69" Type="http://schemas.openxmlformats.org/officeDocument/2006/relationships/tags" Target="../tags/tag475.xml"/><Relationship Id="rId113" Type="http://schemas.openxmlformats.org/officeDocument/2006/relationships/tags" Target="../tags/tag519.xml"/><Relationship Id="rId118" Type="http://schemas.openxmlformats.org/officeDocument/2006/relationships/tags" Target="../tags/tag524.xml"/><Relationship Id="rId134" Type="http://schemas.openxmlformats.org/officeDocument/2006/relationships/tags" Target="../tags/tag540.xml"/><Relationship Id="rId139" Type="http://schemas.openxmlformats.org/officeDocument/2006/relationships/tags" Target="../tags/tag545.xml"/><Relationship Id="rId80" Type="http://schemas.openxmlformats.org/officeDocument/2006/relationships/tags" Target="../tags/tag486.xml"/><Relationship Id="rId85" Type="http://schemas.openxmlformats.org/officeDocument/2006/relationships/tags" Target="../tags/tag491.xml"/><Relationship Id="rId150" Type="http://schemas.openxmlformats.org/officeDocument/2006/relationships/tags" Target="../tags/tag556.xml"/><Relationship Id="rId155" Type="http://schemas.openxmlformats.org/officeDocument/2006/relationships/tags" Target="../tags/tag561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33" Type="http://schemas.openxmlformats.org/officeDocument/2006/relationships/tags" Target="../tags/tag439.xml"/><Relationship Id="rId38" Type="http://schemas.openxmlformats.org/officeDocument/2006/relationships/tags" Target="../tags/tag444.xml"/><Relationship Id="rId59" Type="http://schemas.openxmlformats.org/officeDocument/2006/relationships/tags" Target="../tags/tag465.xml"/><Relationship Id="rId103" Type="http://schemas.openxmlformats.org/officeDocument/2006/relationships/tags" Target="../tags/tag509.xml"/><Relationship Id="rId108" Type="http://schemas.openxmlformats.org/officeDocument/2006/relationships/tags" Target="../tags/tag514.xml"/><Relationship Id="rId124" Type="http://schemas.openxmlformats.org/officeDocument/2006/relationships/tags" Target="../tags/tag530.xml"/><Relationship Id="rId129" Type="http://schemas.openxmlformats.org/officeDocument/2006/relationships/tags" Target="../tags/tag535.xml"/><Relationship Id="rId20" Type="http://schemas.openxmlformats.org/officeDocument/2006/relationships/tags" Target="../tags/tag426.xml"/><Relationship Id="rId41" Type="http://schemas.openxmlformats.org/officeDocument/2006/relationships/tags" Target="../tags/tag447.xml"/><Relationship Id="rId54" Type="http://schemas.openxmlformats.org/officeDocument/2006/relationships/tags" Target="../tags/tag460.xml"/><Relationship Id="rId62" Type="http://schemas.openxmlformats.org/officeDocument/2006/relationships/tags" Target="../tags/tag468.xml"/><Relationship Id="rId70" Type="http://schemas.openxmlformats.org/officeDocument/2006/relationships/tags" Target="../tags/tag476.xml"/><Relationship Id="rId75" Type="http://schemas.openxmlformats.org/officeDocument/2006/relationships/tags" Target="../tags/tag481.xml"/><Relationship Id="rId83" Type="http://schemas.openxmlformats.org/officeDocument/2006/relationships/tags" Target="../tags/tag489.xml"/><Relationship Id="rId88" Type="http://schemas.openxmlformats.org/officeDocument/2006/relationships/tags" Target="../tags/tag494.xml"/><Relationship Id="rId91" Type="http://schemas.openxmlformats.org/officeDocument/2006/relationships/tags" Target="../tags/tag497.xml"/><Relationship Id="rId96" Type="http://schemas.openxmlformats.org/officeDocument/2006/relationships/tags" Target="../tags/tag502.xml"/><Relationship Id="rId111" Type="http://schemas.openxmlformats.org/officeDocument/2006/relationships/tags" Target="../tags/tag517.xml"/><Relationship Id="rId132" Type="http://schemas.openxmlformats.org/officeDocument/2006/relationships/tags" Target="../tags/tag538.xml"/><Relationship Id="rId140" Type="http://schemas.openxmlformats.org/officeDocument/2006/relationships/tags" Target="../tags/tag546.xml"/><Relationship Id="rId145" Type="http://schemas.openxmlformats.org/officeDocument/2006/relationships/tags" Target="../tags/tag551.xml"/><Relationship Id="rId153" Type="http://schemas.openxmlformats.org/officeDocument/2006/relationships/tags" Target="../tags/tag559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5" Type="http://schemas.openxmlformats.org/officeDocument/2006/relationships/tags" Target="../tags/tag421.xml"/><Relationship Id="rId23" Type="http://schemas.openxmlformats.org/officeDocument/2006/relationships/tags" Target="../tags/tag429.xml"/><Relationship Id="rId28" Type="http://schemas.openxmlformats.org/officeDocument/2006/relationships/tags" Target="../tags/tag434.xml"/><Relationship Id="rId36" Type="http://schemas.openxmlformats.org/officeDocument/2006/relationships/tags" Target="../tags/tag442.xml"/><Relationship Id="rId49" Type="http://schemas.openxmlformats.org/officeDocument/2006/relationships/tags" Target="../tags/tag455.xml"/><Relationship Id="rId57" Type="http://schemas.openxmlformats.org/officeDocument/2006/relationships/tags" Target="../tags/tag463.xml"/><Relationship Id="rId106" Type="http://schemas.openxmlformats.org/officeDocument/2006/relationships/tags" Target="../tags/tag512.xml"/><Relationship Id="rId114" Type="http://schemas.openxmlformats.org/officeDocument/2006/relationships/tags" Target="../tags/tag520.xml"/><Relationship Id="rId119" Type="http://schemas.openxmlformats.org/officeDocument/2006/relationships/tags" Target="../tags/tag525.xml"/><Relationship Id="rId127" Type="http://schemas.openxmlformats.org/officeDocument/2006/relationships/tags" Target="../tags/tag533.xml"/><Relationship Id="rId10" Type="http://schemas.openxmlformats.org/officeDocument/2006/relationships/tags" Target="../tags/tag416.xml"/><Relationship Id="rId31" Type="http://schemas.openxmlformats.org/officeDocument/2006/relationships/tags" Target="../tags/tag437.xml"/><Relationship Id="rId44" Type="http://schemas.openxmlformats.org/officeDocument/2006/relationships/tags" Target="../tags/tag450.xml"/><Relationship Id="rId52" Type="http://schemas.openxmlformats.org/officeDocument/2006/relationships/tags" Target="../tags/tag458.xml"/><Relationship Id="rId60" Type="http://schemas.openxmlformats.org/officeDocument/2006/relationships/tags" Target="../tags/tag466.xml"/><Relationship Id="rId65" Type="http://schemas.openxmlformats.org/officeDocument/2006/relationships/tags" Target="../tags/tag471.xml"/><Relationship Id="rId73" Type="http://schemas.openxmlformats.org/officeDocument/2006/relationships/tags" Target="../tags/tag479.xml"/><Relationship Id="rId78" Type="http://schemas.openxmlformats.org/officeDocument/2006/relationships/tags" Target="../tags/tag484.xml"/><Relationship Id="rId81" Type="http://schemas.openxmlformats.org/officeDocument/2006/relationships/tags" Target="../tags/tag487.xml"/><Relationship Id="rId86" Type="http://schemas.openxmlformats.org/officeDocument/2006/relationships/tags" Target="../tags/tag492.xml"/><Relationship Id="rId94" Type="http://schemas.openxmlformats.org/officeDocument/2006/relationships/tags" Target="../tags/tag500.xml"/><Relationship Id="rId99" Type="http://schemas.openxmlformats.org/officeDocument/2006/relationships/tags" Target="../tags/tag505.xml"/><Relationship Id="rId101" Type="http://schemas.openxmlformats.org/officeDocument/2006/relationships/tags" Target="../tags/tag507.xml"/><Relationship Id="rId122" Type="http://schemas.openxmlformats.org/officeDocument/2006/relationships/tags" Target="../tags/tag528.xml"/><Relationship Id="rId130" Type="http://schemas.openxmlformats.org/officeDocument/2006/relationships/tags" Target="../tags/tag536.xml"/><Relationship Id="rId135" Type="http://schemas.openxmlformats.org/officeDocument/2006/relationships/tags" Target="../tags/tag541.xml"/><Relationship Id="rId143" Type="http://schemas.openxmlformats.org/officeDocument/2006/relationships/tags" Target="../tags/tag549.xml"/><Relationship Id="rId148" Type="http://schemas.openxmlformats.org/officeDocument/2006/relationships/tags" Target="../tags/tag554.xml"/><Relationship Id="rId151" Type="http://schemas.openxmlformats.org/officeDocument/2006/relationships/tags" Target="../tags/tag557.xml"/><Relationship Id="rId156" Type="http://schemas.openxmlformats.org/officeDocument/2006/relationships/tags" Target="../tags/tag562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39" Type="http://schemas.openxmlformats.org/officeDocument/2006/relationships/tags" Target="../tags/tag445.xml"/><Relationship Id="rId109" Type="http://schemas.openxmlformats.org/officeDocument/2006/relationships/tags" Target="../tags/tag515.xml"/><Relationship Id="rId34" Type="http://schemas.openxmlformats.org/officeDocument/2006/relationships/tags" Target="../tags/tag440.xml"/><Relationship Id="rId50" Type="http://schemas.openxmlformats.org/officeDocument/2006/relationships/tags" Target="../tags/tag456.xml"/><Relationship Id="rId55" Type="http://schemas.openxmlformats.org/officeDocument/2006/relationships/tags" Target="../tags/tag461.xml"/><Relationship Id="rId76" Type="http://schemas.openxmlformats.org/officeDocument/2006/relationships/tags" Target="../tags/tag482.xml"/><Relationship Id="rId97" Type="http://schemas.openxmlformats.org/officeDocument/2006/relationships/tags" Target="../tags/tag503.xml"/><Relationship Id="rId104" Type="http://schemas.openxmlformats.org/officeDocument/2006/relationships/tags" Target="../tags/tag510.xml"/><Relationship Id="rId120" Type="http://schemas.openxmlformats.org/officeDocument/2006/relationships/tags" Target="../tags/tag526.xml"/><Relationship Id="rId125" Type="http://schemas.openxmlformats.org/officeDocument/2006/relationships/tags" Target="../tags/tag531.xml"/><Relationship Id="rId141" Type="http://schemas.openxmlformats.org/officeDocument/2006/relationships/tags" Target="../tags/tag547.xml"/><Relationship Id="rId146" Type="http://schemas.openxmlformats.org/officeDocument/2006/relationships/tags" Target="../tags/tag552.xml"/><Relationship Id="rId7" Type="http://schemas.openxmlformats.org/officeDocument/2006/relationships/tags" Target="../tags/tag413.xml"/><Relationship Id="rId71" Type="http://schemas.openxmlformats.org/officeDocument/2006/relationships/tags" Target="../tags/tag477.xml"/><Relationship Id="rId92" Type="http://schemas.openxmlformats.org/officeDocument/2006/relationships/tags" Target="../tags/tag498.xml"/><Relationship Id="rId2" Type="http://schemas.openxmlformats.org/officeDocument/2006/relationships/tags" Target="../tags/tag408.xml"/><Relationship Id="rId29" Type="http://schemas.openxmlformats.org/officeDocument/2006/relationships/tags" Target="../tags/tag435.xml"/><Relationship Id="rId24" Type="http://schemas.openxmlformats.org/officeDocument/2006/relationships/tags" Target="../tags/tag430.xml"/><Relationship Id="rId40" Type="http://schemas.openxmlformats.org/officeDocument/2006/relationships/tags" Target="../tags/tag446.xml"/><Relationship Id="rId45" Type="http://schemas.openxmlformats.org/officeDocument/2006/relationships/tags" Target="../tags/tag451.xml"/><Relationship Id="rId66" Type="http://schemas.openxmlformats.org/officeDocument/2006/relationships/tags" Target="../tags/tag472.xml"/><Relationship Id="rId87" Type="http://schemas.openxmlformats.org/officeDocument/2006/relationships/tags" Target="../tags/tag493.xml"/><Relationship Id="rId110" Type="http://schemas.openxmlformats.org/officeDocument/2006/relationships/tags" Target="../tags/tag516.xml"/><Relationship Id="rId115" Type="http://schemas.openxmlformats.org/officeDocument/2006/relationships/tags" Target="../tags/tag521.xml"/><Relationship Id="rId131" Type="http://schemas.openxmlformats.org/officeDocument/2006/relationships/tags" Target="../tags/tag537.xml"/><Relationship Id="rId136" Type="http://schemas.openxmlformats.org/officeDocument/2006/relationships/tags" Target="../tags/tag542.xml"/><Relationship Id="rId157" Type="http://schemas.openxmlformats.org/officeDocument/2006/relationships/tags" Target="../tags/tag563.xml"/><Relationship Id="rId61" Type="http://schemas.openxmlformats.org/officeDocument/2006/relationships/tags" Target="../tags/tag467.xml"/><Relationship Id="rId82" Type="http://schemas.openxmlformats.org/officeDocument/2006/relationships/tags" Target="../tags/tag488.xml"/><Relationship Id="rId152" Type="http://schemas.openxmlformats.org/officeDocument/2006/relationships/tags" Target="../tags/tag558.xml"/><Relationship Id="rId19" Type="http://schemas.openxmlformats.org/officeDocument/2006/relationships/tags" Target="../tags/tag425.xml"/><Relationship Id="rId14" Type="http://schemas.openxmlformats.org/officeDocument/2006/relationships/tags" Target="../tags/tag420.xml"/><Relationship Id="rId30" Type="http://schemas.openxmlformats.org/officeDocument/2006/relationships/tags" Target="../tags/tag436.xml"/><Relationship Id="rId35" Type="http://schemas.openxmlformats.org/officeDocument/2006/relationships/tags" Target="../tags/tag441.xml"/><Relationship Id="rId56" Type="http://schemas.openxmlformats.org/officeDocument/2006/relationships/tags" Target="../tags/tag462.xml"/><Relationship Id="rId77" Type="http://schemas.openxmlformats.org/officeDocument/2006/relationships/tags" Target="../tags/tag483.xml"/><Relationship Id="rId100" Type="http://schemas.openxmlformats.org/officeDocument/2006/relationships/tags" Target="../tags/tag506.xml"/><Relationship Id="rId105" Type="http://schemas.openxmlformats.org/officeDocument/2006/relationships/tags" Target="../tags/tag511.xml"/><Relationship Id="rId126" Type="http://schemas.openxmlformats.org/officeDocument/2006/relationships/tags" Target="../tags/tag532.xml"/><Relationship Id="rId147" Type="http://schemas.openxmlformats.org/officeDocument/2006/relationships/tags" Target="../tags/tag553.xml"/><Relationship Id="rId8" Type="http://schemas.openxmlformats.org/officeDocument/2006/relationships/tags" Target="../tags/tag414.xml"/><Relationship Id="rId51" Type="http://schemas.openxmlformats.org/officeDocument/2006/relationships/tags" Target="../tags/tag457.xml"/><Relationship Id="rId72" Type="http://schemas.openxmlformats.org/officeDocument/2006/relationships/tags" Target="../tags/tag478.xml"/><Relationship Id="rId93" Type="http://schemas.openxmlformats.org/officeDocument/2006/relationships/tags" Target="../tags/tag499.xml"/><Relationship Id="rId98" Type="http://schemas.openxmlformats.org/officeDocument/2006/relationships/tags" Target="../tags/tag504.xml"/><Relationship Id="rId121" Type="http://schemas.openxmlformats.org/officeDocument/2006/relationships/tags" Target="../tags/tag527.xml"/><Relationship Id="rId142" Type="http://schemas.openxmlformats.org/officeDocument/2006/relationships/tags" Target="../tags/tag548.xml"/><Relationship Id="rId3" Type="http://schemas.openxmlformats.org/officeDocument/2006/relationships/tags" Target="../tags/tag409.xml"/><Relationship Id="rId25" Type="http://schemas.openxmlformats.org/officeDocument/2006/relationships/tags" Target="../tags/tag431.xml"/><Relationship Id="rId46" Type="http://schemas.openxmlformats.org/officeDocument/2006/relationships/tags" Target="../tags/tag452.xml"/><Relationship Id="rId67" Type="http://schemas.openxmlformats.org/officeDocument/2006/relationships/tags" Target="../tags/tag473.xml"/><Relationship Id="rId116" Type="http://schemas.openxmlformats.org/officeDocument/2006/relationships/tags" Target="../tags/tag522.xml"/><Relationship Id="rId137" Type="http://schemas.openxmlformats.org/officeDocument/2006/relationships/tags" Target="../tags/tag543.xml"/><Relationship Id="rId158" Type="http://schemas.openxmlformats.org/officeDocument/2006/relationships/tags" Target="../tags/tag56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81.xml"/><Relationship Id="rId21" Type="http://schemas.openxmlformats.org/officeDocument/2006/relationships/tags" Target="../tags/tag585.xml"/><Relationship Id="rId42" Type="http://schemas.openxmlformats.org/officeDocument/2006/relationships/tags" Target="../tags/tag606.xml"/><Relationship Id="rId63" Type="http://schemas.openxmlformats.org/officeDocument/2006/relationships/tags" Target="../tags/tag627.xml"/><Relationship Id="rId84" Type="http://schemas.openxmlformats.org/officeDocument/2006/relationships/tags" Target="../tags/tag648.xml"/><Relationship Id="rId138" Type="http://schemas.openxmlformats.org/officeDocument/2006/relationships/tags" Target="../tags/tag702.xml"/><Relationship Id="rId159" Type="http://schemas.openxmlformats.org/officeDocument/2006/relationships/tags" Target="../tags/tag723.xml"/><Relationship Id="rId170" Type="http://schemas.openxmlformats.org/officeDocument/2006/relationships/tags" Target="../tags/tag734.xml"/><Relationship Id="rId191" Type="http://schemas.openxmlformats.org/officeDocument/2006/relationships/tags" Target="../tags/tag755.xml"/><Relationship Id="rId205" Type="http://schemas.openxmlformats.org/officeDocument/2006/relationships/tags" Target="../tags/tag769.xml"/><Relationship Id="rId226" Type="http://schemas.openxmlformats.org/officeDocument/2006/relationships/tags" Target="../tags/tag790.xml"/><Relationship Id="rId247" Type="http://schemas.openxmlformats.org/officeDocument/2006/relationships/tags" Target="../tags/tag811.xml"/><Relationship Id="rId107" Type="http://schemas.openxmlformats.org/officeDocument/2006/relationships/tags" Target="../tags/tag671.xml"/><Relationship Id="rId11" Type="http://schemas.openxmlformats.org/officeDocument/2006/relationships/tags" Target="../tags/tag575.xml"/><Relationship Id="rId32" Type="http://schemas.openxmlformats.org/officeDocument/2006/relationships/tags" Target="../tags/tag596.xml"/><Relationship Id="rId53" Type="http://schemas.openxmlformats.org/officeDocument/2006/relationships/tags" Target="../tags/tag617.xml"/><Relationship Id="rId74" Type="http://schemas.openxmlformats.org/officeDocument/2006/relationships/tags" Target="../tags/tag638.xml"/><Relationship Id="rId128" Type="http://schemas.openxmlformats.org/officeDocument/2006/relationships/tags" Target="../tags/tag692.xml"/><Relationship Id="rId149" Type="http://schemas.openxmlformats.org/officeDocument/2006/relationships/tags" Target="../tags/tag713.xml"/><Relationship Id="rId5" Type="http://schemas.openxmlformats.org/officeDocument/2006/relationships/tags" Target="../tags/tag569.xml"/><Relationship Id="rId95" Type="http://schemas.openxmlformats.org/officeDocument/2006/relationships/tags" Target="../tags/tag659.xml"/><Relationship Id="rId160" Type="http://schemas.openxmlformats.org/officeDocument/2006/relationships/tags" Target="../tags/tag724.xml"/><Relationship Id="rId181" Type="http://schemas.openxmlformats.org/officeDocument/2006/relationships/tags" Target="../tags/tag745.xml"/><Relationship Id="rId216" Type="http://schemas.openxmlformats.org/officeDocument/2006/relationships/tags" Target="../tags/tag780.xml"/><Relationship Id="rId237" Type="http://schemas.openxmlformats.org/officeDocument/2006/relationships/tags" Target="../tags/tag801.xml"/><Relationship Id="rId258" Type="http://schemas.openxmlformats.org/officeDocument/2006/relationships/tags" Target="../tags/tag822.xml"/><Relationship Id="rId22" Type="http://schemas.openxmlformats.org/officeDocument/2006/relationships/tags" Target="../tags/tag586.xml"/><Relationship Id="rId43" Type="http://schemas.openxmlformats.org/officeDocument/2006/relationships/tags" Target="../tags/tag607.xml"/><Relationship Id="rId64" Type="http://schemas.openxmlformats.org/officeDocument/2006/relationships/tags" Target="../tags/tag628.xml"/><Relationship Id="rId118" Type="http://schemas.openxmlformats.org/officeDocument/2006/relationships/tags" Target="../tags/tag682.xml"/><Relationship Id="rId139" Type="http://schemas.openxmlformats.org/officeDocument/2006/relationships/tags" Target="../tags/tag703.xml"/><Relationship Id="rId85" Type="http://schemas.openxmlformats.org/officeDocument/2006/relationships/tags" Target="../tags/tag649.xml"/><Relationship Id="rId150" Type="http://schemas.openxmlformats.org/officeDocument/2006/relationships/tags" Target="../tags/tag714.xml"/><Relationship Id="rId171" Type="http://schemas.openxmlformats.org/officeDocument/2006/relationships/tags" Target="../tags/tag735.xml"/><Relationship Id="rId192" Type="http://schemas.openxmlformats.org/officeDocument/2006/relationships/tags" Target="../tags/tag756.xml"/><Relationship Id="rId206" Type="http://schemas.openxmlformats.org/officeDocument/2006/relationships/tags" Target="../tags/tag770.xml"/><Relationship Id="rId227" Type="http://schemas.openxmlformats.org/officeDocument/2006/relationships/tags" Target="../tags/tag791.xml"/><Relationship Id="rId248" Type="http://schemas.openxmlformats.org/officeDocument/2006/relationships/tags" Target="../tags/tag812.xml"/><Relationship Id="rId12" Type="http://schemas.openxmlformats.org/officeDocument/2006/relationships/tags" Target="../tags/tag576.xml"/><Relationship Id="rId33" Type="http://schemas.openxmlformats.org/officeDocument/2006/relationships/tags" Target="../tags/tag597.xml"/><Relationship Id="rId108" Type="http://schemas.openxmlformats.org/officeDocument/2006/relationships/tags" Target="../tags/tag672.xml"/><Relationship Id="rId129" Type="http://schemas.openxmlformats.org/officeDocument/2006/relationships/tags" Target="../tags/tag693.xml"/><Relationship Id="rId54" Type="http://schemas.openxmlformats.org/officeDocument/2006/relationships/tags" Target="../tags/tag618.xml"/><Relationship Id="rId75" Type="http://schemas.openxmlformats.org/officeDocument/2006/relationships/tags" Target="../tags/tag639.xml"/><Relationship Id="rId96" Type="http://schemas.openxmlformats.org/officeDocument/2006/relationships/tags" Target="../tags/tag660.xml"/><Relationship Id="rId140" Type="http://schemas.openxmlformats.org/officeDocument/2006/relationships/tags" Target="../tags/tag704.xml"/><Relationship Id="rId161" Type="http://schemas.openxmlformats.org/officeDocument/2006/relationships/tags" Target="../tags/tag725.xml"/><Relationship Id="rId182" Type="http://schemas.openxmlformats.org/officeDocument/2006/relationships/tags" Target="../tags/tag746.xml"/><Relationship Id="rId217" Type="http://schemas.openxmlformats.org/officeDocument/2006/relationships/tags" Target="../tags/tag781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212" Type="http://schemas.openxmlformats.org/officeDocument/2006/relationships/tags" Target="../tags/tag776.xml"/><Relationship Id="rId233" Type="http://schemas.openxmlformats.org/officeDocument/2006/relationships/tags" Target="../tags/tag797.xml"/><Relationship Id="rId238" Type="http://schemas.openxmlformats.org/officeDocument/2006/relationships/tags" Target="../tags/tag802.xml"/><Relationship Id="rId254" Type="http://schemas.openxmlformats.org/officeDocument/2006/relationships/tags" Target="../tags/tag818.xml"/><Relationship Id="rId259" Type="http://schemas.openxmlformats.org/officeDocument/2006/relationships/tags" Target="../tags/tag823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49" Type="http://schemas.openxmlformats.org/officeDocument/2006/relationships/tags" Target="../tags/tag613.xml"/><Relationship Id="rId114" Type="http://schemas.openxmlformats.org/officeDocument/2006/relationships/tags" Target="../tags/tag678.xml"/><Relationship Id="rId119" Type="http://schemas.openxmlformats.org/officeDocument/2006/relationships/tags" Target="../tags/tag683.xml"/><Relationship Id="rId44" Type="http://schemas.openxmlformats.org/officeDocument/2006/relationships/tags" Target="../tags/tag608.xml"/><Relationship Id="rId60" Type="http://schemas.openxmlformats.org/officeDocument/2006/relationships/tags" Target="../tags/tag624.xml"/><Relationship Id="rId65" Type="http://schemas.openxmlformats.org/officeDocument/2006/relationships/tags" Target="../tags/tag629.xml"/><Relationship Id="rId81" Type="http://schemas.openxmlformats.org/officeDocument/2006/relationships/tags" Target="../tags/tag645.xml"/><Relationship Id="rId86" Type="http://schemas.openxmlformats.org/officeDocument/2006/relationships/tags" Target="../tags/tag650.xml"/><Relationship Id="rId130" Type="http://schemas.openxmlformats.org/officeDocument/2006/relationships/tags" Target="../tags/tag694.xml"/><Relationship Id="rId135" Type="http://schemas.openxmlformats.org/officeDocument/2006/relationships/tags" Target="../tags/tag699.xml"/><Relationship Id="rId151" Type="http://schemas.openxmlformats.org/officeDocument/2006/relationships/tags" Target="../tags/tag715.xml"/><Relationship Id="rId156" Type="http://schemas.openxmlformats.org/officeDocument/2006/relationships/tags" Target="../tags/tag720.xml"/><Relationship Id="rId177" Type="http://schemas.openxmlformats.org/officeDocument/2006/relationships/tags" Target="../tags/tag741.xml"/><Relationship Id="rId198" Type="http://schemas.openxmlformats.org/officeDocument/2006/relationships/tags" Target="../tags/tag762.xml"/><Relationship Id="rId172" Type="http://schemas.openxmlformats.org/officeDocument/2006/relationships/tags" Target="../tags/tag736.xml"/><Relationship Id="rId193" Type="http://schemas.openxmlformats.org/officeDocument/2006/relationships/tags" Target="../tags/tag757.xml"/><Relationship Id="rId202" Type="http://schemas.openxmlformats.org/officeDocument/2006/relationships/tags" Target="../tags/tag766.xml"/><Relationship Id="rId207" Type="http://schemas.openxmlformats.org/officeDocument/2006/relationships/tags" Target="../tags/tag771.xml"/><Relationship Id="rId223" Type="http://schemas.openxmlformats.org/officeDocument/2006/relationships/tags" Target="../tags/tag787.xml"/><Relationship Id="rId228" Type="http://schemas.openxmlformats.org/officeDocument/2006/relationships/tags" Target="../tags/tag792.xml"/><Relationship Id="rId244" Type="http://schemas.openxmlformats.org/officeDocument/2006/relationships/tags" Target="../tags/tag808.xml"/><Relationship Id="rId249" Type="http://schemas.openxmlformats.org/officeDocument/2006/relationships/tags" Target="../tags/tag813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39" Type="http://schemas.openxmlformats.org/officeDocument/2006/relationships/tags" Target="../tags/tag603.xml"/><Relationship Id="rId109" Type="http://schemas.openxmlformats.org/officeDocument/2006/relationships/tags" Target="../tags/tag673.xml"/><Relationship Id="rId260" Type="http://schemas.openxmlformats.org/officeDocument/2006/relationships/tags" Target="../tags/tag824.xml"/><Relationship Id="rId34" Type="http://schemas.openxmlformats.org/officeDocument/2006/relationships/tags" Target="../tags/tag598.xml"/><Relationship Id="rId50" Type="http://schemas.openxmlformats.org/officeDocument/2006/relationships/tags" Target="../tags/tag614.xml"/><Relationship Id="rId55" Type="http://schemas.openxmlformats.org/officeDocument/2006/relationships/tags" Target="../tags/tag619.xml"/><Relationship Id="rId76" Type="http://schemas.openxmlformats.org/officeDocument/2006/relationships/tags" Target="../tags/tag640.xml"/><Relationship Id="rId97" Type="http://schemas.openxmlformats.org/officeDocument/2006/relationships/tags" Target="../tags/tag661.xml"/><Relationship Id="rId104" Type="http://schemas.openxmlformats.org/officeDocument/2006/relationships/tags" Target="../tags/tag668.xml"/><Relationship Id="rId120" Type="http://schemas.openxmlformats.org/officeDocument/2006/relationships/tags" Target="../tags/tag684.xml"/><Relationship Id="rId125" Type="http://schemas.openxmlformats.org/officeDocument/2006/relationships/tags" Target="../tags/tag689.xml"/><Relationship Id="rId141" Type="http://schemas.openxmlformats.org/officeDocument/2006/relationships/tags" Target="../tags/tag705.xml"/><Relationship Id="rId146" Type="http://schemas.openxmlformats.org/officeDocument/2006/relationships/tags" Target="../tags/tag710.xml"/><Relationship Id="rId167" Type="http://schemas.openxmlformats.org/officeDocument/2006/relationships/tags" Target="../tags/tag731.xml"/><Relationship Id="rId188" Type="http://schemas.openxmlformats.org/officeDocument/2006/relationships/tags" Target="../tags/tag752.xml"/><Relationship Id="rId7" Type="http://schemas.openxmlformats.org/officeDocument/2006/relationships/tags" Target="../tags/tag571.xml"/><Relationship Id="rId71" Type="http://schemas.openxmlformats.org/officeDocument/2006/relationships/tags" Target="../tags/tag635.xml"/><Relationship Id="rId92" Type="http://schemas.openxmlformats.org/officeDocument/2006/relationships/tags" Target="../tags/tag656.xml"/><Relationship Id="rId162" Type="http://schemas.openxmlformats.org/officeDocument/2006/relationships/tags" Target="../tags/tag726.xml"/><Relationship Id="rId183" Type="http://schemas.openxmlformats.org/officeDocument/2006/relationships/tags" Target="../tags/tag747.xml"/><Relationship Id="rId213" Type="http://schemas.openxmlformats.org/officeDocument/2006/relationships/tags" Target="../tags/tag777.xml"/><Relationship Id="rId218" Type="http://schemas.openxmlformats.org/officeDocument/2006/relationships/tags" Target="../tags/tag782.xml"/><Relationship Id="rId234" Type="http://schemas.openxmlformats.org/officeDocument/2006/relationships/tags" Target="../tags/tag798.xml"/><Relationship Id="rId239" Type="http://schemas.openxmlformats.org/officeDocument/2006/relationships/tags" Target="../tags/tag803.xml"/><Relationship Id="rId2" Type="http://schemas.openxmlformats.org/officeDocument/2006/relationships/tags" Target="../tags/tag566.xml"/><Relationship Id="rId29" Type="http://schemas.openxmlformats.org/officeDocument/2006/relationships/tags" Target="../tags/tag593.xml"/><Relationship Id="rId250" Type="http://schemas.openxmlformats.org/officeDocument/2006/relationships/tags" Target="../tags/tag814.xml"/><Relationship Id="rId255" Type="http://schemas.openxmlformats.org/officeDocument/2006/relationships/tags" Target="../tags/tag819.xml"/><Relationship Id="rId24" Type="http://schemas.openxmlformats.org/officeDocument/2006/relationships/tags" Target="../tags/tag588.xml"/><Relationship Id="rId40" Type="http://schemas.openxmlformats.org/officeDocument/2006/relationships/tags" Target="../tags/tag604.xml"/><Relationship Id="rId45" Type="http://schemas.openxmlformats.org/officeDocument/2006/relationships/tags" Target="../tags/tag609.xml"/><Relationship Id="rId66" Type="http://schemas.openxmlformats.org/officeDocument/2006/relationships/tags" Target="../tags/tag630.xml"/><Relationship Id="rId87" Type="http://schemas.openxmlformats.org/officeDocument/2006/relationships/tags" Target="../tags/tag651.xml"/><Relationship Id="rId110" Type="http://schemas.openxmlformats.org/officeDocument/2006/relationships/tags" Target="../tags/tag674.xml"/><Relationship Id="rId115" Type="http://schemas.openxmlformats.org/officeDocument/2006/relationships/tags" Target="../tags/tag679.xml"/><Relationship Id="rId131" Type="http://schemas.openxmlformats.org/officeDocument/2006/relationships/tags" Target="../tags/tag695.xml"/><Relationship Id="rId136" Type="http://schemas.openxmlformats.org/officeDocument/2006/relationships/tags" Target="../tags/tag700.xml"/><Relationship Id="rId157" Type="http://schemas.openxmlformats.org/officeDocument/2006/relationships/tags" Target="../tags/tag721.xml"/><Relationship Id="rId178" Type="http://schemas.openxmlformats.org/officeDocument/2006/relationships/tags" Target="../tags/tag742.xml"/><Relationship Id="rId61" Type="http://schemas.openxmlformats.org/officeDocument/2006/relationships/tags" Target="../tags/tag625.xml"/><Relationship Id="rId82" Type="http://schemas.openxmlformats.org/officeDocument/2006/relationships/tags" Target="../tags/tag646.xml"/><Relationship Id="rId152" Type="http://schemas.openxmlformats.org/officeDocument/2006/relationships/tags" Target="../tags/tag716.xml"/><Relationship Id="rId173" Type="http://schemas.openxmlformats.org/officeDocument/2006/relationships/tags" Target="../tags/tag737.xml"/><Relationship Id="rId194" Type="http://schemas.openxmlformats.org/officeDocument/2006/relationships/tags" Target="../tags/tag758.xml"/><Relationship Id="rId199" Type="http://schemas.openxmlformats.org/officeDocument/2006/relationships/tags" Target="../tags/tag763.xml"/><Relationship Id="rId203" Type="http://schemas.openxmlformats.org/officeDocument/2006/relationships/tags" Target="../tags/tag767.xml"/><Relationship Id="rId208" Type="http://schemas.openxmlformats.org/officeDocument/2006/relationships/tags" Target="../tags/tag772.xml"/><Relationship Id="rId229" Type="http://schemas.openxmlformats.org/officeDocument/2006/relationships/tags" Target="../tags/tag793.xml"/><Relationship Id="rId19" Type="http://schemas.openxmlformats.org/officeDocument/2006/relationships/tags" Target="../tags/tag583.xml"/><Relationship Id="rId224" Type="http://schemas.openxmlformats.org/officeDocument/2006/relationships/tags" Target="../tags/tag788.xml"/><Relationship Id="rId240" Type="http://schemas.openxmlformats.org/officeDocument/2006/relationships/tags" Target="../tags/tag804.xml"/><Relationship Id="rId245" Type="http://schemas.openxmlformats.org/officeDocument/2006/relationships/tags" Target="../tags/tag809.xml"/><Relationship Id="rId261" Type="http://schemas.openxmlformats.org/officeDocument/2006/relationships/tags" Target="../tags/tag825.xml"/><Relationship Id="rId14" Type="http://schemas.openxmlformats.org/officeDocument/2006/relationships/tags" Target="../tags/tag578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56" Type="http://schemas.openxmlformats.org/officeDocument/2006/relationships/tags" Target="../tags/tag620.xml"/><Relationship Id="rId77" Type="http://schemas.openxmlformats.org/officeDocument/2006/relationships/tags" Target="../tags/tag641.xml"/><Relationship Id="rId100" Type="http://schemas.openxmlformats.org/officeDocument/2006/relationships/tags" Target="../tags/tag664.xml"/><Relationship Id="rId105" Type="http://schemas.openxmlformats.org/officeDocument/2006/relationships/tags" Target="../tags/tag669.xml"/><Relationship Id="rId126" Type="http://schemas.openxmlformats.org/officeDocument/2006/relationships/tags" Target="../tags/tag690.xml"/><Relationship Id="rId147" Type="http://schemas.openxmlformats.org/officeDocument/2006/relationships/tags" Target="../tags/tag711.xml"/><Relationship Id="rId168" Type="http://schemas.openxmlformats.org/officeDocument/2006/relationships/tags" Target="../tags/tag732.xml"/><Relationship Id="rId8" Type="http://schemas.openxmlformats.org/officeDocument/2006/relationships/tags" Target="../tags/tag572.xml"/><Relationship Id="rId51" Type="http://schemas.openxmlformats.org/officeDocument/2006/relationships/tags" Target="../tags/tag615.xml"/><Relationship Id="rId72" Type="http://schemas.openxmlformats.org/officeDocument/2006/relationships/tags" Target="../tags/tag636.xml"/><Relationship Id="rId93" Type="http://schemas.openxmlformats.org/officeDocument/2006/relationships/tags" Target="../tags/tag657.xml"/><Relationship Id="rId98" Type="http://schemas.openxmlformats.org/officeDocument/2006/relationships/tags" Target="../tags/tag662.xml"/><Relationship Id="rId121" Type="http://schemas.openxmlformats.org/officeDocument/2006/relationships/tags" Target="../tags/tag685.xml"/><Relationship Id="rId142" Type="http://schemas.openxmlformats.org/officeDocument/2006/relationships/tags" Target="../tags/tag706.xml"/><Relationship Id="rId163" Type="http://schemas.openxmlformats.org/officeDocument/2006/relationships/tags" Target="../tags/tag727.xml"/><Relationship Id="rId184" Type="http://schemas.openxmlformats.org/officeDocument/2006/relationships/tags" Target="../tags/tag748.xml"/><Relationship Id="rId189" Type="http://schemas.openxmlformats.org/officeDocument/2006/relationships/tags" Target="../tags/tag753.xml"/><Relationship Id="rId219" Type="http://schemas.openxmlformats.org/officeDocument/2006/relationships/tags" Target="../tags/tag783.xml"/><Relationship Id="rId3" Type="http://schemas.openxmlformats.org/officeDocument/2006/relationships/tags" Target="../tags/tag567.xml"/><Relationship Id="rId214" Type="http://schemas.openxmlformats.org/officeDocument/2006/relationships/tags" Target="../tags/tag778.xml"/><Relationship Id="rId230" Type="http://schemas.openxmlformats.org/officeDocument/2006/relationships/tags" Target="../tags/tag794.xml"/><Relationship Id="rId235" Type="http://schemas.openxmlformats.org/officeDocument/2006/relationships/tags" Target="../tags/tag799.xml"/><Relationship Id="rId251" Type="http://schemas.openxmlformats.org/officeDocument/2006/relationships/tags" Target="../tags/tag815.xml"/><Relationship Id="rId256" Type="http://schemas.openxmlformats.org/officeDocument/2006/relationships/tags" Target="../tags/tag820.xml"/><Relationship Id="rId25" Type="http://schemas.openxmlformats.org/officeDocument/2006/relationships/tags" Target="../tags/tag589.xml"/><Relationship Id="rId46" Type="http://schemas.openxmlformats.org/officeDocument/2006/relationships/tags" Target="../tags/tag610.xml"/><Relationship Id="rId67" Type="http://schemas.openxmlformats.org/officeDocument/2006/relationships/tags" Target="../tags/tag631.xml"/><Relationship Id="rId116" Type="http://schemas.openxmlformats.org/officeDocument/2006/relationships/tags" Target="../tags/tag680.xml"/><Relationship Id="rId137" Type="http://schemas.openxmlformats.org/officeDocument/2006/relationships/tags" Target="../tags/tag701.xml"/><Relationship Id="rId158" Type="http://schemas.openxmlformats.org/officeDocument/2006/relationships/tags" Target="../tags/tag722.xml"/><Relationship Id="rId20" Type="http://schemas.openxmlformats.org/officeDocument/2006/relationships/tags" Target="../tags/tag584.xml"/><Relationship Id="rId41" Type="http://schemas.openxmlformats.org/officeDocument/2006/relationships/tags" Target="../tags/tag605.xml"/><Relationship Id="rId62" Type="http://schemas.openxmlformats.org/officeDocument/2006/relationships/tags" Target="../tags/tag626.xml"/><Relationship Id="rId83" Type="http://schemas.openxmlformats.org/officeDocument/2006/relationships/tags" Target="../tags/tag647.xml"/><Relationship Id="rId88" Type="http://schemas.openxmlformats.org/officeDocument/2006/relationships/tags" Target="../tags/tag652.xml"/><Relationship Id="rId111" Type="http://schemas.openxmlformats.org/officeDocument/2006/relationships/tags" Target="../tags/tag675.xml"/><Relationship Id="rId132" Type="http://schemas.openxmlformats.org/officeDocument/2006/relationships/tags" Target="../tags/tag696.xml"/><Relationship Id="rId153" Type="http://schemas.openxmlformats.org/officeDocument/2006/relationships/tags" Target="../tags/tag717.xml"/><Relationship Id="rId174" Type="http://schemas.openxmlformats.org/officeDocument/2006/relationships/tags" Target="../tags/tag738.xml"/><Relationship Id="rId179" Type="http://schemas.openxmlformats.org/officeDocument/2006/relationships/tags" Target="../tags/tag743.xml"/><Relationship Id="rId195" Type="http://schemas.openxmlformats.org/officeDocument/2006/relationships/tags" Target="../tags/tag759.xml"/><Relationship Id="rId209" Type="http://schemas.openxmlformats.org/officeDocument/2006/relationships/tags" Target="../tags/tag773.xml"/><Relationship Id="rId190" Type="http://schemas.openxmlformats.org/officeDocument/2006/relationships/tags" Target="../tags/tag754.xml"/><Relationship Id="rId204" Type="http://schemas.openxmlformats.org/officeDocument/2006/relationships/tags" Target="../tags/tag768.xml"/><Relationship Id="rId220" Type="http://schemas.openxmlformats.org/officeDocument/2006/relationships/tags" Target="../tags/tag784.xml"/><Relationship Id="rId225" Type="http://schemas.openxmlformats.org/officeDocument/2006/relationships/tags" Target="../tags/tag789.xml"/><Relationship Id="rId241" Type="http://schemas.openxmlformats.org/officeDocument/2006/relationships/tags" Target="../tags/tag805.xml"/><Relationship Id="rId246" Type="http://schemas.openxmlformats.org/officeDocument/2006/relationships/tags" Target="../tags/tag810.xml"/><Relationship Id="rId15" Type="http://schemas.openxmlformats.org/officeDocument/2006/relationships/tags" Target="../tags/tag579.xml"/><Relationship Id="rId36" Type="http://schemas.openxmlformats.org/officeDocument/2006/relationships/tags" Target="../tags/tag600.xml"/><Relationship Id="rId57" Type="http://schemas.openxmlformats.org/officeDocument/2006/relationships/tags" Target="../tags/tag621.xml"/><Relationship Id="rId106" Type="http://schemas.openxmlformats.org/officeDocument/2006/relationships/tags" Target="../tags/tag670.xml"/><Relationship Id="rId127" Type="http://schemas.openxmlformats.org/officeDocument/2006/relationships/tags" Target="../tags/tag691.xml"/><Relationship Id="rId262" Type="http://schemas.openxmlformats.org/officeDocument/2006/relationships/slideLayout" Target="../slideLayouts/slideLayout2.xml"/><Relationship Id="rId10" Type="http://schemas.openxmlformats.org/officeDocument/2006/relationships/tags" Target="../tags/tag574.xml"/><Relationship Id="rId31" Type="http://schemas.openxmlformats.org/officeDocument/2006/relationships/tags" Target="../tags/tag595.xml"/><Relationship Id="rId52" Type="http://schemas.openxmlformats.org/officeDocument/2006/relationships/tags" Target="../tags/tag616.xml"/><Relationship Id="rId73" Type="http://schemas.openxmlformats.org/officeDocument/2006/relationships/tags" Target="../tags/tag637.xml"/><Relationship Id="rId78" Type="http://schemas.openxmlformats.org/officeDocument/2006/relationships/tags" Target="../tags/tag642.xml"/><Relationship Id="rId94" Type="http://schemas.openxmlformats.org/officeDocument/2006/relationships/tags" Target="../tags/tag658.xml"/><Relationship Id="rId99" Type="http://schemas.openxmlformats.org/officeDocument/2006/relationships/tags" Target="../tags/tag663.xml"/><Relationship Id="rId101" Type="http://schemas.openxmlformats.org/officeDocument/2006/relationships/tags" Target="../tags/tag665.xml"/><Relationship Id="rId122" Type="http://schemas.openxmlformats.org/officeDocument/2006/relationships/tags" Target="../tags/tag686.xml"/><Relationship Id="rId143" Type="http://schemas.openxmlformats.org/officeDocument/2006/relationships/tags" Target="../tags/tag707.xml"/><Relationship Id="rId148" Type="http://schemas.openxmlformats.org/officeDocument/2006/relationships/tags" Target="../tags/tag712.xml"/><Relationship Id="rId164" Type="http://schemas.openxmlformats.org/officeDocument/2006/relationships/tags" Target="../tags/tag728.xml"/><Relationship Id="rId169" Type="http://schemas.openxmlformats.org/officeDocument/2006/relationships/tags" Target="../tags/tag733.xml"/><Relationship Id="rId185" Type="http://schemas.openxmlformats.org/officeDocument/2006/relationships/tags" Target="../tags/tag749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80" Type="http://schemas.openxmlformats.org/officeDocument/2006/relationships/tags" Target="../tags/tag744.xml"/><Relationship Id="rId210" Type="http://schemas.openxmlformats.org/officeDocument/2006/relationships/tags" Target="../tags/tag774.xml"/><Relationship Id="rId215" Type="http://schemas.openxmlformats.org/officeDocument/2006/relationships/tags" Target="../tags/tag779.xml"/><Relationship Id="rId236" Type="http://schemas.openxmlformats.org/officeDocument/2006/relationships/tags" Target="../tags/tag800.xml"/><Relationship Id="rId257" Type="http://schemas.openxmlformats.org/officeDocument/2006/relationships/tags" Target="../tags/tag821.xml"/><Relationship Id="rId26" Type="http://schemas.openxmlformats.org/officeDocument/2006/relationships/tags" Target="../tags/tag590.xml"/><Relationship Id="rId231" Type="http://schemas.openxmlformats.org/officeDocument/2006/relationships/tags" Target="../tags/tag795.xml"/><Relationship Id="rId252" Type="http://schemas.openxmlformats.org/officeDocument/2006/relationships/tags" Target="../tags/tag816.xml"/><Relationship Id="rId47" Type="http://schemas.openxmlformats.org/officeDocument/2006/relationships/tags" Target="../tags/tag611.xml"/><Relationship Id="rId68" Type="http://schemas.openxmlformats.org/officeDocument/2006/relationships/tags" Target="../tags/tag632.xml"/><Relationship Id="rId89" Type="http://schemas.openxmlformats.org/officeDocument/2006/relationships/tags" Target="../tags/tag653.xml"/><Relationship Id="rId112" Type="http://schemas.openxmlformats.org/officeDocument/2006/relationships/tags" Target="../tags/tag676.xml"/><Relationship Id="rId133" Type="http://schemas.openxmlformats.org/officeDocument/2006/relationships/tags" Target="../tags/tag697.xml"/><Relationship Id="rId154" Type="http://schemas.openxmlformats.org/officeDocument/2006/relationships/tags" Target="../tags/tag718.xml"/><Relationship Id="rId175" Type="http://schemas.openxmlformats.org/officeDocument/2006/relationships/tags" Target="../tags/tag739.xml"/><Relationship Id="rId196" Type="http://schemas.openxmlformats.org/officeDocument/2006/relationships/tags" Target="../tags/tag760.xml"/><Relationship Id="rId200" Type="http://schemas.openxmlformats.org/officeDocument/2006/relationships/tags" Target="../tags/tag764.xml"/><Relationship Id="rId16" Type="http://schemas.openxmlformats.org/officeDocument/2006/relationships/tags" Target="../tags/tag580.xml"/><Relationship Id="rId221" Type="http://schemas.openxmlformats.org/officeDocument/2006/relationships/tags" Target="../tags/tag785.xml"/><Relationship Id="rId242" Type="http://schemas.openxmlformats.org/officeDocument/2006/relationships/tags" Target="../tags/tag806.xml"/><Relationship Id="rId37" Type="http://schemas.openxmlformats.org/officeDocument/2006/relationships/tags" Target="../tags/tag601.xml"/><Relationship Id="rId58" Type="http://schemas.openxmlformats.org/officeDocument/2006/relationships/tags" Target="../tags/tag622.xml"/><Relationship Id="rId79" Type="http://schemas.openxmlformats.org/officeDocument/2006/relationships/tags" Target="../tags/tag643.xml"/><Relationship Id="rId102" Type="http://schemas.openxmlformats.org/officeDocument/2006/relationships/tags" Target="../tags/tag666.xml"/><Relationship Id="rId123" Type="http://schemas.openxmlformats.org/officeDocument/2006/relationships/tags" Target="../tags/tag687.xml"/><Relationship Id="rId144" Type="http://schemas.openxmlformats.org/officeDocument/2006/relationships/tags" Target="../tags/tag708.xml"/><Relationship Id="rId90" Type="http://schemas.openxmlformats.org/officeDocument/2006/relationships/tags" Target="../tags/tag654.xml"/><Relationship Id="rId165" Type="http://schemas.openxmlformats.org/officeDocument/2006/relationships/tags" Target="../tags/tag729.xml"/><Relationship Id="rId186" Type="http://schemas.openxmlformats.org/officeDocument/2006/relationships/tags" Target="../tags/tag750.xml"/><Relationship Id="rId211" Type="http://schemas.openxmlformats.org/officeDocument/2006/relationships/tags" Target="../tags/tag775.xml"/><Relationship Id="rId232" Type="http://schemas.openxmlformats.org/officeDocument/2006/relationships/tags" Target="../tags/tag796.xml"/><Relationship Id="rId253" Type="http://schemas.openxmlformats.org/officeDocument/2006/relationships/tags" Target="../tags/tag817.xml"/><Relationship Id="rId27" Type="http://schemas.openxmlformats.org/officeDocument/2006/relationships/tags" Target="../tags/tag591.xml"/><Relationship Id="rId48" Type="http://schemas.openxmlformats.org/officeDocument/2006/relationships/tags" Target="../tags/tag612.xml"/><Relationship Id="rId69" Type="http://schemas.openxmlformats.org/officeDocument/2006/relationships/tags" Target="../tags/tag633.xml"/><Relationship Id="rId113" Type="http://schemas.openxmlformats.org/officeDocument/2006/relationships/tags" Target="../tags/tag677.xml"/><Relationship Id="rId134" Type="http://schemas.openxmlformats.org/officeDocument/2006/relationships/tags" Target="../tags/tag698.xml"/><Relationship Id="rId80" Type="http://schemas.openxmlformats.org/officeDocument/2006/relationships/tags" Target="../tags/tag644.xml"/><Relationship Id="rId155" Type="http://schemas.openxmlformats.org/officeDocument/2006/relationships/tags" Target="../tags/tag719.xml"/><Relationship Id="rId176" Type="http://schemas.openxmlformats.org/officeDocument/2006/relationships/tags" Target="../tags/tag740.xml"/><Relationship Id="rId197" Type="http://schemas.openxmlformats.org/officeDocument/2006/relationships/tags" Target="../tags/tag761.xml"/><Relationship Id="rId201" Type="http://schemas.openxmlformats.org/officeDocument/2006/relationships/tags" Target="../tags/tag765.xml"/><Relationship Id="rId222" Type="http://schemas.openxmlformats.org/officeDocument/2006/relationships/tags" Target="../tags/tag786.xml"/><Relationship Id="rId243" Type="http://schemas.openxmlformats.org/officeDocument/2006/relationships/tags" Target="../tags/tag807.xml"/><Relationship Id="rId17" Type="http://schemas.openxmlformats.org/officeDocument/2006/relationships/tags" Target="../tags/tag581.xml"/><Relationship Id="rId38" Type="http://schemas.openxmlformats.org/officeDocument/2006/relationships/tags" Target="../tags/tag602.xml"/><Relationship Id="rId59" Type="http://schemas.openxmlformats.org/officeDocument/2006/relationships/tags" Target="../tags/tag623.xml"/><Relationship Id="rId103" Type="http://schemas.openxmlformats.org/officeDocument/2006/relationships/tags" Target="../tags/tag667.xml"/><Relationship Id="rId124" Type="http://schemas.openxmlformats.org/officeDocument/2006/relationships/tags" Target="../tags/tag688.xml"/><Relationship Id="rId70" Type="http://schemas.openxmlformats.org/officeDocument/2006/relationships/tags" Target="../tags/tag634.xml"/><Relationship Id="rId91" Type="http://schemas.openxmlformats.org/officeDocument/2006/relationships/tags" Target="../tags/tag655.xml"/><Relationship Id="rId145" Type="http://schemas.openxmlformats.org/officeDocument/2006/relationships/tags" Target="../tags/tag709.xml"/><Relationship Id="rId166" Type="http://schemas.openxmlformats.org/officeDocument/2006/relationships/tags" Target="../tags/tag730.xml"/><Relationship Id="rId187" Type="http://schemas.openxmlformats.org/officeDocument/2006/relationships/tags" Target="../tags/tag75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42.xml"/><Relationship Id="rId21" Type="http://schemas.openxmlformats.org/officeDocument/2006/relationships/tags" Target="../tags/tag846.xml"/><Relationship Id="rId42" Type="http://schemas.openxmlformats.org/officeDocument/2006/relationships/tags" Target="../tags/tag867.xml"/><Relationship Id="rId63" Type="http://schemas.openxmlformats.org/officeDocument/2006/relationships/tags" Target="../tags/tag888.xml"/><Relationship Id="rId84" Type="http://schemas.openxmlformats.org/officeDocument/2006/relationships/tags" Target="../tags/tag909.xml"/><Relationship Id="rId138" Type="http://schemas.openxmlformats.org/officeDocument/2006/relationships/tags" Target="../tags/tag963.xml"/><Relationship Id="rId159" Type="http://schemas.openxmlformats.org/officeDocument/2006/relationships/tags" Target="../tags/tag984.xml"/><Relationship Id="rId170" Type="http://schemas.openxmlformats.org/officeDocument/2006/relationships/tags" Target="../tags/tag995.xml"/><Relationship Id="rId191" Type="http://schemas.openxmlformats.org/officeDocument/2006/relationships/tags" Target="../tags/tag1016.xml"/><Relationship Id="rId205" Type="http://schemas.openxmlformats.org/officeDocument/2006/relationships/tags" Target="../tags/tag1030.xml"/><Relationship Id="rId226" Type="http://schemas.openxmlformats.org/officeDocument/2006/relationships/tags" Target="../tags/tag1051.xml"/><Relationship Id="rId107" Type="http://schemas.openxmlformats.org/officeDocument/2006/relationships/tags" Target="../tags/tag932.xml"/><Relationship Id="rId11" Type="http://schemas.openxmlformats.org/officeDocument/2006/relationships/tags" Target="../tags/tag836.xml"/><Relationship Id="rId32" Type="http://schemas.openxmlformats.org/officeDocument/2006/relationships/tags" Target="../tags/tag857.xml"/><Relationship Id="rId53" Type="http://schemas.openxmlformats.org/officeDocument/2006/relationships/tags" Target="../tags/tag878.xml"/><Relationship Id="rId74" Type="http://schemas.openxmlformats.org/officeDocument/2006/relationships/tags" Target="../tags/tag899.xml"/><Relationship Id="rId128" Type="http://schemas.openxmlformats.org/officeDocument/2006/relationships/tags" Target="../tags/tag953.xml"/><Relationship Id="rId149" Type="http://schemas.openxmlformats.org/officeDocument/2006/relationships/tags" Target="../tags/tag974.xml"/><Relationship Id="rId5" Type="http://schemas.openxmlformats.org/officeDocument/2006/relationships/tags" Target="../tags/tag830.xml"/><Relationship Id="rId95" Type="http://schemas.openxmlformats.org/officeDocument/2006/relationships/tags" Target="../tags/tag920.xml"/><Relationship Id="rId160" Type="http://schemas.openxmlformats.org/officeDocument/2006/relationships/tags" Target="../tags/tag985.xml"/><Relationship Id="rId181" Type="http://schemas.openxmlformats.org/officeDocument/2006/relationships/tags" Target="../tags/tag1006.xml"/><Relationship Id="rId216" Type="http://schemas.openxmlformats.org/officeDocument/2006/relationships/tags" Target="../tags/tag1041.xml"/><Relationship Id="rId237" Type="http://schemas.openxmlformats.org/officeDocument/2006/relationships/tags" Target="../tags/tag1062.xml"/><Relationship Id="rId22" Type="http://schemas.openxmlformats.org/officeDocument/2006/relationships/tags" Target="../tags/tag847.xml"/><Relationship Id="rId43" Type="http://schemas.openxmlformats.org/officeDocument/2006/relationships/tags" Target="../tags/tag868.xml"/><Relationship Id="rId64" Type="http://schemas.openxmlformats.org/officeDocument/2006/relationships/tags" Target="../tags/tag889.xml"/><Relationship Id="rId118" Type="http://schemas.openxmlformats.org/officeDocument/2006/relationships/tags" Target="../tags/tag943.xml"/><Relationship Id="rId139" Type="http://schemas.openxmlformats.org/officeDocument/2006/relationships/tags" Target="../tags/tag964.xml"/><Relationship Id="rId85" Type="http://schemas.openxmlformats.org/officeDocument/2006/relationships/tags" Target="../tags/tag910.xml"/><Relationship Id="rId150" Type="http://schemas.openxmlformats.org/officeDocument/2006/relationships/tags" Target="../tags/tag975.xml"/><Relationship Id="rId171" Type="http://schemas.openxmlformats.org/officeDocument/2006/relationships/tags" Target="../tags/tag996.xml"/><Relationship Id="rId192" Type="http://schemas.openxmlformats.org/officeDocument/2006/relationships/tags" Target="../tags/tag1017.xml"/><Relationship Id="rId206" Type="http://schemas.openxmlformats.org/officeDocument/2006/relationships/tags" Target="../tags/tag1031.xml"/><Relationship Id="rId227" Type="http://schemas.openxmlformats.org/officeDocument/2006/relationships/tags" Target="../tags/tag1052.xml"/><Relationship Id="rId201" Type="http://schemas.openxmlformats.org/officeDocument/2006/relationships/tags" Target="../tags/tag1026.xml"/><Relationship Id="rId222" Type="http://schemas.openxmlformats.org/officeDocument/2006/relationships/tags" Target="../tags/tag1047.xml"/><Relationship Id="rId12" Type="http://schemas.openxmlformats.org/officeDocument/2006/relationships/tags" Target="../tags/tag837.xml"/><Relationship Id="rId17" Type="http://schemas.openxmlformats.org/officeDocument/2006/relationships/tags" Target="../tags/tag842.xml"/><Relationship Id="rId33" Type="http://schemas.openxmlformats.org/officeDocument/2006/relationships/tags" Target="../tags/tag858.xml"/><Relationship Id="rId38" Type="http://schemas.openxmlformats.org/officeDocument/2006/relationships/tags" Target="../tags/tag863.xml"/><Relationship Id="rId59" Type="http://schemas.openxmlformats.org/officeDocument/2006/relationships/tags" Target="../tags/tag884.xml"/><Relationship Id="rId103" Type="http://schemas.openxmlformats.org/officeDocument/2006/relationships/tags" Target="../tags/tag928.xml"/><Relationship Id="rId108" Type="http://schemas.openxmlformats.org/officeDocument/2006/relationships/tags" Target="../tags/tag933.xml"/><Relationship Id="rId124" Type="http://schemas.openxmlformats.org/officeDocument/2006/relationships/tags" Target="../tags/tag949.xml"/><Relationship Id="rId129" Type="http://schemas.openxmlformats.org/officeDocument/2006/relationships/tags" Target="../tags/tag954.xml"/><Relationship Id="rId54" Type="http://schemas.openxmlformats.org/officeDocument/2006/relationships/tags" Target="../tags/tag879.xml"/><Relationship Id="rId70" Type="http://schemas.openxmlformats.org/officeDocument/2006/relationships/tags" Target="../tags/tag895.xml"/><Relationship Id="rId75" Type="http://schemas.openxmlformats.org/officeDocument/2006/relationships/tags" Target="../tags/tag900.xml"/><Relationship Id="rId91" Type="http://schemas.openxmlformats.org/officeDocument/2006/relationships/tags" Target="../tags/tag916.xml"/><Relationship Id="rId96" Type="http://schemas.openxmlformats.org/officeDocument/2006/relationships/tags" Target="../tags/tag921.xml"/><Relationship Id="rId140" Type="http://schemas.openxmlformats.org/officeDocument/2006/relationships/tags" Target="../tags/tag965.xml"/><Relationship Id="rId145" Type="http://schemas.openxmlformats.org/officeDocument/2006/relationships/tags" Target="../tags/tag970.xml"/><Relationship Id="rId161" Type="http://schemas.openxmlformats.org/officeDocument/2006/relationships/tags" Target="../tags/tag986.xml"/><Relationship Id="rId166" Type="http://schemas.openxmlformats.org/officeDocument/2006/relationships/tags" Target="../tags/tag991.xml"/><Relationship Id="rId182" Type="http://schemas.openxmlformats.org/officeDocument/2006/relationships/tags" Target="../tags/tag1007.xml"/><Relationship Id="rId187" Type="http://schemas.openxmlformats.org/officeDocument/2006/relationships/tags" Target="../tags/tag1012.xml"/><Relationship Id="rId217" Type="http://schemas.openxmlformats.org/officeDocument/2006/relationships/tags" Target="../tags/tag1042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212" Type="http://schemas.openxmlformats.org/officeDocument/2006/relationships/tags" Target="../tags/tag1037.xml"/><Relationship Id="rId233" Type="http://schemas.openxmlformats.org/officeDocument/2006/relationships/tags" Target="../tags/tag1058.xml"/><Relationship Id="rId238" Type="http://schemas.openxmlformats.org/officeDocument/2006/relationships/tags" Target="../tags/tag1063.xml"/><Relationship Id="rId23" Type="http://schemas.openxmlformats.org/officeDocument/2006/relationships/tags" Target="../tags/tag848.xml"/><Relationship Id="rId28" Type="http://schemas.openxmlformats.org/officeDocument/2006/relationships/tags" Target="../tags/tag853.xml"/><Relationship Id="rId49" Type="http://schemas.openxmlformats.org/officeDocument/2006/relationships/tags" Target="../tags/tag874.xml"/><Relationship Id="rId114" Type="http://schemas.openxmlformats.org/officeDocument/2006/relationships/tags" Target="../tags/tag939.xml"/><Relationship Id="rId119" Type="http://schemas.openxmlformats.org/officeDocument/2006/relationships/tags" Target="../tags/tag944.xml"/><Relationship Id="rId44" Type="http://schemas.openxmlformats.org/officeDocument/2006/relationships/tags" Target="../tags/tag869.xml"/><Relationship Id="rId60" Type="http://schemas.openxmlformats.org/officeDocument/2006/relationships/tags" Target="../tags/tag885.xml"/><Relationship Id="rId65" Type="http://schemas.openxmlformats.org/officeDocument/2006/relationships/tags" Target="../tags/tag890.xml"/><Relationship Id="rId81" Type="http://schemas.openxmlformats.org/officeDocument/2006/relationships/tags" Target="../tags/tag906.xml"/><Relationship Id="rId86" Type="http://schemas.openxmlformats.org/officeDocument/2006/relationships/tags" Target="../tags/tag911.xml"/><Relationship Id="rId130" Type="http://schemas.openxmlformats.org/officeDocument/2006/relationships/tags" Target="../tags/tag955.xml"/><Relationship Id="rId135" Type="http://schemas.openxmlformats.org/officeDocument/2006/relationships/tags" Target="../tags/tag960.xml"/><Relationship Id="rId151" Type="http://schemas.openxmlformats.org/officeDocument/2006/relationships/tags" Target="../tags/tag976.xml"/><Relationship Id="rId156" Type="http://schemas.openxmlformats.org/officeDocument/2006/relationships/tags" Target="../tags/tag981.xml"/><Relationship Id="rId177" Type="http://schemas.openxmlformats.org/officeDocument/2006/relationships/tags" Target="../tags/tag1002.xml"/><Relationship Id="rId198" Type="http://schemas.openxmlformats.org/officeDocument/2006/relationships/tags" Target="../tags/tag1023.xml"/><Relationship Id="rId172" Type="http://schemas.openxmlformats.org/officeDocument/2006/relationships/tags" Target="../tags/tag997.xml"/><Relationship Id="rId193" Type="http://schemas.openxmlformats.org/officeDocument/2006/relationships/tags" Target="../tags/tag1018.xml"/><Relationship Id="rId202" Type="http://schemas.openxmlformats.org/officeDocument/2006/relationships/tags" Target="../tags/tag1027.xml"/><Relationship Id="rId207" Type="http://schemas.openxmlformats.org/officeDocument/2006/relationships/tags" Target="../tags/tag1032.xml"/><Relationship Id="rId223" Type="http://schemas.openxmlformats.org/officeDocument/2006/relationships/tags" Target="../tags/tag1048.xml"/><Relationship Id="rId228" Type="http://schemas.openxmlformats.org/officeDocument/2006/relationships/tags" Target="../tags/tag1053.xml"/><Relationship Id="rId13" Type="http://schemas.openxmlformats.org/officeDocument/2006/relationships/tags" Target="../tags/tag838.xml"/><Relationship Id="rId18" Type="http://schemas.openxmlformats.org/officeDocument/2006/relationships/tags" Target="../tags/tag843.xml"/><Relationship Id="rId39" Type="http://schemas.openxmlformats.org/officeDocument/2006/relationships/tags" Target="../tags/tag864.xml"/><Relationship Id="rId109" Type="http://schemas.openxmlformats.org/officeDocument/2006/relationships/tags" Target="../tags/tag934.xml"/><Relationship Id="rId34" Type="http://schemas.openxmlformats.org/officeDocument/2006/relationships/tags" Target="../tags/tag859.xml"/><Relationship Id="rId50" Type="http://schemas.openxmlformats.org/officeDocument/2006/relationships/tags" Target="../tags/tag875.xml"/><Relationship Id="rId55" Type="http://schemas.openxmlformats.org/officeDocument/2006/relationships/tags" Target="../tags/tag880.xml"/><Relationship Id="rId76" Type="http://schemas.openxmlformats.org/officeDocument/2006/relationships/tags" Target="../tags/tag901.xml"/><Relationship Id="rId97" Type="http://schemas.openxmlformats.org/officeDocument/2006/relationships/tags" Target="../tags/tag922.xml"/><Relationship Id="rId104" Type="http://schemas.openxmlformats.org/officeDocument/2006/relationships/tags" Target="../tags/tag929.xml"/><Relationship Id="rId120" Type="http://schemas.openxmlformats.org/officeDocument/2006/relationships/tags" Target="../tags/tag945.xml"/><Relationship Id="rId125" Type="http://schemas.openxmlformats.org/officeDocument/2006/relationships/tags" Target="../tags/tag950.xml"/><Relationship Id="rId141" Type="http://schemas.openxmlformats.org/officeDocument/2006/relationships/tags" Target="../tags/tag966.xml"/><Relationship Id="rId146" Type="http://schemas.openxmlformats.org/officeDocument/2006/relationships/tags" Target="../tags/tag971.xml"/><Relationship Id="rId167" Type="http://schemas.openxmlformats.org/officeDocument/2006/relationships/tags" Target="../tags/tag992.xml"/><Relationship Id="rId188" Type="http://schemas.openxmlformats.org/officeDocument/2006/relationships/tags" Target="../tags/tag1013.xml"/><Relationship Id="rId7" Type="http://schemas.openxmlformats.org/officeDocument/2006/relationships/tags" Target="../tags/tag832.xml"/><Relationship Id="rId71" Type="http://schemas.openxmlformats.org/officeDocument/2006/relationships/tags" Target="../tags/tag896.xml"/><Relationship Id="rId92" Type="http://schemas.openxmlformats.org/officeDocument/2006/relationships/tags" Target="../tags/tag917.xml"/><Relationship Id="rId162" Type="http://schemas.openxmlformats.org/officeDocument/2006/relationships/tags" Target="../tags/tag987.xml"/><Relationship Id="rId183" Type="http://schemas.openxmlformats.org/officeDocument/2006/relationships/tags" Target="../tags/tag1008.xml"/><Relationship Id="rId213" Type="http://schemas.openxmlformats.org/officeDocument/2006/relationships/tags" Target="../tags/tag1038.xml"/><Relationship Id="rId218" Type="http://schemas.openxmlformats.org/officeDocument/2006/relationships/tags" Target="../tags/tag1043.xml"/><Relationship Id="rId234" Type="http://schemas.openxmlformats.org/officeDocument/2006/relationships/tags" Target="../tags/tag1059.xml"/><Relationship Id="rId239" Type="http://schemas.openxmlformats.org/officeDocument/2006/relationships/tags" Target="../tags/tag1064.xml"/><Relationship Id="rId2" Type="http://schemas.openxmlformats.org/officeDocument/2006/relationships/tags" Target="../tags/tag827.xml"/><Relationship Id="rId29" Type="http://schemas.openxmlformats.org/officeDocument/2006/relationships/tags" Target="../tags/tag854.xml"/><Relationship Id="rId24" Type="http://schemas.openxmlformats.org/officeDocument/2006/relationships/tags" Target="../tags/tag849.xml"/><Relationship Id="rId40" Type="http://schemas.openxmlformats.org/officeDocument/2006/relationships/tags" Target="../tags/tag865.xml"/><Relationship Id="rId45" Type="http://schemas.openxmlformats.org/officeDocument/2006/relationships/tags" Target="../tags/tag870.xml"/><Relationship Id="rId66" Type="http://schemas.openxmlformats.org/officeDocument/2006/relationships/tags" Target="../tags/tag891.xml"/><Relationship Id="rId87" Type="http://schemas.openxmlformats.org/officeDocument/2006/relationships/tags" Target="../tags/tag912.xml"/><Relationship Id="rId110" Type="http://schemas.openxmlformats.org/officeDocument/2006/relationships/tags" Target="../tags/tag935.xml"/><Relationship Id="rId115" Type="http://schemas.openxmlformats.org/officeDocument/2006/relationships/tags" Target="../tags/tag940.xml"/><Relationship Id="rId131" Type="http://schemas.openxmlformats.org/officeDocument/2006/relationships/tags" Target="../tags/tag956.xml"/><Relationship Id="rId136" Type="http://schemas.openxmlformats.org/officeDocument/2006/relationships/tags" Target="../tags/tag961.xml"/><Relationship Id="rId157" Type="http://schemas.openxmlformats.org/officeDocument/2006/relationships/tags" Target="../tags/tag982.xml"/><Relationship Id="rId178" Type="http://schemas.openxmlformats.org/officeDocument/2006/relationships/tags" Target="../tags/tag1003.xml"/><Relationship Id="rId61" Type="http://schemas.openxmlformats.org/officeDocument/2006/relationships/tags" Target="../tags/tag886.xml"/><Relationship Id="rId82" Type="http://schemas.openxmlformats.org/officeDocument/2006/relationships/tags" Target="../tags/tag907.xml"/><Relationship Id="rId152" Type="http://schemas.openxmlformats.org/officeDocument/2006/relationships/tags" Target="../tags/tag977.xml"/><Relationship Id="rId173" Type="http://schemas.openxmlformats.org/officeDocument/2006/relationships/tags" Target="../tags/tag998.xml"/><Relationship Id="rId194" Type="http://schemas.openxmlformats.org/officeDocument/2006/relationships/tags" Target="../tags/tag1019.xml"/><Relationship Id="rId199" Type="http://schemas.openxmlformats.org/officeDocument/2006/relationships/tags" Target="../tags/tag1024.xml"/><Relationship Id="rId203" Type="http://schemas.openxmlformats.org/officeDocument/2006/relationships/tags" Target="../tags/tag1028.xml"/><Relationship Id="rId208" Type="http://schemas.openxmlformats.org/officeDocument/2006/relationships/tags" Target="../tags/tag1033.xml"/><Relationship Id="rId229" Type="http://schemas.openxmlformats.org/officeDocument/2006/relationships/tags" Target="../tags/tag1054.xml"/><Relationship Id="rId19" Type="http://schemas.openxmlformats.org/officeDocument/2006/relationships/tags" Target="../tags/tag844.xml"/><Relationship Id="rId224" Type="http://schemas.openxmlformats.org/officeDocument/2006/relationships/tags" Target="../tags/tag1049.xml"/><Relationship Id="rId240" Type="http://schemas.openxmlformats.org/officeDocument/2006/relationships/tags" Target="../tags/tag1065.xml"/><Relationship Id="rId14" Type="http://schemas.openxmlformats.org/officeDocument/2006/relationships/tags" Target="../tags/tag839.xml"/><Relationship Id="rId30" Type="http://schemas.openxmlformats.org/officeDocument/2006/relationships/tags" Target="../tags/tag855.xml"/><Relationship Id="rId35" Type="http://schemas.openxmlformats.org/officeDocument/2006/relationships/tags" Target="../tags/tag860.xml"/><Relationship Id="rId56" Type="http://schemas.openxmlformats.org/officeDocument/2006/relationships/tags" Target="../tags/tag881.xml"/><Relationship Id="rId77" Type="http://schemas.openxmlformats.org/officeDocument/2006/relationships/tags" Target="../tags/tag902.xml"/><Relationship Id="rId100" Type="http://schemas.openxmlformats.org/officeDocument/2006/relationships/tags" Target="../tags/tag925.xml"/><Relationship Id="rId105" Type="http://schemas.openxmlformats.org/officeDocument/2006/relationships/tags" Target="../tags/tag930.xml"/><Relationship Id="rId126" Type="http://schemas.openxmlformats.org/officeDocument/2006/relationships/tags" Target="../tags/tag951.xml"/><Relationship Id="rId147" Type="http://schemas.openxmlformats.org/officeDocument/2006/relationships/tags" Target="../tags/tag972.xml"/><Relationship Id="rId168" Type="http://schemas.openxmlformats.org/officeDocument/2006/relationships/tags" Target="../tags/tag993.xml"/><Relationship Id="rId8" Type="http://schemas.openxmlformats.org/officeDocument/2006/relationships/tags" Target="../tags/tag833.xml"/><Relationship Id="rId51" Type="http://schemas.openxmlformats.org/officeDocument/2006/relationships/tags" Target="../tags/tag876.xml"/><Relationship Id="rId72" Type="http://schemas.openxmlformats.org/officeDocument/2006/relationships/tags" Target="../tags/tag897.xml"/><Relationship Id="rId93" Type="http://schemas.openxmlformats.org/officeDocument/2006/relationships/tags" Target="../tags/tag918.xml"/><Relationship Id="rId98" Type="http://schemas.openxmlformats.org/officeDocument/2006/relationships/tags" Target="../tags/tag923.xml"/><Relationship Id="rId121" Type="http://schemas.openxmlformats.org/officeDocument/2006/relationships/tags" Target="../tags/tag946.xml"/><Relationship Id="rId142" Type="http://schemas.openxmlformats.org/officeDocument/2006/relationships/tags" Target="../tags/tag967.xml"/><Relationship Id="rId163" Type="http://schemas.openxmlformats.org/officeDocument/2006/relationships/tags" Target="../tags/tag988.xml"/><Relationship Id="rId184" Type="http://schemas.openxmlformats.org/officeDocument/2006/relationships/tags" Target="../tags/tag1009.xml"/><Relationship Id="rId189" Type="http://schemas.openxmlformats.org/officeDocument/2006/relationships/tags" Target="../tags/tag1014.xml"/><Relationship Id="rId219" Type="http://schemas.openxmlformats.org/officeDocument/2006/relationships/tags" Target="../tags/tag1044.xml"/><Relationship Id="rId3" Type="http://schemas.openxmlformats.org/officeDocument/2006/relationships/tags" Target="../tags/tag828.xml"/><Relationship Id="rId214" Type="http://schemas.openxmlformats.org/officeDocument/2006/relationships/tags" Target="../tags/tag1039.xml"/><Relationship Id="rId230" Type="http://schemas.openxmlformats.org/officeDocument/2006/relationships/tags" Target="../tags/tag1055.xml"/><Relationship Id="rId235" Type="http://schemas.openxmlformats.org/officeDocument/2006/relationships/tags" Target="../tags/tag1060.xml"/><Relationship Id="rId25" Type="http://schemas.openxmlformats.org/officeDocument/2006/relationships/tags" Target="../tags/tag850.xml"/><Relationship Id="rId46" Type="http://schemas.openxmlformats.org/officeDocument/2006/relationships/tags" Target="../tags/tag871.xml"/><Relationship Id="rId67" Type="http://schemas.openxmlformats.org/officeDocument/2006/relationships/tags" Target="../tags/tag892.xml"/><Relationship Id="rId116" Type="http://schemas.openxmlformats.org/officeDocument/2006/relationships/tags" Target="../tags/tag941.xml"/><Relationship Id="rId137" Type="http://schemas.openxmlformats.org/officeDocument/2006/relationships/tags" Target="../tags/tag962.xml"/><Relationship Id="rId158" Type="http://schemas.openxmlformats.org/officeDocument/2006/relationships/tags" Target="../tags/tag983.xml"/><Relationship Id="rId20" Type="http://schemas.openxmlformats.org/officeDocument/2006/relationships/tags" Target="../tags/tag845.xml"/><Relationship Id="rId41" Type="http://schemas.openxmlformats.org/officeDocument/2006/relationships/tags" Target="../tags/tag866.xml"/><Relationship Id="rId62" Type="http://schemas.openxmlformats.org/officeDocument/2006/relationships/tags" Target="../tags/tag887.xml"/><Relationship Id="rId83" Type="http://schemas.openxmlformats.org/officeDocument/2006/relationships/tags" Target="../tags/tag908.xml"/><Relationship Id="rId88" Type="http://schemas.openxmlformats.org/officeDocument/2006/relationships/tags" Target="../tags/tag913.xml"/><Relationship Id="rId111" Type="http://schemas.openxmlformats.org/officeDocument/2006/relationships/tags" Target="../tags/tag936.xml"/><Relationship Id="rId132" Type="http://schemas.openxmlformats.org/officeDocument/2006/relationships/tags" Target="../tags/tag957.xml"/><Relationship Id="rId153" Type="http://schemas.openxmlformats.org/officeDocument/2006/relationships/tags" Target="../tags/tag978.xml"/><Relationship Id="rId174" Type="http://schemas.openxmlformats.org/officeDocument/2006/relationships/tags" Target="../tags/tag999.xml"/><Relationship Id="rId179" Type="http://schemas.openxmlformats.org/officeDocument/2006/relationships/tags" Target="../tags/tag1004.xml"/><Relationship Id="rId195" Type="http://schemas.openxmlformats.org/officeDocument/2006/relationships/tags" Target="../tags/tag1020.xml"/><Relationship Id="rId209" Type="http://schemas.openxmlformats.org/officeDocument/2006/relationships/tags" Target="../tags/tag1034.xml"/><Relationship Id="rId190" Type="http://schemas.openxmlformats.org/officeDocument/2006/relationships/tags" Target="../tags/tag1015.xml"/><Relationship Id="rId204" Type="http://schemas.openxmlformats.org/officeDocument/2006/relationships/tags" Target="../tags/tag1029.xml"/><Relationship Id="rId220" Type="http://schemas.openxmlformats.org/officeDocument/2006/relationships/tags" Target="../tags/tag1045.xml"/><Relationship Id="rId225" Type="http://schemas.openxmlformats.org/officeDocument/2006/relationships/tags" Target="../tags/tag1050.xml"/><Relationship Id="rId241" Type="http://schemas.openxmlformats.org/officeDocument/2006/relationships/slideLayout" Target="../slideLayouts/slideLayout2.xml"/><Relationship Id="rId15" Type="http://schemas.openxmlformats.org/officeDocument/2006/relationships/tags" Target="../tags/tag840.xml"/><Relationship Id="rId36" Type="http://schemas.openxmlformats.org/officeDocument/2006/relationships/tags" Target="../tags/tag861.xml"/><Relationship Id="rId57" Type="http://schemas.openxmlformats.org/officeDocument/2006/relationships/tags" Target="../tags/tag882.xml"/><Relationship Id="rId106" Type="http://schemas.openxmlformats.org/officeDocument/2006/relationships/tags" Target="../tags/tag931.xml"/><Relationship Id="rId127" Type="http://schemas.openxmlformats.org/officeDocument/2006/relationships/tags" Target="../tags/tag952.xml"/><Relationship Id="rId10" Type="http://schemas.openxmlformats.org/officeDocument/2006/relationships/tags" Target="../tags/tag835.xml"/><Relationship Id="rId31" Type="http://schemas.openxmlformats.org/officeDocument/2006/relationships/tags" Target="../tags/tag856.xml"/><Relationship Id="rId52" Type="http://schemas.openxmlformats.org/officeDocument/2006/relationships/tags" Target="../tags/tag877.xml"/><Relationship Id="rId73" Type="http://schemas.openxmlformats.org/officeDocument/2006/relationships/tags" Target="../tags/tag898.xml"/><Relationship Id="rId78" Type="http://schemas.openxmlformats.org/officeDocument/2006/relationships/tags" Target="../tags/tag903.xml"/><Relationship Id="rId94" Type="http://schemas.openxmlformats.org/officeDocument/2006/relationships/tags" Target="../tags/tag919.xml"/><Relationship Id="rId99" Type="http://schemas.openxmlformats.org/officeDocument/2006/relationships/tags" Target="../tags/tag924.xml"/><Relationship Id="rId101" Type="http://schemas.openxmlformats.org/officeDocument/2006/relationships/tags" Target="../tags/tag926.xml"/><Relationship Id="rId122" Type="http://schemas.openxmlformats.org/officeDocument/2006/relationships/tags" Target="../tags/tag947.xml"/><Relationship Id="rId143" Type="http://schemas.openxmlformats.org/officeDocument/2006/relationships/tags" Target="../tags/tag968.xml"/><Relationship Id="rId148" Type="http://schemas.openxmlformats.org/officeDocument/2006/relationships/tags" Target="../tags/tag973.xml"/><Relationship Id="rId164" Type="http://schemas.openxmlformats.org/officeDocument/2006/relationships/tags" Target="../tags/tag989.xml"/><Relationship Id="rId169" Type="http://schemas.openxmlformats.org/officeDocument/2006/relationships/tags" Target="../tags/tag994.xml"/><Relationship Id="rId185" Type="http://schemas.openxmlformats.org/officeDocument/2006/relationships/tags" Target="../tags/tag1010.xml"/><Relationship Id="rId4" Type="http://schemas.openxmlformats.org/officeDocument/2006/relationships/tags" Target="../tags/tag829.xml"/><Relationship Id="rId9" Type="http://schemas.openxmlformats.org/officeDocument/2006/relationships/tags" Target="../tags/tag834.xml"/><Relationship Id="rId180" Type="http://schemas.openxmlformats.org/officeDocument/2006/relationships/tags" Target="../tags/tag1005.xml"/><Relationship Id="rId210" Type="http://schemas.openxmlformats.org/officeDocument/2006/relationships/tags" Target="../tags/tag1035.xml"/><Relationship Id="rId215" Type="http://schemas.openxmlformats.org/officeDocument/2006/relationships/tags" Target="../tags/tag1040.xml"/><Relationship Id="rId236" Type="http://schemas.openxmlformats.org/officeDocument/2006/relationships/tags" Target="../tags/tag1061.xml"/><Relationship Id="rId26" Type="http://schemas.openxmlformats.org/officeDocument/2006/relationships/tags" Target="../tags/tag851.xml"/><Relationship Id="rId231" Type="http://schemas.openxmlformats.org/officeDocument/2006/relationships/tags" Target="../tags/tag1056.xml"/><Relationship Id="rId47" Type="http://schemas.openxmlformats.org/officeDocument/2006/relationships/tags" Target="../tags/tag872.xml"/><Relationship Id="rId68" Type="http://schemas.openxmlformats.org/officeDocument/2006/relationships/tags" Target="../tags/tag893.xml"/><Relationship Id="rId89" Type="http://schemas.openxmlformats.org/officeDocument/2006/relationships/tags" Target="../tags/tag914.xml"/><Relationship Id="rId112" Type="http://schemas.openxmlformats.org/officeDocument/2006/relationships/tags" Target="../tags/tag937.xml"/><Relationship Id="rId133" Type="http://schemas.openxmlformats.org/officeDocument/2006/relationships/tags" Target="../tags/tag958.xml"/><Relationship Id="rId154" Type="http://schemas.openxmlformats.org/officeDocument/2006/relationships/tags" Target="../tags/tag979.xml"/><Relationship Id="rId175" Type="http://schemas.openxmlformats.org/officeDocument/2006/relationships/tags" Target="../tags/tag1000.xml"/><Relationship Id="rId196" Type="http://schemas.openxmlformats.org/officeDocument/2006/relationships/tags" Target="../tags/tag1021.xml"/><Relationship Id="rId200" Type="http://schemas.openxmlformats.org/officeDocument/2006/relationships/tags" Target="../tags/tag1025.xml"/><Relationship Id="rId16" Type="http://schemas.openxmlformats.org/officeDocument/2006/relationships/tags" Target="../tags/tag841.xml"/><Relationship Id="rId221" Type="http://schemas.openxmlformats.org/officeDocument/2006/relationships/tags" Target="../tags/tag1046.xml"/><Relationship Id="rId37" Type="http://schemas.openxmlformats.org/officeDocument/2006/relationships/tags" Target="../tags/tag862.xml"/><Relationship Id="rId58" Type="http://schemas.openxmlformats.org/officeDocument/2006/relationships/tags" Target="../tags/tag883.xml"/><Relationship Id="rId79" Type="http://schemas.openxmlformats.org/officeDocument/2006/relationships/tags" Target="../tags/tag904.xml"/><Relationship Id="rId102" Type="http://schemas.openxmlformats.org/officeDocument/2006/relationships/tags" Target="../tags/tag927.xml"/><Relationship Id="rId123" Type="http://schemas.openxmlformats.org/officeDocument/2006/relationships/tags" Target="../tags/tag948.xml"/><Relationship Id="rId144" Type="http://schemas.openxmlformats.org/officeDocument/2006/relationships/tags" Target="../tags/tag969.xml"/><Relationship Id="rId90" Type="http://schemas.openxmlformats.org/officeDocument/2006/relationships/tags" Target="../tags/tag915.xml"/><Relationship Id="rId165" Type="http://schemas.openxmlformats.org/officeDocument/2006/relationships/tags" Target="../tags/tag990.xml"/><Relationship Id="rId186" Type="http://schemas.openxmlformats.org/officeDocument/2006/relationships/tags" Target="../tags/tag1011.xml"/><Relationship Id="rId211" Type="http://schemas.openxmlformats.org/officeDocument/2006/relationships/tags" Target="../tags/tag1036.xml"/><Relationship Id="rId232" Type="http://schemas.openxmlformats.org/officeDocument/2006/relationships/tags" Target="../tags/tag1057.xml"/><Relationship Id="rId27" Type="http://schemas.openxmlformats.org/officeDocument/2006/relationships/tags" Target="../tags/tag852.xml"/><Relationship Id="rId48" Type="http://schemas.openxmlformats.org/officeDocument/2006/relationships/tags" Target="../tags/tag873.xml"/><Relationship Id="rId69" Type="http://schemas.openxmlformats.org/officeDocument/2006/relationships/tags" Target="../tags/tag894.xml"/><Relationship Id="rId113" Type="http://schemas.openxmlformats.org/officeDocument/2006/relationships/tags" Target="../tags/tag938.xml"/><Relationship Id="rId134" Type="http://schemas.openxmlformats.org/officeDocument/2006/relationships/tags" Target="../tags/tag959.xml"/><Relationship Id="rId80" Type="http://schemas.openxmlformats.org/officeDocument/2006/relationships/tags" Target="../tags/tag905.xml"/><Relationship Id="rId155" Type="http://schemas.openxmlformats.org/officeDocument/2006/relationships/tags" Target="../tags/tag980.xml"/><Relationship Id="rId176" Type="http://schemas.openxmlformats.org/officeDocument/2006/relationships/tags" Target="../tags/tag1001.xml"/><Relationship Id="rId197" Type="http://schemas.openxmlformats.org/officeDocument/2006/relationships/tags" Target="../tags/tag102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82.xml"/><Relationship Id="rId21" Type="http://schemas.openxmlformats.org/officeDocument/2006/relationships/tags" Target="../tags/tag1086.xml"/><Relationship Id="rId42" Type="http://schemas.openxmlformats.org/officeDocument/2006/relationships/tags" Target="../tags/tag1107.xml"/><Relationship Id="rId63" Type="http://schemas.openxmlformats.org/officeDocument/2006/relationships/tags" Target="../tags/tag1128.xml"/><Relationship Id="rId84" Type="http://schemas.openxmlformats.org/officeDocument/2006/relationships/tags" Target="../tags/tag1149.xml"/><Relationship Id="rId138" Type="http://schemas.openxmlformats.org/officeDocument/2006/relationships/tags" Target="../tags/tag1203.xml"/><Relationship Id="rId159" Type="http://schemas.openxmlformats.org/officeDocument/2006/relationships/tags" Target="../tags/tag1224.xml"/><Relationship Id="rId170" Type="http://schemas.openxmlformats.org/officeDocument/2006/relationships/tags" Target="../tags/tag1235.xml"/><Relationship Id="rId191" Type="http://schemas.openxmlformats.org/officeDocument/2006/relationships/tags" Target="../tags/tag1256.xml"/><Relationship Id="rId205" Type="http://schemas.openxmlformats.org/officeDocument/2006/relationships/tags" Target="../tags/tag1270.xml"/><Relationship Id="rId107" Type="http://schemas.openxmlformats.org/officeDocument/2006/relationships/tags" Target="../tags/tag1172.xml"/><Relationship Id="rId11" Type="http://schemas.openxmlformats.org/officeDocument/2006/relationships/tags" Target="../tags/tag1076.xml"/><Relationship Id="rId32" Type="http://schemas.openxmlformats.org/officeDocument/2006/relationships/tags" Target="../tags/tag1097.xml"/><Relationship Id="rId53" Type="http://schemas.openxmlformats.org/officeDocument/2006/relationships/tags" Target="../tags/tag1118.xml"/><Relationship Id="rId74" Type="http://schemas.openxmlformats.org/officeDocument/2006/relationships/tags" Target="../tags/tag1139.xml"/><Relationship Id="rId128" Type="http://schemas.openxmlformats.org/officeDocument/2006/relationships/tags" Target="../tags/tag1193.xml"/><Relationship Id="rId149" Type="http://schemas.openxmlformats.org/officeDocument/2006/relationships/tags" Target="../tags/tag1214.xml"/><Relationship Id="rId5" Type="http://schemas.openxmlformats.org/officeDocument/2006/relationships/tags" Target="../tags/tag1070.xml"/><Relationship Id="rId90" Type="http://schemas.openxmlformats.org/officeDocument/2006/relationships/tags" Target="../tags/tag1155.xml"/><Relationship Id="rId95" Type="http://schemas.openxmlformats.org/officeDocument/2006/relationships/tags" Target="../tags/tag1160.xml"/><Relationship Id="rId160" Type="http://schemas.openxmlformats.org/officeDocument/2006/relationships/tags" Target="../tags/tag1225.xml"/><Relationship Id="rId165" Type="http://schemas.openxmlformats.org/officeDocument/2006/relationships/tags" Target="../tags/tag1230.xml"/><Relationship Id="rId181" Type="http://schemas.openxmlformats.org/officeDocument/2006/relationships/tags" Target="../tags/tag1246.xml"/><Relationship Id="rId186" Type="http://schemas.openxmlformats.org/officeDocument/2006/relationships/tags" Target="../tags/tag1251.xml"/><Relationship Id="rId216" Type="http://schemas.openxmlformats.org/officeDocument/2006/relationships/tags" Target="../tags/tag1281.xml"/><Relationship Id="rId211" Type="http://schemas.openxmlformats.org/officeDocument/2006/relationships/tags" Target="../tags/tag1276.xml"/><Relationship Id="rId22" Type="http://schemas.openxmlformats.org/officeDocument/2006/relationships/tags" Target="../tags/tag1087.xml"/><Relationship Id="rId27" Type="http://schemas.openxmlformats.org/officeDocument/2006/relationships/tags" Target="../tags/tag1092.xml"/><Relationship Id="rId43" Type="http://schemas.openxmlformats.org/officeDocument/2006/relationships/tags" Target="../tags/tag1108.xml"/><Relationship Id="rId48" Type="http://schemas.openxmlformats.org/officeDocument/2006/relationships/tags" Target="../tags/tag1113.xml"/><Relationship Id="rId64" Type="http://schemas.openxmlformats.org/officeDocument/2006/relationships/tags" Target="../tags/tag1129.xml"/><Relationship Id="rId69" Type="http://schemas.openxmlformats.org/officeDocument/2006/relationships/tags" Target="../tags/tag1134.xml"/><Relationship Id="rId113" Type="http://schemas.openxmlformats.org/officeDocument/2006/relationships/tags" Target="../tags/tag1178.xml"/><Relationship Id="rId118" Type="http://schemas.openxmlformats.org/officeDocument/2006/relationships/tags" Target="../tags/tag1183.xml"/><Relationship Id="rId134" Type="http://schemas.openxmlformats.org/officeDocument/2006/relationships/tags" Target="../tags/tag1199.xml"/><Relationship Id="rId139" Type="http://schemas.openxmlformats.org/officeDocument/2006/relationships/tags" Target="../tags/tag1204.xml"/><Relationship Id="rId80" Type="http://schemas.openxmlformats.org/officeDocument/2006/relationships/tags" Target="../tags/tag1145.xml"/><Relationship Id="rId85" Type="http://schemas.openxmlformats.org/officeDocument/2006/relationships/tags" Target="../tags/tag1150.xml"/><Relationship Id="rId150" Type="http://schemas.openxmlformats.org/officeDocument/2006/relationships/tags" Target="../tags/tag1215.xml"/><Relationship Id="rId155" Type="http://schemas.openxmlformats.org/officeDocument/2006/relationships/tags" Target="../tags/tag1220.xml"/><Relationship Id="rId171" Type="http://schemas.openxmlformats.org/officeDocument/2006/relationships/tags" Target="../tags/tag1236.xml"/><Relationship Id="rId176" Type="http://schemas.openxmlformats.org/officeDocument/2006/relationships/tags" Target="../tags/tag1241.xml"/><Relationship Id="rId192" Type="http://schemas.openxmlformats.org/officeDocument/2006/relationships/tags" Target="../tags/tag1257.xml"/><Relationship Id="rId197" Type="http://schemas.openxmlformats.org/officeDocument/2006/relationships/tags" Target="../tags/tag1262.xml"/><Relationship Id="rId206" Type="http://schemas.openxmlformats.org/officeDocument/2006/relationships/tags" Target="../tags/tag1271.xml"/><Relationship Id="rId201" Type="http://schemas.openxmlformats.org/officeDocument/2006/relationships/tags" Target="../tags/tag1266.xml"/><Relationship Id="rId222" Type="http://schemas.openxmlformats.org/officeDocument/2006/relationships/slideLayout" Target="../slideLayouts/slideLayout2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33" Type="http://schemas.openxmlformats.org/officeDocument/2006/relationships/tags" Target="../tags/tag1098.xml"/><Relationship Id="rId38" Type="http://schemas.openxmlformats.org/officeDocument/2006/relationships/tags" Target="../tags/tag1103.xml"/><Relationship Id="rId59" Type="http://schemas.openxmlformats.org/officeDocument/2006/relationships/tags" Target="../tags/tag1124.xml"/><Relationship Id="rId103" Type="http://schemas.openxmlformats.org/officeDocument/2006/relationships/tags" Target="../tags/tag1168.xml"/><Relationship Id="rId108" Type="http://schemas.openxmlformats.org/officeDocument/2006/relationships/tags" Target="../tags/tag1173.xml"/><Relationship Id="rId124" Type="http://schemas.openxmlformats.org/officeDocument/2006/relationships/tags" Target="../tags/tag1189.xml"/><Relationship Id="rId129" Type="http://schemas.openxmlformats.org/officeDocument/2006/relationships/tags" Target="../tags/tag1194.xml"/><Relationship Id="rId54" Type="http://schemas.openxmlformats.org/officeDocument/2006/relationships/tags" Target="../tags/tag1119.xml"/><Relationship Id="rId70" Type="http://schemas.openxmlformats.org/officeDocument/2006/relationships/tags" Target="../tags/tag1135.xml"/><Relationship Id="rId75" Type="http://schemas.openxmlformats.org/officeDocument/2006/relationships/tags" Target="../tags/tag1140.xml"/><Relationship Id="rId91" Type="http://schemas.openxmlformats.org/officeDocument/2006/relationships/tags" Target="../tags/tag1156.xml"/><Relationship Id="rId96" Type="http://schemas.openxmlformats.org/officeDocument/2006/relationships/tags" Target="../tags/tag1161.xml"/><Relationship Id="rId140" Type="http://schemas.openxmlformats.org/officeDocument/2006/relationships/tags" Target="../tags/tag1205.xml"/><Relationship Id="rId145" Type="http://schemas.openxmlformats.org/officeDocument/2006/relationships/tags" Target="../tags/tag1210.xml"/><Relationship Id="rId161" Type="http://schemas.openxmlformats.org/officeDocument/2006/relationships/tags" Target="../tags/tag1226.xml"/><Relationship Id="rId166" Type="http://schemas.openxmlformats.org/officeDocument/2006/relationships/tags" Target="../tags/tag1231.xml"/><Relationship Id="rId182" Type="http://schemas.openxmlformats.org/officeDocument/2006/relationships/tags" Target="../tags/tag1247.xml"/><Relationship Id="rId187" Type="http://schemas.openxmlformats.org/officeDocument/2006/relationships/tags" Target="../tags/tag1252.xml"/><Relationship Id="rId217" Type="http://schemas.openxmlformats.org/officeDocument/2006/relationships/tags" Target="../tags/tag1282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212" Type="http://schemas.openxmlformats.org/officeDocument/2006/relationships/tags" Target="../tags/tag1277.xml"/><Relationship Id="rId23" Type="http://schemas.openxmlformats.org/officeDocument/2006/relationships/tags" Target="../tags/tag1088.xml"/><Relationship Id="rId28" Type="http://schemas.openxmlformats.org/officeDocument/2006/relationships/tags" Target="../tags/tag1093.xml"/><Relationship Id="rId49" Type="http://schemas.openxmlformats.org/officeDocument/2006/relationships/tags" Target="../tags/tag1114.xml"/><Relationship Id="rId114" Type="http://schemas.openxmlformats.org/officeDocument/2006/relationships/tags" Target="../tags/tag1179.xml"/><Relationship Id="rId119" Type="http://schemas.openxmlformats.org/officeDocument/2006/relationships/tags" Target="../tags/tag1184.xml"/><Relationship Id="rId44" Type="http://schemas.openxmlformats.org/officeDocument/2006/relationships/tags" Target="../tags/tag1109.xml"/><Relationship Id="rId60" Type="http://schemas.openxmlformats.org/officeDocument/2006/relationships/tags" Target="../tags/tag1125.xml"/><Relationship Id="rId65" Type="http://schemas.openxmlformats.org/officeDocument/2006/relationships/tags" Target="../tags/tag1130.xml"/><Relationship Id="rId81" Type="http://schemas.openxmlformats.org/officeDocument/2006/relationships/tags" Target="../tags/tag1146.xml"/><Relationship Id="rId86" Type="http://schemas.openxmlformats.org/officeDocument/2006/relationships/tags" Target="../tags/tag1151.xml"/><Relationship Id="rId130" Type="http://schemas.openxmlformats.org/officeDocument/2006/relationships/tags" Target="../tags/tag1195.xml"/><Relationship Id="rId135" Type="http://schemas.openxmlformats.org/officeDocument/2006/relationships/tags" Target="../tags/tag1200.xml"/><Relationship Id="rId151" Type="http://schemas.openxmlformats.org/officeDocument/2006/relationships/tags" Target="../tags/tag1216.xml"/><Relationship Id="rId156" Type="http://schemas.openxmlformats.org/officeDocument/2006/relationships/tags" Target="../tags/tag1221.xml"/><Relationship Id="rId177" Type="http://schemas.openxmlformats.org/officeDocument/2006/relationships/tags" Target="../tags/tag1242.xml"/><Relationship Id="rId198" Type="http://schemas.openxmlformats.org/officeDocument/2006/relationships/tags" Target="../tags/tag1263.xml"/><Relationship Id="rId172" Type="http://schemas.openxmlformats.org/officeDocument/2006/relationships/tags" Target="../tags/tag1237.xml"/><Relationship Id="rId193" Type="http://schemas.openxmlformats.org/officeDocument/2006/relationships/tags" Target="../tags/tag1258.xml"/><Relationship Id="rId202" Type="http://schemas.openxmlformats.org/officeDocument/2006/relationships/tags" Target="../tags/tag1267.xml"/><Relationship Id="rId207" Type="http://schemas.openxmlformats.org/officeDocument/2006/relationships/tags" Target="../tags/tag1272.xml"/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39" Type="http://schemas.openxmlformats.org/officeDocument/2006/relationships/tags" Target="../tags/tag1104.xml"/><Relationship Id="rId109" Type="http://schemas.openxmlformats.org/officeDocument/2006/relationships/tags" Target="../tags/tag1174.xml"/><Relationship Id="rId34" Type="http://schemas.openxmlformats.org/officeDocument/2006/relationships/tags" Target="../tags/tag1099.xml"/><Relationship Id="rId50" Type="http://schemas.openxmlformats.org/officeDocument/2006/relationships/tags" Target="../tags/tag1115.xml"/><Relationship Id="rId55" Type="http://schemas.openxmlformats.org/officeDocument/2006/relationships/tags" Target="../tags/tag1120.xml"/><Relationship Id="rId76" Type="http://schemas.openxmlformats.org/officeDocument/2006/relationships/tags" Target="../tags/tag1141.xml"/><Relationship Id="rId97" Type="http://schemas.openxmlformats.org/officeDocument/2006/relationships/tags" Target="../tags/tag1162.xml"/><Relationship Id="rId104" Type="http://schemas.openxmlformats.org/officeDocument/2006/relationships/tags" Target="../tags/tag1169.xml"/><Relationship Id="rId120" Type="http://schemas.openxmlformats.org/officeDocument/2006/relationships/tags" Target="../tags/tag1185.xml"/><Relationship Id="rId125" Type="http://schemas.openxmlformats.org/officeDocument/2006/relationships/tags" Target="../tags/tag1190.xml"/><Relationship Id="rId141" Type="http://schemas.openxmlformats.org/officeDocument/2006/relationships/tags" Target="../tags/tag1206.xml"/><Relationship Id="rId146" Type="http://schemas.openxmlformats.org/officeDocument/2006/relationships/tags" Target="../tags/tag1211.xml"/><Relationship Id="rId167" Type="http://schemas.openxmlformats.org/officeDocument/2006/relationships/tags" Target="../tags/tag1232.xml"/><Relationship Id="rId188" Type="http://schemas.openxmlformats.org/officeDocument/2006/relationships/tags" Target="../tags/tag1253.xml"/><Relationship Id="rId7" Type="http://schemas.openxmlformats.org/officeDocument/2006/relationships/tags" Target="../tags/tag1072.xml"/><Relationship Id="rId71" Type="http://schemas.openxmlformats.org/officeDocument/2006/relationships/tags" Target="../tags/tag1136.xml"/><Relationship Id="rId92" Type="http://schemas.openxmlformats.org/officeDocument/2006/relationships/tags" Target="../tags/tag1157.xml"/><Relationship Id="rId162" Type="http://schemas.openxmlformats.org/officeDocument/2006/relationships/tags" Target="../tags/tag1227.xml"/><Relationship Id="rId183" Type="http://schemas.openxmlformats.org/officeDocument/2006/relationships/tags" Target="../tags/tag1248.xml"/><Relationship Id="rId213" Type="http://schemas.openxmlformats.org/officeDocument/2006/relationships/tags" Target="../tags/tag1278.xml"/><Relationship Id="rId218" Type="http://schemas.openxmlformats.org/officeDocument/2006/relationships/tags" Target="../tags/tag1283.xml"/><Relationship Id="rId2" Type="http://schemas.openxmlformats.org/officeDocument/2006/relationships/tags" Target="../tags/tag1067.xml"/><Relationship Id="rId29" Type="http://schemas.openxmlformats.org/officeDocument/2006/relationships/tags" Target="../tags/tag1094.xml"/><Relationship Id="rId24" Type="http://schemas.openxmlformats.org/officeDocument/2006/relationships/tags" Target="../tags/tag1089.xml"/><Relationship Id="rId40" Type="http://schemas.openxmlformats.org/officeDocument/2006/relationships/tags" Target="../tags/tag1105.xml"/><Relationship Id="rId45" Type="http://schemas.openxmlformats.org/officeDocument/2006/relationships/tags" Target="../tags/tag1110.xml"/><Relationship Id="rId66" Type="http://schemas.openxmlformats.org/officeDocument/2006/relationships/tags" Target="../tags/tag1131.xml"/><Relationship Id="rId87" Type="http://schemas.openxmlformats.org/officeDocument/2006/relationships/tags" Target="../tags/tag1152.xml"/><Relationship Id="rId110" Type="http://schemas.openxmlformats.org/officeDocument/2006/relationships/tags" Target="../tags/tag1175.xml"/><Relationship Id="rId115" Type="http://schemas.openxmlformats.org/officeDocument/2006/relationships/tags" Target="../tags/tag1180.xml"/><Relationship Id="rId131" Type="http://schemas.openxmlformats.org/officeDocument/2006/relationships/tags" Target="../tags/tag1196.xml"/><Relationship Id="rId136" Type="http://schemas.openxmlformats.org/officeDocument/2006/relationships/tags" Target="../tags/tag1201.xml"/><Relationship Id="rId157" Type="http://schemas.openxmlformats.org/officeDocument/2006/relationships/tags" Target="../tags/tag1222.xml"/><Relationship Id="rId178" Type="http://schemas.openxmlformats.org/officeDocument/2006/relationships/tags" Target="../tags/tag1243.xml"/><Relationship Id="rId61" Type="http://schemas.openxmlformats.org/officeDocument/2006/relationships/tags" Target="../tags/tag1126.xml"/><Relationship Id="rId82" Type="http://schemas.openxmlformats.org/officeDocument/2006/relationships/tags" Target="../tags/tag1147.xml"/><Relationship Id="rId152" Type="http://schemas.openxmlformats.org/officeDocument/2006/relationships/tags" Target="../tags/tag1217.xml"/><Relationship Id="rId173" Type="http://schemas.openxmlformats.org/officeDocument/2006/relationships/tags" Target="../tags/tag1238.xml"/><Relationship Id="rId194" Type="http://schemas.openxmlformats.org/officeDocument/2006/relationships/tags" Target="../tags/tag1259.xml"/><Relationship Id="rId199" Type="http://schemas.openxmlformats.org/officeDocument/2006/relationships/tags" Target="../tags/tag1264.xml"/><Relationship Id="rId203" Type="http://schemas.openxmlformats.org/officeDocument/2006/relationships/tags" Target="../tags/tag1268.xml"/><Relationship Id="rId208" Type="http://schemas.openxmlformats.org/officeDocument/2006/relationships/tags" Target="../tags/tag1273.xml"/><Relationship Id="rId19" Type="http://schemas.openxmlformats.org/officeDocument/2006/relationships/tags" Target="../tags/tag1084.xml"/><Relationship Id="rId14" Type="http://schemas.openxmlformats.org/officeDocument/2006/relationships/tags" Target="../tags/tag1079.xml"/><Relationship Id="rId30" Type="http://schemas.openxmlformats.org/officeDocument/2006/relationships/tags" Target="../tags/tag1095.xml"/><Relationship Id="rId35" Type="http://schemas.openxmlformats.org/officeDocument/2006/relationships/tags" Target="../tags/tag1100.xml"/><Relationship Id="rId56" Type="http://schemas.openxmlformats.org/officeDocument/2006/relationships/tags" Target="../tags/tag1121.xml"/><Relationship Id="rId77" Type="http://schemas.openxmlformats.org/officeDocument/2006/relationships/tags" Target="../tags/tag1142.xml"/><Relationship Id="rId100" Type="http://schemas.openxmlformats.org/officeDocument/2006/relationships/tags" Target="../tags/tag1165.xml"/><Relationship Id="rId105" Type="http://schemas.openxmlformats.org/officeDocument/2006/relationships/tags" Target="../tags/tag1170.xml"/><Relationship Id="rId126" Type="http://schemas.openxmlformats.org/officeDocument/2006/relationships/tags" Target="../tags/tag1191.xml"/><Relationship Id="rId147" Type="http://schemas.openxmlformats.org/officeDocument/2006/relationships/tags" Target="../tags/tag1212.xml"/><Relationship Id="rId168" Type="http://schemas.openxmlformats.org/officeDocument/2006/relationships/tags" Target="../tags/tag1233.xml"/><Relationship Id="rId8" Type="http://schemas.openxmlformats.org/officeDocument/2006/relationships/tags" Target="../tags/tag1073.xml"/><Relationship Id="rId51" Type="http://schemas.openxmlformats.org/officeDocument/2006/relationships/tags" Target="../tags/tag1116.xml"/><Relationship Id="rId72" Type="http://schemas.openxmlformats.org/officeDocument/2006/relationships/tags" Target="../tags/tag1137.xml"/><Relationship Id="rId93" Type="http://schemas.openxmlformats.org/officeDocument/2006/relationships/tags" Target="../tags/tag1158.xml"/><Relationship Id="rId98" Type="http://schemas.openxmlformats.org/officeDocument/2006/relationships/tags" Target="../tags/tag1163.xml"/><Relationship Id="rId121" Type="http://schemas.openxmlformats.org/officeDocument/2006/relationships/tags" Target="../tags/tag1186.xml"/><Relationship Id="rId142" Type="http://schemas.openxmlformats.org/officeDocument/2006/relationships/tags" Target="../tags/tag1207.xml"/><Relationship Id="rId163" Type="http://schemas.openxmlformats.org/officeDocument/2006/relationships/tags" Target="../tags/tag1228.xml"/><Relationship Id="rId184" Type="http://schemas.openxmlformats.org/officeDocument/2006/relationships/tags" Target="../tags/tag1249.xml"/><Relationship Id="rId189" Type="http://schemas.openxmlformats.org/officeDocument/2006/relationships/tags" Target="../tags/tag1254.xml"/><Relationship Id="rId219" Type="http://schemas.openxmlformats.org/officeDocument/2006/relationships/tags" Target="../tags/tag1284.xml"/><Relationship Id="rId3" Type="http://schemas.openxmlformats.org/officeDocument/2006/relationships/tags" Target="../tags/tag1068.xml"/><Relationship Id="rId214" Type="http://schemas.openxmlformats.org/officeDocument/2006/relationships/tags" Target="../tags/tag1279.xml"/><Relationship Id="rId25" Type="http://schemas.openxmlformats.org/officeDocument/2006/relationships/tags" Target="../tags/tag1090.xml"/><Relationship Id="rId46" Type="http://schemas.openxmlformats.org/officeDocument/2006/relationships/tags" Target="../tags/tag1111.xml"/><Relationship Id="rId67" Type="http://schemas.openxmlformats.org/officeDocument/2006/relationships/tags" Target="../tags/tag1132.xml"/><Relationship Id="rId116" Type="http://schemas.openxmlformats.org/officeDocument/2006/relationships/tags" Target="../tags/tag1181.xml"/><Relationship Id="rId137" Type="http://schemas.openxmlformats.org/officeDocument/2006/relationships/tags" Target="../tags/tag1202.xml"/><Relationship Id="rId158" Type="http://schemas.openxmlformats.org/officeDocument/2006/relationships/tags" Target="../tags/tag1223.xml"/><Relationship Id="rId20" Type="http://schemas.openxmlformats.org/officeDocument/2006/relationships/tags" Target="../tags/tag1085.xml"/><Relationship Id="rId41" Type="http://schemas.openxmlformats.org/officeDocument/2006/relationships/tags" Target="../tags/tag1106.xml"/><Relationship Id="rId62" Type="http://schemas.openxmlformats.org/officeDocument/2006/relationships/tags" Target="../tags/tag1127.xml"/><Relationship Id="rId83" Type="http://schemas.openxmlformats.org/officeDocument/2006/relationships/tags" Target="../tags/tag1148.xml"/><Relationship Id="rId88" Type="http://schemas.openxmlformats.org/officeDocument/2006/relationships/tags" Target="../tags/tag1153.xml"/><Relationship Id="rId111" Type="http://schemas.openxmlformats.org/officeDocument/2006/relationships/tags" Target="../tags/tag1176.xml"/><Relationship Id="rId132" Type="http://schemas.openxmlformats.org/officeDocument/2006/relationships/tags" Target="../tags/tag1197.xml"/><Relationship Id="rId153" Type="http://schemas.openxmlformats.org/officeDocument/2006/relationships/tags" Target="../tags/tag1218.xml"/><Relationship Id="rId174" Type="http://schemas.openxmlformats.org/officeDocument/2006/relationships/tags" Target="../tags/tag1239.xml"/><Relationship Id="rId179" Type="http://schemas.openxmlformats.org/officeDocument/2006/relationships/tags" Target="../tags/tag1244.xml"/><Relationship Id="rId195" Type="http://schemas.openxmlformats.org/officeDocument/2006/relationships/tags" Target="../tags/tag1260.xml"/><Relationship Id="rId209" Type="http://schemas.openxmlformats.org/officeDocument/2006/relationships/tags" Target="../tags/tag1274.xml"/><Relationship Id="rId190" Type="http://schemas.openxmlformats.org/officeDocument/2006/relationships/tags" Target="../tags/tag1255.xml"/><Relationship Id="rId204" Type="http://schemas.openxmlformats.org/officeDocument/2006/relationships/tags" Target="../tags/tag1269.xml"/><Relationship Id="rId220" Type="http://schemas.openxmlformats.org/officeDocument/2006/relationships/tags" Target="../tags/tag1285.xml"/><Relationship Id="rId15" Type="http://schemas.openxmlformats.org/officeDocument/2006/relationships/tags" Target="../tags/tag1080.xml"/><Relationship Id="rId36" Type="http://schemas.openxmlformats.org/officeDocument/2006/relationships/tags" Target="../tags/tag1101.xml"/><Relationship Id="rId57" Type="http://schemas.openxmlformats.org/officeDocument/2006/relationships/tags" Target="../tags/tag1122.xml"/><Relationship Id="rId106" Type="http://schemas.openxmlformats.org/officeDocument/2006/relationships/tags" Target="../tags/tag1171.xml"/><Relationship Id="rId127" Type="http://schemas.openxmlformats.org/officeDocument/2006/relationships/tags" Target="../tags/tag1192.xml"/><Relationship Id="rId10" Type="http://schemas.openxmlformats.org/officeDocument/2006/relationships/tags" Target="../tags/tag1075.xml"/><Relationship Id="rId31" Type="http://schemas.openxmlformats.org/officeDocument/2006/relationships/tags" Target="../tags/tag1096.xml"/><Relationship Id="rId52" Type="http://schemas.openxmlformats.org/officeDocument/2006/relationships/tags" Target="../tags/tag1117.xml"/><Relationship Id="rId73" Type="http://schemas.openxmlformats.org/officeDocument/2006/relationships/tags" Target="../tags/tag1138.xml"/><Relationship Id="rId78" Type="http://schemas.openxmlformats.org/officeDocument/2006/relationships/tags" Target="../tags/tag1143.xml"/><Relationship Id="rId94" Type="http://schemas.openxmlformats.org/officeDocument/2006/relationships/tags" Target="../tags/tag1159.xml"/><Relationship Id="rId99" Type="http://schemas.openxmlformats.org/officeDocument/2006/relationships/tags" Target="../tags/tag1164.xml"/><Relationship Id="rId101" Type="http://schemas.openxmlformats.org/officeDocument/2006/relationships/tags" Target="../tags/tag1166.xml"/><Relationship Id="rId122" Type="http://schemas.openxmlformats.org/officeDocument/2006/relationships/tags" Target="../tags/tag1187.xml"/><Relationship Id="rId143" Type="http://schemas.openxmlformats.org/officeDocument/2006/relationships/tags" Target="../tags/tag1208.xml"/><Relationship Id="rId148" Type="http://schemas.openxmlformats.org/officeDocument/2006/relationships/tags" Target="../tags/tag1213.xml"/><Relationship Id="rId164" Type="http://schemas.openxmlformats.org/officeDocument/2006/relationships/tags" Target="../tags/tag1229.xml"/><Relationship Id="rId169" Type="http://schemas.openxmlformats.org/officeDocument/2006/relationships/tags" Target="../tags/tag1234.xml"/><Relationship Id="rId185" Type="http://schemas.openxmlformats.org/officeDocument/2006/relationships/tags" Target="../tags/tag1250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80" Type="http://schemas.openxmlformats.org/officeDocument/2006/relationships/tags" Target="../tags/tag1245.xml"/><Relationship Id="rId210" Type="http://schemas.openxmlformats.org/officeDocument/2006/relationships/tags" Target="../tags/tag1275.xml"/><Relationship Id="rId215" Type="http://schemas.openxmlformats.org/officeDocument/2006/relationships/tags" Target="../tags/tag1280.xml"/><Relationship Id="rId26" Type="http://schemas.openxmlformats.org/officeDocument/2006/relationships/tags" Target="../tags/tag1091.xml"/><Relationship Id="rId47" Type="http://schemas.openxmlformats.org/officeDocument/2006/relationships/tags" Target="../tags/tag1112.xml"/><Relationship Id="rId68" Type="http://schemas.openxmlformats.org/officeDocument/2006/relationships/tags" Target="../tags/tag1133.xml"/><Relationship Id="rId89" Type="http://schemas.openxmlformats.org/officeDocument/2006/relationships/tags" Target="../tags/tag1154.xml"/><Relationship Id="rId112" Type="http://schemas.openxmlformats.org/officeDocument/2006/relationships/tags" Target="../tags/tag1177.xml"/><Relationship Id="rId133" Type="http://schemas.openxmlformats.org/officeDocument/2006/relationships/tags" Target="../tags/tag1198.xml"/><Relationship Id="rId154" Type="http://schemas.openxmlformats.org/officeDocument/2006/relationships/tags" Target="../tags/tag1219.xml"/><Relationship Id="rId175" Type="http://schemas.openxmlformats.org/officeDocument/2006/relationships/tags" Target="../tags/tag1240.xml"/><Relationship Id="rId196" Type="http://schemas.openxmlformats.org/officeDocument/2006/relationships/tags" Target="../tags/tag1261.xml"/><Relationship Id="rId200" Type="http://schemas.openxmlformats.org/officeDocument/2006/relationships/tags" Target="../tags/tag1265.xml"/><Relationship Id="rId16" Type="http://schemas.openxmlformats.org/officeDocument/2006/relationships/tags" Target="../tags/tag1081.xml"/><Relationship Id="rId221" Type="http://schemas.openxmlformats.org/officeDocument/2006/relationships/tags" Target="../tags/tag1286.xml"/><Relationship Id="rId37" Type="http://schemas.openxmlformats.org/officeDocument/2006/relationships/tags" Target="../tags/tag1102.xml"/><Relationship Id="rId58" Type="http://schemas.openxmlformats.org/officeDocument/2006/relationships/tags" Target="../tags/tag1123.xml"/><Relationship Id="rId79" Type="http://schemas.openxmlformats.org/officeDocument/2006/relationships/tags" Target="../tags/tag1144.xml"/><Relationship Id="rId102" Type="http://schemas.openxmlformats.org/officeDocument/2006/relationships/tags" Target="../tags/tag1167.xml"/><Relationship Id="rId123" Type="http://schemas.openxmlformats.org/officeDocument/2006/relationships/tags" Target="../tags/tag1188.xml"/><Relationship Id="rId144" Type="http://schemas.openxmlformats.org/officeDocument/2006/relationships/tags" Target="../tags/tag120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403.xml"/><Relationship Id="rId21" Type="http://schemas.openxmlformats.org/officeDocument/2006/relationships/tags" Target="../tags/tag1307.xml"/><Relationship Id="rId42" Type="http://schemas.openxmlformats.org/officeDocument/2006/relationships/tags" Target="../tags/tag1328.xml"/><Relationship Id="rId63" Type="http://schemas.openxmlformats.org/officeDocument/2006/relationships/tags" Target="../tags/tag1349.xml"/><Relationship Id="rId84" Type="http://schemas.openxmlformats.org/officeDocument/2006/relationships/tags" Target="../tags/tag1370.xml"/><Relationship Id="rId138" Type="http://schemas.openxmlformats.org/officeDocument/2006/relationships/tags" Target="../tags/tag1424.xml"/><Relationship Id="rId159" Type="http://schemas.openxmlformats.org/officeDocument/2006/relationships/tags" Target="../tags/tag1445.xml"/><Relationship Id="rId170" Type="http://schemas.openxmlformats.org/officeDocument/2006/relationships/tags" Target="../tags/tag1456.xml"/><Relationship Id="rId191" Type="http://schemas.openxmlformats.org/officeDocument/2006/relationships/tags" Target="../tags/tag1477.xml"/><Relationship Id="rId205" Type="http://schemas.openxmlformats.org/officeDocument/2006/relationships/tags" Target="../tags/tag1491.xml"/><Relationship Id="rId226" Type="http://schemas.openxmlformats.org/officeDocument/2006/relationships/tags" Target="../tags/tag1512.xml"/><Relationship Id="rId107" Type="http://schemas.openxmlformats.org/officeDocument/2006/relationships/tags" Target="../tags/tag1393.xml"/><Relationship Id="rId11" Type="http://schemas.openxmlformats.org/officeDocument/2006/relationships/tags" Target="../tags/tag1297.xml"/><Relationship Id="rId32" Type="http://schemas.openxmlformats.org/officeDocument/2006/relationships/tags" Target="../tags/tag1318.xml"/><Relationship Id="rId53" Type="http://schemas.openxmlformats.org/officeDocument/2006/relationships/tags" Target="../tags/tag1339.xml"/><Relationship Id="rId74" Type="http://schemas.openxmlformats.org/officeDocument/2006/relationships/tags" Target="../tags/tag1360.xml"/><Relationship Id="rId128" Type="http://schemas.openxmlformats.org/officeDocument/2006/relationships/tags" Target="../tags/tag1414.xml"/><Relationship Id="rId149" Type="http://schemas.openxmlformats.org/officeDocument/2006/relationships/tags" Target="../tags/tag1435.xml"/><Relationship Id="rId5" Type="http://schemas.openxmlformats.org/officeDocument/2006/relationships/tags" Target="../tags/tag1291.xml"/><Relationship Id="rId95" Type="http://schemas.openxmlformats.org/officeDocument/2006/relationships/tags" Target="../tags/tag1381.xml"/><Relationship Id="rId160" Type="http://schemas.openxmlformats.org/officeDocument/2006/relationships/tags" Target="../tags/tag1446.xml"/><Relationship Id="rId181" Type="http://schemas.openxmlformats.org/officeDocument/2006/relationships/tags" Target="../tags/tag1467.xml"/><Relationship Id="rId216" Type="http://schemas.openxmlformats.org/officeDocument/2006/relationships/tags" Target="../tags/tag1502.xml"/><Relationship Id="rId22" Type="http://schemas.openxmlformats.org/officeDocument/2006/relationships/tags" Target="../tags/tag1308.xml"/><Relationship Id="rId27" Type="http://schemas.openxmlformats.org/officeDocument/2006/relationships/tags" Target="../tags/tag1313.xml"/><Relationship Id="rId43" Type="http://schemas.openxmlformats.org/officeDocument/2006/relationships/tags" Target="../tags/tag1329.xml"/><Relationship Id="rId48" Type="http://schemas.openxmlformats.org/officeDocument/2006/relationships/tags" Target="../tags/tag1334.xml"/><Relationship Id="rId64" Type="http://schemas.openxmlformats.org/officeDocument/2006/relationships/tags" Target="../tags/tag1350.xml"/><Relationship Id="rId69" Type="http://schemas.openxmlformats.org/officeDocument/2006/relationships/tags" Target="../tags/tag1355.xml"/><Relationship Id="rId113" Type="http://schemas.openxmlformats.org/officeDocument/2006/relationships/tags" Target="../tags/tag1399.xml"/><Relationship Id="rId118" Type="http://schemas.openxmlformats.org/officeDocument/2006/relationships/tags" Target="../tags/tag1404.xml"/><Relationship Id="rId134" Type="http://schemas.openxmlformats.org/officeDocument/2006/relationships/tags" Target="../tags/tag1420.xml"/><Relationship Id="rId139" Type="http://schemas.openxmlformats.org/officeDocument/2006/relationships/tags" Target="../tags/tag1425.xml"/><Relationship Id="rId80" Type="http://schemas.openxmlformats.org/officeDocument/2006/relationships/tags" Target="../tags/tag1366.xml"/><Relationship Id="rId85" Type="http://schemas.openxmlformats.org/officeDocument/2006/relationships/tags" Target="../tags/tag1371.xml"/><Relationship Id="rId150" Type="http://schemas.openxmlformats.org/officeDocument/2006/relationships/tags" Target="../tags/tag1436.xml"/><Relationship Id="rId155" Type="http://schemas.openxmlformats.org/officeDocument/2006/relationships/tags" Target="../tags/tag1441.xml"/><Relationship Id="rId171" Type="http://schemas.openxmlformats.org/officeDocument/2006/relationships/tags" Target="../tags/tag1457.xml"/><Relationship Id="rId176" Type="http://schemas.openxmlformats.org/officeDocument/2006/relationships/tags" Target="../tags/tag1462.xml"/><Relationship Id="rId192" Type="http://schemas.openxmlformats.org/officeDocument/2006/relationships/tags" Target="../tags/tag1478.xml"/><Relationship Id="rId197" Type="http://schemas.openxmlformats.org/officeDocument/2006/relationships/tags" Target="../tags/tag1483.xml"/><Relationship Id="rId206" Type="http://schemas.openxmlformats.org/officeDocument/2006/relationships/tags" Target="../tags/tag1492.xml"/><Relationship Id="rId227" Type="http://schemas.openxmlformats.org/officeDocument/2006/relationships/tags" Target="../tags/tag1513.xml"/><Relationship Id="rId201" Type="http://schemas.openxmlformats.org/officeDocument/2006/relationships/tags" Target="../tags/tag1487.xml"/><Relationship Id="rId222" Type="http://schemas.openxmlformats.org/officeDocument/2006/relationships/tags" Target="../tags/tag1508.xml"/><Relationship Id="rId12" Type="http://schemas.openxmlformats.org/officeDocument/2006/relationships/tags" Target="../tags/tag1298.xml"/><Relationship Id="rId17" Type="http://schemas.openxmlformats.org/officeDocument/2006/relationships/tags" Target="../tags/tag1303.xml"/><Relationship Id="rId33" Type="http://schemas.openxmlformats.org/officeDocument/2006/relationships/tags" Target="../tags/tag1319.xml"/><Relationship Id="rId38" Type="http://schemas.openxmlformats.org/officeDocument/2006/relationships/tags" Target="../tags/tag1324.xml"/><Relationship Id="rId59" Type="http://schemas.openxmlformats.org/officeDocument/2006/relationships/tags" Target="../tags/tag1345.xml"/><Relationship Id="rId103" Type="http://schemas.openxmlformats.org/officeDocument/2006/relationships/tags" Target="../tags/tag1389.xml"/><Relationship Id="rId108" Type="http://schemas.openxmlformats.org/officeDocument/2006/relationships/tags" Target="../tags/tag1394.xml"/><Relationship Id="rId124" Type="http://schemas.openxmlformats.org/officeDocument/2006/relationships/tags" Target="../tags/tag1410.xml"/><Relationship Id="rId129" Type="http://schemas.openxmlformats.org/officeDocument/2006/relationships/tags" Target="../tags/tag1415.xml"/><Relationship Id="rId54" Type="http://schemas.openxmlformats.org/officeDocument/2006/relationships/tags" Target="../tags/tag1340.xml"/><Relationship Id="rId70" Type="http://schemas.openxmlformats.org/officeDocument/2006/relationships/tags" Target="../tags/tag1356.xml"/><Relationship Id="rId75" Type="http://schemas.openxmlformats.org/officeDocument/2006/relationships/tags" Target="../tags/tag1361.xml"/><Relationship Id="rId91" Type="http://schemas.openxmlformats.org/officeDocument/2006/relationships/tags" Target="../tags/tag1377.xml"/><Relationship Id="rId96" Type="http://schemas.openxmlformats.org/officeDocument/2006/relationships/tags" Target="../tags/tag1382.xml"/><Relationship Id="rId140" Type="http://schemas.openxmlformats.org/officeDocument/2006/relationships/tags" Target="../tags/tag1426.xml"/><Relationship Id="rId145" Type="http://schemas.openxmlformats.org/officeDocument/2006/relationships/tags" Target="../tags/tag1431.xml"/><Relationship Id="rId161" Type="http://schemas.openxmlformats.org/officeDocument/2006/relationships/tags" Target="../tags/tag1447.xml"/><Relationship Id="rId166" Type="http://schemas.openxmlformats.org/officeDocument/2006/relationships/tags" Target="../tags/tag1452.xml"/><Relationship Id="rId182" Type="http://schemas.openxmlformats.org/officeDocument/2006/relationships/tags" Target="../tags/tag1468.xml"/><Relationship Id="rId187" Type="http://schemas.openxmlformats.org/officeDocument/2006/relationships/tags" Target="../tags/tag1473.xml"/><Relationship Id="rId217" Type="http://schemas.openxmlformats.org/officeDocument/2006/relationships/tags" Target="../tags/tag1503.xml"/><Relationship Id="rId1" Type="http://schemas.openxmlformats.org/officeDocument/2006/relationships/tags" Target="../tags/tag1287.xml"/><Relationship Id="rId6" Type="http://schemas.openxmlformats.org/officeDocument/2006/relationships/tags" Target="../tags/tag1292.xml"/><Relationship Id="rId212" Type="http://schemas.openxmlformats.org/officeDocument/2006/relationships/tags" Target="../tags/tag1498.xml"/><Relationship Id="rId23" Type="http://schemas.openxmlformats.org/officeDocument/2006/relationships/tags" Target="../tags/tag1309.xml"/><Relationship Id="rId28" Type="http://schemas.openxmlformats.org/officeDocument/2006/relationships/tags" Target="../tags/tag1314.xml"/><Relationship Id="rId49" Type="http://schemas.openxmlformats.org/officeDocument/2006/relationships/tags" Target="../tags/tag1335.xml"/><Relationship Id="rId114" Type="http://schemas.openxmlformats.org/officeDocument/2006/relationships/tags" Target="../tags/tag1400.xml"/><Relationship Id="rId119" Type="http://schemas.openxmlformats.org/officeDocument/2006/relationships/tags" Target="../tags/tag1405.xml"/><Relationship Id="rId44" Type="http://schemas.openxmlformats.org/officeDocument/2006/relationships/tags" Target="../tags/tag1330.xml"/><Relationship Id="rId60" Type="http://schemas.openxmlformats.org/officeDocument/2006/relationships/tags" Target="../tags/tag1346.xml"/><Relationship Id="rId65" Type="http://schemas.openxmlformats.org/officeDocument/2006/relationships/tags" Target="../tags/tag1351.xml"/><Relationship Id="rId81" Type="http://schemas.openxmlformats.org/officeDocument/2006/relationships/tags" Target="../tags/tag1367.xml"/><Relationship Id="rId86" Type="http://schemas.openxmlformats.org/officeDocument/2006/relationships/tags" Target="../tags/tag1372.xml"/><Relationship Id="rId130" Type="http://schemas.openxmlformats.org/officeDocument/2006/relationships/tags" Target="../tags/tag1416.xml"/><Relationship Id="rId135" Type="http://schemas.openxmlformats.org/officeDocument/2006/relationships/tags" Target="../tags/tag1421.xml"/><Relationship Id="rId151" Type="http://schemas.openxmlformats.org/officeDocument/2006/relationships/tags" Target="../tags/tag1437.xml"/><Relationship Id="rId156" Type="http://schemas.openxmlformats.org/officeDocument/2006/relationships/tags" Target="../tags/tag1442.xml"/><Relationship Id="rId177" Type="http://schemas.openxmlformats.org/officeDocument/2006/relationships/tags" Target="../tags/tag1463.xml"/><Relationship Id="rId198" Type="http://schemas.openxmlformats.org/officeDocument/2006/relationships/tags" Target="../tags/tag1484.xml"/><Relationship Id="rId172" Type="http://schemas.openxmlformats.org/officeDocument/2006/relationships/tags" Target="../tags/tag1458.xml"/><Relationship Id="rId193" Type="http://schemas.openxmlformats.org/officeDocument/2006/relationships/tags" Target="../tags/tag1479.xml"/><Relationship Id="rId202" Type="http://schemas.openxmlformats.org/officeDocument/2006/relationships/tags" Target="../tags/tag1488.xml"/><Relationship Id="rId207" Type="http://schemas.openxmlformats.org/officeDocument/2006/relationships/tags" Target="../tags/tag1493.xml"/><Relationship Id="rId223" Type="http://schemas.openxmlformats.org/officeDocument/2006/relationships/tags" Target="../tags/tag1509.xml"/><Relationship Id="rId228" Type="http://schemas.openxmlformats.org/officeDocument/2006/relationships/tags" Target="../tags/tag1514.xml"/><Relationship Id="rId13" Type="http://schemas.openxmlformats.org/officeDocument/2006/relationships/tags" Target="../tags/tag1299.xml"/><Relationship Id="rId18" Type="http://schemas.openxmlformats.org/officeDocument/2006/relationships/tags" Target="../tags/tag1304.xml"/><Relationship Id="rId39" Type="http://schemas.openxmlformats.org/officeDocument/2006/relationships/tags" Target="../tags/tag1325.xml"/><Relationship Id="rId109" Type="http://schemas.openxmlformats.org/officeDocument/2006/relationships/tags" Target="../tags/tag1395.xml"/><Relationship Id="rId34" Type="http://schemas.openxmlformats.org/officeDocument/2006/relationships/tags" Target="../tags/tag1320.xml"/><Relationship Id="rId50" Type="http://schemas.openxmlformats.org/officeDocument/2006/relationships/tags" Target="../tags/tag1336.xml"/><Relationship Id="rId55" Type="http://schemas.openxmlformats.org/officeDocument/2006/relationships/tags" Target="../tags/tag1341.xml"/><Relationship Id="rId76" Type="http://schemas.openxmlformats.org/officeDocument/2006/relationships/tags" Target="../tags/tag1362.xml"/><Relationship Id="rId97" Type="http://schemas.openxmlformats.org/officeDocument/2006/relationships/tags" Target="../tags/tag1383.xml"/><Relationship Id="rId104" Type="http://schemas.openxmlformats.org/officeDocument/2006/relationships/tags" Target="../tags/tag1390.xml"/><Relationship Id="rId120" Type="http://schemas.openxmlformats.org/officeDocument/2006/relationships/tags" Target="../tags/tag1406.xml"/><Relationship Id="rId125" Type="http://schemas.openxmlformats.org/officeDocument/2006/relationships/tags" Target="../tags/tag1411.xml"/><Relationship Id="rId141" Type="http://schemas.openxmlformats.org/officeDocument/2006/relationships/tags" Target="../tags/tag1427.xml"/><Relationship Id="rId146" Type="http://schemas.openxmlformats.org/officeDocument/2006/relationships/tags" Target="../tags/tag1432.xml"/><Relationship Id="rId167" Type="http://schemas.openxmlformats.org/officeDocument/2006/relationships/tags" Target="../tags/tag1453.xml"/><Relationship Id="rId188" Type="http://schemas.openxmlformats.org/officeDocument/2006/relationships/tags" Target="../tags/tag1474.xml"/><Relationship Id="rId7" Type="http://schemas.openxmlformats.org/officeDocument/2006/relationships/tags" Target="../tags/tag1293.xml"/><Relationship Id="rId71" Type="http://schemas.openxmlformats.org/officeDocument/2006/relationships/tags" Target="../tags/tag1357.xml"/><Relationship Id="rId92" Type="http://schemas.openxmlformats.org/officeDocument/2006/relationships/tags" Target="../tags/tag1378.xml"/><Relationship Id="rId162" Type="http://schemas.openxmlformats.org/officeDocument/2006/relationships/tags" Target="../tags/tag1448.xml"/><Relationship Id="rId183" Type="http://schemas.openxmlformats.org/officeDocument/2006/relationships/tags" Target="../tags/tag1469.xml"/><Relationship Id="rId213" Type="http://schemas.openxmlformats.org/officeDocument/2006/relationships/tags" Target="../tags/tag1499.xml"/><Relationship Id="rId218" Type="http://schemas.openxmlformats.org/officeDocument/2006/relationships/tags" Target="../tags/tag1504.xml"/><Relationship Id="rId2" Type="http://schemas.openxmlformats.org/officeDocument/2006/relationships/tags" Target="../tags/tag1288.xml"/><Relationship Id="rId29" Type="http://schemas.openxmlformats.org/officeDocument/2006/relationships/tags" Target="../tags/tag1315.xml"/><Relationship Id="rId24" Type="http://schemas.openxmlformats.org/officeDocument/2006/relationships/tags" Target="../tags/tag1310.xml"/><Relationship Id="rId40" Type="http://schemas.openxmlformats.org/officeDocument/2006/relationships/tags" Target="../tags/tag1326.xml"/><Relationship Id="rId45" Type="http://schemas.openxmlformats.org/officeDocument/2006/relationships/tags" Target="../tags/tag1331.xml"/><Relationship Id="rId66" Type="http://schemas.openxmlformats.org/officeDocument/2006/relationships/tags" Target="../tags/tag1352.xml"/><Relationship Id="rId87" Type="http://schemas.openxmlformats.org/officeDocument/2006/relationships/tags" Target="../tags/tag1373.xml"/><Relationship Id="rId110" Type="http://schemas.openxmlformats.org/officeDocument/2006/relationships/tags" Target="../tags/tag1396.xml"/><Relationship Id="rId115" Type="http://schemas.openxmlformats.org/officeDocument/2006/relationships/tags" Target="../tags/tag1401.xml"/><Relationship Id="rId131" Type="http://schemas.openxmlformats.org/officeDocument/2006/relationships/tags" Target="../tags/tag1417.xml"/><Relationship Id="rId136" Type="http://schemas.openxmlformats.org/officeDocument/2006/relationships/tags" Target="../tags/tag1422.xml"/><Relationship Id="rId157" Type="http://schemas.openxmlformats.org/officeDocument/2006/relationships/tags" Target="../tags/tag1443.xml"/><Relationship Id="rId178" Type="http://schemas.openxmlformats.org/officeDocument/2006/relationships/tags" Target="../tags/tag1464.xml"/><Relationship Id="rId61" Type="http://schemas.openxmlformats.org/officeDocument/2006/relationships/tags" Target="../tags/tag1347.xml"/><Relationship Id="rId82" Type="http://schemas.openxmlformats.org/officeDocument/2006/relationships/tags" Target="../tags/tag1368.xml"/><Relationship Id="rId152" Type="http://schemas.openxmlformats.org/officeDocument/2006/relationships/tags" Target="../tags/tag1438.xml"/><Relationship Id="rId173" Type="http://schemas.openxmlformats.org/officeDocument/2006/relationships/tags" Target="../tags/tag1459.xml"/><Relationship Id="rId194" Type="http://schemas.openxmlformats.org/officeDocument/2006/relationships/tags" Target="../tags/tag1480.xml"/><Relationship Id="rId199" Type="http://schemas.openxmlformats.org/officeDocument/2006/relationships/tags" Target="../tags/tag1485.xml"/><Relationship Id="rId203" Type="http://schemas.openxmlformats.org/officeDocument/2006/relationships/tags" Target="../tags/tag1489.xml"/><Relationship Id="rId208" Type="http://schemas.openxmlformats.org/officeDocument/2006/relationships/tags" Target="../tags/tag1494.xml"/><Relationship Id="rId229" Type="http://schemas.openxmlformats.org/officeDocument/2006/relationships/tags" Target="../tags/tag1515.xml"/><Relationship Id="rId19" Type="http://schemas.openxmlformats.org/officeDocument/2006/relationships/tags" Target="../tags/tag1305.xml"/><Relationship Id="rId224" Type="http://schemas.openxmlformats.org/officeDocument/2006/relationships/tags" Target="../tags/tag1510.xml"/><Relationship Id="rId14" Type="http://schemas.openxmlformats.org/officeDocument/2006/relationships/tags" Target="../tags/tag1300.xml"/><Relationship Id="rId30" Type="http://schemas.openxmlformats.org/officeDocument/2006/relationships/tags" Target="../tags/tag1316.xml"/><Relationship Id="rId35" Type="http://schemas.openxmlformats.org/officeDocument/2006/relationships/tags" Target="../tags/tag1321.xml"/><Relationship Id="rId56" Type="http://schemas.openxmlformats.org/officeDocument/2006/relationships/tags" Target="../tags/tag1342.xml"/><Relationship Id="rId77" Type="http://schemas.openxmlformats.org/officeDocument/2006/relationships/tags" Target="../tags/tag1363.xml"/><Relationship Id="rId100" Type="http://schemas.openxmlformats.org/officeDocument/2006/relationships/tags" Target="../tags/tag1386.xml"/><Relationship Id="rId105" Type="http://schemas.openxmlformats.org/officeDocument/2006/relationships/tags" Target="../tags/tag1391.xml"/><Relationship Id="rId126" Type="http://schemas.openxmlformats.org/officeDocument/2006/relationships/tags" Target="../tags/tag1412.xml"/><Relationship Id="rId147" Type="http://schemas.openxmlformats.org/officeDocument/2006/relationships/tags" Target="../tags/tag1433.xml"/><Relationship Id="rId168" Type="http://schemas.openxmlformats.org/officeDocument/2006/relationships/tags" Target="../tags/tag1454.xml"/><Relationship Id="rId8" Type="http://schemas.openxmlformats.org/officeDocument/2006/relationships/tags" Target="../tags/tag1294.xml"/><Relationship Id="rId51" Type="http://schemas.openxmlformats.org/officeDocument/2006/relationships/tags" Target="../tags/tag1337.xml"/><Relationship Id="rId72" Type="http://schemas.openxmlformats.org/officeDocument/2006/relationships/tags" Target="../tags/tag1358.xml"/><Relationship Id="rId93" Type="http://schemas.openxmlformats.org/officeDocument/2006/relationships/tags" Target="../tags/tag1379.xml"/><Relationship Id="rId98" Type="http://schemas.openxmlformats.org/officeDocument/2006/relationships/tags" Target="../tags/tag1384.xml"/><Relationship Id="rId121" Type="http://schemas.openxmlformats.org/officeDocument/2006/relationships/tags" Target="../tags/tag1407.xml"/><Relationship Id="rId142" Type="http://schemas.openxmlformats.org/officeDocument/2006/relationships/tags" Target="../tags/tag1428.xml"/><Relationship Id="rId163" Type="http://schemas.openxmlformats.org/officeDocument/2006/relationships/tags" Target="../tags/tag1449.xml"/><Relationship Id="rId184" Type="http://schemas.openxmlformats.org/officeDocument/2006/relationships/tags" Target="../tags/tag1470.xml"/><Relationship Id="rId189" Type="http://schemas.openxmlformats.org/officeDocument/2006/relationships/tags" Target="../tags/tag1475.xml"/><Relationship Id="rId219" Type="http://schemas.openxmlformats.org/officeDocument/2006/relationships/tags" Target="../tags/tag1505.xml"/><Relationship Id="rId3" Type="http://schemas.openxmlformats.org/officeDocument/2006/relationships/tags" Target="../tags/tag1289.xml"/><Relationship Id="rId214" Type="http://schemas.openxmlformats.org/officeDocument/2006/relationships/tags" Target="../tags/tag1500.xml"/><Relationship Id="rId230" Type="http://schemas.openxmlformats.org/officeDocument/2006/relationships/slideLayout" Target="../slideLayouts/slideLayout2.xml"/><Relationship Id="rId25" Type="http://schemas.openxmlformats.org/officeDocument/2006/relationships/tags" Target="../tags/tag1311.xml"/><Relationship Id="rId46" Type="http://schemas.openxmlformats.org/officeDocument/2006/relationships/tags" Target="../tags/tag1332.xml"/><Relationship Id="rId67" Type="http://schemas.openxmlformats.org/officeDocument/2006/relationships/tags" Target="../tags/tag1353.xml"/><Relationship Id="rId116" Type="http://schemas.openxmlformats.org/officeDocument/2006/relationships/tags" Target="../tags/tag1402.xml"/><Relationship Id="rId137" Type="http://schemas.openxmlformats.org/officeDocument/2006/relationships/tags" Target="../tags/tag1423.xml"/><Relationship Id="rId158" Type="http://schemas.openxmlformats.org/officeDocument/2006/relationships/tags" Target="../tags/tag1444.xml"/><Relationship Id="rId20" Type="http://schemas.openxmlformats.org/officeDocument/2006/relationships/tags" Target="../tags/tag1306.xml"/><Relationship Id="rId41" Type="http://schemas.openxmlformats.org/officeDocument/2006/relationships/tags" Target="../tags/tag1327.xml"/><Relationship Id="rId62" Type="http://schemas.openxmlformats.org/officeDocument/2006/relationships/tags" Target="../tags/tag1348.xml"/><Relationship Id="rId83" Type="http://schemas.openxmlformats.org/officeDocument/2006/relationships/tags" Target="../tags/tag1369.xml"/><Relationship Id="rId88" Type="http://schemas.openxmlformats.org/officeDocument/2006/relationships/tags" Target="../tags/tag1374.xml"/><Relationship Id="rId111" Type="http://schemas.openxmlformats.org/officeDocument/2006/relationships/tags" Target="../tags/tag1397.xml"/><Relationship Id="rId132" Type="http://schemas.openxmlformats.org/officeDocument/2006/relationships/tags" Target="../tags/tag1418.xml"/><Relationship Id="rId153" Type="http://schemas.openxmlformats.org/officeDocument/2006/relationships/tags" Target="../tags/tag1439.xml"/><Relationship Id="rId174" Type="http://schemas.openxmlformats.org/officeDocument/2006/relationships/tags" Target="../tags/tag1460.xml"/><Relationship Id="rId179" Type="http://schemas.openxmlformats.org/officeDocument/2006/relationships/tags" Target="../tags/tag1465.xml"/><Relationship Id="rId195" Type="http://schemas.openxmlformats.org/officeDocument/2006/relationships/tags" Target="../tags/tag1481.xml"/><Relationship Id="rId209" Type="http://schemas.openxmlformats.org/officeDocument/2006/relationships/tags" Target="../tags/tag1495.xml"/><Relationship Id="rId190" Type="http://schemas.openxmlformats.org/officeDocument/2006/relationships/tags" Target="../tags/tag1476.xml"/><Relationship Id="rId204" Type="http://schemas.openxmlformats.org/officeDocument/2006/relationships/tags" Target="../tags/tag1490.xml"/><Relationship Id="rId220" Type="http://schemas.openxmlformats.org/officeDocument/2006/relationships/tags" Target="../tags/tag1506.xml"/><Relationship Id="rId225" Type="http://schemas.openxmlformats.org/officeDocument/2006/relationships/tags" Target="../tags/tag1511.xml"/><Relationship Id="rId15" Type="http://schemas.openxmlformats.org/officeDocument/2006/relationships/tags" Target="../tags/tag1301.xml"/><Relationship Id="rId36" Type="http://schemas.openxmlformats.org/officeDocument/2006/relationships/tags" Target="../tags/tag1322.xml"/><Relationship Id="rId57" Type="http://schemas.openxmlformats.org/officeDocument/2006/relationships/tags" Target="../tags/tag1343.xml"/><Relationship Id="rId106" Type="http://schemas.openxmlformats.org/officeDocument/2006/relationships/tags" Target="../tags/tag1392.xml"/><Relationship Id="rId127" Type="http://schemas.openxmlformats.org/officeDocument/2006/relationships/tags" Target="../tags/tag1413.xml"/><Relationship Id="rId10" Type="http://schemas.openxmlformats.org/officeDocument/2006/relationships/tags" Target="../tags/tag1296.xml"/><Relationship Id="rId31" Type="http://schemas.openxmlformats.org/officeDocument/2006/relationships/tags" Target="../tags/tag1317.xml"/><Relationship Id="rId52" Type="http://schemas.openxmlformats.org/officeDocument/2006/relationships/tags" Target="../tags/tag1338.xml"/><Relationship Id="rId73" Type="http://schemas.openxmlformats.org/officeDocument/2006/relationships/tags" Target="../tags/tag1359.xml"/><Relationship Id="rId78" Type="http://schemas.openxmlformats.org/officeDocument/2006/relationships/tags" Target="../tags/tag1364.xml"/><Relationship Id="rId94" Type="http://schemas.openxmlformats.org/officeDocument/2006/relationships/tags" Target="../tags/tag1380.xml"/><Relationship Id="rId99" Type="http://schemas.openxmlformats.org/officeDocument/2006/relationships/tags" Target="../tags/tag1385.xml"/><Relationship Id="rId101" Type="http://schemas.openxmlformats.org/officeDocument/2006/relationships/tags" Target="../tags/tag1387.xml"/><Relationship Id="rId122" Type="http://schemas.openxmlformats.org/officeDocument/2006/relationships/tags" Target="../tags/tag1408.xml"/><Relationship Id="rId143" Type="http://schemas.openxmlformats.org/officeDocument/2006/relationships/tags" Target="../tags/tag1429.xml"/><Relationship Id="rId148" Type="http://schemas.openxmlformats.org/officeDocument/2006/relationships/tags" Target="../tags/tag1434.xml"/><Relationship Id="rId164" Type="http://schemas.openxmlformats.org/officeDocument/2006/relationships/tags" Target="../tags/tag1450.xml"/><Relationship Id="rId169" Type="http://schemas.openxmlformats.org/officeDocument/2006/relationships/tags" Target="../tags/tag1455.xml"/><Relationship Id="rId185" Type="http://schemas.openxmlformats.org/officeDocument/2006/relationships/tags" Target="../tags/tag1471.xml"/><Relationship Id="rId4" Type="http://schemas.openxmlformats.org/officeDocument/2006/relationships/tags" Target="../tags/tag1290.xml"/><Relationship Id="rId9" Type="http://schemas.openxmlformats.org/officeDocument/2006/relationships/tags" Target="../tags/tag1295.xml"/><Relationship Id="rId180" Type="http://schemas.openxmlformats.org/officeDocument/2006/relationships/tags" Target="../tags/tag1466.xml"/><Relationship Id="rId210" Type="http://schemas.openxmlformats.org/officeDocument/2006/relationships/tags" Target="../tags/tag1496.xml"/><Relationship Id="rId215" Type="http://schemas.openxmlformats.org/officeDocument/2006/relationships/tags" Target="../tags/tag1501.xml"/><Relationship Id="rId26" Type="http://schemas.openxmlformats.org/officeDocument/2006/relationships/tags" Target="../tags/tag1312.xml"/><Relationship Id="rId47" Type="http://schemas.openxmlformats.org/officeDocument/2006/relationships/tags" Target="../tags/tag1333.xml"/><Relationship Id="rId68" Type="http://schemas.openxmlformats.org/officeDocument/2006/relationships/tags" Target="../tags/tag1354.xml"/><Relationship Id="rId89" Type="http://schemas.openxmlformats.org/officeDocument/2006/relationships/tags" Target="../tags/tag1375.xml"/><Relationship Id="rId112" Type="http://schemas.openxmlformats.org/officeDocument/2006/relationships/tags" Target="../tags/tag1398.xml"/><Relationship Id="rId133" Type="http://schemas.openxmlformats.org/officeDocument/2006/relationships/tags" Target="../tags/tag1419.xml"/><Relationship Id="rId154" Type="http://schemas.openxmlformats.org/officeDocument/2006/relationships/tags" Target="../tags/tag1440.xml"/><Relationship Id="rId175" Type="http://schemas.openxmlformats.org/officeDocument/2006/relationships/tags" Target="../tags/tag1461.xml"/><Relationship Id="rId196" Type="http://schemas.openxmlformats.org/officeDocument/2006/relationships/tags" Target="../tags/tag1482.xml"/><Relationship Id="rId200" Type="http://schemas.openxmlformats.org/officeDocument/2006/relationships/tags" Target="../tags/tag1486.xml"/><Relationship Id="rId16" Type="http://schemas.openxmlformats.org/officeDocument/2006/relationships/tags" Target="../tags/tag1302.xml"/><Relationship Id="rId221" Type="http://schemas.openxmlformats.org/officeDocument/2006/relationships/tags" Target="../tags/tag1507.xml"/><Relationship Id="rId37" Type="http://schemas.openxmlformats.org/officeDocument/2006/relationships/tags" Target="../tags/tag1323.xml"/><Relationship Id="rId58" Type="http://schemas.openxmlformats.org/officeDocument/2006/relationships/tags" Target="../tags/tag1344.xml"/><Relationship Id="rId79" Type="http://schemas.openxmlformats.org/officeDocument/2006/relationships/tags" Target="../tags/tag1365.xml"/><Relationship Id="rId102" Type="http://schemas.openxmlformats.org/officeDocument/2006/relationships/tags" Target="../tags/tag1388.xml"/><Relationship Id="rId123" Type="http://schemas.openxmlformats.org/officeDocument/2006/relationships/tags" Target="../tags/tag1409.xml"/><Relationship Id="rId144" Type="http://schemas.openxmlformats.org/officeDocument/2006/relationships/tags" Target="../tags/tag1430.xml"/><Relationship Id="rId90" Type="http://schemas.openxmlformats.org/officeDocument/2006/relationships/tags" Target="../tags/tag1376.xml"/><Relationship Id="rId165" Type="http://schemas.openxmlformats.org/officeDocument/2006/relationships/tags" Target="../tags/tag1451.xml"/><Relationship Id="rId186" Type="http://schemas.openxmlformats.org/officeDocument/2006/relationships/tags" Target="../tags/tag1472.xml"/><Relationship Id="rId211" Type="http://schemas.openxmlformats.org/officeDocument/2006/relationships/tags" Target="../tags/tag149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632.xml"/><Relationship Id="rId21" Type="http://schemas.openxmlformats.org/officeDocument/2006/relationships/tags" Target="../tags/tag1536.xml"/><Relationship Id="rId42" Type="http://schemas.openxmlformats.org/officeDocument/2006/relationships/tags" Target="../tags/tag1557.xml"/><Relationship Id="rId63" Type="http://schemas.openxmlformats.org/officeDocument/2006/relationships/tags" Target="../tags/tag1578.xml"/><Relationship Id="rId84" Type="http://schemas.openxmlformats.org/officeDocument/2006/relationships/tags" Target="../tags/tag1599.xml"/><Relationship Id="rId138" Type="http://schemas.openxmlformats.org/officeDocument/2006/relationships/tags" Target="../tags/tag1653.xml"/><Relationship Id="rId159" Type="http://schemas.openxmlformats.org/officeDocument/2006/relationships/tags" Target="../tags/tag1674.xml"/><Relationship Id="rId170" Type="http://schemas.openxmlformats.org/officeDocument/2006/relationships/tags" Target="../tags/tag1685.xml"/><Relationship Id="rId191" Type="http://schemas.openxmlformats.org/officeDocument/2006/relationships/tags" Target="../tags/tag1706.xml"/><Relationship Id="rId205" Type="http://schemas.openxmlformats.org/officeDocument/2006/relationships/tags" Target="../tags/tag1720.xml"/><Relationship Id="rId16" Type="http://schemas.openxmlformats.org/officeDocument/2006/relationships/tags" Target="../tags/tag1531.xml"/><Relationship Id="rId107" Type="http://schemas.openxmlformats.org/officeDocument/2006/relationships/tags" Target="../tags/tag1622.xml"/><Relationship Id="rId11" Type="http://schemas.openxmlformats.org/officeDocument/2006/relationships/tags" Target="../tags/tag1526.xml"/><Relationship Id="rId32" Type="http://schemas.openxmlformats.org/officeDocument/2006/relationships/tags" Target="../tags/tag1547.xml"/><Relationship Id="rId37" Type="http://schemas.openxmlformats.org/officeDocument/2006/relationships/tags" Target="../tags/tag1552.xml"/><Relationship Id="rId53" Type="http://schemas.openxmlformats.org/officeDocument/2006/relationships/tags" Target="../tags/tag1568.xml"/><Relationship Id="rId58" Type="http://schemas.openxmlformats.org/officeDocument/2006/relationships/tags" Target="../tags/tag1573.xml"/><Relationship Id="rId74" Type="http://schemas.openxmlformats.org/officeDocument/2006/relationships/tags" Target="../tags/tag1589.xml"/><Relationship Id="rId79" Type="http://schemas.openxmlformats.org/officeDocument/2006/relationships/tags" Target="../tags/tag1594.xml"/><Relationship Id="rId102" Type="http://schemas.openxmlformats.org/officeDocument/2006/relationships/tags" Target="../tags/tag1617.xml"/><Relationship Id="rId123" Type="http://schemas.openxmlformats.org/officeDocument/2006/relationships/tags" Target="../tags/tag1638.xml"/><Relationship Id="rId128" Type="http://schemas.openxmlformats.org/officeDocument/2006/relationships/tags" Target="../tags/tag1643.xml"/><Relationship Id="rId144" Type="http://schemas.openxmlformats.org/officeDocument/2006/relationships/tags" Target="../tags/tag1659.xml"/><Relationship Id="rId149" Type="http://schemas.openxmlformats.org/officeDocument/2006/relationships/tags" Target="../tags/tag1664.xml"/><Relationship Id="rId5" Type="http://schemas.openxmlformats.org/officeDocument/2006/relationships/tags" Target="../tags/tag1520.xml"/><Relationship Id="rId90" Type="http://schemas.openxmlformats.org/officeDocument/2006/relationships/tags" Target="../tags/tag1605.xml"/><Relationship Id="rId95" Type="http://schemas.openxmlformats.org/officeDocument/2006/relationships/tags" Target="../tags/tag1610.xml"/><Relationship Id="rId160" Type="http://schemas.openxmlformats.org/officeDocument/2006/relationships/tags" Target="../tags/tag1675.xml"/><Relationship Id="rId165" Type="http://schemas.openxmlformats.org/officeDocument/2006/relationships/tags" Target="../tags/tag1680.xml"/><Relationship Id="rId181" Type="http://schemas.openxmlformats.org/officeDocument/2006/relationships/tags" Target="../tags/tag1696.xml"/><Relationship Id="rId186" Type="http://schemas.openxmlformats.org/officeDocument/2006/relationships/tags" Target="../tags/tag1701.xml"/><Relationship Id="rId22" Type="http://schemas.openxmlformats.org/officeDocument/2006/relationships/tags" Target="../tags/tag1537.xml"/><Relationship Id="rId27" Type="http://schemas.openxmlformats.org/officeDocument/2006/relationships/tags" Target="../tags/tag1542.xml"/><Relationship Id="rId43" Type="http://schemas.openxmlformats.org/officeDocument/2006/relationships/tags" Target="../tags/tag1558.xml"/><Relationship Id="rId48" Type="http://schemas.openxmlformats.org/officeDocument/2006/relationships/tags" Target="../tags/tag1563.xml"/><Relationship Id="rId64" Type="http://schemas.openxmlformats.org/officeDocument/2006/relationships/tags" Target="../tags/tag1579.xml"/><Relationship Id="rId69" Type="http://schemas.openxmlformats.org/officeDocument/2006/relationships/tags" Target="../tags/tag1584.xml"/><Relationship Id="rId113" Type="http://schemas.openxmlformats.org/officeDocument/2006/relationships/tags" Target="../tags/tag1628.xml"/><Relationship Id="rId118" Type="http://schemas.openxmlformats.org/officeDocument/2006/relationships/tags" Target="../tags/tag1633.xml"/><Relationship Id="rId134" Type="http://schemas.openxmlformats.org/officeDocument/2006/relationships/tags" Target="../tags/tag1649.xml"/><Relationship Id="rId139" Type="http://schemas.openxmlformats.org/officeDocument/2006/relationships/tags" Target="../tags/tag1654.xml"/><Relationship Id="rId80" Type="http://schemas.openxmlformats.org/officeDocument/2006/relationships/tags" Target="../tags/tag1595.xml"/><Relationship Id="rId85" Type="http://schemas.openxmlformats.org/officeDocument/2006/relationships/tags" Target="../tags/tag1600.xml"/><Relationship Id="rId150" Type="http://schemas.openxmlformats.org/officeDocument/2006/relationships/tags" Target="../tags/tag1665.xml"/><Relationship Id="rId155" Type="http://schemas.openxmlformats.org/officeDocument/2006/relationships/tags" Target="../tags/tag1670.xml"/><Relationship Id="rId171" Type="http://schemas.openxmlformats.org/officeDocument/2006/relationships/tags" Target="../tags/tag1686.xml"/><Relationship Id="rId176" Type="http://schemas.openxmlformats.org/officeDocument/2006/relationships/tags" Target="../tags/tag1691.xml"/><Relationship Id="rId192" Type="http://schemas.openxmlformats.org/officeDocument/2006/relationships/tags" Target="../tags/tag1707.xml"/><Relationship Id="rId197" Type="http://schemas.openxmlformats.org/officeDocument/2006/relationships/tags" Target="../tags/tag1712.xml"/><Relationship Id="rId206" Type="http://schemas.openxmlformats.org/officeDocument/2006/relationships/tags" Target="../tags/tag1721.xml"/><Relationship Id="rId201" Type="http://schemas.openxmlformats.org/officeDocument/2006/relationships/tags" Target="../tags/tag1716.xml"/><Relationship Id="rId12" Type="http://schemas.openxmlformats.org/officeDocument/2006/relationships/tags" Target="../tags/tag1527.xml"/><Relationship Id="rId17" Type="http://schemas.openxmlformats.org/officeDocument/2006/relationships/tags" Target="../tags/tag1532.xml"/><Relationship Id="rId33" Type="http://schemas.openxmlformats.org/officeDocument/2006/relationships/tags" Target="../tags/tag1548.xml"/><Relationship Id="rId38" Type="http://schemas.openxmlformats.org/officeDocument/2006/relationships/tags" Target="../tags/tag1553.xml"/><Relationship Id="rId59" Type="http://schemas.openxmlformats.org/officeDocument/2006/relationships/tags" Target="../tags/tag1574.xml"/><Relationship Id="rId103" Type="http://schemas.openxmlformats.org/officeDocument/2006/relationships/tags" Target="../tags/tag1618.xml"/><Relationship Id="rId108" Type="http://schemas.openxmlformats.org/officeDocument/2006/relationships/tags" Target="../tags/tag1623.xml"/><Relationship Id="rId124" Type="http://schemas.openxmlformats.org/officeDocument/2006/relationships/tags" Target="../tags/tag1639.xml"/><Relationship Id="rId129" Type="http://schemas.openxmlformats.org/officeDocument/2006/relationships/tags" Target="../tags/tag1644.xml"/><Relationship Id="rId54" Type="http://schemas.openxmlformats.org/officeDocument/2006/relationships/tags" Target="../tags/tag1569.xml"/><Relationship Id="rId70" Type="http://schemas.openxmlformats.org/officeDocument/2006/relationships/tags" Target="../tags/tag1585.xml"/><Relationship Id="rId75" Type="http://schemas.openxmlformats.org/officeDocument/2006/relationships/tags" Target="../tags/tag1590.xml"/><Relationship Id="rId91" Type="http://schemas.openxmlformats.org/officeDocument/2006/relationships/tags" Target="../tags/tag1606.xml"/><Relationship Id="rId96" Type="http://schemas.openxmlformats.org/officeDocument/2006/relationships/tags" Target="../tags/tag1611.xml"/><Relationship Id="rId140" Type="http://schemas.openxmlformats.org/officeDocument/2006/relationships/tags" Target="../tags/tag1655.xml"/><Relationship Id="rId145" Type="http://schemas.openxmlformats.org/officeDocument/2006/relationships/tags" Target="../tags/tag1660.xml"/><Relationship Id="rId161" Type="http://schemas.openxmlformats.org/officeDocument/2006/relationships/tags" Target="../tags/tag1676.xml"/><Relationship Id="rId166" Type="http://schemas.openxmlformats.org/officeDocument/2006/relationships/tags" Target="../tags/tag1681.xml"/><Relationship Id="rId182" Type="http://schemas.openxmlformats.org/officeDocument/2006/relationships/tags" Target="../tags/tag1697.xml"/><Relationship Id="rId187" Type="http://schemas.openxmlformats.org/officeDocument/2006/relationships/tags" Target="../tags/tag1702.xml"/><Relationship Id="rId1" Type="http://schemas.openxmlformats.org/officeDocument/2006/relationships/tags" Target="../tags/tag1516.xml"/><Relationship Id="rId6" Type="http://schemas.openxmlformats.org/officeDocument/2006/relationships/tags" Target="../tags/tag1521.xml"/><Relationship Id="rId23" Type="http://schemas.openxmlformats.org/officeDocument/2006/relationships/tags" Target="../tags/tag1538.xml"/><Relationship Id="rId28" Type="http://schemas.openxmlformats.org/officeDocument/2006/relationships/tags" Target="../tags/tag1543.xml"/><Relationship Id="rId49" Type="http://schemas.openxmlformats.org/officeDocument/2006/relationships/tags" Target="../tags/tag1564.xml"/><Relationship Id="rId114" Type="http://schemas.openxmlformats.org/officeDocument/2006/relationships/tags" Target="../tags/tag1629.xml"/><Relationship Id="rId119" Type="http://schemas.openxmlformats.org/officeDocument/2006/relationships/tags" Target="../tags/tag1634.xml"/><Relationship Id="rId44" Type="http://schemas.openxmlformats.org/officeDocument/2006/relationships/tags" Target="../tags/tag1559.xml"/><Relationship Id="rId60" Type="http://schemas.openxmlformats.org/officeDocument/2006/relationships/tags" Target="../tags/tag1575.xml"/><Relationship Id="rId65" Type="http://schemas.openxmlformats.org/officeDocument/2006/relationships/tags" Target="../tags/tag1580.xml"/><Relationship Id="rId81" Type="http://schemas.openxmlformats.org/officeDocument/2006/relationships/tags" Target="../tags/tag1596.xml"/><Relationship Id="rId86" Type="http://schemas.openxmlformats.org/officeDocument/2006/relationships/tags" Target="../tags/tag1601.xml"/><Relationship Id="rId130" Type="http://schemas.openxmlformats.org/officeDocument/2006/relationships/tags" Target="../tags/tag1645.xml"/><Relationship Id="rId135" Type="http://schemas.openxmlformats.org/officeDocument/2006/relationships/tags" Target="../tags/tag1650.xml"/><Relationship Id="rId151" Type="http://schemas.openxmlformats.org/officeDocument/2006/relationships/tags" Target="../tags/tag1666.xml"/><Relationship Id="rId156" Type="http://schemas.openxmlformats.org/officeDocument/2006/relationships/tags" Target="../tags/tag1671.xml"/><Relationship Id="rId177" Type="http://schemas.openxmlformats.org/officeDocument/2006/relationships/tags" Target="../tags/tag1692.xml"/><Relationship Id="rId198" Type="http://schemas.openxmlformats.org/officeDocument/2006/relationships/tags" Target="../tags/tag1713.xml"/><Relationship Id="rId172" Type="http://schemas.openxmlformats.org/officeDocument/2006/relationships/tags" Target="../tags/tag1687.xml"/><Relationship Id="rId193" Type="http://schemas.openxmlformats.org/officeDocument/2006/relationships/tags" Target="../tags/tag1708.xml"/><Relationship Id="rId202" Type="http://schemas.openxmlformats.org/officeDocument/2006/relationships/tags" Target="../tags/tag1717.xml"/><Relationship Id="rId207" Type="http://schemas.openxmlformats.org/officeDocument/2006/relationships/slideLayout" Target="../slideLayouts/slideLayout2.xml"/><Relationship Id="rId13" Type="http://schemas.openxmlformats.org/officeDocument/2006/relationships/tags" Target="../tags/tag1528.xml"/><Relationship Id="rId18" Type="http://schemas.openxmlformats.org/officeDocument/2006/relationships/tags" Target="../tags/tag1533.xml"/><Relationship Id="rId39" Type="http://schemas.openxmlformats.org/officeDocument/2006/relationships/tags" Target="../tags/tag1554.xml"/><Relationship Id="rId109" Type="http://schemas.openxmlformats.org/officeDocument/2006/relationships/tags" Target="../tags/tag1624.xml"/><Relationship Id="rId34" Type="http://schemas.openxmlformats.org/officeDocument/2006/relationships/tags" Target="../tags/tag1549.xml"/><Relationship Id="rId50" Type="http://schemas.openxmlformats.org/officeDocument/2006/relationships/tags" Target="../tags/tag1565.xml"/><Relationship Id="rId55" Type="http://schemas.openxmlformats.org/officeDocument/2006/relationships/tags" Target="../tags/tag1570.xml"/><Relationship Id="rId76" Type="http://schemas.openxmlformats.org/officeDocument/2006/relationships/tags" Target="../tags/tag1591.xml"/><Relationship Id="rId97" Type="http://schemas.openxmlformats.org/officeDocument/2006/relationships/tags" Target="../tags/tag1612.xml"/><Relationship Id="rId104" Type="http://schemas.openxmlformats.org/officeDocument/2006/relationships/tags" Target="../tags/tag1619.xml"/><Relationship Id="rId120" Type="http://schemas.openxmlformats.org/officeDocument/2006/relationships/tags" Target="../tags/tag1635.xml"/><Relationship Id="rId125" Type="http://schemas.openxmlformats.org/officeDocument/2006/relationships/tags" Target="../tags/tag1640.xml"/><Relationship Id="rId141" Type="http://schemas.openxmlformats.org/officeDocument/2006/relationships/tags" Target="../tags/tag1656.xml"/><Relationship Id="rId146" Type="http://schemas.openxmlformats.org/officeDocument/2006/relationships/tags" Target="../tags/tag1661.xml"/><Relationship Id="rId167" Type="http://schemas.openxmlformats.org/officeDocument/2006/relationships/tags" Target="../tags/tag1682.xml"/><Relationship Id="rId188" Type="http://schemas.openxmlformats.org/officeDocument/2006/relationships/tags" Target="../tags/tag1703.xml"/><Relationship Id="rId7" Type="http://schemas.openxmlformats.org/officeDocument/2006/relationships/tags" Target="../tags/tag1522.xml"/><Relationship Id="rId71" Type="http://schemas.openxmlformats.org/officeDocument/2006/relationships/tags" Target="../tags/tag1586.xml"/><Relationship Id="rId92" Type="http://schemas.openxmlformats.org/officeDocument/2006/relationships/tags" Target="../tags/tag1607.xml"/><Relationship Id="rId162" Type="http://schemas.openxmlformats.org/officeDocument/2006/relationships/tags" Target="../tags/tag1677.xml"/><Relationship Id="rId183" Type="http://schemas.openxmlformats.org/officeDocument/2006/relationships/tags" Target="../tags/tag1698.xml"/><Relationship Id="rId2" Type="http://schemas.openxmlformats.org/officeDocument/2006/relationships/tags" Target="../tags/tag1517.xml"/><Relationship Id="rId29" Type="http://schemas.openxmlformats.org/officeDocument/2006/relationships/tags" Target="../tags/tag1544.xml"/><Relationship Id="rId24" Type="http://schemas.openxmlformats.org/officeDocument/2006/relationships/tags" Target="../tags/tag1539.xml"/><Relationship Id="rId40" Type="http://schemas.openxmlformats.org/officeDocument/2006/relationships/tags" Target="../tags/tag1555.xml"/><Relationship Id="rId45" Type="http://schemas.openxmlformats.org/officeDocument/2006/relationships/tags" Target="../tags/tag1560.xml"/><Relationship Id="rId66" Type="http://schemas.openxmlformats.org/officeDocument/2006/relationships/tags" Target="../tags/tag1581.xml"/><Relationship Id="rId87" Type="http://schemas.openxmlformats.org/officeDocument/2006/relationships/tags" Target="../tags/tag1602.xml"/><Relationship Id="rId110" Type="http://schemas.openxmlformats.org/officeDocument/2006/relationships/tags" Target="../tags/tag1625.xml"/><Relationship Id="rId115" Type="http://schemas.openxmlformats.org/officeDocument/2006/relationships/tags" Target="../tags/tag1630.xml"/><Relationship Id="rId131" Type="http://schemas.openxmlformats.org/officeDocument/2006/relationships/tags" Target="../tags/tag1646.xml"/><Relationship Id="rId136" Type="http://schemas.openxmlformats.org/officeDocument/2006/relationships/tags" Target="../tags/tag1651.xml"/><Relationship Id="rId157" Type="http://schemas.openxmlformats.org/officeDocument/2006/relationships/tags" Target="../tags/tag1672.xml"/><Relationship Id="rId178" Type="http://schemas.openxmlformats.org/officeDocument/2006/relationships/tags" Target="../tags/tag1693.xml"/><Relationship Id="rId61" Type="http://schemas.openxmlformats.org/officeDocument/2006/relationships/tags" Target="../tags/tag1576.xml"/><Relationship Id="rId82" Type="http://schemas.openxmlformats.org/officeDocument/2006/relationships/tags" Target="../tags/tag1597.xml"/><Relationship Id="rId152" Type="http://schemas.openxmlformats.org/officeDocument/2006/relationships/tags" Target="../tags/tag1667.xml"/><Relationship Id="rId173" Type="http://schemas.openxmlformats.org/officeDocument/2006/relationships/tags" Target="../tags/tag1688.xml"/><Relationship Id="rId194" Type="http://schemas.openxmlformats.org/officeDocument/2006/relationships/tags" Target="../tags/tag1709.xml"/><Relationship Id="rId199" Type="http://schemas.openxmlformats.org/officeDocument/2006/relationships/tags" Target="../tags/tag1714.xml"/><Relationship Id="rId203" Type="http://schemas.openxmlformats.org/officeDocument/2006/relationships/tags" Target="../tags/tag1718.xml"/><Relationship Id="rId19" Type="http://schemas.openxmlformats.org/officeDocument/2006/relationships/tags" Target="../tags/tag1534.xml"/><Relationship Id="rId14" Type="http://schemas.openxmlformats.org/officeDocument/2006/relationships/tags" Target="../tags/tag1529.xml"/><Relationship Id="rId30" Type="http://schemas.openxmlformats.org/officeDocument/2006/relationships/tags" Target="../tags/tag1545.xml"/><Relationship Id="rId35" Type="http://schemas.openxmlformats.org/officeDocument/2006/relationships/tags" Target="../tags/tag1550.xml"/><Relationship Id="rId56" Type="http://schemas.openxmlformats.org/officeDocument/2006/relationships/tags" Target="../tags/tag1571.xml"/><Relationship Id="rId77" Type="http://schemas.openxmlformats.org/officeDocument/2006/relationships/tags" Target="../tags/tag1592.xml"/><Relationship Id="rId100" Type="http://schemas.openxmlformats.org/officeDocument/2006/relationships/tags" Target="../tags/tag1615.xml"/><Relationship Id="rId105" Type="http://schemas.openxmlformats.org/officeDocument/2006/relationships/tags" Target="../tags/tag1620.xml"/><Relationship Id="rId126" Type="http://schemas.openxmlformats.org/officeDocument/2006/relationships/tags" Target="../tags/tag1641.xml"/><Relationship Id="rId147" Type="http://schemas.openxmlformats.org/officeDocument/2006/relationships/tags" Target="../tags/tag1662.xml"/><Relationship Id="rId168" Type="http://schemas.openxmlformats.org/officeDocument/2006/relationships/tags" Target="../tags/tag1683.xml"/><Relationship Id="rId8" Type="http://schemas.openxmlformats.org/officeDocument/2006/relationships/tags" Target="../tags/tag1523.xml"/><Relationship Id="rId51" Type="http://schemas.openxmlformats.org/officeDocument/2006/relationships/tags" Target="../tags/tag1566.xml"/><Relationship Id="rId72" Type="http://schemas.openxmlformats.org/officeDocument/2006/relationships/tags" Target="../tags/tag1587.xml"/><Relationship Id="rId93" Type="http://schemas.openxmlformats.org/officeDocument/2006/relationships/tags" Target="../tags/tag1608.xml"/><Relationship Id="rId98" Type="http://schemas.openxmlformats.org/officeDocument/2006/relationships/tags" Target="../tags/tag1613.xml"/><Relationship Id="rId121" Type="http://schemas.openxmlformats.org/officeDocument/2006/relationships/tags" Target="../tags/tag1636.xml"/><Relationship Id="rId142" Type="http://schemas.openxmlformats.org/officeDocument/2006/relationships/tags" Target="../tags/tag1657.xml"/><Relationship Id="rId163" Type="http://schemas.openxmlformats.org/officeDocument/2006/relationships/tags" Target="../tags/tag1678.xml"/><Relationship Id="rId184" Type="http://schemas.openxmlformats.org/officeDocument/2006/relationships/tags" Target="../tags/tag1699.xml"/><Relationship Id="rId189" Type="http://schemas.openxmlformats.org/officeDocument/2006/relationships/tags" Target="../tags/tag1704.xml"/><Relationship Id="rId3" Type="http://schemas.openxmlformats.org/officeDocument/2006/relationships/tags" Target="../tags/tag1518.xml"/><Relationship Id="rId25" Type="http://schemas.openxmlformats.org/officeDocument/2006/relationships/tags" Target="../tags/tag1540.xml"/><Relationship Id="rId46" Type="http://schemas.openxmlformats.org/officeDocument/2006/relationships/tags" Target="../tags/tag1561.xml"/><Relationship Id="rId67" Type="http://schemas.openxmlformats.org/officeDocument/2006/relationships/tags" Target="../tags/tag1582.xml"/><Relationship Id="rId116" Type="http://schemas.openxmlformats.org/officeDocument/2006/relationships/tags" Target="../tags/tag1631.xml"/><Relationship Id="rId137" Type="http://schemas.openxmlformats.org/officeDocument/2006/relationships/tags" Target="../tags/tag1652.xml"/><Relationship Id="rId158" Type="http://schemas.openxmlformats.org/officeDocument/2006/relationships/tags" Target="../tags/tag1673.xml"/><Relationship Id="rId20" Type="http://schemas.openxmlformats.org/officeDocument/2006/relationships/tags" Target="../tags/tag1535.xml"/><Relationship Id="rId41" Type="http://schemas.openxmlformats.org/officeDocument/2006/relationships/tags" Target="../tags/tag1556.xml"/><Relationship Id="rId62" Type="http://schemas.openxmlformats.org/officeDocument/2006/relationships/tags" Target="../tags/tag1577.xml"/><Relationship Id="rId83" Type="http://schemas.openxmlformats.org/officeDocument/2006/relationships/tags" Target="../tags/tag1598.xml"/><Relationship Id="rId88" Type="http://schemas.openxmlformats.org/officeDocument/2006/relationships/tags" Target="../tags/tag1603.xml"/><Relationship Id="rId111" Type="http://schemas.openxmlformats.org/officeDocument/2006/relationships/tags" Target="../tags/tag1626.xml"/><Relationship Id="rId132" Type="http://schemas.openxmlformats.org/officeDocument/2006/relationships/tags" Target="../tags/tag1647.xml"/><Relationship Id="rId153" Type="http://schemas.openxmlformats.org/officeDocument/2006/relationships/tags" Target="../tags/tag1668.xml"/><Relationship Id="rId174" Type="http://schemas.openxmlformats.org/officeDocument/2006/relationships/tags" Target="../tags/tag1689.xml"/><Relationship Id="rId179" Type="http://schemas.openxmlformats.org/officeDocument/2006/relationships/tags" Target="../tags/tag1694.xml"/><Relationship Id="rId195" Type="http://schemas.openxmlformats.org/officeDocument/2006/relationships/tags" Target="../tags/tag1710.xml"/><Relationship Id="rId190" Type="http://schemas.openxmlformats.org/officeDocument/2006/relationships/tags" Target="../tags/tag1705.xml"/><Relationship Id="rId204" Type="http://schemas.openxmlformats.org/officeDocument/2006/relationships/tags" Target="../tags/tag1719.xml"/><Relationship Id="rId15" Type="http://schemas.openxmlformats.org/officeDocument/2006/relationships/tags" Target="../tags/tag1530.xml"/><Relationship Id="rId36" Type="http://schemas.openxmlformats.org/officeDocument/2006/relationships/tags" Target="../tags/tag1551.xml"/><Relationship Id="rId57" Type="http://schemas.openxmlformats.org/officeDocument/2006/relationships/tags" Target="../tags/tag1572.xml"/><Relationship Id="rId106" Type="http://schemas.openxmlformats.org/officeDocument/2006/relationships/tags" Target="../tags/tag1621.xml"/><Relationship Id="rId127" Type="http://schemas.openxmlformats.org/officeDocument/2006/relationships/tags" Target="../tags/tag1642.xml"/><Relationship Id="rId10" Type="http://schemas.openxmlformats.org/officeDocument/2006/relationships/tags" Target="../tags/tag1525.xml"/><Relationship Id="rId31" Type="http://schemas.openxmlformats.org/officeDocument/2006/relationships/tags" Target="../tags/tag1546.xml"/><Relationship Id="rId52" Type="http://schemas.openxmlformats.org/officeDocument/2006/relationships/tags" Target="../tags/tag1567.xml"/><Relationship Id="rId73" Type="http://schemas.openxmlformats.org/officeDocument/2006/relationships/tags" Target="../tags/tag1588.xml"/><Relationship Id="rId78" Type="http://schemas.openxmlformats.org/officeDocument/2006/relationships/tags" Target="../tags/tag1593.xml"/><Relationship Id="rId94" Type="http://schemas.openxmlformats.org/officeDocument/2006/relationships/tags" Target="../tags/tag1609.xml"/><Relationship Id="rId99" Type="http://schemas.openxmlformats.org/officeDocument/2006/relationships/tags" Target="../tags/tag1614.xml"/><Relationship Id="rId101" Type="http://schemas.openxmlformats.org/officeDocument/2006/relationships/tags" Target="../tags/tag1616.xml"/><Relationship Id="rId122" Type="http://schemas.openxmlformats.org/officeDocument/2006/relationships/tags" Target="../tags/tag1637.xml"/><Relationship Id="rId143" Type="http://schemas.openxmlformats.org/officeDocument/2006/relationships/tags" Target="../tags/tag1658.xml"/><Relationship Id="rId148" Type="http://schemas.openxmlformats.org/officeDocument/2006/relationships/tags" Target="../tags/tag1663.xml"/><Relationship Id="rId164" Type="http://schemas.openxmlformats.org/officeDocument/2006/relationships/tags" Target="../tags/tag1679.xml"/><Relationship Id="rId169" Type="http://schemas.openxmlformats.org/officeDocument/2006/relationships/tags" Target="../tags/tag1684.xml"/><Relationship Id="rId185" Type="http://schemas.openxmlformats.org/officeDocument/2006/relationships/tags" Target="../tags/tag1700.xml"/><Relationship Id="rId4" Type="http://schemas.openxmlformats.org/officeDocument/2006/relationships/tags" Target="../tags/tag1519.xml"/><Relationship Id="rId9" Type="http://schemas.openxmlformats.org/officeDocument/2006/relationships/tags" Target="../tags/tag1524.xml"/><Relationship Id="rId180" Type="http://schemas.openxmlformats.org/officeDocument/2006/relationships/tags" Target="../tags/tag1695.xml"/><Relationship Id="rId26" Type="http://schemas.openxmlformats.org/officeDocument/2006/relationships/tags" Target="../tags/tag1541.xml"/><Relationship Id="rId47" Type="http://schemas.openxmlformats.org/officeDocument/2006/relationships/tags" Target="../tags/tag1562.xml"/><Relationship Id="rId68" Type="http://schemas.openxmlformats.org/officeDocument/2006/relationships/tags" Target="../tags/tag1583.xml"/><Relationship Id="rId89" Type="http://schemas.openxmlformats.org/officeDocument/2006/relationships/tags" Target="../tags/tag1604.xml"/><Relationship Id="rId112" Type="http://schemas.openxmlformats.org/officeDocument/2006/relationships/tags" Target="../tags/tag1627.xml"/><Relationship Id="rId133" Type="http://schemas.openxmlformats.org/officeDocument/2006/relationships/tags" Target="../tags/tag1648.xml"/><Relationship Id="rId154" Type="http://schemas.openxmlformats.org/officeDocument/2006/relationships/tags" Target="../tags/tag1669.xml"/><Relationship Id="rId175" Type="http://schemas.openxmlformats.org/officeDocument/2006/relationships/tags" Target="../tags/tag1690.xml"/><Relationship Id="rId196" Type="http://schemas.openxmlformats.org/officeDocument/2006/relationships/tags" Target="../tags/tag1711.xml"/><Relationship Id="rId200" Type="http://schemas.openxmlformats.org/officeDocument/2006/relationships/tags" Target="../tags/tag171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747.xml"/><Relationship Id="rId117" Type="http://schemas.openxmlformats.org/officeDocument/2006/relationships/tags" Target="../tags/tag1838.xml"/><Relationship Id="rId21" Type="http://schemas.openxmlformats.org/officeDocument/2006/relationships/tags" Target="../tags/tag1742.xml"/><Relationship Id="rId42" Type="http://schemas.openxmlformats.org/officeDocument/2006/relationships/tags" Target="../tags/tag1763.xml"/><Relationship Id="rId47" Type="http://schemas.openxmlformats.org/officeDocument/2006/relationships/tags" Target="../tags/tag1768.xml"/><Relationship Id="rId63" Type="http://schemas.openxmlformats.org/officeDocument/2006/relationships/tags" Target="../tags/tag1784.xml"/><Relationship Id="rId68" Type="http://schemas.openxmlformats.org/officeDocument/2006/relationships/tags" Target="../tags/tag1789.xml"/><Relationship Id="rId84" Type="http://schemas.openxmlformats.org/officeDocument/2006/relationships/tags" Target="../tags/tag1805.xml"/><Relationship Id="rId89" Type="http://schemas.openxmlformats.org/officeDocument/2006/relationships/tags" Target="../tags/tag1810.xml"/><Relationship Id="rId112" Type="http://schemas.openxmlformats.org/officeDocument/2006/relationships/tags" Target="../tags/tag1833.xml"/><Relationship Id="rId133" Type="http://schemas.openxmlformats.org/officeDocument/2006/relationships/tags" Target="../tags/tag1854.xml"/><Relationship Id="rId138" Type="http://schemas.openxmlformats.org/officeDocument/2006/relationships/tags" Target="../tags/tag1859.xml"/><Relationship Id="rId154" Type="http://schemas.openxmlformats.org/officeDocument/2006/relationships/tags" Target="../tags/tag1875.xml"/><Relationship Id="rId159" Type="http://schemas.openxmlformats.org/officeDocument/2006/relationships/tags" Target="../tags/tag1880.xml"/><Relationship Id="rId175" Type="http://schemas.openxmlformats.org/officeDocument/2006/relationships/tags" Target="../tags/tag1896.xml"/><Relationship Id="rId170" Type="http://schemas.openxmlformats.org/officeDocument/2006/relationships/tags" Target="../tags/tag1891.xml"/><Relationship Id="rId191" Type="http://schemas.openxmlformats.org/officeDocument/2006/relationships/tags" Target="../tags/tag1912.xml"/><Relationship Id="rId16" Type="http://schemas.openxmlformats.org/officeDocument/2006/relationships/tags" Target="../tags/tag1737.xml"/><Relationship Id="rId107" Type="http://schemas.openxmlformats.org/officeDocument/2006/relationships/tags" Target="../tags/tag1828.xml"/><Relationship Id="rId11" Type="http://schemas.openxmlformats.org/officeDocument/2006/relationships/tags" Target="../tags/tag1732.xml"/><Relationship Id="rId32" Type="http://schemas.openxmlformats.org/officeDocument/2006/relationships/tags" Target="../tags/tag1753.xml"/><Relationship Id="rId37" Type="http://schemas.openxmlformats.org/officeDocument/2006/relationships/tags" Target="../tags/tag1758.xml"/><Relationship Id="rId53" Type="http://schemas.openxmlformats.org/officeDocument/2006/relationships/tags" Target="../tags/tag1774.xml"/><Relationship Id="rId58" Type="http://schemas.openxmlformats.org/officeDocument/2006/relationships/tags" Target="../tags/tag1779.xml"/><Relationship Id="rId74" Type="http://schemas.openxmlformats.org/officeDocument/2006/relationships/tags" Target="../tags/tag1795.xml"/><Relationship Id="rId79" Type="http://schemas.openxmlformats.org/officeDocument/2006/relationships/tags" Target="../tags/tag1800.xml"/><Relationship Id="rId102" Type="http://schemas.openxmlformats.org/officeDocument/2006/relationships/tags" Target="../tags/tag1823.xml"/><Relationship Id="rId123" Type="http://schemas.openxmlformats.org/officeDocument/2006/relationships/tags" Target="../tags/tag1844.xml"/><Relationship Id="rId128" Type="http://schemas.openxmlformats.org/officeDocument/2006/relationships/tags" Target="../tags/tag1849.xml"/><Relationship Id="rId144" Type="http://schemas.openxmlformats.org/officeDocument/2006/relationships/tags" Target="../tags/tag1865.xml"/><Relationship Id="rId149" Type="http://schemas.openxmlformats.org/officeDocument/2006/relationships/tags" Target="../tags/tag1870.xml"/><Relationship Id="rId5" Type="http://schemas.openxmlformats.org/officeDocument/2006/relationships/tags" Target="../tags/tag1726.xml"/><Relationship Id="rId90" Type="http://schemas.openxmlformats.org/officeDocument/2006/relationships/tags" Target="../tags/tag1811.xml"/><Relationship Id="rId95" Type="http://schemas.openxmlformats.org/officeDocument/2006/relationships/tags" Target="../tags/tag1816.xml"/><Relationship Id="rId160" Type="http://schemas.openxmlformats.org/officeDocument/2006/relationships/tags" Target="../tags/tag1881.xml"/><Relationship Id="rId165" Type="http://schemas.openxmlformats.org/officeDocument/2006/relationships/tags" Target="../tags/tag1886.xml"/><Relationship Id="rId181" Type="http://schemas.openxmlformats.org/officeDocument/2006/relationships/tags" Target="../tags/tag1902.xml"/><Relationship Id="rId186" Type="http://schemas.openxmlformats.org/officeDocument/2006/relationships/tags" Target="../tags/tag1907.xml"/><Relationship Id="rId22" Type="http://schemas.openxmlformats.org/officeDocument/2006/relationships/tags" Target="../tags/tag1743.xml"/><Relationship Id="rId27" Type="http://schemas.openxmlformats.org/officeDocument/2006/relationships/tags" Target="../tags/tag1748.xml"/><Relationship Id="rId43" Type="http://schemas.openxmlformats.org/officeDocument/2006/relationships/tags" Target="../tags/tag1764.xml"/><Relationship Id="rId48" Type="http://schemas.openxmlformats.org/officeDocument/2006/relationships/tags" Target="../tags/tag1769.xml"/><Relationship Id="rId64" Type="http://schemas.openxmlformats.org/officeDocument/2006/relationships/tags" Target="../tags/tag1785.xml"/><Relationship Id="rId69" Type="http://schemas.openxmlformats.org/officeDocument/2006/relationships/tags" Target="../tags/tag1790.xml"/><Relationship Id="rId113" Type="http://schemas.openxmlformats.org/officeDocument/2006/relationships/tags" Target="../tags/tag1834.xml"/><Relationship Id="rId118" Type="http://schemas.openxmlformats.org/officeDocument/2006/relationships/tags" Target="../tags/tag1839.xml"/><Relationship Id="rId134" Type="http://schemas.openxmlformats.org/officeDocument/2006/relationships/tags" Target="../tags/tag1855.xml"/><Relationship Id="rId139" Type="http://schemas.openxmlformats.org/officeDocument/2006/relationships/tags" Target="../tags/tag1860.xml"/><Relationship Id="rId80" Type="http://schemas.openxmlformats.org/officeDocument/2006/relationships/tags" Target="../tags/tag1801.xml"/><Relationship Id="rId85" Type="http://schemas.openxmlformats.org/officeDocument/2006/relationships/tags" Target="../tags/tag1806.xml"/><Relationship Id="rId150" Type="http://schemas.openxmlformats.org/officeDocument/2006/relationships/tags" Target="../tags/tag1871.xml"/><Relationship Id="rId155" Type="http://schemas.openxmlformats.org/officeDocument/2006/relationships/tags" Target="../tags/tag1876.xml"/><Relationship Id="rId171" Type="http://schemas.openxmlformats.org/officeDocument/2006/relationships/tags" Target="../tags/tag1892.xml"/><Relationship Id="rId176" Type="http://schemas.openxmlformats.org/officeDocument/2006/relationships/tags" Target="../tags/tag1897.xml"/><Relationship Id="rId192" Type="http://schemas.openxmlformats.org/officeDocument/2006/relationships/slideLayout" Target="../slideLayouts/slideLayout2.xml"/><Relationship Id="rId12" Type="http://schemas.openxmlformats.org/officeDocument/2006/relationships/tags" Target="../tags/tag1733.xml"/><Relationship Id="rId17" Type="http://schemas.openxmlformats.org/officeDocument/2006/relationships/tags" Target="../tags/tag1738.xml"/><Relationship Id="rId33" Type="http://schemas.openxmlformats.org/officeDocument/2006/relationships/tags" Target="../tags/tag1754.xml"/><Relationship Id="rId38" Type="http://schemas.openxmlformats.org/officeDocument/2006/relationships/tags" Target="../tags/tag1759.xml"/><Relationship Id="rId59" Type="http://schemas.openxmlformats.org/officeDocument/2006/relationships/tags" Target="../tags/tag1780.xml"/><Relationship Id="rId103" Type="http://schemas.openxmlformats.org/officeDocument/2006/relationships/tags" Target="../tags/tag1824.xml"/><Relationship Id="rId108" Type="http://schemas.openxmlformats.org/officeDocument/2006/relationships/tags" Target="../tags/tag1829.xml"/><Relationship Id="rId124" Type="http://schemas.openxmlformats.org/officeDocument/2006/relationships/tags" Target="../tags/tag1845.xml"/><Relationship Id="rId129" Type="http://schemas.openxmlformats.org/officeDocument/2006/relationships/tags" Target="../tags/tag1850.xml"/><Relationship Id="rId54" Type="http://schemas.openxmlformats.org/officeDocument/2006/relationships/tags" Target="../tags/tag1775.xml"/><Relationship Id="rId70" Type="http://schemas.openxmlformats.org/officeDocument/2006/relationships/tags" Target="../tags/tag1791.xml"/><Relationship Id="rId75" Type="http://schemas.openxmlformats.org/officeDocument/2006/relationships/tags" Target="../tags/tag1796.xml"/><Relationship Id="rId91" Type="http://schemas.openxmlformats.org/officeDocument/2006/relationships/tags" Target="../tags/tag1812.xml"/><Relationship Id="rId96" Type="http://schemas.openxmlformats.org/officeDocument/2006/relationships/tags" Target="../tags/tag1817.xml"/><Relationship Id="rId140" Type="http://schemas.openxmlformats.org/officeDocument/2006/relationships/tags" Target="../tags/tag1861.xml"/><Relationship Id="rId145" Type="http://schemas.openxmlformats.org/officeDocument/2006/relationships/tags" Target="../tags/tag1866.xml"/><Relationship Id="rId161" Type="http://schemas.openxmlformats.org/officeDocument/2006/relationships/tags" Target="../tags/tag1882.xml"/><Relationship Id="rId166" Type="http://schemas.openxmlformats.org/officeDocument/2006/relationships/tags" Target="../tags/tag1887.xml"/><Relationship Id="rId182" Type="http://schemas.openxmlformats.org/officeDocument/2006/relationships/tags" Target="../tags/tag1903.xml"/><Relationship Id="rId187" Type="http://schemas.openxmlformats.org/officeDocument/2006/relationships/tags" Target="../tags/tag1908.xml"/><Relationship Id="rId1" Type="http://schemas.openxmlformats.org/officeDocument/2006/relationships/tags" Target="../tags/tag1722.xml"/><Relationship Id="rId6" Type="http://schemas.openxmlformats.org/officeDocument/2006/relationships/tags" Target="../tags/tag1727.xml"/><Relationship Id="rId23" Type="http://schemas.openxmlformats.org/officeDocument/2006/relationships/tags" Target="../tags/tag1744.xml"/><Relationship Id="rId28" Type="http://schemas.openxmlformats.org/officeDocument/2006/relationships/tags" Target="../tags/tag1749.xml"/><Relationship Id="rId49" Type="http://schemas.openxmlformats.org/officeDocument/2006/relationships/tags" Target="../tags/tag1770.xml"/><Relationship Id="rId114" Type="http://schemas.openxmlformats.org/officeDocument/2006/relationships/tags" Target="../tags/tag1835.xml"/><Relationship Id="rId119" Type="http://schemas.openxmlformats.org/officeDocument/2006/relationships/tags" Target="../tags/tag1840.xml"/><Relationship Id="rId44" Type="http://schemas.openxmlformats.org/officeDocument/2006/relationships/tags" Target="../tags/tag1765.xml"/><Relationship Id="rId60" Type="http://schemas.openxmlformats.org/officeDocument/2006/relationships/tags" Target="../tags/tag1781.xml"/><Relationship Id="rId65" Type="http://schemas.openxmlformats.org/officeDocument/2006/relationships/tags" Target="../tags/tag1786.xml"/><Relationship Id="rId81" Type="http://schemas.openxmlformats.org/officeDocument/2006/relationships/tags" Target="../tags/tag1802.xml"/><Relationship Id="rId86" Type="http://schemas.openxmlformats.org/officeDocument/2006/relationships/tags" Target="../tags/tag1807.xml"/><Relationship Id="rId130" Type="http://schemas.openxmlformats.org/officeDocument/2006/relationships/tags" Target="../tags/tag1851.xml"/><Relationship Id="rId135" Type="http://schemas.openxmlformats.org/officeDocument/2006/relationships/tags" Target="../tags/tag1856.xml"/><Relationship Id="rId151" Type="http://schemas.openxmlformats.org/officeDocument/2006/relationships/tags" Target="../tags/tag1872.xml"/><Relationship Id="rId156" Type="http://schemas.openxmlformats.org/officeDocument/2006/relationships/tags" Target="../tags/tag1877.xml"/><Relationship Id="rId177" Type="http://schemas.openxmlformats.org/officeDocument/2006/relationships/tags" Target="../tags/tag1898.xml"/><Relationship Id="rId172" Type="http://schemas.openxmlformats.org/officeDocument/2006/relationships/tags" Target="../tags/tag1893.xml"/><Relationship Id="rId13" Type="http://schemas.openxmlformats.org/officeDocument/2006/relationships/tags" Target="../tags/tag1734.xml"/><Relationship Id="rId18" Type="http://schemas.openxmlformats.org/officeDocument/2006/relationships/tags" Target="../tags/tag1739.xml"/><Relationship Id="rId39" Type="http://schemas.openxmlformats.org/officeDocument/2006/relationships/tags" Target="../tags/tag1760.xml"/><Relationship Id="rId109" Type="http://schemas.openxmlformats.org/officeDocument/2006/relationships/tags" Target="../tags/tag1830.xml"/><Relationship Id="rId34" Type="http://schemas.openxmlformats.org/officeDocument/2006/relationships/tags" Target="../tags/tag1755.xml"/><Relationship Id="rId50" Type="http://schemas.openxmlformats.org/officeDocument/2006/relationships/tags" Target="../tags/tag1771.xml"/><Relationship Id="rId55" Type="http://schemas.openxmlformats.org/officeDocument/2006/relationships/tags" Target="../tags/tag1776.xml"/><Relationship Id="rId76" Type="http://schemas.openxmlformats.org/officeDocument/2006/relationships/tags" Target="../tags/tag1797.xml"/><Relationship Id="rId97" Type="http://schemas.openxmlformats.org/officeDocument/2006/relationships/tags" Target="../tags/tag1818.xml"/><Relationship Id="rId104" Type="http://schemas.openxmlformats.org/officeDocument/2006/relationships/tags" Target="../tags/tag1825.xml"/><Relationship Id="rId120" Type="http://schemas.openxmlformats.org/officeDocument/2006/relationships/tags" Target="../tags/tag1841.xml"/><Relationship Id="rId125" Type="http://schemas.openxmlformats.org/officeDocument/2006/relationships/tags" Target="../tags/tag1846.xml"/><Relationship Id="rId141" Type="http://schemas.openxmlformats.org/officeDocument/2006/relationships/tags" Target="../tags/tag1862.xml"/><Relationship Id="rId146" Type="http://schemas.openxmlformats.org/officeDocument/2006/relationships/tags" Target="../tags/tag1867.xml"/><Relationship Id="rId167" Type="http://schemas.openxmlformats.org/officeDocument/2006/relationships/tags" Target="../tags/tag1888.xml"/><Relationship Id="rId188" Type="http://schemas.openxmlformats.org/officeDocument/2006/relationships/tags" Target="../tags/tag1909.xml"/><Relationship Id="rId7" Type="http://schemas.openxmlformats.org/officeDocument/2006/relationships/tags" Target="../tags/tag1728.xml"/><Relationship Id="rId71" Type="http://schemas.openxmlformats.org/officeDocument/2006/relationships/tags" Target="../tags/tag1792.xml"/><Relationship Id="rId92" Type="http://schemas.openxmlformats.org/officeDocument/2006/relationships/tags" Target="../tags/tag1813.xml"/><Relationship Id="rId162" Type="http://schemas.openxmlformats.org/officeDocument/2006/relationships/tags" Target="../tags/tag1883.xml"/><Relationship Id="rId183" Type="http://schemas.openxmlformats.org/officeDocument/2006/relationships/tags" Target="../tags/tag1904.xml"/><Relationship Id="rId2" Type="http://schemas.openxmlformats.org/officeDocument/2006/relationships/tags" Target="../tags/tag1723.xml"/><Relationship Id="rId29" Type="http://schemas.openxmlformats.org/officeDocument/2006/relationships/tags" Target="../tags/tag1750.xml"/><Relationship Id="rId24" Type="http://schemas.openxmlformats.org/officeDocument/2006/relationships/tags" Target="../tags/tag1745.xml"/><Relationship Id="rId40" Type="http://schemas.openxmlformats.org/officeDocument/2006/relationships/tags" Target="../tags/tag1761.xml"/><Relationship Id="rId45" Type="http://schemas.openxmlformats.org/officeDocument/2006/relationships/tags" Target="../tags/tag1766.xml"/><Relationship Id="rId66" Type="http://schemas.openxmlformats.org/officeDocument/2006/relationships/tags" Target="../tags/tag1787.xml"/><Relationship Id="rId87" Type="http://schemas.openxmlformats.org/officeDocument/2006/relationships/tags" Target="../tags/tag1808.xml"/><Relationship Id="rId110" Type="http://schemas.openxmlformats.org/officeDocument/2006/relationships/tags" Target="../tags/tag1831.xml"/><Relationship Id="rId115" Type="http://schemas.openxmlformats.org/officeDocument/2006/relationships/tags" Target="../tags/tag1836.xml"/><Relationship Id="rId131" Type="http://schemas.openxmlformats.org/officeDocument/2006/relationships/tags" Target="../tags/tag1852.xml"/><Relationship Id="rId136" Type="http://schemas.openxmlformats.org/officeDocument/2006/relationships/tags" Target="../tags/tag1857.xml"/><Relationship Id="rId157" Type="http://schemas.openxmlformats.org/officeDocument/2006/relationships/tags" Target="../tags/tag1878.xml"/><Relationship Id="rId178" Type="http://schemas.openxmlformats.org/officeDocument/2006/relationships/tags" Target="../tags/tag1899.xml"/><Relationship Id="rId61" Type="http://schemas.openxmlformats.org/officeDocument/2006/relationships/tags" Target="../tags/tag1782.xml"/><Relationship Id="rId82" Type="http://schemas.openxmlformats.org/officeDocument/2006/relationships/tags" Target="../tags/tag1803.xml"/><Relationship Id="rId152" Type="http://schemas.openxmlformats.org/officeDocument/2006/relationships/tags" Target="../tags/tag1873.xml"/><Relationship Id="rId173" Type="http://schemas.openxmlformats.org/officeDocument/2006/relationships/tags" Target="../tags/tag1894.xml"/><Relationship Id="rId19" Type="http://schemas.openxmlformats.org/officeDocument/2006/relationships/tags" Target="../tags/tag1740.xml"/><Relationship Id="rId14" Type="http://schemas.openxmlformats.org/officeDocument/2006/relationships/tags" Target="../tags/tag1735.xml"/><Relationship Id="rId30" Type="http://schemas.openxmlformats.org/officeDocument/2006/relationships/tags" Target="../tags/tag1751.xml"/><Relationship Id="rId35" Type="http://schemas.openxmlformats.org/officeDocument/2006/relationships/tags" Target="../tags/tag1756.xml"/><Relationship Id="rId56" Type="http://schemas.openxmlformats.org/officeDocument/2006/relationships/tags" Target="../tags/tag1777.xml"/><Relationship Id="rId77" Type="http://schemas.openxmlformats.org/officeDocument/2006/relationships/tags" Target="../tags/tag1798.xml"/><Relationship Id="rId100" Type="http://schemas.openxmlformats.org/officeDocument/2006/relationships/tags" Target="../tags/tag1821.xml"/><Relationship Id="rId105" Type="http://schemas.openxmlformats.org/officeDocument/2006/relationships/tags" Target="../tags/tag1826.xml"/><Relationship Id="rId126" Type="http://schemas.openxmlformats.org/officeDocument/2006/relationships/tags" Target="../tags/tag1847.xml"/><Relationship Id="rId147" Type="http://schemas.openxmlformats.org/officeDocument/2006/relationships/tags" Target="../tags/tag1868.xml"/><Relationship Id="rId168" Type="http://schemas.openxmlformats.org/officeDocument/2006/relationships/tags" Target="../tags/tag1889.xml"/><Relationship Id="rId8" Type="http://schemas.openxmlformats.org/officeDocument/2006/relationships/tags" Target="../tags/tag1729.xml"/><Relationship Id="rId51" Type="http://schemas.openxmlformats.org/officeDocument/2006/relationships/tags" Target="../tags/tag1772.xml"/><Relationship Id="rId72" Type="http://schemas.openxmlformats.org/officeDocument/2006/relationships/tags" Target="../tags/tag1793.xml"/><Relationship Id="rId93" Type="http://schemas.openxmlformats.org/officeDocument/2006/relationships/tags" Target="../tags/tag1814.xml"/><Relationship Id="rId98" Type="http://schemas.openxmlformats.org/officeDocument/2006/relationships/tags" Target="../tags/tag1819.xml"/><Relationship Id="rId121" Type="http://schemas.openxmlformats.org/officeDocument/2006/relationships/tags" Target="../tags/tag1842.xml"/><Relationship Id="rId142" Type="http://schemas.openxmlformats.org/officeDocument/2006/relationships/tags" Target="../tags/tag1863.xml"/><Relationship Id="rId163" Type="http://schemas.openxmlformats.org/officeDocument/2006/relationships/tags" Target="../tags/tag1884.xml"/><Relationship Id="rId184" Type="http://schemas.openxmlformats.org/officeDocument/2006/relationships/tags" Target="../tags/tag1905.xml"/><Relationship Id="rId189" Type="http://schemas.openxmlformats.org/officeDocument/2006/relationships/tags" Target="../tags/tag1910.xml"/><Relationship Id="rId3" Type="http://schemas.openxmlformats.org/officeDocument/2006/relationships/tags" Target="../tags/tag1724.xml"/><Relationship Id="rId25" Type="http://schemas.openxmlformats.org/officeDocument/2006/relationships/tags" Target="../tags/tag1746.xml"/><Relationship Id="rId46" Type="http://schemas.openxmlformats.org/officeDocument/2006/relationships/tags" Target="../tags/tag1767.xml"/><Relationship Id="rId67" Type="http://schemas.openxmlformats.org/officeDocument/2006/relationships/tags" Target="../tags/tag1788.xml"/><Relationship Id="rId116" Type="http://schemas.openxmlformats.org/officeDocument/2006/relationships/tags" Target="../tags/tag1837.xml"/><Relationship Id="rId137" Type="http://schemas.openxmlformats.org/officeDocument/2006/relationships/tags" Target="../tags/tag1858.xml"/><Relationship Id="rId158" Type="http://schemas.openxmlformats.org/officeDocument/2006/relationships/tags" Target="../tags/tag1879.xml"/><Relationship Id="rId20" Type="http://schemas.openxmlformats.org/officeDocument/2006/relationships/tags" Target="../tags/tag1741.xml"/><Relationship Id="rId41" Type="http://schemas.openxmlformats.org/officeDocument/2006/relationships/tags" Target="../tags/tag1762.xml"/><Relationship Id="rId62" Type="http://schemas.openxmlformats.org/officeDocument/2006/relationships/tags" Target="../tags/tag1783.xml"/><Relationship Id="rId83" Type="http://schemas.openxmlformats.org/officeDocument/2006/relationships/tags" Target="../tags/tag1804.xml"/><Relationship Id="rId88" Type="http://schemas.openxmlformats.org/officeDocument/2006/relationships/tags" Target="../tags/tag1809.xml"/><Relationship Id="rId111" Type="http://schemas.openxmlformats.org/officeDocument/2006/relationships/tags" Target="../tags/tag1832.xml"/><Relationship Id="rId132" Type="http://schemas.openxmlformats.org/officeDocument/2006/relationships/tags" Target="../tags/tag1853.xml"/><Relationship Id="rId153" Type="http://schemas.openxmlformats.org/officeDocument/2006/relationships/tags" Target="../tags/tag1874.xml"/><Relationship Id="rId174" Type="http://schemas.openxmlformats.org/officeDocument/2006/relationships/tags" Target="../tags/tag1895.xml"/><Relationship Id="rId179" Type="http://schemas.openxmlformats.org/officeDocument/2006/relationships/tags" Target="../tags/tag1900.xml"/><Relationship Id="rId190" Type="http://schemas.openxmlformats.org/officeDocument/2006/relationships/tags" Target="../tags/tag1911.xml"/><Relationship Id="rId15" Type="http://schemas.openxmlformats.org/officeDocument/2006/relationships/tags" Target="../tags/tag1736.xml"/><Relationship Id="rId36" Type="http://schemas.openxmlformats.org/officeDocument/2006/relationships/tags" Target="../tags/tag1757.xml"/><Relationship Id="rId57" Type="http://schemas.openxmlformats.org/officeDocument/2006/relationships/tags" Target="../tags/tag1778.xml"/><Relationship Id="rId106" Type="http://schemas.openxmlformats.org/officeDocument/2006/relationships/tags" Target="../tags/tag1827.xml"/><Relationship Id="rId127" Type="http://schemas.openxmlformats.org/officeDocument/2006/relationships/tags" Target="../tags/tag1848.xml"/><Relationship Id="rId10" Type="http://schemas.openxmlformats.org/officeDocument/2006/relationships/tags" Target="../tags/tag1731.xml"/><Relationship Id="rId31" Type="http://schemas.openxmlformats.org/officeDocument/2006/relationships/tags" Target="../tags/tag1752.xml"/><Relationship Id="rId52" Type="http://schemas.openxmlformats.org/officeDocument/2006/relationships/tags" Target="../tags/tag1773.xml"/><Relationship Id="rId73" Type="http://schemas.openxmlformats.org/officeDocument/2006/relationships/tags" Target="../tags/tag1794.xml"/><Relationship Id="rId78" Type="http://schemas.openxmlformats.org/officeDocument/2006/relationships/tags" Target="../tags/tag1799.xml"/><Relationship Id="rId94" Type="http://schemas.openxmlformats.org/officeDocument/2006/relationships/tags" Target="../tags/tag1815.xml"/><Relationship Id="rId99" Type="http://schemas.openxmlformats.org/officeDocument/2006/relationships/tags" Target="../tags/tag1820.xml"/><Relationship Id="rId101" Type="http://schemas.openxmlformats.org/officeDocument/2006/relationships/tags" Target="../tags/tag1822.xml"/><Relationship Id="rId122" Type="http://schemas.openxmlformats.org/officeDocument/2006/relationships/tags" Target="../tags/tag1843.xml"/><Relationship Id="rId143" Type="http://schemas.openxmlformats.org/officeDocument/2006/relationships/tags" Target="../tags/tag1864.xml"/><Relationship Id="rId148" Type="http://schemas.openxmlformats.org/officeDocument/2006/relationships/tags" Target="../tags/tag1869.xml"/><Relationship Id="rId164" Type="http://schemas.openxmlformats.org/officeDocument/2006/relationships/tags" Target="../tags/tag1885.xml"/><Relationship Id="rId169" Type="http://schemas.openxmlformats.org/officeDocument/2006/relationships/tags" Target="../tags/tag1890.xml"/><Relationship Id="rId185" Type="http://schemas.openxmlformats.org/officeDocument/2006/relationships/tags" Target="../tags/tag1906.xml"/><Relationship Id="rId4" Type="http://schemas.openxmlformats.org/officeDocument/2006/relationships/tags" Target="../tags/tag1725.xml"/><Relationship Id="rId9" Type="http://schemas.openxmlformats.org/officeDocument/2006/relationships/tags" Target="../tags/tag1730.xml"/><Relationship Id="rId180" Type="http://schemas.openxmlformats.org/officeDocument/2006/relationships/tags" Target="../tags/tag19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SMARTInkShape-Group6"/>
          <p:cNvGrpSpPr/>
          <p:nvPr/>
        </p:nvGrpSpPr>
        <p:grpSpPr>
          <a:xfrm>
            <a:off x="5366089" y="4795157"/>
            <a:ext cx="2038012" cy="622202"/>
            <a:chOff x="5366089" y="4795157"/>
            <a:chExt cx="2038012" cy="622202"/>
          </a:xfrm>
        </p:grpSpPr>
        <p:sp>
          <p:nvSpPr>
            <p:cNvPr id="231" name="SMARTInkShape-1"/>
            <p:cNvSpPr/>
            <p:nvPr>
              <p:custDataLst>
                <p:tags r:id="rId185"/>
              </p:custDataLst>
            </p:nvPr>
          </p:nvSpPr>
          <p:spPr>
            <a:xfrm>
              <a:off x="6788672" y="5016500"/>
              <a:ext cx="101079" cy="6351"/>
            </a:xfrm>
            <a:custGeom>
              <a:avLst/>
              <a:gdLst/>
              <a:ahLst/>
              <a:cxnLst/>
              <a:rect l="0" t="0" r="0" b="0"/>
              <a:pathLst>
                <a:path w="101079" h="6351">
                  <a:moveTo>
                    <a:pt x="12178" y="6350"/>
                  </a:moveTo>
                  <a:lnTo>
                    <a:pt x="12178" y="6350"/>
                  </a:lnTo>
                  <a:lnTo>
                    <a:pt x="0" y="261"/>
                  </a:lnTo>
                  <a:lnTo>
                    <a:pt x="20268" y="5061"/>
                  </a:lnTo>
                  <a:lnTo>
                    <a:pt x="59941" y="5474"/>
                  </a:lnTo>
                  <a:lnTo>
                    <a:pt x="1010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"/>
            <p:cNvSpPr/>
            <p:nvPr>
              <p:custDataLst>
                <p:tags r:id="rId186"/>
              </p:custDataLst>
            </p:nvPr>
          </p:nvSpPr>
          <p:spPr>
            <a:xfrm>
              <a:off x="6993624" y="4914977"/>
              <a:ext cx="123758" cy="158632"/>
            </a:xfrm>
            <a:custGeom>
              <a:avLst/>
              <a:gdLst/>
              <a:ahLst/>
              <a:cxnLst/>
              <a:rect l="0" t="0" r="0" b="0"/>
              <a:pathLst>
                <a:path w="123758" h="158632">
                  <a:moveTo>
                    <a:pt x="105676" y="6273"/>
                  </a:moveTo>
                  <a:lnTo>
                    <a:pt x="105676" y="6273"/>
                  </a:lnTo>
                  <a:lnTo>
                    <a:pt x="111143" y="6273"/>
                  </a:lnTo>
                  <a:lnTo>
                    <a:pt x="117416" y="806"/>
                  </a:lnTo>
                  <a:lnTo>
                    <a:pt x="123757" y="0"/>
                  </a:lnTo>
                  <a:lnTo>
                    <a:pt x="122414" y="1838"/>
                  </a:lnTo>
                  <a:lnTo>
                    <a:pt x="121069" y="3317"/>
                  </a:lnTo>
                  <a:lnTo>
                    <a:pt x="113928" y="4960"/>
                  </a:lnTo>
                  <a:lnTo>
                    <a:pt x="103699" y="7100"/>
                  </a:lnTo>
                  <a:lnTo>
                    <a:pt x="79885" y="16209"/>
                  </a:lnTo>
                  <a:lnTo>
                    <a:pt x="49886" y="23679"/>
                  </a:lnTo>
                  <a:lnTo>
                    <a:pt x="42545" y="27649"/>
                  </a:lnTo>
                  <a:lnTo>
                    <a:pt x="38812" y="31766"/>
                  </a:lnTo>
                  <a:lnTo>
                    <a:pt x="37817" y="33852"/>
                  </a:lnTo>
                  <a:lnTo>
                    <a:pt x="38592" y="39932"/>
                  </a:lnTo>
                  <a:lnTo>
                    <a:pt x="41288" y="46632"/>
                  </a:lnTo>
                  <a:lnTo>
                    <a:pt x="44839" y="51962"/>
                  </a:lnTo>
                  <a:lnTo>
                    <a:pt x="60917" y="58930"/>
                  </a:lnTo>
                  <a:lnTo>
                    <a:pt x="98025" y="71867"/>
                  </a:lnTo>
                  <a:lnTo>
                    <a:pt x="99869" y="73991"/>
                  </a:lnTo>
                  <a:lnTo>
                    <a:pt x="100394" y="76113"/>
                  </a:lnTo>
                  <a:lnTo>
                    <a:pt x="97761" y="84352"/>
                  </a:lnTo>
                  <a:lnTo>
                    <a:pt x="96166" y="87959"/>
                  </a:lnTo>
                  <a:lnTo>
                    <a:pt x="83808" y="99777"/>
                  </a:lnTo>
                  <a:lnTo>
                    <a:pt x="42811" y="121468"/>
                  </a:lnTo>
                  <a:lnTo>
                    <a:pt x="13948" y="135984"/>
                  </a:lnTo>
                  <a:lnTo>
                    <a:pt x="2846" y="147561"/>
                  </a:lnTo>
                  <a:lnTo>
                    <a:pt x="0" y="153264"/>
                  </a:lnTo>
                  <a:lnTo>
                    <a:pt x="655" y="155067"/>
                  </a:lnTo>
                  <a:lnTo>
                    <a:pt x="2499" y="156269"/>
                  </a:lnTo>
                  <a:lnTo>
                    <a:pt x="11841" y="157961"/>
                  </a:lnTo>
                  <a:lnTo>
                    <a:pt x="57818" y="158631"/>
                  </a:lnTo>
                  <a:lnTo>
                    <a:pt x="112026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"/>
            <p:cNvSpPr/>
            <p:nvPr>
              <p:custDataLst>
                <p:tags r:id="rId187"/>
              </p:custDataLst>
            </p:nvPr>
          </p:nvSpPr>
          <p:spPr>
            <a:xfrm>
              <a:off x="7213598" y="4928483"/>
              <a:ext cx="101603" cy="138818"/>
            </a:xfrm>
            <a:custGeom>
              <a:avLst/>
              <a:gdLst/>
              <a:ahLst/>
              <a:cxnLst/>
              <a:rect l="0" t="0" r="0" b="0"/>
              <a:pathLst>
                <a:path w="101603" h="1388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1034" y="43300"/>
                  </a:lnTo>
                  <a:lnTo>
                    <a:pt x="66282" y="89287"/>
                  </a:lnTo>
                  <a:lnTo>
                    <a:pt x="92510" y="132562"/>
                  </a:lnTo>
                  <a:lnTo>
                    <a:pt x="101602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"/>
            <p:cNvSpPr/>
            <p:nvPr>
              <p:custDataLst>
                <p:tags r:id="rId188"/>
              </p:custDataLst>
            </p:nvPr>
          </p:nvSpPr>
          <p:spPr>
            <a:xfrm>
              <a:off x="6591300" y="4947561"/>
              <a:ext cx="101601" cy="119740"/>
            </a:xfrm>
            <a:custGeom>
              <a:avLst/>
              <a:gdLst/>
              <a:ahLst/>
              <a:cxnLst/>
              <a:rect l="0" t="0" r="0" b="0"/>
              <a:pathLst>
                <a:path w="101601" h="119740">
                  <a:moveTo>
                    <a:pt x="0" y="43539"/>
                  </a:moveTo>
                  <a:lnTo>
                    <a:pt x="0" y="43539"/>
                  </a:lnTo>
                  <a:lnTo>
                    <a:pt x="3370" y="36797"/>
                  </a:lnTo>
                  <a:lnTo>
                    <a:pt x="5774" y="34811"/>
                  </a:lnTo>
                  <a:lnTo>
                    <a:pt x="18449" y="30994"/>
                  </a:lnTo>
                  <a:lnTo>
                    <a:pt x="24501" y="75623"/>
                  </a:lnTo>
                  <a:lnTo>
                    <a:pt x="25377" y="116246"/>
                  </a:lnTo>
                  <a:lnTo>
                    <a:pt x="24678" y="116705"/>
                  </a:lnTo>
                  <a:lnTo>
                    <a:pt x="23508" y="116305"/>
                  </a:lnTo>
                  <a:lnTo>
                    <a:pt x="22022" y="115333"/>
                  </a:lnTo>
                  <a:lnTo>
                    <a:pt x="21737" y="112569"/>
                  </a:lnTo>
                  <a:lnTo>
                    <a:pt x="25691" y="70870"/>
                  </a:lnTo>
                  <a:lnTo>
                    <a:pt x="34183" y="26695"/>
                  </a:lnTo>
                  <a:lnTo>
                    <a:pt x="43681" y="9464"/>
                  </a:lnTo>
                  <a:lnTo>
                    <a:pt x="49517" y="3700"/>
                  </a:lnTo>
                  <a:lnTo>
                    <a:pt x="52061" y="2163"/>
                  </a:lnTo>
                  <a:lnTo>
                    <a:pt x="62385" y="0"/>
                  </a:lnTo>
                  <a:lnTo>
                    <a:pt x="70294" y="3257"/>
                  </a:lnTo>
                  <a:lnTo>
                    <a:pt x="78514" y="10113"/>
                  </a:lnTo>
                  <a:lnTo>
                    <a:pt x="90370" y="26580"/>
                  </a:lnTo>
                  <a:lnTo>
                    <a:pt x="97959" y="49019"/>
                  </a:lnTo>
                  <a:lnTo>
                    <a:pt x="101120" y="83528"/>
                  </a:lnTo>
                  <a:lnTo>
                    <a:pt x="96090" y="116534"/>
                  </a:lnTo>
                  <a:lnTo>
                    <a:pt x="96517" y="119718"/>
                  </a:lnTo>
                  <a:lnTo>
                    <a:pt x="101600" y="11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"/>
            <p:cNvSpPr/>
            <p:nvPr>
              <p:custDataLst>
                <p:tags r:id="rId189"/>
              </p:custDataLst>
            </p:nvPr>
          </p:nvSpPr>
          <p:spPr>
            <a:xfrm>
              <a:off x="6502400" y="5143500"/>
              <a:ext cx="54963" cy="177801"/>
            </a:xfrm>
            <a:custGeom>
              <a:avLst/>
              <a:gdLst/>
              <a:ahLst/>
              <a:cxnLst/>
              <a:rect l="0" t="0" r="0" b="0"/>
              <a:pathLst>
                <a:path w="54963" h="177801">
                  <a:moveTo>
                    <a:pt x="19050" y="0"/>
                  </a:moveTo>
                  <a:lnTo>
                    <a:pt x="19050" y="0"/>
                  </a:lnTo>
                  <a:lnTo>
                    <a:pt x="24517" y="0"/>
                  </a:lnTo>
                  <a:lnTo>
                    <a:pt x="34659" y="10139"/>
                  </a:lnTo>
                  <a:lnTo>
                    <a:pt x="49763" y="39966"/>
                  </a:lnTo>
                  <a:lnTo>
                    <a:pt x="54962" y="65543"/>
                  </a:lnTo>
                  <a:lnTo>
                    <a:pt x="47284" y="112561"/>
                  </a:lnTo>
                  <a:lnTo>
                    <a:pt x="39018" y="141458"/>
                  </a:lnTo>
                  <a:lnTo>
                    <a:pt x="25203" y="161623"/>
                  </a:lnTo>
                  <a:lnTo>
                    <a:pt x="15306" y="16924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"/>
            <p:cNvSpPr/>
            <p:nvPr>
              <p:custDataLst>
                <p:tags r:id="rId190"/>
              </p:custDataLst>
            </p:nvPr>
          </p:nvSpPr>
          <p:spPr>
            <a:xfrm>
              <a:off x="6382119" y="5161897"/>
              <a:ext cx="96244" cy="255462"/>
            </a:xfrm>
            <a:custGeom>
              <a:avLst/>
              <a:gdLst/>
              <a:ahLst/>
              <a:cxnLst/>
              <a:rect l="0" t="0" r="0" b="0"/>
              <a:pathLst>
                <a:path w="96244" h="255462">
                  <a:moveTo>
                    <a:pt x="37731" y="70503"/>
                  </a:moveTo>
                  <a:lnTo>
                    <a:pt x="37731" y="70503"/>
                  </a:lnTo>
                  <a:lnTo>
                    <a:pt x="34360" y="70503"/>
                  </a:lnTo>
                  <a:lnTo>
                    <a:pt x="30824" y="72385"/>
                  </a:lnTo>
                  <a:lnTo>
                    <a:pt x="28892" y="73874"/>
                  </a:lnTo>
                  <a:lnTo>
                    <a:pt x="26747" y="77410"/>
                  </a:lnTo>
                  <a:lnTo>
                    <a:pt x="25539" y="85251"/>
                  </a:lnTo>
                  <a:lnTo>
                    <a:pt x="24346" y="130097"/>
                  </a:lnTo>
                  <a:lnTo>
                    <a:pt x="18128" y="170077"/>
                  </a:lnTo>
                  <a:lnTo>
                    <a:pt x="10106" y="208940"/>
                  </a:lnTo>
                  <a:lnTo>
                    <a:pt x="875" y="254806"/>
                  </a:lnTo>
                  <a:lnTo>
                    <a:pt x="460" y="255461"/>
                  </a:lnTo>
                  <a:lnTo>
                    <a:pt x="0" y="252425"/>
                  </a:lnTo>
                  <a:lnTo>
                    <a:pt x="3035" y="215408"/>
                  </a:lnTo>
                  <a:lnTo>
                    <a:pt x="8479" y="179211"/>
                  </a:lnTo>
                  <a:lnTo>
                    <a:pt x="16639" y="135825"/>
                  </a:lnTo>
                  <a:lnTo>
                    <a:pt x="23640" y="96756"/>
                  </a:lnTo>
                  <a:lnTo>
                    <a:pt x="34529" y="52797"/>
                  </a:lnTo>
                  <a:lnTo>
                    <a:pt x="43841" y="19577"/>
                  </a:lnTo>
                  <a:lnTo>
                    <a:pt x="51849" y="2889"/>
                  </a:lnTo>
                  <a:lnTo>
                    <a:pt x="54904" y="732"/>
                  </a:lnTo>
                  <a:lnTo>
                    <a:pt x="58352" y="0"/>
                  </a:lnTo>
                  <a:lnTo>
                    <a:pt x="62062" y="218"/>
                  </a:lnTo>
                  <a:lnTo>
                    <a:pt x="69947" y="4223"/>
                  </a:lnTo>
                  <a:lnTo>
                    <a:pt x="74025" y="7266"/>
                  </a:lnTo>
                  <a:lnTo>
                    <a:pt x="86507" y="28404"/>
                  </a:lnTo>
                  <a:lnTo>
                    <a:pt x="95771" y="57010"/>
                  </a:lnTo>
                  <a:lnTo>
                    <a:pt x="96243" y="81086"/>
                  </a:lnTo>
                  <a:lnTo>
                    <a:pt x="91913" y="101626"/>
                  </a:lnTo>
                  <a:lnTo>
                    <a:pt x="82508" y="112793"/>
                  </a:lnTo>
                  <a:lnTo>
                    <a:pt x="76049" y="117745"/>
                  </a:lnTo>
                  <a:lnTo>
                    <a:pt x="69626" y="120343"/>
                  </a:lnTo>
                  <a:lnTo>
                    <a:pt x="56845" y="121348"/>
                  </a:lnTo>
                  <a:lnTo>
                    <a:pt x="51885" y="119921"/>
                  </a:lnTo>
                  <a:lnTo>
                    <a:pt x="44492" y="114574"/>
                  </a:lnTo>
                  <a:lnTo>
                    <a:pt x="31381" y="8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"/>
            <p:cNvSpPr/>
            <p:nvPr>
              <p:custDataLst>
                <p:tags r:id="rId191"/>
              </p:custDataLst>
            </p:nvPr>
          </p:nvSpPr>
          <p:spPr>
            <a:xfrm>
              <a:off x="6216650" y="52578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18298" y="19050"/>
                  </a:lnTo>
                  <a:lnTo>
                    <a:pt x="26006" y="15287"/>
                  </a:lnTo>
                  <a:lnTo>
                    <a:pt x="35547" y="961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8"/>
            <p:cNvSpPr/>
            <p:nvPr>
              <p:custDataLst>
                <p:tags r:id="rId192"/>
              </p:custDataLst>
            </p:nvPr>
          </p:nvSpPr>
          <p:spPr>
            <a:xfrm>
              <a:off x="6172200" y="5200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4344"/>
                  </a:lnTo>
                  <a:lnTo>
                    <a:pt x="4468" y="7933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9"/>
            <p:cNvSpPr/>
            <p:nvPr>
              <p:custDataLst>
                <p:tags r:id="rId193"/>
              </p:custDataLst>
            </p:nvPr>
          </p:nvSpPr>
          <p:spPr>
            <a:xfrm>
              <a:off x="6033379" y="5118384"/>
              <a:ext cx="55389" cy="221967"/>
            </a:xfrm>
            <a:custGeom>
              <a:avLst/>
              <a:gdLst/>
              <a:ahLst/>
              <a:cxnLst/>
              <a:rect l="0" t="0" r="0" b="0"/>
              <a:pathLst>
                <a:path w="55389" h="221967">
                  <a:moveTo>
                    <a:pt x="49921" y="12416"/>
                  </a:moveTo>
                  <a:lnTo>
                    <a:pt x="49921" y="12416"/>
                  </a:lnTo>
                  <a:lnTo>
                    <a:pt x="55388" y="6949"/>
                  </a:lnTo>
                  <a:lnTo>
                    <a:pt x="54977" y="5949"/>
                  </a:lnTo>
                  <a:lnTo>
                    <a:pt x="50726" y="676"/>
                  </a:lnTo>
                  <a:lnTo>
                    <a:pt x="48397" y="143"/>
                  </a:lnTo>
                  <a:lnTo>
                    <a:pt x="46789" y="0"/>
                  </a:lnTo>
                  <a:lnTo>
                    <a:pt x="43120" y="1724"/>
                  </a:lnTo>
                  <a:lnTo>
                    <a:pt x="38432" y="6253"/>
                  </a:lnTo>
                  <a:lnTo>
                    <a:pt x="19889" y="35697"/>
                  </a:lnTo>
                  <a:lnTo>
                    <a:pt x="12004" y="74348"/>
                  </a:lnTo>
                  <a:lnTo>
                    <a:pt x="3566" y="112532"/>
                  </a:lnTo>
                  <a:lnTo>
                    <a:pt x="0" y="155873"/>
                  </a:lnTo>
                  <a:lnTo>
                    <a:pt x="2665" y="191821"/>
                  </a:lnTo>
                  <a:lnTo>
                    <a:pt x="8012" y="210839"/>
                  </a:lnTo>
                  <a:lnTo>
                    <a:pt x="12104" y="214547"/>
                  </a:lnTo>
                  <a:lnTo>
                    <a:pt x="43571" y="22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"/>
            <p:cNvSpPr/>
            <p:nvPr>
              <p:custDataLst>
                <p:tags r:id="rId194"/>
              </p:custDataLst>
            </p:nvPr>
          </p:nvSpPr>
          <p:spPr>
            <a:xfrm>
              <a:off x="5803900" y="4867968"/>
              <a:ext cx="19051" cy="15183"/>
            </a:xfrm>
            <a:custGeom>
              <a:avLst/>
              <a:gdLst/>
              <a:ahLst/>
              <a:cxnLst/>
              <a:rect l="0" t="0" r="0" b="0"/>
              <a:pathLst>
                <a:path w="19051" h="15183">
                  <a:moveTo>
                    <a:pt x="19050" y="15182"/>
                  </a:moveTo>
                  <a:lnTo>
                    <a:pt x="19050" y="15182"/>
                  </a:lnTo>
                  <a:lnTo>
                    <a:pt x="10211" y="876"/>
                  </a:lnTo>
                  <a:lnTo>
                    <a:pt x="8218" y="0"/>
                  </a:lnTo>
                  <a:lnTo>
                    <a:pt x="6185" y="122"/>
                  </a:lnTo>
                  <a:lnTo>
                    <a:pt x="4122" y="908"/>
                  </a:lnTo>
                  <a:lnTo>
                    <a:pt x="2749" y="2138"/>
                  </a:lnTo>
                  <a:lnTo>
                    <a:pt x="0" y="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1"/>
            <p:cNvSpPr/>
            <p:nvPr>
              <p:custDataLst>
                <p:tags r:id="rId195"/>
              </p:custDataLst>
            </p:nvPr>
          </p:nvSpPr>
          <p:spPr>
            <a:xfrm>
              <a:off x="5778500" y="4933950"/>
              <a:ext cx="6274" cy="63501"/>
            </a:xfrm>
            <a:custGeom>
              <a:avLst/>
              <a:gdLst/>
              <a:ahLst/>
              <a:cxnLst/>
              <a:rect l="0" t="0" r="0" b="0"/>
              <a:pathLst>
                <a:path w="6274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273" y="3003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"/>
            <p:cNvSpPr/>
            <p:nvPr>
              <p:custDataLst>
                <p:tags r:id="rId196"/>
              </p:custDataLst>
            </p:nvPr>
          </p:nvSpPr>
          <p:spPr>
            <a:xfrm>
              <a:off x="5612736" y="4801483"/>
              <a:ext cx="121315" cy="126118"/>
            </a:xfrm>
            <a:custGeom>
              <a:avLst/>
              <a:gdLst/>
              <a:ahLst/>
              <a:cxnLst/>
              <a:rect l="0" t="0" r="0" b="0"/>
              <a:pathLst>
                <a:path w="121315" h="126118">
                  <a:moveTo>
                    <a:pt x="121314" y="5467"/>
                  </a:moveTo>
                  <a:lnTo>
                    <a:pt x="121314" y="5467"/>
                  </a:lnTo>
                  <a:lnTo>
                    <a:pt x="121314" y="0"/>
                  </a:lnTo>
                  <a:lnTo>
                    <a:pt x="121314" y="2749"/>
                  </a:lnTo>
                  <a:lnTo>
                    <a:pt x="117943" y="11403"/>
                  </a:lnTo>
                  <a:lnTo>
                    <a:pt x="87906" y="56062"/>
                  </a:lnTo>
                  <a:lnTo>
                    <a:pt x="44548" y="95767"/>
                  </a:lnTo>
                  <a:lnTo>
                    <a:pt x="34044" y="102044"/>
                  </a:lnTo>
                  <a:lnTo>
                    <a:pt x="24671" y="106247"/>
                  </a:lnTo>
                  <a:lnTo>
                    <a:pt x="727" y="122758"/>
                  </a:lnTo>
                  <a:lnTo>
                    <a:pt x="0" y="123878"/>
                  </a:lnTo>
                  <a:lnTo>
                    <a:pt x="664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"/>
            <p:cNvSpPr/>
            <p:nvPr>
              <p:custDataLst>
                <p:tags r:id="rId197"/>
              </p:custDataLst>
            </p:nvPr>
          </p:nvSpPr>
          <p:spPr>
            <a:xfrm>
              <a:off x="5595233" y="4819912"/>
              <a:ext cx="100718" cy="114039"/>
            </a:xfrm>
            <a:custGeom>
              <a:avLst/>
              <a:gdLst/>
              <a:ahLst/>
              <a:cxnLst/>
              <a:rect l="0" t="0" r="0" b="0"/>
              <a:pathLst>
                <a:path w="100718" h="1140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6141" y="1736"/>
                  </a:lnTo>
                  <a:lnTo>
                    <a:pt x="48314" y="33770"/>
                  </a:lnTo>
                  <a:lnTo>
                    <a:pt x="83442" y="77469"/>
                  </a:lnTo>
                  <a:lnTo>
                    <a:pt x="96887" y="97879"/>
                  </a:lnTo>
                  <a:lnTo>
                    <a:pt x="100717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"/>
            <p:cNvSpPr/>
            <p:nvPr>
              <p:custDataLst>
                <p:tags r:id="rId198"/>
              </p:custDataLst>
            </p:nvPr>
          </p:nvSpPr>
          <p:spPr>
            <a:xfrm>
              <a:off x="5436623" y="4795157"/>
              <a:ext cx="113278" cy="147757"/>
            </a:xfrm>
            <a:custGeom>
              <a:avLst/>
              <a:gdLst/>
              <a:ahLst/>
              <a:cxnLst/>
              <a:rect l="0" t="0" r="0" b="0"/>
              <a:pathLst>
                <a:path w="113278" h="147757">
                  <a:moveTo>
                    <a:pt x="100577" y="11793"/>
                  </a:moveTo>
                  <a:lnTo>
                    <a:pt x="100577" y="11793"/>
                  </a:lnTo>
                  <a:lnTo>
                    <a:pt x="100577" y="5705"/>
                  </a:lnTo>
                  <a:lnTo>
                    <a:pt x="106044" y="0"/>
                  </a:lnTo>
                  <a:lnTo>
                    <a:pt x="100977" y="4342"/>
                  </a:lnTo>
                  <a:lnTo>
                    <a:pt x="58648" y="26392"/>
                  </a:lnTo>
                  <a:lnTo>
                    <a:pt x="24034" y="45399"/>
                  </a:lnTo>
                  <a:lnTo>
                    <a:pt x="22737" y="47602"/>
                  </a:lnTo>
                  <a:lnTo>
                    <a:pt x="22577" y="49777"/>
                  </a:lnTo>
                  <a:lnTo>
                    <a:pt x="23178" y="51932"/>
                  </a:lnTo>
                  <a:lnTo>
                    <a:pt x="24283" y="53369"/>
                  </a:lnTo>
                  <a:lnTo>
                    <a:pt x="36481" y="59235"/>
                  </a:lnTo>
                  <a:lnTo>
                    <a:pt x="52194" y="63341"/>
                  </a:lnTo>
                  <a:lnTo>
                    <a:pt x="60494" y="69040"/>
                  </a:lnTo>
                  <a:lnTo>
                    <a:pt x="65123" y="76277"/>
                  </a:lnTo>
                  <a:lnTo>
                    <a:pt x="66358" y="80181"/>
                  </a:lnTo>
                  <a:lnTo>
                    <a:pt x="66475" y="82786"/>
                  </a:lnTo>
                  <a:lnTo>
                    <a:pt x="65848" y="84522"/>
                  </a:lnTo>
                  <a:lnTo>
                    <a:pt x="22035" y="123364"/>
                  </a:lnTo>
                  <a:lnTo>
                    <a:pt x="6750" y="134299"/>
                  </a:lnTo>
                  <a:lnTo>
                    <a:pt x="2431" y="139853"/>
                  </a:lnTo>
                  <a:lnTo>
                    <a:pt x="0" y="146946"/>
                  </a:lnTo>
                  <a:lnTo>
                    <a:pt x="2481" y="147756"/>
                  </a:lnTo>
                  <a:lnTo>
                    <a:pt x="18046" y="145526"/>
                  </a:lnTo>
                  <a:lnTo>
                    <a:pt x="62816" y="135113"/>
                  </a:lnTo>
                  <a:lnTo>
                    <a:pt x="113277" y="132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5"/>
            <p:cNvSpPr/>
            <p:nvPr>
              <p:custDataLst>
                <p:tags r:id="rId199"/>
              </p:custDataLst>
            </p:nvPr>
          </p:nvSpPr>
          <p:spPr>
            <a:xfrm>
              <a:off x="5366089" y="5083822"/>
              <a:ext cx="80847" cy="316134"/>
            </a:xfrm>
            <a:custGeom>
              <a:avLst/>
              <a:gdLst/>
              <a:ahLst/>
              <a:cxnLst/>
              <a:rect l="0" t="0" r="0" b="0"/>
              <a:pathLst>
                <a:path w="80847" h="316134">
                  <a:moveTo>
                    <a:pt x="12361" y="104128"/>
                  </a:moveTo>
                  <a:lnTo>
                    <a:pt x="12361" y="104128"/>
                  </a:lnTo>
                  <a:lnTo>
                    <a:pt x="0" y="91767"/>
                  </a:lnTo>
                  <a:lnTo>
                    <a:pt x="9806" y="131833"/>
                  </a:lnTo>
                  <a:lnTo>
                    <a:pt x="12309" y="172153"/>
                  </a:lnTo>
                  <a:lnTo>
                    <a:pt x="16500" y="212948"/>
                  </a:lnTo>
                  <a:lnTo>
                    <a:pt x="18056" y="258040"/>
                  </a:lnTo>
                  <a:lnTo>
                    <a:pt x="18582" y="300310"/>
                  </a:lnTo>
                  <a:lnTo>
                    <a:pt x="18685" y="316133"/>
                  </a:lnTo>
                  <a:lnTo>
                    <a:pt x="15333" y="305390"/>
                  </a:lnTo>
                  <a:lnTo>
                    <a:pt x="12242" y="269995"/>
                  </a:lnTo>
                  <a:lnTo>
                    <a:pt x="7450" y="222553"/>
                  </a:lnTo>
                  <a:lnTo>
                    <a:pt x="4556" y="186724"/>
                  </a:lnTo>
                  <a:lnTo>
                    <a:pt x="2993" y="144123"/>
                  </a:lnTo>
                  <a:lnTo>
                    <a:pt x="5415" y="101915"/>
                  </a:lnTo>
                  <a:lnTo>
                    <a:pt x="10257" y="55033"/>
                  </a:lnTo>
                  <a:lnTo>
                    <a:pt x="13854" y="26160"/>
                  </a:lnTo>
                  <a:lnTo>
                    <a:pt x="22197" y="10914"/>
                  </a:lnTo>
                  <a:lnTo>
                    <a:pt x="31079" y="2727"/>
                  </a:lnTo>
                  <a:lnTo>
                    <a:pt x="35423" y="544"/>
                  </a:lnTo>
                  <a:lnTo>
                    <a:pt x="44013" y="0"/>
                  </a:lnTo>
                  <a:lnTo>
                    <a:pt x="48279" y="842"/>
                  </a:lnTo>
                  <a:lnTo>
                    <a:pt x="56782" y="9305"/>
                  </a:lnTo>
                  <a:lnTo>
                    <a:pt x="67621" y="29936"/>
                  </a:lnTo>
                  <a:lnTo>
                    <a:pt x="79139" y="70526"/>
                  </a:lnTo>
                  <a:lnTo>
                    <a:pt x="80846" y="87312"/>
                  </a:lnTo>
                  <a:lnTo>
                    <a:pt x="77841" y="100417"/>
                  </a:lnTo>
                  <a:lnTo>
                    <a:pt x="75065" y="105887"/>
                  </a:lnTo>
                  <a:lnTo>
                    <a:pt x="66335" y="113847"/>
                  </a:lnTo>
                  <a:lnTo>
                    <a:pt x="46854" y="124705"/>
                  </a:lnTo>
                  <a:lnTo>
                    <a:pt x="30342" y="128099"/>
                  </a:lnTo>
                  <a:lnTo>
                    <a:pt x="25760" y="127164"/>
                  </a:lnTo>
                  <a:lnTo>
                    <a:pt x="12361" y="116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6"/>
            <p:cNvSpPr/>
            <p:nvPr>
              <p:custDataLst>
                <p:tags r:id="rId200"/>
              </p:custDataLst>
            </p:nvPr>
          </p:nvSpPr>
          <p:spPr>
            <a:xfrm>
              <a:off x="7245350" y="4934833"/>
              <a:ext cx="114301" cy="126118"/>
            </a:xfrm>
            <a:custGeom>
              <a:avLst/>
              <a:gdLst/>
              <a:ahLst/>
              <a:cxnLst/>
              <a:rect l="0" t="0" r="0" b="0"/>
              <a:pathLst>
                <a:path w="114301" h="126118">
                  <a:moveTo>
                    <a:pt x="114300" y="5467"/>
                  </a:moveTo>
                  <a:lnTo>
                    <a:pt x="114300" y="5467"/>
                  </a:lnTo>
                  <a:lnTo>
                    <a:pt x="108832" y="0"/>
                  </a:lnTo>
                  <a:lnTo>
                    <a:pt x="108538" y="411"/>
                  </a:lnTo>
                  <a:lnTo>
                    <a:pt x="108212" y="2749"/>
                  </a:lnTo>
                  <a:lnTo>
                    <a:pt x="104302" y="6141"/>
                  </a:lnTo>
                  <a:lnTo>
                    <a:pt x="57336" y="49789"/>
                  </a:lnTo>
                  <a:lnTo>
                    <a:pt x="14814" y="93654"/>
                  </a:lnTo>
                  <a:lnTo>
                    <a:pt x="1253" y="107639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7"/>
            <p:cNvSpPr/>
            <p:nvPr>
              <p:custDataLst>
                <p:tags r:id="rId201"/>
              </p:custDataLst>
            </p:nvPr>
          </p:nvSpPr>
          <p:spPr>
            <a:xfrm>
              <a:off x="7359650" y="50673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5" y="20957"/>
                  </a:lnTo>
                  <a:lnTo>
                    <a:pt x="11210" y="37964"/>
                  </a:lnTo>
                  <a:lnTo>
                    <a:pt x="2626" y="486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8"/>
            <p:cNvSpPr/>
            <p:nvPr>
              <p:custDataLst>
                <p:tags r:id="rId202"/>
              </p:custDataLst>
            </p:nvPr>
          </p:nvSpPr>
          <p:spPr>
            <a:xfrm>
              <a:off x="7391400" y="5016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7"/>
          <p:cNvGrpSpPr/>
          <p:nvPr/>
        </p:nvGrpSpPr>
        <p:grpSpPr>
          <a:xfrm>
            <a:off x="4597400" y="5067379"/>
            <a:ext cx="266701" cy="124633"/>
            <a:chOff x="4597400" y="5067379"/>
            <a:chExt cx="266701" cy="124633"/>
          </a:xfrm>
        </p:grpSpPr>
        <p:sp>
          <p:nvSpPr>
            <p:cNvPr id="250" name="SMARTInkShape-19"/>
            <p:cNvSpPr/>
            <p:nvPr>
              <p:custDataLst>
                <p:tags r:id="rId183"/>
              </p:custDataLst>
            </p:nvPr>
          </p:nvSpPr>
          <p:spPr>
            <a:xfrm>
              <a:off x="4634312" y="5162550"/>
              <a:ext cx="229789" cy="29462"/>
            </a:xfrm>
            <a:custGeom>
              <a:avLst/>
              <a:gdLst/>
              <a:ahLst/>
              <a:cxnLst/>
              <a:rect l="0" t="0" r="0" b="0"/>
              <a:pathLst>
                <a:path w="229789" h="29462">
                  <a:moveTo>
                    <a:pt x="20238" y="6350"/>
                  </a:moveTo>
                  <a:lnTo>
                    <a:pt x="20238" y="6350"/>
                  </a:lnTo>
                  <a:lnTo>
                    <a:pt x="6440" y="16489"/>
                  </a:lnTo>
                  <a:lnTo>
                    <a:pt x="465" y="24026"/>
                  </a:lnTo>
                  <a:lnTo>
                    <a:pt x="0" y="26601"/>
                  </a:lnTo>
                  <a:lnTo>
                    <a:pt x="1102" y="28316"/>
                  </a:lnTo>
                  <a:lnTo>
                    <a:pt x="3248" y="29461"/>
                  </a:lnTo>
                  <a:lnTo>
                    <a:pt x="50299" y="24541"/>
                  </a:lnTo>
                  <a:lnTo>
                    <a:pt x="95232" y="18795"/>
                  </a:lnTo>
                  <a:lnTo>
                    <a:pt x="139355" y="12624"/>
                  </a:lnTo>
                  <a:lnTo>
                    <a:pt x="22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"/>
            <p:cNvSpPr/>
            <p:nvPr>
              <p:custDataLst>
                <p:tags r:id="rId184"/>
              </p:custDataLst>
            </p:nvPr>
          </p:nvSpPr>
          <p:spPr>
            <a:xfrm>
              <a:off x="4597400" y="5067379"/>
              <a:ext cx="196851" cy="18972"/>
            </a:xfrm>
            <a:custGeom>
              <a:avLst/>
              <a:gdLst/>
              <a:ahLst/>
              <a:cxnLst/>
              <a:rect l="0" t="0" r="0" b="0"/>
              <a:pathLst>
                <a:path w="196851" h="18972">
                  <a:moveTo>
                    <a:pt x="0" y="18971"/>
                  </a:moveTo>
                  <a:lnTo>
                    <a:pt x="0" y="18971"/>
                  </a:lnTo>
                  <a:lnTo>
                    <a:pt x="0" y="15600"/>
                  </a:lnTo>
                  <a:lnTo>
                    <a:pt x="1881" y="12063"/>
                  </a:lnTo>
                  <a:lnTo>
                    <a:pt x="3371" y="10132"/>
                  </a:lnTo>
                  <a:lnTo>
                    <a:pt x="8789" y="7987"/>
                  </a:lnTo>
                  <a:lnTo>
                    <a:pt x="53803" y="3000"/>
                  </a:lnTo>
                  <a:lnTo>
                    <a:pt x="94981" y="529"/>
                  </a:lnTo>
                  <a:lnTo>
                    <a:pt x="139221" y="0"/>
                  </a:lnTo>
                  <a:lnTo>
                    <a:pt x="196850" y="1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8"/>
          <p:cNvGrpSpPr/>
          <p:nvPr/>
        </p:nvGrpSpPr>
        <p:grpSpPr>
          <a:xfrm>
            <a:off x="8864553" y="3926757"/>
            <a:ext cx="1985991" cy="883447"/>
            <a:chOff x="8864553" y="3926757"/>
            <a:chExt cx="1985991" cy="883447"/>
          </a:xfrm>
        </p:grpSpPr>
        <p:sp>
          <p:nvSpPr>
            <p:cNvPr id="253" name="SMARTInkShape-21"/>
            <p:cNvSpPr/>
            <p:nvPr>
              <p:custDataLst>
                <p:tags r:id="rId167"/>
              </p:custDataLst>
            </p:nvPr>
          </p:nvSpPr>
          <p:spPr>
            <a:xfrm>
              <a:off x="10642600" y="4203700"/>
              <a:ext cx="207944" cy="606504"/>
            </a:xfrm>
            <a:custGeom>
              <a:avLst/>
              <a:gdLst/>
              <a:ahLst/>
              <a:cxnLst/>
              <a:rect l="0" t="0" r="0" b="0"/>
              <a:pathLst>
                <a:path w="207944" h="606504">
                  <a:moveTo>
                    <a:pt x="165100" y="0"/>
                  </a:moveTo>
                  <a:lnTo>
                    <a:pt x="165100" y="0"/>
                  </a:lnTo>
                  <a:lnTo>
                    <a:pt x="186763" y="46133"/>
                  </a:lnTo>
                  <a:lnTo>
                    <a:pt x="201416" y="86724"/>
                  </a:lnTo>
                  <a:lnTo>
                    <a:pt x="207943" y="122337"/>
                  </a:lnTo>
                  <a:lnTo>
                    <a:pt x="202332" y="151410"/>
                  </a:lnTo>
                  <a:lnTo>
                    <a:pt x="177558" y="192835"/>
                  </a:lnTo>
                  <a:lnTo>
                    <a:pt x="145471" y="237643"/>
                  </a:lnTo>
                  <a:lnTo>
                    <a:pt x="122204" y="273612"/>
                  </a:lnTo>
                  <a:lnTo>
                    <a:pt x="110792" y="318134"/>
                  </a:lnTo>
                  <a:lnTo>
                    <a:pt x="103930" y="355788"/>
                  </a:lnTo>
                  <a:lnTo>
                    <a:pt x="97175" y="400792"/>
                  </a:lnTo>
                  <a:lnTo>
                    <a:pt x="95631" y="440805"/>
                  </a:lnTo>
                  <a:lnTo>
                    <a:pt x="93418" y="485040"/>
                  </a:lnTo>
                  <a:lnTo>
                    <a:pt x="89791" y="525415"/>
                  </a:lnTo>
                  <a:lnTo>
                    <a:pt x="78937" y="565951"/>
                  </a:lnTo>
                  <a:lnTo>
                    <a:pt x="71303" y="581733"/>
                  </a:lnTo>
                  <a:lnTo>
                    <a:pt x="59441" y="593922"/>
                  </a:lnTo>
                  <a:lnTo>
                    <a:pt x="46172" y="602632"/>
                  </a:lnTo>
                  <a:lnTo>
                    <a:pt x="35574" y="606503"/>
                  </a:lnTo>
                  <a:lnTo>
                    <a:pt x="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2"/>
            <p:cNvSpPr/>
            <p:nvPr>
              <p:custDataLst>
                <p:tags r:id="rId168"/>
              </p:custDataLst>
            </p:nvPr>
          </p:nvSpPr>
          <p:spPr>
            <a:xfrm>
              <a:off x="10636328" y="4413250"/>
              <a:ext cx="47180" cy="57151"/>
            </a:xfrm>
            <a:custGeom>
              <a:avLst/>
              <a:gdLst/>
              <a:ahLst/>
              <a:cxnLst/>
              <a:rect l="0" t="0" r="0" b="0"/>
              <a:pathLst>
                <a:path w="47180" h="57151">
                  <a:moveTo>
                    <a:pt x="6272" y="0"/>
                  </a:moveTo>
                  <a:lnTo>
                    <a:pt x="6272" y="0"/>
                  </a:lnTo>
                  <a:lnTo>
                    <a:pt x="6272" y="12209"/>
                  </a:lnTo>
                  <a:lnTo>
                    <a:pt x="4391" y="17892"/>
                  </a:lnTo>
                  <a:lnTo>
                    <a:pt x="2902" y="20394"/>
                  </a:lnTo>
                  <a:lnTo>
                    <a:pt x="0" y="37447"/>
                  </a:lnTo>
                  <a:lnTo>
                    <a:pt x="3316" y="34535"/>
                  </a:lnTo>
                  <a:lnTo>
                    <a:pt x="11465" y="22866"/>
                  </a:lnTo>
                  <a:lnTo>
                    <a:pt x="21294" y="16025"/>
                  </a:lnTo>
                  <a:lnTo>
                    <a:pt x="26589" y="14178"/>
                  </a:lnTo>
                  <a:lnTo>
                    <a:pt x="28989" y="14391"/>
                  </a:lnTo>
                  <a:lnTo>
                    <a:pt x="33536" y="16509"/>
                  </a:lnTo>
                  <a:lnTo>
                    <a:pt x="40065" y="21668"/>
                  </a:lnTo>
                  <a:lnTo>
                    <a:pt x="46466" y="31036"/>
                  </a:lnTo>
                  <a:lnTo>
                    <a:pt x="47179" y="34802"/>
                  </a:lnTo>
                  <a:lnTo>
                    <a:pt x="46090" y="42749"/>
                  </a:lnTo>
                  <a:lnTo>
                    <a:pt x="3802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"/>
            <p:cNvSpPr/>
            <p:nvPr>
              <p:custDataLst>
                <p:tags r:id="rId169"/>
              </p:custDataLst>
            </p:nvPr>
          </p:nvSpPr>
          <p:spPr>
            <a:xfrm>
              <a:off x="10547350" y="4327042"/>
              <a:ext cx="127001" cy="111609"/>
            </a:xfrm>
            <a:custGeom>
              <a:avLst/>
              <a:gdLst/>
              <a:ahLst/>
              <a:cxnLst/>
              <a:rect l="0" t="0" r="0" b="0"/>
              <a:pathLst>
                <a:path w="127001" h="111609">
                  <a:moveTo>
                    <a:pt x="127000" y="3658"/>
                  </a:moveTo>
                  <a:lnTo>
                    <a:pt x="127000" y="3658"/>
                  </a:lnTo>
                  <a:lnTo>
                    <a:pt x="126998" y="287"/>
                  </a:lnTo>
                  <a:lnTo>
                    <a:pt x="125589" y="0"/>
                  </a:lnTo>
                  <a:lnTo>
                    <a:pt x="120257" y="1562"/>
                  </a:lnTo>
                  <a:lnTo>
                    <a:pt x="74673" y="32451"/>
                  </a:lnTo>
                  <a:lnTo>
                    <a:pt x="32172" y="73195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4"/>
            <p:cNvSpPr/>
            <p:nvPr>
              <p:custDataLst>
                <p:tags r:id="rId170"/>
              </p:custDataLst>
            </p:nvPr>
          </p:nvSpPr>
          <p:spPr>
            <a:xfrm>
              <a:off x="10563330" y="4320692"/>
              <a:ext cx="53871" cy="111609"/>
            </a:xfrm>
            <a:custGeom>
              <a:avLst/>
              <a:gdLst/>
              <a:ahLst/>
              <a:cxnLst/>
              <a:rect l="0" t="0" r="0" b="0"/>
              <a:pathLst>
                <a:path w="53871" h="111609">
                  <a:moveTo>
                    <a:pt x="9420" y="3658"/>
                  </a:moveTo>
                  <a:lnTo>
                    <a:pt x="9420" y="3658"/>
                  </a:lnTo>
                  <a:lnTo>
                    <a:pt x="6049" y="3658"/>
                  </a:lnTo>
                  <a:lnTo>
                    <a:pt x="2513" y="1776"/>
                  </a:lnTo>
                  <a:lnTo>
                    <a:pt x="0" y="0"/>
                  </a:lnTo>
                  <a:lnTo>
                    <a:pt x="29056" y="47200"/>
                  </a:lnTo>
                  <a:lnTo>
                    <a:pt x="5387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5"/>
            <p:cNvSpPr/>
            <p:nvPr>
              <p:custDataLst>
                <p:tags r:id="rId171"/>
              </p:custDataLst>
            </p:nvPr>
          </p:nvSpPr>
          <p:spPr>
            <a:xfrm>
              <a:off x="10439400" y="43624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5584" y="0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"/>
            <p:cNvSpPr/>
            <p:nvPr>
              <p:custDataLst>
                <p:tags r:id="rId172"/>
              </p:custDataLst>
            </p:nvPr>
          </p:nvSpPr>
          <p:spPr>
            <a:xfrm>
              <a:off x="10363200" y="4274433"/>
              <a:ext cx="12623" cy="132468"/>
            </a:xfrm>
            <a:custGeom>
              <a:avLst/>
              <a:gdLst/>
              <a:ahLst/>
              <a:cxnLst/>
              <a:rect l="0" t="0" r="0" b="0"/>
              <a:pathLst>
                <a:path w="12623" h="1324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112" y="411"/>
                  </a:lnTo>
                  <a:lnTo>
                    <a:pt x="12622" y="18146"/>
                  </a:lnTo>
                  <a:lnTo>
                    <a:pt x="5782" y="58703"/>
                  </a:lnTo>
                  <a:lnTo>
                    <a:pt x="760" y="10372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"/>
            <p:cNvSpPr/>
            <p:nvPr>
              <p:custDataLst>
                <p:tags r:id="rId173"/>
              </p:custDataLst>
            </p:nvPr>
          </p:nvSpPr>
          <p:spPr>
            <a:xfrm>
              <a:off x="10236200" y="4452233"/>
              <a:ext cx="55422" cy="164218"/>
            </a:xfrm>
            <a:custGeom>
              <a:avLst/>
              <a:gdLst/>
              <a:ahLst/>
              <a:cxnLst/>
              <a:rect l="0" t="0" r="0" b="0"/>
              <a:pathLst>
                <a:path w="55422" h="16421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21489" y="441"/>
                  </a:lnTo>
                  <a:lnTo>
                    <a:pt x="24909" y="0"/>
                  </a:lnTo>
                  <a:lnTo>
                    <a:pt x="30593" y="1391"/>
                  </a:lnTo>
                  <a:lnTo>
                    <a:pt x="33093" y="2749"/>
                  </a:lnTo>
                  <a:lnTo>
                    <a:pt x="43360" y="14775"/>
                  </a:lnTo>
                  <a:lnTo>
                    <a:pt x="51966" y="41856"/>
                  </a:lnTo>
                  <a:lnTo>
                    <a:pt x="55421" y="80911"/>
                  </a:lnTo>
                  <a:lnTo>
                    <a:pt x="50366" y="117113"/>
                  </a:lnTo>
                  <a:lnTo>
                    <a:pt x="41434" y="134815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8"/>
            <p:cNvSpPr/>
            <p:nvPr>
              <p:custDataLst>
                <p:tags r:id="rId174"/>
              </p:custDataLst>
            </p:nvPr>
          </p:nvSpPr>
          <p:spPr>
            <a:xfrm>
              <a:off x="10116805" y="4466884"/>
              <a:ext cx="111357" cy="204343"/>
            </a:xfrm>
            <a:custGeom>
              <a:avLst/>
              <a:gdLst/>
              <a:ahLst/>
              <a:cxnLst/>
              <a:rect l="0" t="0" r="0" b="0"/>
              <a:pathLst>
                <a:path w="111357" h="204343">
                  <a:moveTo>
                    <a:pt x="49545" y="47966"/>
                  </a:moveTo>
                  <a:lnTo>
                    <a:pt x="49545" y="47966"/>
                  </a:lnTo>
                  <a:lnTo>
                    <a:pt x="44476" y="53741"/>
                  </a:lnTo>
                  <a:lnTo>
                    <a:pt x="38714" y="65278"/>
                  </a:lnTo>
                  <a:lnTo>
                    <a:pt x="28346" y="105140"/>
                  </a:lnTo>
                  <a:lnTo>
                    <a:pt x="17791" y="149290"/>
                  </a:lnTo>
                  <a:lnTo>
                    <a:pt x="5093" y="194698"/>
                  </a:lnTo>
                  <a:lnTo>
                    <a:pt x="0" y="204342"/>
                  </a:lnTo>
                  <a:lnTo>
                    <a:pt x="10356" y="158875"/>
                  </a:lnTo>
                  <a:lnTo>
                    <a:pt x="22884" y="114558"/>
                  </a:lnTo>
                  <a:lnTo>
                    <a:pt x="39105" y="74839"/>
                  </a:lnTo>
                  <a:lnTo>
                    <a:pt x="65129" y="28127"/>
                  </a:lnTo>
                  <a:lnTo>
                    <a:pt x="72698" y="16570"/>
                  </a:lnTo>
                  <a:lnTo>
                    <a:pt x="83120" y="6731"/>
                  </a:lnTo>
                  <a:lnTo>
                    <a:pt x="92925" y="1417"/>
                  </a:lnTo>
                  <a:lnTo>
                    <a:pt x="97514" y="0"/>
                  </a:lnTo>
                  <a:lnTo>
                    <a:pt x="101281" y="466"/>
                  </a:lnTo>
                  <a:lnTo>
                    <a:pt x="104497" y="2189"/>
                  </a:lnTo>
                  <a:lnTo>
                    <a:pt x="107346" y="4748"/>
                  </a:lnTo>
                  <a:lnTo>
                    <a:pt x="110511" y="13236"/>
                  </a:lnTo>
                  <a:lnTo>
                    <a:pt x="111356" y="18462"/>
                  </a:lnTo>
                  <a:lnTo>
                    <a:pt x="105802" y="39303"/>
                  </a:lnTo>
                  <a:lnTo>
                    <a:pt x="88478" y="59980"/>
                  </a:lnTo>
                  <a:lnTo>
                    <a:pt x="72213" y="72771"/>
                  </a:lnTo>
                  <a:lnTo>
                    <a:pt x="62912" y="76629"/>
                  </a:lnTo>
                  <a:lnTo>
                    <a:pt x="58456" y="77658"/>
                  </a:lnTo>
                  <a:lnTo>
                    <a:pt x="36845" y="67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9"/>
            <p:cNvSpPr/>
            <p:nvPr>
              <p:custDataLst>
                <p:tags r:id="rId175"/>
              </p:custDataLst>
            </p:nvPr>
          </p:nvSpPr>
          <p:spPr>
            <a:xfrm>
              <a:off x="9969500" y="45275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5069" y="2692"/>
                  </a:lnTo>
                  <a:lnTo>
                    <a:pt x="6907" y="3205"/>
                  </a:lnTo>
                  <a:lnTo>
                    <a:pt x="8839" y="4254"/>
                  </a:lnTo>
                  <a:lnTo>
                    <a:pt x="21669" y="57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0"/>
            <p:cNvSpPr/>
            <p:nvPr>
              <p:custDataLst>
                <p:tags r:id="rId176"/>
              </p:custDataLst>
            </p:nvPr>
          </p:nvSpPr>
          <p:spPr>
            <a:xfrm>
              <a:off x="9920205" y="4457700"/>
              <a:ext cx="14855" cy="114301"/>
            </a:xfrm>
            <a:custGeom>
              <a:avLst/>
              <a:gdLst/>
              <a:ahLst/>
              <a:cxnLst/>
              <a:rect l="0" t="0" r="0" b="0"/>
              <a:pathLst>
                <a:path w="14855" h="114301">
                  <a:moveTo>
                    <a:pt x="11195" y="0"/>
                  </a:moveTo>
                  <a:lnTo>
                    <a:pt x="11195" y="0"/>
                  </a:lnTo>
                  <a:lnTo>
                    <a:pt x="14565" y="0"/>
                  </a:lnTo>
                  <a:lnTo>
                    <a:pt x="14854" y="705"/>
                  </a:lnTo>
                  <a:lnTo>
                    <a:pt x="2540" y="33878"/>
                  </a:lnTo>
                  <a:lnTo>
                    <a:pt x="0" y="63371"/>
                  </a:lnTo>
                  <a:lnTo>
                    <a:pt x="1119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1"/>
            <p:cNvSpPr/>
            <p:nvPr>
              <p:custDataLst>
                <p:tags r:id="rId177"/>
              </p:custDataLst>
            </p:nvPr>
          </p:nvSpPr>
          <p:spPr>
            <a:xfrm>
              <a:off x="9772776" y="4366575"/>
              <a:ext cx="74436" cy="224476"/>
            </a:xfrm>
            <a:custGeom>
              <a:avLst/>
              <a:gdLst/>
              <a:ahLst/>
              <a:cxnLst/>
              <a:rect l="0" t="0" r="0" b="0"/>
              <a:pathLst>
                <a:path w="74436" h="224476">
                  <a:moveTo>
                    <a:pt x="37974" y="40325"/>
                  </a:moveTo>
                  <a:lnTo>
                    <a:pt x="37974" y="40325"/>
                  </a:lnTo>
                  <a:lnTo>
                    <a:pt x="70545" y="19310"/>
                  </a:lnTo>
                  <a:lnTo>
                    <a:pt x="73616" y="13110"/>
                  </a:lnTo>
                  <a:lnTo>
                    <a:pt x="74435" y="9482"/>
                  </a:lnTo>
                  <a:lnTo>
                    <a:pt x="74278" y="6357"/>
                  </a:lnTo>
                  <a:lnTo>
                    <a:pt x="72218" y="1005"/>
                  </a:lnTo>
                  <a:lnTo>
                    <a:pt x="70681" y="0"/>
                  </a:lnTo>
                  <a:lnTo>
                    <a:pt x="68951" y="36"/>
                  </a:lnTo>
                  <a:lnTo>
                    <a:pt x="67092" y="765"/>
                  </a:lnTo>
                  <a:lnTo>
                    <a:pt x="49604" y="22215"/>
                  </a:lnTo>
                  <a:lnTo>
                    <a:pt x="19591" y="69521"/>
                  </a:lnTo>
                  <a:lnTo>
                    <a:pt x="9792" y="92485"/>
                  </a:lnTo>
                  <a:lnTo>
                    <a:pt x="1319" y="135806"/>
                  </a:lnTo>
                  <a:lnTo>
                    <a:pt x="64" y="181170"/>
                  </a:lnTo>
                  <a:lnTo>
                    <a:pt x="0" y="191372"/>
                  </a:lnTo>
                  <a:lnTo>
                    <a:pt x="5574" y="206470"/>
                  </a:lnTo>
                  <a:lnTo>
                    <a:pt x="13696" y="216474"/>
                  </a:lnTo>
                  <a:lnTo>
                    <a:pt x="25274" y="224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2"/>
            <p:cNvSpPr/>
            <p:nvPr>
              <p:custDataLst>
                <p:tags r:id="rId178"/>
              </p:custDataLst>
            </p:nvPr>
          </p:nvSpPr>
          <p:spPr>
            <a:xfrm>
              <a:off x="9550484" y="4258032"/>
              <a:ext cx="72188" cy="72669"/>
            </a:xfrm>
            <a:custGeom>
              <a:avLst/>
              <a:gdLst/>
              <a:ahLst/>
              <a:cxnLst/>
              <a:rect l="0" t="0" r="0" b="0"/>
              <a:pathLst>
                <a:path w="72188" h="72669">
                  <a:moveTo>
                    <a:pt x="18966" y="9168"/>
                  </a:moveTo>
                  <a:lnTo>
                    <a:pt x="18966" y="9168"/>
                  </a:lnTo>
                  <a:lnTo>
                    <a:pt x="15595" y="9168"/>
                  </a:lnTo>
                  <a:lnTo>
                    <a:pt x="14603" y="9873"/>
                  </a:lnTo>
                  <a:lnTo>
                    <a:pt x="13939" y="11049"/>
                  </a:lnTo>
                  <a:lnTo>
                    <a:pt x="13007" y="17957"/>
                  </a:lnTo>
                  <a:lnTo>
                    <a:pt x="12085" y="25069"/>
                  </a:lnTo>
                  <a:lnTo>
                    <a:pt x="557" y="68312"/>
                  </a:lnTo>
                  <a:lnTo>
                    <a:pt x="344" y="68353"/>
                  </a:lnTo>
                  <a:lnTo>
                    <a:pt x="0" y="59978"/>
                  </a:lnTo>
                  <a:lnTo>
                    <a:pt x="3312" y="45389"/>
                  </a:lnTo>
                  <a:lnTo>
                    <a:pt x="29151" y="9003"/>
                  </a:lnTo>
                  <a:lnTo>
                    <a:pt x="37839" y="2039"/>
                  </a:lnTo>
                  <a:lnTo>
                    <a:pt x="42131" y="182"/>
                  </a:lnTo>
                  <a:lnTo>
                    <a:pt x="50663" y="0"/>
                  </a:lnTo>
                  <a:lnTo>
                    <a:pt x="54912" y="939"/>
                  </a:lnTo>
                  <a:lnTo>
                    <a:pt x="61517" y="5746"/>
                  </a:lnTo>
                  <a:lnTo>
                    <a:pt x="64268" y="9003"/>
                  </a:lnTo>
                  <a:lnTo>
                    <a:pt x="71508" y="27072"/>
                  </a:lnTo>
                  <a:lnTo>
                    <a:pt x="72187" y="38527"/>
                  </a:lnTo>
                  <a:lnTo>
                    <a:pt x="69766" y="7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3"/>
            <p:cNvSpPr/>
            <p:nvPr>
              <p:custDataLst>
                <p:tags r:id="rId179"/>
              </p:custDataLst>
            </p:nvPr>
          </p:nvSpPr>
          <p:spPr>
            <a:xfrm>
              <a:off x="9448800" y="4125680"/>
              <a:ext cx="137008" cy="141521"/>
            </a:xfrm>
            <a:custGeom>
              <a:avLst/>
              <a:gdLst/>
              <a:ahLst/>
              <a:cxnLst/>
              <a:rect l="0" t="0" r="0" b="0"/>
              <a:pathLst>
                <a:path w="137008" h="141521">
                  <a:moveTo>
                    <a:pt x="133350" y="8170"/>
                  </a:moveTo>
                  <a:lnTo>
                    <a:pt x="133350" y="8170"/>
                  </a:lnTo>
                  <a:lnTo>
                    <a:pt x="136720" y="8170"/>
                  </a:lnTo>
                  <a:lnTo>
                    <a:pt x="137007" y="6758"/>
                  </a:lnTo>
                  <a:lnTo>
                    <a:pt x="135444" y="1428"/>
                  </a:lnTo>
                  <a:lnTo>
                    <a:pt x="134041" y="147"/>
                  </a:lnTo>
                  <a:lnTo>
                    <a:pt x="132399" y="0"/>
                  </a:lnTo>
                  <a:lnTo>
                    <a:pt x="107433" y="12425"/>
                  </a:lnTo>
                  <a:lnTo>
                    <a:pt x="64811" y="45937"/>
                  </a:lnTo>
                  <a:lnTo>
                    <a:pt x="26923" y="86665"/>
                  </a:lnTo>
                  <a:lnTo>
                    <a:pt x="0" y="14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4"/>
            <p:cNvSpPr/>
            <p:nvPr>
              <p:custDataLst>
                <p:tags r:id="rId180"/>
              </p:custDataLst>
            </p:nvPr>
          </p:nvSpPr>
          <p:spPr>
            <a:xfrm>
              <a:off x="9417050" y="4115683"/>
              <a:ext cx="114301" cy="170568"/>
            </a:xfrm>
            <a:custGeom>
              <a:avLst/>
              <a:gdLst/>
              <a:ahLst/>
              <a:cxnLst/>
              <a:rect l="0" t="0" r="0" b="0"/>
              <a:pathLst>
                <a:path w="114301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7" y="2749"/>
                  </a:lnTo>
                  <a:lnTo>
                    <a:pt x="44967" y="49338"/>
                  </a:lnTo>
                  <a:lnTo>
                    <a:pt x="73160" y="96412"/>
                  </a:lnTo>
                  <a:lnTo>
                    <a:pt x="96662" y="140506"/>
                  </a:lnTo>
                  <a:lnTo>
                    <a:pt x="1143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5"/>
            <p:cNvSpPr/>
            <p:nvPr>
              <p:custDataLst>
                <p:tags r:id="rId181"/>
              </p:custDataLst>
            </p:nvPr>
          </p:nvSpPr>
          <p:spPr>
            <a:xfrm>
              <a:off x="9198501" y="4298134"/>
              <a:ext cx="164916" cy="361016"/>
            </a:xfrm>
            <a:custGeom>
              <a:avLst/>
              <a:gdLst/>
              <a:ahLst/>
              <a:cxnLst/>
              <a:rect l="0" t="0" r="0" b="0"/>
              <a:pathLst>
                <a:path w="164916" h="361016">
                  <a:moveTo>
                    <a:pt x="40749" y="108766"/>
                  </a:moveTo>
                  <a:lnTo>
                    <a:pt x="40749" y="108766"/>
                  </a:lnTo>
                  <a:lnTo>
                    <a:pt x="40749" y="105108"/>
                  </a:lnTo>
                  <a:lnTo>
                    <a:pt x="40749" y="150729"/>
                  </a:lnTo>
                  <a:lnTo>
                    <a:pt x="38868" y="190579"/>
                  </a:lnTo>
                  <a:lnTo>
                    <a:pt x="33842" y="231079"/>
                  </a:lnTo>
                  <a:lnTo>
                    <a:pt x="25822" y="275527"/>
                  </a:lnTo>
                  <a:lnTo>
                    <a:pt x="13079" y="315534"/>
                  </a:lnTo>
                  <a:lnTo>
                    <a:pt x="0" y="361015"/>
                  </a:lnTo>
                  <a:lnTo>
                    <a:pt x="177" y="360892"/>
                  </a:lnTo>
                  <a:lnTo>
                    <a:pt x="2961" y="352762"/>
                  </a:lnTo>
                  <a:lnTo>
                    <a:pt x="12462" y="316449"/>
                  </a:lnTo>
                  <a:lnTo>
                    <a:pt x="20180" y="285971"/>
                  </a:lnTo>
                  <a:lnTo>
                    <a:pt x="30197" y="247966"/>
                  </a:lnTo>
                  <a:lnTo>
                    <a:pt x="40999" y="205910"/>
                  </a:lnTo>
                  <a:lnTo>
                    <a:pt x="50501" y="163700"/>
                  </a:lnTo>
                  <a:lnTo>
                    <a:pt x="63786" y="117124"/>
                  </a:lnTo>
                  <a:lnTo>
                    <a:pt x="80030" y="74240"/>
                  </a:lnTo>
                  <a:lnTo>
                    <a:pt x="98249" y="33625"/>
                  </a:lnTo>
                  <a:lnTo>
                    <a:pt x="110311" y="11635"/>
                  </a:lnTo>
                  <a:lnTo>
                    <a:pt x="119643" y="3743"/>
                  </a:lnTo>
                  <a:lnTo>
                    <a:pt x="125095" y="651"/>
                  </a:lnTo>
                  <a:lnTo>
                    <a:pt x="130848" y="0"/>
                  </a:lnTo>
                  <a:lnTo>
                    <a:pt x="142882" y="3040"/>
                  </a:lnTo>
                  <a:lnTo>
                    <a:pt x="153403" y="16621"/>
                  </a:lnTo>
                  <a:lnTo>
                    <a:pt x="161372" y="35357"/>
                  </a:lnTo>
                  <a:lnTo>
                    <a:pt x="164915" y="53091"/>
                  </a:lnTo>
                  <a:lnTo>
                    <a:pt x="157755" y="91131"/>
                  </a:lnTo>
                  <a:lnTo>
                    <a:pt x="153193" y="106573"/>
                  </a:lnTo>
                  <a:lnTo>
                    <a:pt x="136547" y="130537"/>
                  </a:lnTo>
                  <a:lnTo>
                    <a:pt x="120481" y="145399"/>
                  </a:lnTo>
                  <a:lnTo>
                    <a:pt x="103414" y="154271"/>
                  </a:lnTo>
                  <a:lnTo>
                    <a:pt x="68096" y="157997"/>
                  </a:lnTo>
                  <a:lnTo>
                    <a:pt x="21699" y="14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6"/>
            <p:cNvSpPr/>
            <p:nvPr>
              <p:custDataLst>
                <p:tags r:id="rId182"/>
              </p:custDataLst>
            </p:nvPr>
          </p:nvSpPr>
          <p:spPr>
            <a:xfrm>
              <a:off x="8864553" y="3926757"/>
              <a:ext cx="209598" cy="650994"/>
            </a:xfrm>
            <a:custGeom>
              <a:avLst/>
              <a:gdLst/>
              <a:ahLst/>
              <a:cxnLst/>
              <a:rect l="0" t="0" r="0" b="0"/>
              <a:pathLst>
                <a:path w="209598" h="650994">
                  <a:moveTo>
                    <a:pt x="209597" y="35643"/>
                  </a:moveTo>
                  <a:lnTo>
                    <a:pt x="209597" y="35643"/>
                  </a:lnTo>
                  <a:lnTo>
                    <a:pt x="187215" y="15378"/>
                  </a:lnTo>
                  <a:lnTo>
                    <a:pt x="161494" y="3455"/>
                  </a:lnTo>
                  <a:lnTo>
                    <a:pt x="134274" y="0"/>
                  </a:lnTo>
                  <a:lnTo>
                    <a:pt x="89011" y="6612"/>
                  </a:lnTo>
                  <a:lnTo>
                    <a:pt x="66544" y="19280"/>
                  </a:lnTo>
                  <a:lnTo>
                    <a:pt x="45386" y="39810"/>
                  </a:lnTo>
                  <a:lnTo>
                    <a:pt x="39717" y="63130"/>
                  </a:lnTo>
                  <a:lnTo>
                    <a:pt x="42374" y="104230"/>
                  </a:lnTo>
                  <a:lnTo>
                    <a:pt x="50609" y="130331"/>
                  </a:lnTo>
                  <a:lnTo>
                    <a:pt x="78996" y="174056"/>
                  </a:lnTo>
                  <a:lnTo>
                    <a:pt x="111312" y="220015"/>
                  </a:lnTo>
                  <a:lnTo>
                    <a:pt x="125611" y="254096"/>
                  </a:lnTo>
                  <a:lnTo>
                    <a:pt x="128207" y="263828"/>
                  </a:lnTo>
                  <a:lnTo>
                    <a:pt x="125116" y="301123"/>
                  </a:lnTo>
                  <a:lnTo>
                    <a:pt x="115135" y="323437"/>
                  </a:lnTo>
                  <a:lnTo>
                    <a:pt x="78337" y="368098"/>
                  </a:lnTo>
                  <a:lnTo>
                    <a:pt x="35378" y="403529"/>
                  </a:lnTo>
                  <a:lnTo>
                    <a:pt x="6821" y="437013"/>
                  </a:lnTo>
                  <a:lnTo>
                    <a:pt x="0" y="452037"/>
                  </a:lnTo>
                  <a:lnTo>
                    <a:pt x="261" y="471885"/>
                  </a:lnTo>
                  <a:lnTo>
                    <a:pt x="8557" y="512378"/>
                  </a:lnTo>
                  <a:lnTo>
                    <a:pt x="16282" y="556282"/>
                  </a:lnTo>
                  <a:lnTo>
                    <a:pt x="16850" y="585409"/>
                  </a:lnTo>
                  <a:lnTo>
                    <a:pt x="8880" y="624618"/>
                  </a:lnTo>
                  <a:lnTo>
                    <a:pt x="8911" y="640310"/>
                  </a:lnTo>
                  <a:lnTo>
                    <a:pt x="13630" y="649635"/>
                  </a:lnTo>
                  <a:lnTo>
                    <a:pt x="20391" y="650993"/>
                  </a:lnTo>
                  <a:lnTo>
                    <a:pt x="63547" y="64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0" name="SMARTInkShape-37"/>
          <p:cNvSpPr/>
          <p:nvPr>
            <p:custDataLst>
              <p:tags r:id="rId1"/>
            </p:custDataLst>
          </p:nvPr>
        </p:nvSpPr>
        <p:spPr>
          <a:xfrm>
            <a:off x="8382000" y="4387850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0"/>
                </a:moveTo>
                <a:lnTo>
                  <a:pt x="0" y="0"/>
                </a:lnTo>
                <a:lnTo>
                  <a:pt x="37734" y="9434"/>
                </a:lnTo>
                <a:lnTo>
                  <a:pt x="80936" y="18822"/>
                </a:lnTo>
                <a:lnTo>
                  <a:pt x="120172" y="23451"/>
                </a:lnTo>
                <a:lnTo>
                  <a:pt x="1778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Shape-38"/>
          <p:cNvSpPr/>
          <p:nvPr>
            <p:custDataLst>
              <p:tags r:id="rId2"/>
            </p:custDataLst>
          </p:nvPr>
        </p:nvSpPr>
        <p:spPr>
          <a:xfrm>
            <a:off x="7874000" y="4349750"/>
            <a:ext cx="234951" cy="31751"/>
          </a:xfrm>
          <a:custGeom>
            <a:avLst/>
            <a:gdLst/>
            <a:ahLst/>
            <a:cxnLst/>
            <a:rect l="0" t="0" r="0" b="0"/>
            <a:pathLst>
              <a:path w="234951" h="31751">
                <a:moveTo>
                  <a:pt x="0" y="0"/>
                </a:moveTo>
                <a:lnTo>
                  <a:pt x="0" y="0"/>
                </a:lnTo>
                <a:lnTo>
                  <a:pt x="42098" y="8728"/>
                </a:lnTo>
                <a:lnTo>
                  <a:pt x="88774" y="13796"/>
                </a:lnTo>
                <a:lnTo>
                  <a:pt x="131432" y="19375"/>
                </a:lnTo>
                <a:lnTo>
                  <a:pt x="170287" y="27580"/>
                </a:lnTo>
                <a:lnTo>
                  <a:pt x="234950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11"/>
          <p:cNvGrpSpPr/>
          <p:nvPr/>
        </p:nvGrpSpPr>
        <p:grpSpPr>
          <a:xfrm>
            <a:off x="6953250" y="3751506"/>
            <a:ext cx="565151" cy="656180"/>
            <a:chOff x="6953250" y="3751506"/>
            <a:chExt cx="565151" cy="656180"/>
          </a:xfrm>
        </p:grpSpPr>
        <p:sp>
          <p:nvSpPr>
            <p:cNvPr id="272" name="SMARTInkShape-39"/>
            <p:cNvSpPr/>
            <p:nvPr>
              <p:custDataLst>
                <p:tags r:id="rId165"/>
              </p:custDataLst>
            </p:nvPr>
          </p:nvSpPr>
          <p:spPr>
            <a:xfrm>
              <a:off x="7423150" y="43116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17676" y="5467"/>
                  </a:lnTo>
                  <a:lnTo>
                    <a:pt x="23848" y="4076"/>
                  </a:lnTo>
                  <a:lnTo>
                    <a:pt x="26482" y="2717"/>
                  </a:lnTo>
                  <a:lnTo>
                    <a:pt x="40301" y="805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0"/>
            <p:cNvSpPr/>
            <p:nvPr>
              <p:custDataLst>
                <p:tags r:id="rId166"/>
              </p:custDataLst>
            </p:nvPr>
          </p:nvSpPr>
          <p:spPr>
            <a:xfrm>
              <a:off x="6953250" y="3751506"/>
              <a:ext cx="147469" cy="656180"/>
            </a:xfrm>
            <a:custGeom>
              <a:avLst/>
              <a:gdLst/>
              <a:ahLst/>
              <a:cxnLst/>
              <a:rect l="0" t="0" r="0" b="0"/>
              <a:pathLst>
                <a:path w="147469" h="656180">
                  <a:moveTo>
                    <a:pt x="50800" y="20394"/>
                  </a:moveTo>
                  <a:lnTo>
                    <a:pt x="50800" y="20394"/>
                  </a:lnTo>
                  <a:lnTo>
                    <a:pt x="50798" y="8184"/>
                  </a:lnTo>
                  <a:lnTo>
                    <a:pt x="52211" y="5198"/>
                  </a:lnTo>
                  <a:lnTo>
                    <a:pt x="57541" y="0"/>
                  </a:lnTo>
                  <a:lnTo>
                    <a:pt x="70259" y="982"/>
                  </a:lnTo>
                  <a:lnTo>
                    <a:pt x="100426" y="13110"/>
                  </a:lnTo>
                  <a:lnTo>
                    <a:pt x="138322" y="44995"/>
                  </a:lnTo>
                  <a:lnTo>
                    <a:pt x="147131" y="70251"/>
                  </a:lnTo>
                  <a:lnTo>
                    <a:pt x="147468" y="94433"/>
                  </a:lnTo>
                  <a:lnTo>
                    <a:pt x="139144" y="137481"/>
                  </a:lnTo>
                  <a:lnTo>
                    <a:pt x="121504" y="175658"/>
                  </a:lnTo>
                  <a:lnTo>
                    <a:pt x="98423" y="216477"/>
                  </a:lnTo>
                  <a:lnTo>
                    <a:pt x="75259" y="255117"/>
                  </a:lnTo>
                  <a:lnTo>
                    <a:pt x="52260" y="295986"/>
                  </a:lnTo>
                  <a:lnTo>
                    <a:pt x="35427" y="342976"/>
                  </a:lnTo>
                  <a:lnTo>
                    <a:pt x="32476" y="381231"/>
                  </a:lnTo>
                  <a:lnTo>
                    <a:pt x="37667" y="422759"/>
                  </a:lnTo>
                  <a:lnTo>
                    <a:pt x="47692" y="452253"/>
                  </a:lnTo>
                  <a:lnTo>
                    <a:pt x="71253" y="490833"/>
                  </a:lnTo>
                  <a:lnTo>
                    <a:pt x="96141" y="535799"/>
                  </a:lnTo>
                  <a:lnTo>
                    <a:pt x="103893" y="563723"/>
                  </a:lnTo>
                  <a:lnTo>
                    <a:pt x="100006" y="598208"/>
                  </a:lnTo>
                  <a:lnTo>
                    <a:pt x="89838" y="617983"/>
                  </a:lnTo>
                  <a:lnTo>
                    <a:pt x="67056" y="641184"/>
                  </a:lnTo>
                  <a:lnTo>
                    <a:pt x="46601" y="653457"/>
                  </a:lnTo>
                  <a:lnTo>
                    <a:pt x="28942" y="656179"/>
                  </a:lnTo>
                  <a:lnTo>
                    <a:pt x="12864" y="655037"/>
                  </a:lnTo>
                  <a:lnTo>
                    <a:pt x="0" y="64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" name="SMARTInkShape-41"/>
          <p:cNvSpPr/>
          <p:nvPr>
            <p:custDataLst>
              <p:tags r:id="rId3"/>
            </p:custDataLst>
          </p:nvPr>
        </p:nvSpPr>
        <p:spPr>
          <a:xfrm>
            <a:off x="5083143" y="3691296"/>
            <a:ext cx="231808" cy="693931"/>
          </a:xfrm>
          <a:custGeom>
            <a:avLst/>
            <a:gdLst/>
            <a:ahLst/>
            <a:cxnLst/>
            <a:rect l="0" t="0" r="0" b="0"/>
            <a:pathLst>
              <a:path w="231808" h="693931">
                <a:moveTo>
                  <a:pt x="117507" y="55204"/>
                </a:moveTo>
                <a:lnTo>
                  <a:pt x="117507" y="55204"/>
                </a:lnTo>
                <a:lnTo>
                  <a:pt x="118213" y="44359"/>
                </a:lnTo>
                <a:lnTo>
                  <a:pt x="121165" y="28472"/>
                </a:lnTo>
                <a:lnTo>
                  <a:pt x="119603" y="16512"/>
                </a:lnTo>
                <a:lnTo>
                  <a:pt x="114676" y="7904"/>
                </a:lnTo>
                <a:lnTo>
                  <a:pt x="108487" y="2431"/>
                </a:lnTo>
                <a:lnTo>
                  <a:pt x="103385" y="0"/>
                </a:lnTo>
                <a:lnTo>
                  <a:pt x="95003" y="2682"/>
                </a:lnTo>
                <a:lnTo>
                  <a:pt x="76503" y="15888"/>
                </a:lnTo>
                <a:lnTo>
                  <a:pt x="35259" y="62005"/>
                </a:lnTo>
                <a:lnTo>
                  <a:pt x="16359" y="88767"/>
                </a:lnTo>
                <a:lnTo>
                  <a:pt x="11572" y="109912"/>
                </a:lnTo>
                <a:lnTo>
                  <a:pt x="13525" y="130680"/>
                </a:lnTo>
                <a:lnTo>
                  <a:pt x="25314" y="153610"/>
                </a:lnTo>
                <a:lnTo>
                  <a:pt x="66194" y="194613"/>
                </a:lnTo>
                <a:lnTo>
                  <a:pt x="106098" y="235725"/>
                </a:lnTo>
                <a:lnTo>
                  <a:pt x="122828" y="262581"/>
                </a:lnTo>
                <a:lnTo>
                  <a:pt x="129985" y="282603"/>
                </a:lnTo>
                <a:lnTo>
                  <a:pt x="127868" y="320451"/>
                </a:lnTo>
                <a:lnTo>
                  <a:pt x="107426" y="367634"/>
                </a:lnTo>
                <a:lnTo>
                  <a:pt x="104436" y="373557"/>
                </a:lnTo>
                <a:lnTo>
                  <a:pt x="83373" y="392007"/>
                </a:lnTo>
                <a:lnTo>
                  <a:pt x="41698" y="415793"/>
                </a:lnTo>
                <a:lnTo>
                  <a:pt x="7465" y="434605"/>
                </a:lnTo>
                <a:lnTo>
                  <a:pt x="1572" y="440903"/>
                </a:lnTo>
                <a:lnTo>
                  <a:pt x="0" y="443569"/>
                </a:lnTo>
                <a:lnTo>
                  <a:pt x="363" y="446759"/>
                </a:lnTo>
                <a:lnTo>
                  <a:pt x="18703" y="485462"/>
                </a:lnTo>
                <a:lnTo>
                  <a:pt x="33210" y="525635"/>
                </a:lnTo>
                <a:lnTo>
                  <a:pt x="43079" y="570913"/>
                </a:lnTo>
                <a:lnTo>
                  <a:pt x="42028" y="616273"/>
                </a:lnTo>
                <a:lnTo>
                  <a:pt x="44821" y="660157"/>
                </a:lnTo>
                <a:lnTo>
                  <a:pt x="49999" y="670172"/>
                </a:lnTo>
                <a:lnTo>
                  <a:pt x="67043" y="686946"/>
                </a:lnTo>
                <a:lnTo>
                  <a:pt x="90611" y="693930"/>
                </a:lnTo>
                <a:lnTo>
                  <a:pt x="137290" y="692014"/>
                </a:lnTo>
                <a:lnTo>
                  <a:pt x="172866" y="686776"/>
                </a:lnTo>
                <a:lnTo>
                  <a:pt x="231807" y="6775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13"/>
          <p:cNvGrpSpPr/>
          <p:nvPr/>
        </p:nvGrpSpPr>
        <p:grpSpPr>
          <a:xfrm>
            <a:off x="5997763" y="3810883"/>
            <a:ext cx="853626" cy="494818"/>
            <a:chOff x="5997763" y="3810883"/>
            <a:chExt cx="853626" cy="494818"/>
          </a:xfrm>
        </p:grpSpPr>
        <p:sp>
          <p:nvSpPr>
            <p:cNvPr id="276" name="SMARTInkShape-42"/>
            <p:cNvSpPr/>
            <p:nvPr>
              <p:custDataLst>
                <p:tags r:id="rId155"/>
              </p:custDataLst>
            </p:nvPr>
          </p:nvSpPr>
          <p:spPr>
            <a:xfrm>
              <a:off x="6845300" y="3905250"/>
              <a:ext cx="6089" cy="88901"/>
            </a:xfrm>
            <a:custGeom>
              <a:avLst/>
              <a:gdLst/>
              <a:ahLst/>
              <a:cxnLst/>
              <a:rect l="0" t="0" r="0" b="0"/>
              <a:pathLst>
                <a:path w="6089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386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3"/>
            <p:cNvSpPr/>
            <p:nvPr>
              <p:custDataLst>
                <p:tags r:id="rId156"/>
              </p:custDataLst>
            </p:nvPr>
          </p:nvSpPr>
          <p:spPr>
            <a:xfrm>
              <a:off x="6711950" y="3810883"/>
              <a:ext cx="114301" cy="113418"/>
            </a:xfrm>
            <a:custGeom>
              <a:avLst/>
              <a:gdLst/>
              <a:ahLst/>
              <a:cxnLst/>
              <a:rect l="0" t="0" r="0" b="0"/>
              <a:pathLst>
                <a:path w="114301" h="11341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2" y="441"/>
                  </a:lnTo>
                  <a:lnTo>
                    <a:pt x="105461" y="0"/>
                  </a:lnTo>
                  <a:lnTo>
                    <a:pt x="103469" y="411"/>
                  </a:lnTo>
                  <a:lnTo>
                    <a:pt x="99373" y="2749"/>
                  </a:lnTo>
                  <a:lnTo>
                    <a:pt x="81977" y="20805"/>
                  </a:lnTo>
                  <a:lnTo>
                    <a:pt x="44045" y="68238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4"/>
            <p:cNvSpPr/>
            <p:nvPr>
              <p:custDataLst>
                <p:tags r:id="rId157"/>
              </p:custDataLst>
            </p:nvPr>
          </p:nvSpPr>
          <p:spPr>
            <a:xfrm>
              <a:off x="6706482" y="3816611"/>
              <a:ext cx="75319" cy="107690"/>
            </a:xfrm>
            <a:custGeom>
              <a:avLst/>
              <a:gdLst/>
              <a:ahLst/>
              <a:cxnLst/>
              <a:rect l="0" t="0" r="0" b="0"/>
              <a:pathLst>
                <a:path w="75319" h="107690">
                  <a:moveTo>
                    <a:pt x="5468" y="6089"/>
                  </a:moveTo>
                  <a:lnTo>
                    <a:pt x="5468" y="6089"/>
                  </a:lnTo>
                  <a:lnTo>
                    <a:pt x="5468" y="2718"/>
                  </a:lnTo>
                  <a:lnTo>
                    <a:pt x="4763" y="1725"/>
                  </a:lnTo>
                  <a:lnTo>
                    <a:pt x="3586" y="1063"/>
                  </a:lnTo>
                  <a:lnTo>
                    <a:pt x="0" y="0"/>
                  </a:lnTo>
                  <a:lnTo>
                    <a:pt x="2750" y="3187"/>
                  </a:lnTo>
                  <a:lnTo>
                    <a:pt x="20807" y="18258"/>
                  </a:lnTo>
                  <a:lnTo>
                    <a:pt x="52736" y="61868"/>
                  </a:lnTo>
                  <a:lnTo>
                    <a:pt x="75318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5"/>
            <p:cNvSpPr/>
            <p:nvPr>
              <p:custDataLst>
                <p:tags r:id="rId158"/>
              </p:custDataLst>
            </p:nvPr>
          </p:nvSpPr>
          <p:spPr>
            <a:xfrm>
              <a:off x="5997763" y="4007910"/>
              <a:ext cx="71955" cy="189441"/>
            </a:xfrm>
            <a:custGeom>
              <a:avLst/>
              <a:gdLst/>
              <a:ahLst/>
              <a:cxnLst/>
              <a:rect l="0" t="0" r="0" b="0"/>
              <a:pathLst>
                <a:path w="71955" h="189441">
                  <a:moveTo>
                    <a:pt x="66487" y="24340"/>
                  </a:moveTo>
                  <a:lnTo>
                    <a:pt x="66487" y="24340"/>
                  </a:lnTo>
                  <a:lnTo>
                    <a:pt x="66487" y="20969"/>
                  </a:lnTo>
                  <a:lnTo>
                    <a:pt x="71954" y="7317"/>
                  </a:lnTo>
                  <a:lnTo>
                    <a:pt x="71543" y="5936"/>
                  </a:lnTo>
                  <a:lnTo>
                    <a:pt x="69205" y="2519"/>
                  </a:lnTo>
                  <a:lnTo>
                    <a:pt x="62051" y="531"/>
                  </a:lnTo>
                  <a:lnTo>
                    <a:pt x="57180" y="0"/>
                  </a:lnTo>
                  <a:lnTo>
                    <a:pt x="48004" y="3174"/>
                  </a:lnTo>
                  <a:lnTo>
                    <a:pt x="43581" y="5996"/>
                  </a:lnTo>
                  <a:lnTo>
                    <a:pt x="14466" y="46498"/>
                  </a:lnTo>
                  <a:lnTo>
                    <a:pt x="8089" y="60999"/>
                  </a:lnTo>
                  <a:lnTo>
                    <a:pt x="0" y="105551"/>
                  </a:lnTo>
                  <a:lnTo>
                    <a:pt x="3200" y="142163"/>
                  </a:lnTo>
                  <a:lnTo>
                    <a:pt x="13477" y="167670"/>
                  </a:lnTo>
                  <a:lnTo>
                    <a:pt x="23877" y="181882"/>
                  </a:lnTo>
                  <a:lnTo>
                    <a:pt x="29613" y="185812"/>
                  </a:lnTo>
                  <a:lnTo>
                    <a:pt x="53787" y="18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6"/>
            <p:cNvSpPr/>
            <p:nvPr>
              <p:custDataLst>
                <p:tags r:id="rId159"/>
              </p:custDataLst>
            </p:nvPr>
          </p:nvSpPr>
          <p:spPr>
            <a:xfrm>
              <a:off x="6160383" y="4052183"/>
              <a:ext cx="18168" cy="126118"/>
            </a:xfrm>
            <a:custGeom>
              <a:avLst/>
              <a:gdLst/>
              <a:ahLst/>
              <a:cxnLst/>
              <a:rect l="0" t="0" r="0" b="0"/>
              <a:pathLst>
                <a:path w="18168" h="126118">
                  <a:moveTo>
                    <a:pt x="5467" y="5467"/>
                  </a:moveTo>
                  <a:lnTo>
                    <a:pt x="5467" y="5467"/>
                  </a:lnTo>
                  <a:lnTo>
                    <a:pt x="5465" y="0"/>
                  </a:lnTo>
                  <a:lnTo>
                    <a:pt x="0" y="46049"/>
                  </a:lnTo>
                  <a:lnTo>
                    <a:pt x="4361" y="87645"/>
                  </a:lnTo>
                  <a:lnTo>
                    <a:pt x="18167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7"/>
            <p:cNvSpPr/>
            <p:nvPr>
              <p:custDataLst>
                <p:tags r:id="rId160"/>
              </p:custDataLst>
            </p:nvPr>
          </p:nvSpPr>
          <p:spPr>
            <a:xfrm>
              <a:off x="6203950" y="41338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1"/>
                  </a:lnTo>
                  <a:lnTo>
                    <a:pt x="27136" y="1047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8"/>
            <p:cNvSpPr/>
            <p:nvPr>
              <p:custDataLst>
                <p:tags r:id="rId161"/>
              </p:custDataLst>
            </p:nvPr>
          </p:nvSpPr>
          <p:spPr>
            <a:xfrm>
              <a:off x="6343732" y="4035884"/>
              <a:ext cx="81712" cy="269817"/>
            </a:xfrm>
            <a:custGeom>
              <a:avLst/>
              <a:gdLst/>
              <a:ahLst/>
              <a:cxnLst/>
              <a:rect l="0" t="0" r="0" b="0"/>
              <a:pathLst>
                <a:path w="81712" h="269817">
                  <a:moveTo>
                    <a:pt x="38018" y="72566"/>
                  </a:moveTo>
                  <a:lnTo>
                    <a:pt x="38018" y="72566"/>
                  </a:lnTo>
                  <a:lnTo>
                    <a:pt x="38018" y="75937"/>
                  </a:lnTo>
                  <a:lnTo>
                    <a:pt x="36137" y="79473"/>
                  </a:lnTo>
                  <a:lnTo>
                    <a:pt x="34647" y="81404"/>
                  </a:lnTo>
                  <a:lnTo>
                    <a:pt x="27478" y="124013"/>
                  </a:lnTo>
                  <a:lnTo>
                    <a:pt x="23863" y="171080"/>
                  </a:lnTo>
                  <a:lnTo>
                    <a:pt x="16564" y="217614"/>
                  </a:lnTo>
                  <a:lnTo>
                    <a:pt x="3085" y="262037"/>
                  </a:lnTo>
                  <a:lnTo>
                    <a:pt x="1326" y="268958"/>
                  </a:lnTo>
                  <a:lnTo>
                    <a:pt x="856" y="269816"/>
                  </a:lnTo>
                  <a:lnTo>
                    <a:pt x="544" y="269683"/>
                  </a:lnTo>
                  <a:lnTo>
                    <a:pt x="0" y="231151"/>
                  </a:lnTo>
                  <a:lnTo>
                    <a:pt x="3305" y="187225"/>
                  </a:lnTo>
                  <a:lnTo>
                    <a:pt x="8761" y="146599"/>
                  </a:lnTo>
                  <a:lnTo>
                    <a:pt x="14666" y="115111"/>
                  </a:lnTo>
                  <a:lnTo>
                    <a:pt x="24042" y="73178"/>
                  </a:lnTo>
                  <a:lnTo>
                    <a:pt x="33533" y="30353"/>
                  </a:lnTo>
                  <a:lnTo>
                    <a:pt x="41669" y="14764"/>
                  </a:lnTo>
                  <a:lnTo>
                    <a:pt x="51634" y="4543"/>
                  </a:lnTo>
                  <a:lnTo>
                    <a:pt x="60768" y="0"/>
                  </a:lnTo>
                  <a:lnTo>
                    <a:pt x="65179" y="1611"/>
                  </a:lnTo>
                  <a:lnTo>
                    <a:pt x="73843" y="10927"/>
                  </a:lnTo>
                  <a:lnTo>
                    <a:pt x="78634" y="28238"/>
                  </a:lnTo>
                  <a:lnTo>
                    <a:pt x="81711" y="67102"/>
                  </a:lnTo>
                  <a:lnTo>
                    <a:pt x="75502" y="93368"/>
                  </a:lnTo>
                  <a:lnTo>
                    <a:pt x="64790" y="106741"/>
                  </a:lnTo>
                  <a:lnTo>
                    <a:pt x="52738" y="115271"/>
                  </a:lnTo>
                  <a:lnTo>
                    <a:pt x="48537" y="116558"/>
                  </a:lnTo>
                  <a:lnTo>
                    <a:pt x="45031" y="116711"/>
                  </a:lnTo>
                  <a:lnTo>
                    <a:pt x="41988" y="115401"/>
                  </a:lnTo>
                  <a:lnTo>
                    <a:pt x="31668" y="10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9"/>
            <p:cNvSpPr/>
            <p:nvPr>
              <p:custDataLst>
                <p:tags r:id="rId162"/>
              </p:custDataLst>
            </p:nvPr>
          </p:nvSpPr>
          <p:spPr>
            <a:xfrm>
              <a:off x="6445250" y="4006850"/>
              <a:ext cx="83018" cy="190501"/>
            </a:xfrm>
            <a:custGeom>
              <a:avLst/>
              <a:gdLst/>
              <a:ahLst/>
              <a:cxnLst/>
              <a:rect l="0" t="0" r="0" b="0"/>
              <a:pathLst>
                <a:path w="83018" h="190501">
                  <a:moveTo>
                    <a:pt x="31750" y="0"/>
                  </a:moveTo>
                  <a:lnTo>
                    <a:pt x="31750" y="0"/>
                  </a:lnTo>
                  <a:lnTo>
                    <a:pt x="46253" y="5775"/>
                  </a:lnTo>
                  <a:lnTo>
                    <a:pt x="59174" y="16606"/>
                  </a:lnTo>
                  <a:lnTo>
                    <a:pt x="67692" y="27136"/>
                  </a:lnTo>
                  <a:lnTo>
                    <a:pt x="80421" y="58448"/>
                  </a:lnTo>
                  <a:lnTo>
                    <a:pt x="83017" y="99006"/>
                  </a:lnTo>
                  <a:lnTo>
                    <a:pt x="75947" y="132189"/>
                  </a:lnTo>
                  <a:lnTo>
                    <a:pt x="52187" y="167275"/>
                  </a:lnTo>
                  <a:lnTo>
                    <a:pt x="41774" y="1792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0"/>
            <p:cNvSpPr/>
            <p:nvPr>
              <p:custDataLst>
                <p:tags r:id="rId163"/>
              </p:custDataLst>
            </p:nvPr>
          </p:nvSpPr>
          <p:spPr>
            <a:xfrm>
              <a:off x="6515100" y="3819041"/>
              <a:ext cx="19051" cy="105260"/>
            </a:xfrm>
            <a:custGeom>
              <a:avLst/>
              <a:gdLst/>
              <a:ahLst/>
              <a:cxnLst/>
              <a:rect l="0" t="0" r="0" b="0"/>
              <a:pathLst>
                <a:path w="19051" h="1052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0983" y="46266"/>
                  </a:lnTo>
                  <a:lnTo>
                    <a:pt x="14430" y="89191"/>
                  </a:lnTo>
                  <a:lnTo>
                    <a:pt x="19050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1"/>
            <p:cNvSpPr/>
            <p:nvPr>
              <p:custDataLst>
                <p:tags r:id="rId164"/>
              </p:custDataLst>
            </p:nvPr>
          </p:nvSpPr>
          <p:spPr>
            <a:xfrm>
              <a:off x="6597650" y="38735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8" y="6088"/>
                  </a:lnTo>
                  <a:lnTo>
                    <a:pt x="30037" y="860"/>
                  </a:lnTo>
                  <a:lnTo>
                    <a:pt x="82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14"/>
          <p:cNvGrpSpPr/>
          <p:nvPr/>
        </p:nvGrpSpPr>
        <p:grpSpPr>
          <a:xfrm>
            <a:off x="5309950" y="3715633"/>
            <a:ext cx="372418" cy="589539"/>
            <a:chOff x="5309950" y="3715633"/>
            <a:chExt cx="372418" cy="589539"/>
          </a:xfrm>
        </p:grpSpPr>
        <p:sp>
          <p:nvSpPr>
            <p:cNvPr id="287" name="SMARTInkShape-52"/>
            <p:cNvSpPr/>
            <p:nvPr>
              <p:custDataLst>
                <p:tags r:id="rId150"/>
              </p:custDataLst>
            </p:nvPr>
          </p:nvSpPr>
          <p:spPr>
            <a:xfrm>
              <a:off x="5429512" y="3749366"/>
              <a:ext cx="114039" cy="124135"/>
            </a:xfrm>
            <a:custGeom>
              <a:avLst/>
              <a:gdLst/>
              <a:ahLst/>
              <a:cxnLst/>
              <a:rect l="0" t="0" r="0" b="0"/>
              <a:pathLst>
                <a:path w="114039" h="124135">
                  <a:moveTo>
                    <a:pt x="6088" y="9834"/>
                  </a:moveTo>
                  <a:lnTo>
                    <a:pt x="6088" y="9834"/>
                  </a:lnTo>
                  <a:lnTo>
                    <a:pt x="621" y="4367"/>
                  </a:lnTo>
                  <a:lnTo>
                    <a:pt x="0" y="374"/>
                  </a:lnTo>
                  <a:lnTo>
                    <a:pt x="618" y="0"/>
                  </a:lnTo>
                  <a:lnTo>
                    <a:pt x="3187" y="1465"/>
                  </a:lnTo>
                  <a:lnTo>
                    <a:pt x="46801" y="42124"/>
                  </a:lnTo>
                  <a:lnTo>
                    <a:pt x="87985" y="85198"/>
                  </a:lnTo>
                  <a:lnTo>
                    <a:pt x="114038" y="12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3"/>
            <p:cNvSpPr/>
            <p:nvPr>
              <p:custDataLst>
                <p:tags r:id="rId151"/>
              </p:custDataLst>
            </p:nvPr>
          </p:nvSpPr>
          <p:spPr>
            <a:xfrm>
              <a:off x="5477970" y="3715633"/>
              <a:ext cx="90981" cy="132468"/>
            </a:xfrm>
            <a:custGeom>
              <a:avLst/>
              <a:gdLst/>
              <a:ahLst/>
              <a:cxnLst/>
              <a:rect l="0" t="0" r="0" b="0"/>
              <a:pathLst>
                <a:path w="90981" h="132468">
                  <a:moveTo>
                    <a:pt x="90980" y="5467"/>
                  </a:moveTo>
                  <a:lnTo>
                    <a:pt x="90980" y="5467"/>
                  </a:lnTo>
                  <a:lnTo>
                    <a:pt x="90980" y="0"/>
                  </a:lnTo>
                  <a:lnTo>
                    <a:pt x="87609" y="2749"/>
                  </a:lnTo>
                  <a:lnTo>
                    <a:pt x="75079" y="16480"/>
                  </a:lnTo>
                  <a:lnTo>
                    <a:pt x="49962" y="61096"/>
                  </a:lnTo>
                  <a:lnTo>
                    <a:pt x="15228" y="105577"/>
                  </a:lnTo>
                  <a:lnTo>
                    <a:pt x="0" y="123523"/>
                  </a:lnTo>
                  <a:lnTo>
                    <a:pt x="208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4"/>
            <p:cNvSpPr/>
            <p:nvPr>
              <p:custDataLst>
                <p:tags r:id="rId152"/>
              </p:custDataLst>
            </p:nvPr>
          </p:nvSpPr>
          <p:spPr>
            <a:xfrm>
              <a:off x="5607050" y="3816873"/>
              <a:ext cx="28357" cy="107428"/>
            </a:xfrm>
            <a:custGeom>
              <a:avLst/>
              <a:gdLst/>
              <a:ahLst/>
              <a:cxnLst/>
              <a:rect l="0" t="0" r="0" b="0"/>
              <a:pathLst>
                <a:path w="28357" h="107428">
                  <a:moveTo>
                    <a:pt x="0" y="12177"/>
                  </a:moveTo>
                  <a:lnTo>
                    <a:pt x="0" y="12177"/>
                  </a:lnTo>
                  <a:lnTo>
                    <a:pt x="3371" y="12177"/>
                  </a:lnTo>
                  <a:lnTo>
                    <a:pt x="4364" y="10765"/>
                  </a:lnTo>
                  <a:lnTo>
                    <a:pt x="5467" y="5435"/>
                  </a:lnTo>
                  <a:lnTo>
                    <a:pt x="7172" y="3449"/>
                  </a:lnTo>
                  <a:lnTo>
                    <a:pt x="12831" y="1242"/>
                  </a:lnTo>
                  <a:lnTo>
                    <a:pt x="20577" y="0"/>
                  </a:lnTo>
                  <a:lnTo>
                    <a:pt x="22185" y="1237"/>
                  </a:lnTo>
                  <a:lnTo>
                    <a:pt x="28347" y="17200"/>
                  </a:lnTo>
                  <a:lnTo>
                    <a:pt x="28356" y="27109"/>
                  </a:lnTo>
                  <a:lnTo>
                    <a:pt x="25572" y="72828"/>
                  </a:lnTo>
                  <a:lnTo>
                    <a:pt x="25400" y="107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5"/>
            <p:cNvSpPr/>
            <p:nvPr>
              <p:custDataLst>
                <p:tags r:id="rId153"/>
              </p:custDataLst>
            </p:nvPr>
          </p:nvSpPr>
          <p:spPr>
            <a:xfrm>
              <a:off x="5675054" y="4108450"/>
              <a:ext cx="7314" cy="6089"/>
            </a:xfrm>
            <a:custGeom>
              <a:avLst/>
              <a:gdLst/>
              <a:ahLst/>
              <a:cxnLst/>
              <a:rect l="0" t="0" r="0" b="0"/>
              <a:pathLst>
                <a:path w="7314" h="6089">
                  <a:moveTo>
                    <a:pt x="1846" y="0"/>
                  </a:moveTo>
                  <a:lnTo>
                    <a:pt x="1846" y="0"/>
                  </a:lnTo>
                  <a:lnTo>
                    <a:pt x="7313" y="5467"/>
                  </a:lnTo>
                  <a:lnTo>
                    <a:pt x="1193" y="6088"/>
                  </a:lnTo>
                  <a:lnTo>
                    <a:pt x="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6"/>
            <p:cNvSpPr/>
            <p:nvPr>
              <p:custDataLst>
                <p:tags r:id="rId154"/>
              </p:custDataLst>
            </p:nvPr>
          </p:nvSpPr>
          <p:spPr>
            <a:xfrm>
              <a:off x="5309950" y="3957369"/>
              <a:ext cx="117650" cy="347803"/>
            </a:xfrm>
            <a:custGeom>
              <a:avLst/>
              <a:gdLst/>
              <a:ahLst/>
              <a:cxnLst/>
              <a:rect l="0" t="0" r="0" b="0"/>
              <a:pathLst>
                <a:path w="117650" h="347803">
                  <a:moveTo>
                    <a:pt x="11350" y="132031"/>
                  </a:moveTo>
                  <a:lnTo>
                    <a:pt x="11350" y="132031"/>
                  </a:lnTo>
                  <a:lnTo>
                    <a:pt x="11350" y="103547"/>
                  </a:lnTo>
                  <a:lnTo>
                    <a:pt x="16419" y="141996"/>
                  </a:lnTo>
                  <a:lnTo>
                    <a:pt x="22334" y="185008"/>
                  </a:lnTo>
                  <a:lnTo>
                    <a:pt x="21660" y="221576"/>
                  </a:lnTo>
                  <a:lnTo>
                    <a:pt x="18483" y="268487"/>
                  </a:lnTo>
                  <a:lnTo>
                    <a:pt x="13491" y="310314"/>
                  </a:lnTo>
                  <a:lnTo>
                    <a:pt x="8261" y="343787"/>
                  </a:lnTo>
                  <a:lnTo>
                    <a:pt x="6449" y="347736"/>
                  </a:lnTo>
                  <a:lnTo>
                    <a:pt x="5966" y="347802"/>
                  </a:lnTo>
                  <a:lnTo>
                    <a:pt x="827" y="312418"/>
                  </a:lnTo>
                  <a:lnTo>
                    <a:pt x="0" y="271400"/>
                  </a:lnTo>
                  <a:lnTo>
                    <a:pt x="3205" y="226634"/>
                  </a:lnTo>
                  <a:lnTo>
                    <a:pt x="5879" y="190714"/>
                  </a:lnTo>
                  <a:lnTo>
                    <a:pt x="13570" y="145655"/>
                  </a:lnTo>
                  <a:lnTo>
                    <a:pt x="18765" y="101796"/>
                  </a:lnTo>
                  <a:lnTo>
                    <a:pt x="26248" y="64511"/>
                  </a:lnTo>
                  <a:lnTo>
                    <a:pt x="44788" y="20308"/>
                  </a:lnTo>
                  <a:lnTo>
                    <a:pt x="59279" y="1718"/>
                  </a:lnTo>
                  <a:lnTo>
                    <a:pt x="64470" y="0"/>
                  </a:lnTo>
                  <a:lnTo>
                    <a:pt x="75881" y="1854"/>
                  </a:lnTo>
                  <a:lnTo>
                    <a:pt x="86127" y="9264"/>
                  </a:lnTo>
                  <a:lnTo>
                    <a:pt x="95384" y="21023"/>
                  </a:lnTo>
                  <a:lnTo>
                    <a:pt x="107824" y="48183"/>
                  </a:lnTo>
                  <a:lnTo>
                    <a:pt x="116823" y="89284"/>
                  </a:lnTo>
                  <a:lnTo>
                    <a:pt x="117649" y="97183"/>
                  </a:lnTo>
                  <a:lnTo>
                    <a:pt x="111040" y="115367"/>
                  </a:lnTo>
                  <a:lnTo>
                    <a:pt x="93334" y="139794"/>
                  </a:lnTo>
                  <a:lnTo>
                    <a:pt x="87173" y="145673"/>
                  </a:lnTo>
                  <a:lnTo>
                    <a:pt x="72801" y="152205"/>
                  </a:lnTo>
                  <a:lnTo>
                    <a:pt x="65017" y="153947"/>
                  </a:lnTo>
                  <a:lnTo>
                    <a:pt x="48842" y="150238"/>
                  </a:lnTo>
                  <a:lnTo>
                    <a:pt x="33658" y="140829"/>
                  </a:lnTo>
                  <a:lnTo>
                    <a:pt x="11350" y="112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SMARTInkShape-57"/>
          <p:cNvSpPr/>
          <p:nvPr>
            <p:custDataLst>
              <p:tags r:id="rId4"/>
            </p:custDataLst>
          </p:nvPr>
        </p:nvSpPr>
        <p:spPr>
          <a:xfrm>
            <a:off x="5099305" y="3263900"/>
            <a:ext cx="2895346" cy="171412"/>
          </a:xfrm>
          <a:custGeom>
            <a:avLst/>
            <a:gdLst/>
            <a:ahLst/>
            <a:cxnLst/>
            <a:rect l="0" t="0" r="0" b="0"/>
            <a:pathLst>
              <a:path w="2895346" h="171412">
                <a:moveTo>
                  <a:pt x="25145" y="0"/>
                </a:moveTo>
                <a:lnTo>
                  <a:pt x="25145" y="0"/>
                </a:lnTo>
                <a:lnTo>
                  <a:pt x="21774" y="3371"/>
                </a:lnTo>
                <a:lnTo>
                  <a:pt x="607" y="6272"/>
                </a:lnTo>
                <a:lnTo>
                  <a:pt x="128" y="8197"/>
                </a:lnTo>
                <a:lnTo>
                  <a:pt x="0" y="9698"/>
                </a:lnTo>
                <a:lnTo>
                  <a:pt x="1740" y="13247"/>
                </a:lnTo>
                <a:lnTo>
                  <a:pt x="3192" y="15181"/>
                </a:lnTo>
                <a:lnTo>
                  <a:pt x="15347" y="21275"/>
                </a:lnTo>
                <a:lnTo>
                  <a:pt x="44898" y="28949"/>
                </a:lnTo>
                <a:lnTo>
                  <a:pt x="84394" y="29315"/>
                </a:lnTo>
                <a:lnTo>
                  <a:pt x="117725" y="26560"/>
                </a:lnTo>
                <a:lnTo>
                  <a:pt x="160291" y="25743"/>
                </a:lnTo>
                <a:lnTo>
                  <a:pt x="197128" y="25502"/>
                </a:lnTo>
                <a:lnTo>
                  <a:pt x="236734" y="25430"/>
                </a:lnTo>
                <a:lnTo>
                  <a:pt x="281631" y="25409"/>
                </a:lnTo>
                <a:lnTo>
                  <a:pt x="314117" y="25404"/>
                </a:lnTo>
                <a:lnTo>
                  <a:pt x="347370" y="25401"/>
                </a:lnTo>
                <a:lnTo>
                  <a:pt x="382844" y="27282"/>
                </a:lnTo>
                <a:lnTo>
                  <a:pt x="420484" y="29764"/>
                </a:lnTo>
                <a:lnTo>
                  <a:pt x="460730" y="30867"/>
                </a:lnTo>
                <a:lnTo>
                  <a:pt x="502137" y="33239"/>
                </a:lnTo>
                <a:lnTo>
                  <a:pt x="544058" y="35939"/>
                </a:lnTo>
                <a:lnTo>
                  <a:pt x="586208" y="37140"/>
                </a:lnTo>
                <a:lnTo>
                  <a:pt x="630342" y="39555"/>
                </a:lnTo>
                <a:lnTo>
                  <a:pt x="676532" y="42274"/>
                </a:lnTo>
                <a:lnTo>
                  <a:pt x="700703" y="42999"/>
                </a:lnTo>
                <a:lnTo>
                  <a:pt x="725284" y="43483"/>
                </a:lnTo>
                <a:lnTo>
                  <a:pt x="750138" y="44511"/>
                </a:lnTo>
                <a:lnTo>
                  <a:pt x="775172" y="45901"/>
                </a:lnTo>
                <a:lnTo>
                  <a:pt x="800330" y="47535"/>
                </a:lnTo>
                <a:lnTo>
                  <a:pt x="825568" y="49328"/>
                </a:lnTo>
                <a:lnTo>
                  <a:pt x="850860" y="51230"/>
                </a:lnTo>
                <a:lnTo>
                  <a:pt x="876188" y="53203"/>
                </a:lnTo>
                <a:lnTo>
                  <a:pt x="901540" y="55224"/>
                </a:lnTo>
                <a:lnTo>
                  <a:pt x="926909" y="57278"/>
                </a:lnTo>
                <a:lnTo>
                  <a:pt x="952288" y="59351"/>
                </a:lnTo>
                <a:lnTo>
                  <a:pt x="978379" y="61440"/>
                </a:lnTo>
                <a:lnTo>
                  <a:pt x="1004944" y="63538"/>
                </a:lnTo>
                <a:lnTo>
                  <a:pt x="1031829" y="65642"/>
                </a:lnTo>
                <a:lnTo>
                  <a:pt x="1058923" y="67750"/>
                </a:lnTo>
                <a:lnTo>
                  <a:pt x="1086159" y="69861"/>
                </a:lnTo>
                <a:lnTo>
                  <a:pt x="1113486" y="71974"/>
                </a:lnTo>
                <a:lnTo>
                  <a:pt x="1140878" y="74088"/>
                </a:lnTo>
                <a:lnTo>
                  <a:pt x="1168311" y="76203"/>
                </a:lnTo>
                <a:lnTo>
                  <a:pt x="1195773" y="78318"/>
                </a:lnTo>
                <a:lnTo>
                  <a:pt x="1223957" y="79729"/>
                </a:lnTo>
                <a:lnTo>
                  <a:pt x="1252626" y="80669"/>
                </a:lnTo>
                <a:lnTo>
                  <a:pt x="1281616" y="81296"/>
                </a:lnTo>
                <a:lnTo>
                  <a:pt x="1310820" y="82421"/>
                </a:lnTo>
                <a:lnTo>
                  <a:pt x="1340167" y="83874"/>
                </a:lnTo>
                <a:lnTo>
                  <a:pt x="1369610" y="85549"/>
                </a:lnTo>
                <a:lnTo>
                  <a:pt x="1400526" y="87372"/>
                </a:lnTo>
                <a:lnTo>
                  <a:pt x="1432428" y="89292"/>
                </a:lnTo>
                <a:lnTo>
                  <a:pt x="1464983" y="91278"/>
                </a:lnTo>
                <a:lnTo>
                  <a:pt x="1496564" y="92602"/>
                </a:lnTo>
                <a:lnTo>
                  <a:pt x="1527497" y="93485"/>
                </a:lnTo>
                <a:lnTo>
                  <a:pt x="1557996" y="94073"/>
                </a:lnTo>
                <a:lnTo>
                  <a:pt x="1588207" y="95171"/>
                </a:lnTo>
                <a:lnTo>
                  <a:pt x="1618225" y="96608"/>
                </a:lnTo>
                <a:lnTo>
                  <a:pt x="1648114" y="98272"/>
                </a:lnTo>
                <a:lnTo>
                  <a:pt x="1678624" y="100087"/>
                </a:lnTo>
                <a:lnTo>
                  <a:pt x="1709548" y="102002"/>
                </a:lnTo>
                <a:lnTo>
                  <a:pt x="1740747" y="103985"/>
                </a:lnTo>
                <a:lnTo>
                  <a:pt x="1772130" y="106012"/>
                </a:lnTo>
                <a:lnTo>
                  <a:pt x="1803634" y="108069"/>
                </a:lnTo>
                <a:lnTo>
                  <a:pt x="1835221" y="110146"/>
                </a:lnTo>
                <a:lnTo>
                  <a:pt x="1866157" y="111530"/>
                </a:lnTo>
                <a:lnTo>
                  <a:pt x="1896659" y="112454"/>
                </a:lnTo>
                <a:lnTo>
                  <a:pt x="1926871" y="113069"/>
                </a:lnTo>
                <a:lnTo>
                  <a:pt x="1956184" y="114891"/>
                </a:lnTo>
                <a:lnTo>
                  <a:pt x="1984899" y="117516"/>
                </a:lnTo>
                <a:lnTo>
                  <a:pt x="2013214" y="120677"/>
                </a:lnTo>
                <a:lnTo>
                  <a:pt x="2041264" y="123491"/>
                </a:lnTo>
                <a:lnTo>
                  <a:pt x="2069134" y="126071"/>
                </a:lnTo>
                <a:lnTo>
                  <a:pt x="2096888" y="128498"/>
                </a:lnTo>
                <a:lnTo>
                  <a:pt x="2123152" y="130821"/>
                </a:lnTo>
                <a:lnTo>
                  <a:pt x="2148422" y="133075"/>
                </a:lnTo>
                <a:lnTo>
                  <a:pt x="2173029" y="135283"/>
                </a:lnTo>
                <a:lnTo>
                  <a:pt x="2197901" y="137461"/>
                </a:lnTo>
                <a:lnTo>
                  <a:pt x="2222949" y="139619"/>
                </a:lnTo>
                <a:lnTo>
                  <a:pt x="2248115" y="141762"/>
                </a:lnTo>
                <a:lnTo>
                  <a:pt x="2272652" y="143897"/>
                </a:lnTo>
                <a:lnTo>
                  <a:pt x="2296771" y="146026"/>
                </a:lnTo>
                <a:lnTo>
                  <a:pt x="2344269" y="150272"/>
                </a:lnTo>
                <a:lnTo>
                  <a:pt x="2391247" y="154512"/>
                </a:lnTo>
                <a:lnTo>
                  <a:pt x="2436116" y="158748"/>
                </a:lnTo>
                <a:lnTo>
                  <a:pt x="2478871" y="162277"/>
                </a:lnTo>
                <a:lnTo>
                  <a:pt x="2519039" y="163845"/>
                </a:lnTo>
                <a:lnTo>
                  <a:pt x="2558059" y="166424"/>
                </a:lnTo>
                <a:lnTo>
                  <a:pt x="2595156" y="169216"/>
                </a:lnTo>
                <a:lnTo>
                  <a:pt x="2628107" y="170457"/>
                </a:lnTo>
                <a:lnTo>
                  <a:pt x="2661097" y="171009"/>
                </a:lnTo>
                <a:lnTo>
                  <a:pt x="2693867" y="171254"/>
                </a:lnTo>
                <a:lnTo>
                  <a:pt x="2724896" y="171362"/>
                </a:lnTo>
                <a:lnTo>
                  <a:pt x="2762675" y="171411"/>
                </a:lnTo>
                <a:lnTo>
                  <a:pt x="2803219" y="170022"/>
                </a:lnTo>
                <a:lnTo>
                  <a:pt x="2840054" y="164700"/>
                </a:lnTo>
                <a:lnTo>
                  <a:pt x="2895345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SMARTInkShape-Group16"/>
          <p:cNvGrpSpPr/>
          <p:nvPr/>
        </p:nvGrpSpPr>
        <p:grpSpPr>
          <a:xfrm>
            <a:off x="9372600" y="2966839"/>
            <a:ext cx="1149351" cy="525524"/>
            <a:chOff x="9372600" y="2966839"/>
            <a:chExt cx="1149351" cy="525524"/>
          </a:xfrm>
        </p:grpSpPr>
        <p:sp>
          <p:nvSpPr>
            <p:cNvPr id="294" name="SMARTInkShape-58"/>
            <p:cNvSpPr/>
            <p:nvPr>
              <p:custDataLst>
                <p:tags r:id="rId140"/>
              </p:custDataLst>
            </p:nvPr>
          </p:nvSpPr>
          <p:spPr>
            <a:xfrm>
              <a:off x="10410341" y="3019116"/>
              <a:ext cx="111610" cy="88208"/>
            </a:xfrm>
            <a:custGeom>
              <a:avLst/>
              <a:gdLst/>
              <a:ahLst/>
              <a:cxnLst/>
              <a:rect l="0" t="0" r="0" b="0"/>
              <a:pathLst>
                <a:path w="111610" h="88208">
                  <a:moveTo>
                    <a:pt x="3659" y="9834"/>
                  </a:moveTo>
                  <a:lnTo>
                    <a:pt x="3659" y="9834"/>
                  </a:lnTo>
                  <a:lnTo>
                    <a:pt x="3659" y="6463"/>
                  </a:lnTo>
                  <a:lnTo>
                    <a:pt x="2954" y="5470"/>
                  </a:lnTo>
                  <a:lnTo>
                    <a:pt x="1778" y="4808"/>
                  </a:lnTo>
                  <a:lnTo>
                    <a:pt x="289" y="4367"/>
                  </a:lnTo>
                  <a:lnTo>
                    <a:pt x="0" y="3367"/>
                  </a:lnTo>
                  <a:lnTo>
                    <a:pt x="1563" y="374"/>
                  </a:lnTo>
                  <a:lnTo>
                    <a:pt x="3674" y="0"/>
                  </a:lnTo>
                  <a:lnTo>
                    <a:pt x="21150" y="2886"/>
                  </a:lnTo>
                  <a:lnTo>
                    <a:pt x="29309" y="8863"/>
                  </a:lnTo>
                  <a:lnTo>
                    <a:pt x="42671" y="26575"/>
                  </a:lnTo>
                  <a:lnTo>
                    <a:pt x="49868" y="42782"/>
                  </a:lnTo>
                  <a:lnTo>
                    <a:pt x="48655" y="56698"/>
                  </a:lnTo>
                  <a:lnTo>
                    <a:pt x="41918" y="74755"/>
                  </a:lnTo>
                  <a:lnTo>
                    <a:pt x="36892" y="81727"/>
                  </a:lnTo>
                  <a:lnTo>
                    <a:pt x="29954" y="87177"/>
                  </a:lnTo>
                  <a:lnTo>
                    <a:pt x="27537" y="88207"/>
                  </a:lnTo>
                  <a:lnTo>
                    <a:pt x="25930" y="88189"/>
                  </a:lnTo>
                  <a:lnTo>
                    <a:pt x="24856" y="87470"/>
                  </a:lnTo>
                  <a:lnTo>
                    <a:pt x="24141" y="86286"/>
                  </a:lnTo>
                  <a:lnTo>
                    <a:pt x="23345" y="83088"/>
                  </a:lnTo>
                  <a:lnTo>
                    <a:pt x="40442" y="44630"/>
                  </a:lnTo>
                  <a:lnTo>
                    <a:pt x="48465" y="34001"/>
                  </a:lnTo>
                  <a:lnTo>
                    <a:pt x="81610" y="1718"/>
                  </a:lnTo>
                  <a:lnTo>
                    <a:pt x="83143" y="895"/>
                  </a:lnTo>
                  <a:lnTo>
                    <a:pt x="84165" y="1052"/>
                  </a:lnTo>
                  <a:lnTo>
                    <a:pt x="84847" y="1863"/>
                  </a:lnTo>
                  <a:lnTo>
                    <a:pt x="84594" y="3109"/>
                  </a:lnTo>
                  <a:lnTo>
                    <a:pt x="73880" y="18922"/>
                  </a:lnTo>
                  <a:lnTo>
                    <a:pt x="72027" y="30101"/>
                  </a:lnTo>
                  <a:lnTo>
                    <a:pt x="74952" y="46413"/>
                  </a:lnTo>
                  <a:lnTo>
                    <a:pt x="76587" y="51153"/>
                  </a:lnTo>
                  <a:lnTo>
                    <a:pt x="84049" y="60183"/>
                  </a:lnTo>
                  <a:lnTo>
                    <a:pt x="111609" y="79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9"/>
            <p:cNvSpPr/>
            <p:nvPr>
              <p:custDataLst>
                <p:tags r:id="rId141"/>
              </p:custDataLst>
            </p:nvPr>
          </p:nvSpPr>
          <p:spPr>
            <a:xfrm>
              <a:off x="10306050" y="30861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2214" y="96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0"/>
            <p:cNvSpPr/>
            <p:nvPr>
              <p:custDataLst>
                <p:tags r:id="rId142"/>
              </p:custDataLst>
            </p:nvPr>
          </p:nvSpPr>
          <p:spPr>
            <a:xfrm>
              <a:off x="10236198" y="3043928"/>
              <a:ext cx="19053" cy="99323"/>
            </a:xfrm>
            <a:custGeom>
              <a:avLst/>
              <a:gdLst/>
              <a:ahLst/>
              <a:cxnLst/>
              <a:rect l="0" t="0" r="0" b="0"/>
              <a:pathLst>
                <a:path w="19053" h="99323">
                  <a:moveTo>
                    <a:pt x="2" y="4072"/>
                  </a:moveTo>
                  <a:lnTo>
                    <a:pt x="2" y="4072"/>
                  </a:lnTo>
                  <a:lnTo>
                    <a:pt x="0" y="414"/>
                  </a:lnTo>
                  <a:lnTo>
                    <a:pt x="0" y="1976"/>
                  </a:lnTo>
                  <a:lnTo>
                    <a:pt x="707" y="1969"/>
                  </a:lnTo>
                  <a:lnTo>
                    <a:pt x="3372" y="80"/>
                  </a:lnTo>
                  <a:lnTo>
                    <a:pt x="4365" y="0"/>
                  </a:lnTo>
                  <a:lnTo>
                    <a:pt x="5028" y="651"/>
                  </a:lnTo>
                  <a:lnTo>
                    <a:pt x="10542" y="23194"/>
                  </a:lnTo>
                  <a:lnTo>
                    <a:pt x="12512" y="69250"/>
                  </a:lnTo>
                  <a:lnTo>
                    <a:pt x="13352" y="86021"/>
                  </a:lnTo>
                  <a:lnTo>
                    <a:pt x="19052" y="99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1"/>
            <p:cNvSpPr/>
            <p:nvPr>
              <p:custDataLst>
                <p:tags r:id="rId143"/>
              </p:custDataLst>
            </p:nvPr>
          </p:nvSpPr>
          <p:spPr>
            <a:xfrm>
              <a:off x="10179050" y="3175000"/>
              <a:ext cx="56206" cy="158751"/>
            </a:xfrm>
            <a:custGeom>
              <a:avLst/>
              <a:gdLst/>
              <a:ahLst/>
              <a:cxnLst/>
              <a:rect l="0" t="0" r="0" b="0"/>
              <a:pathLst>
                <a:path w="56206" h="158751">
                  <a:moveTo>
                    <a:pt x="0" y="0"/>
                  </a:moveTo>
                  <a:lnTo>
                    <a:pt x="0" y="0"/>
                  </a:lnTo>
                  <a:lnTo>
                    <a:pt x="31951" y="20394"/>
                  </a:lnTo>
                  <a:lnTo>
                    <a:pt x="46391" y="40772"/>
                  </a:lnTo>
                  <a:lnTo>
                    <a:pt x="53960" y="69152"/>
                  </a:lnTo>
                  <a:lnTo>
                    <a:pt x="56205" y="96533"/>
                  </a:lnTo>
                  <a:lnTo>
                    <a:pt x="46757" y="125890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2"/>
            <p:cNvSpPr/>
            <p:nvPr>
              <p:custDataLst>
                <p:tags r:id="rId144"/>
              </p:custDataLst>
            </p:nvPr>
          </p:nvSpPr>
          <p:spPr>
            <a:xfrm>
              <a:off x="10102884" y="3198366"/>
              <a:ext cx="54901" cy="244081"/>
            </a:xfrm>
            <a:custGeom>
              <a:avLst/>
              <a:gdLst/>
              <a:ahLst/>
              <a:cxnLst/>
              <a:rect l="0" t="0" r="0" b="0"/>
              <a:pathLst>
                <a:path w="54901" h="244081">
                  <a:moveTo>
                    <a:pt x="12666" y="71884"/>
                  </a:moveTo>
                  <a:lnTo>
                    <a:pt x="12666" y="71884"/>
                  </a:lnTo>
                  <a:lnTo>
                    <a:pt x="9295" y="71884"/>
                  </a:lnTo>
                  <a:lnTo>
                    <a:pt x="5759" y="73766"/>
                  </a:lnTo>
                  <a:lnTo>
                    <a:pt x="3827" y="75255"/>
                  </a:lnTo>
                  <a:lnTo>
                    <a:pt x="1681" y="80673"/>
                  </a:lnTo>
                  <a:lnTo>
                    <a:pt x="305" y="102391"/>
                  </a:lnTo>
                  <a:lnTo>
                    <a:pt x="4397" y="143292"/>
                  </a:lnTo>
                  <a:lnTo>
                    <a:pt x="5935" y="186074"/>
                  </a:lnTo>
                  <a:lnTo>
                    <a:pt x="1903" y="231900"/>
                  </a:lnTo>
                  <a:lnTo>
                    <a:pt x="348" y="244080"/>
                  </a:lnTo>
                  <a:lnTo>
                    <a:pt x="221" y="243831"/>
                  </a:lnTo>
                  <a:lnTo>
                    <a:pt x="0" y="201954"/>
                  </a:lnTo>
                  <a:lnTo>
                    <a:pt x="3343" y="163899"/>
                  </a:lnTo>
                  <a:lnTo>
                    <a:pt x="5434" y="125802"/>
                  </a:lnTo>
                  <a:lnTo>
                    <a:pt x="9427" y="82136"/>
                  </a:lnTo>
                  <a:lnTo>
                    <a:pt x="15076" y="37919"/>
                  </a:lnTo>
                  <a:lnTo>
                    <a:pt x="21220" y="10393"/>
                  </a:lnTo>
                  <a:lnTo>
                    <a:pt x="24014" y="5490"/>
                  </a:lnTo>
                  <a:lnTo>
                    <a:pt x="27286" y="2221"/>
                  </a:lnTo>
                  <a:lnTo>
                    <a:pt x="30880" y="42"/>
                  </a:lnTo>
                  <a:lnTo>
                    <a:pt x="33982" y="0"/>
                  </a:lnTo>
                  <a:lnTo>
                    <a:pt x="36754" y="1384"/>
                  </a:lnTo>
                  <a:lnTo>
                    <a:pt x="39308" y="3717"/>
                  </a:lnTo>
                  <a:lnTo>
                    <a:pt x="49644" y="23856"/>
                  </a:lnTo>
                  <a:lnTo>
                    <a:pt x="54900" y="55537"/>
                  </a:lnTo>
                  <a:lnTo>
                    <a:pt x="53089" y="78251"/>
                  </a:lnTo>
                  <a:lnTo>
                    <a:pt x="44711" y="97289"/>
                  </a:lnTo>
                  <a:lnTo>
                    <a:pt x="41085" y="101521"/>
                  </a:lnTo>
                  <a:lnTo>
                    <a:pt x="33293" y="106223"/>
                  </a:lnTo>
                  <a:lnTo>
                    <a:pt x="29239" y="106065"/>
                  </a:lnTo>
                  <a:lnTo>
                    <a:pt x="12666" y="97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3"/>
            <p:cNvSpPr/>
            <p:nvPr>
              <p:custDataLst>
                <p:tags r:id="rId145"/>
              </p:custDataLst>
            </p:nvPr>
          </p:nvSpPr>
          <p:spPr>
            <a:xfrm>
              <a:off x="9963150" y="32702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10831" y="8924"/>
                  </a:lnTo>
                  <a:lnTo>
                    <a:pt x="32738" y="221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4"/>
            <p:cNvSpPr/>
            <p:nvPr>
              <p:custDataLst>
                <p:tags r:id="rId146"/>
              </p:custDataLst>
            </p:nvPr>
          </p:nvSpPr>
          <p:spPr>
            <a:xfrm>
              <a:off x="9900533" y="3215792"/>
              <a:ext cx="18168" cy="105259"/>
            </a:xfrm>
            <a:custGeom>
              <a:avLst/>
              <a:gdLst/>
              <a:ahLst/>
              <a:cxnLst/>
              <a:rect l="0" t="0" r="0" b="0"/>
              <a:pathLst>
                <a:path w="18168" h="105259">
                  <a:moveTo>
                    <a:pt x="5467" y="3658"/>
                  </a:moveTo>
                  <a:lnTo>
                    <a:pt x="5467" y="3658"/>
                  </a:lnTo>
                  <a:lnTo>
                    <a:pt x="5467" y="0"/>
                  </a:lnTo>
                  <a:lnTo>
                    <a:pt x="5467" y="1562"/>
                  </a:lnTo>
                  <a:lnTo>
                    <a:pt x="3586" y="4608"/>
                  </a:lnTo>
                  <a:lnTo>
                    <a:pt x="2096" y="6408"/>
                  </a:lnTo>
                  <a:lnTo>
                    <a:pt x="0" y="19054"/>
                  </a:lnTo>
                  <a:lnTo>
                    <a:pt x="2566" y="61437"/>
                  </a:lnTo>
                  <a:lnTo>
                    <a:pt x="9963" y="90017"/>
                  </a:lnTo>
                  <a:lnTo>
                    <a:pt x="18167" y="105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5"/>
            <p:cNvSpPr/>
            <p:nvPr>
              <p:custDataLst>
                <p:tags r:id="rId147"/>
              </p:custDataLst>
            </p:nvPr>
          </p:nvSpPr>
          <p:spPr>
            <a:xfrm>
              <a:off x="9372600" y="3162872"/>
              <a:ext cx="106074" cy="329491"/>
            </a:xfrm>
            <a:custGeom>
              <a:avLst/>
              <a:gdLst/>
              <a:ahLst/>
              <a:cxnLst/>
              <a:rect l="0" t="0" r="0" b="0"/>
              <a:pathLst>
                <a:path w="106074" h="329491">
                  <a:moveTo>
                    <a:pt x="19050" y="88328"/>
                  </a:moveTo>
                  <a:lnTo>
                    <a:pt x="19050" y="88328"/>
                  </a:lnTo>
                  <a:lnTo>
                    <a:pt x="19050" y="84670"/>
                  </a:lnTo>
                  <a:lnTo>
                    <a:pt x="19050" y="86232"/>
                  </a:lnTo>
                  <a:lnTo>
                    <a:pt x="18345" y="86931"/>
                  </a:lnTo>
                  <a:lnTo>
                    <a:pt x="15679" y="87707"/>
                  </a:lnTo>
                  <a:lnTo>
                    <a:pt x="14687" y="88619"/>
                  </a:lnTo>
                  <a:lnTo>
                    <a:pt x="13583" y="91515"/>
                  </a:lnTo>
                  <a:lnTo>
                    <a:pt x="12704" y="134974"/>
                  </a:lnTo>
                  <a:lnTo>
                    <a:pt x="12698" y="178066"/>
                  </a:lnTo>
                  <a:lnTo>
                    <a:pt x="12698" y="221727"/>
                  </a:lnTo>
                  <a:lnTo>
                    <a:pt x="12698" y="267410"/>
                  </a:lnTo>
                  <a:lnTo>
                    <a:pt x="12698" y="311495"/>
                  </a:lnTo>
                  <a:lnTo>
                    <a:pt x="11995" y="318747"/>
                  </a:lnTo>
                  <a:lnTo>
                    <a:pt x="6428" y="329490"/>
                  </a:lnTo>
                  <a:lnTo>
                    <a:pt x="6350" y="284951"/>
                  </a:lnTo>
                  <a:lnTo>
                    <a:pt x="6350" y="239724"/>
                  </a:lnTo>
                  <a:lnTo>
                    <a:pt x="6350" y="194866"/>
                  </a:lnTo>
                  <a:lnTo>
                    <a:pt x="6350" y="150380"/>
                  </a:lnTo>
                  <a:lnTo>
                    <a:pt x="11817" y="104686"/>
                  </a:lnTo>
                  <a:lnTo>
                    <a:pt x="20503" y="58354"/>
                  </a:lnTo>
                  <a:lnTo>
                    <a:pt x="34774" y="17646"/>
                  </a:lnTo>
                  <a:lnTo>
                    <a:pt x="46647" y="3774"/>
                  </a:lnTo>
                  <a:lnTo>
                    <a:pt x="50835" y="1359"/>
                  </a:lnTo>
                  <a:lnTo>
                    <a:pt x="59042" y="0"/>
                  </a:lnTo>
                  <a:lnTo>
                    <a:pt x="66458" y="388"/>
                  </a:lnTo>
                  <a:lnTo>
                    <a:pt x="74457" y="2912"/>
                  </a:lnTo>
                  <a:lnTo>
                    <a:pt x="90266" y="21784"/>
                  </a:lnTo>
                  <a:lnTo>
                    <a:pt x="101611" y="46347"/>
                  </a:lnTo>
                  <a:lnTo>
                    <a:pt x="106073" y="71499"/>
                  </a:lnTo>
                  <a:lnTo>
                    <a:pt x="100652" y="100196"/>
                  </a:lnTo>
                  <a:lnTo>
                    <a:pt x="90125" y="116886"/>
                  </a:lnTo>
                  <a:lnTo>
                    <a:pt x="67112" y="138106"/>
                  </a:lnTo>
                  <a:lnTo>
                    <a:pt x="49988" y="146664"/>
                  </a:lnTo>
                  <a:lnTo>
                    <a:pt x="0" y="132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6"/>
            <p:cNvSpPr/>
            <p:nvPr>
              <p:custDataLst>
                <p:tags r:id="rId148"/>
              </p:custDataLst>
            </p:nvPr>
          </p:nvSpPr>
          <p:spPr>
            <a:xfrm>
              <a:off x="9743298" y="3169795"/>
              <a:ext cx="80153" cy="163956"/>
            </a:xfrm>
            <a:custGeom>
              <a:avLst/>
              <a:gdLst/>
              <a:ahLst/>
              <a:cxnLst/>
              <a:rect l="0" t="0" r="0" b="0"/>
              <a:pathLst>
                <a:path w="80153" h="163956">
                  <a:moveTo>
                    <a:pt x="80152" y="11555"/>
                  </a:moveTo>
                  <a:lnTo>
                    <a:pt x="80152" y="11555"/>
                  </a:lnTo>
                  <a:lnTo>
                    <a:pt x="71313" y="2717"/>
                  </a:lnTo>
                  <a:lnTo>
                    <a:pt x="65406" y="571"/>
                  </a:lnTo>
                  <a:lnTo>
                    <a:pt x="61855" y="0"/>
                  </a:lnTo>
                  <a:lnTo>
                    <a:pt x="54147" y="1245"/>
                  </a:lnTo>
                  <a:lnTo>
                    <a:pt x="44605" y="5562"/>
                  </a:lnTo>
                  <a:lnTo>
                    <a:pt x="30957" y="14536"/>
                  </a:lnTo>
                  <a:lnTo>
                    <a:pt x="21127" y="27461"/>
                  </a:lnTo>
                  <a:lnTo>
                    <a:pt x="5698" y="65497"/>
                  </a:lnTo>
                  <a:lnTo>
                    <a:pt x="0" y="94644"/>
                  </a:lnTo>
                  <a:lnTo>
                    <a:pt x="5054" y="124525"/>
                  </a:lnTo>
                  <a:lnTo>
                    <a:pt x="15495" y="141492"/>
                  </a:lnTo>
                  <a:lnTo>
                    <a:pt x="29542" y="154676"/>
                  </a:lnTo>
                  <a:lnTo>
                    <a:pt x="45194" y="162889"/>
                  </a:lnTo>
                  <a:lnTo>
                    <a:pt x="67452" y="163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7"/>
            <p:cNvSpPr/>
            <p:nvPr>
              <p:custDataLst>
                <p:tags r:id="rId149"/>
              </p:custDataLst>
            </p:nvPr>
          </p:nvSpPr>
          <p:spPr>
            <a:xfrm>
              <a:off x="9499862" y="2966839"/>
              <a:ext cx="152139" cy="110074"/>
            </a:xfrm>
            <a:custGeom>
              <a:avLst/>
              <a:gdLst/>
              <a:ahLst/>
              <a:cxnLst/>
              <a:rect l="0" t="0" r="0" b="0"/>
              <a:pathLst>
                <a:path w="152139" h="110074">
                  <a:moveTo>
                    <a:pt x="6088" y="11311"/>
                  </a:moveTo>
                  <a:lnTo>
                    <a:pt x="6088" y="11311"/>
                  </a:lnTo>
                  <a:lnTo>
                    <a:pt x="621" y="11311"/>
                  </a:lnTo>
                  <a:lnTo>
                    <a:pt x="326" y="10605"/>
                  </a:lnTo>
                  <a:lnTo>
                    <a:pt x="0" y="7940"/>
                  </a:lnTo>
                  <a:lnTo>
                    <a:pt x="617" y="6947"/>
                  </a:lnTo>
                  <a:lnTo>
                    <a:pt x="1737" y="6285"/>
                  </a:lnTo>
                  <a:lnTo>
                    <a:pt x="6679" y="5353"/>
                  </a:lnTo>
                  <a:lnTo>
                    <a:pt x="8599" y="5222"/>
                  </a:lnTo>
                  <a:lnTo>
                    <a:pt x="18042" y="8410"/>
                  </a:lnTo>
                  <a:lnTo>
                    <a:pt x="29778" y="17193"/>
                  </a:lnTo>
                  <a:lnTo>
                    <a:pt x="38820" y="28733"/>
                  </a:lnTo>
                  <a:lnTo>
                    <a:pt x="45970" y="51202"/>
                  </a:lnTo>
                  <a:lnTo>
                    <a:pt x="46626" y="64553"/>
                  </a:lnTo>
                  <a:lnTo>
                    <a:pt x="41300" y="87993"/>
                  </a:lnTo>
                  <a:lnTo>
                    <a:pt x="33730" y="98544"/>
                  </a:lnTo>
                  <a:lnTo>
                    <a:pt x="21334" y="108654"/>
                  </a:lnTo>
                  <a:lnTo>
                    <a:pt x="18369" y="110073"/>
                  </a:lnTo>
                  <a:lnTo>
                    <a:pt x="11312" y="109768"/>
                  </a:lnTo>
                  <a:lnTo>
                    <a:pt x="7454" y="108699"/>
                  </a:lnTo>
                  <a:lnTo>
                    <a:pt x="5588" y="105870"/>
                  </a:lnTo>
                  <a:lnTo>
                    <a:pt x="5396" y="97082"/>
                  </a:lnTo>
                  <a:lnTo>
                    <a:pt x="9543" y="88002"/>
                  </a:lnTo>
                  <a:lnTo>
                    <a:pt x="27075" y="67304"/>
                  </a:lnTo>
                  <a:lnTo>
                    <a:pt x="72246" y="35727"/>
                  </a:lnTo>
                  <a:lnTo>
                    <a:pt x="115088" y="8104"/>
                  </a:lnTo>
                  <a:lnTo>
                    <a:pt x="118033" y="3300"/>
                  </a:lnTo>
                  <a:lnTo>
                    <a:pt x="118112" y="1737"/>
                  </a:lnTo>
                  <a:lnTo>
                    <a:pt x="117459" y="695"/>
                  </a:lnTo>
                  <a:lnTo>
                    <a:pt x="116318" y="0"/>
                  </a:lnTo>
                  <a:lnTo>
                    <a:pt x="114853" y="243"/>
                  </a:lnTo>
                  <a:lnTo>
                    <a:pt x="89543" y="15298"/>
                  </a:lnTo>
                  <a:lnTo>
                    <a:pt x="79396" y="25783"/>
                  </a:lnTo>
                  <a:lnTo>
                    <a:pt x="69124" y="46957"/>
                  </a:lnTo>
                  <a:lnTo>
                    <a:pt x="68573" y="54125"/>
                  </a:lnTo>
                  <a:lnTo>
                    <a:pt x="71724" y="67733"/>
                  </a:lnTo>
                  <a:lnTo>
                    <a:pt x="75246" y="72209"/>
                  </a:lnTo>
                  <a:lnTo>
                    <a:pt x="84802" y="77182"/>
                  </a:lnTo>
                  <a:lnTo>
                    <a:pt x="124936" y="84739"/>
                  </a:lnTo>
                  <a:lnTo>
                    <a:pt x="152138" y="87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5" name="SMARTInkShape-68"/>
          <p:cNvSpPr/>
          <p:nvPr>
            <p:custDataLst>
              <p:tags r:id="rId5"/>
            </p:custDataLst>
          </p:nvPr>
        </p:nvSpPr>
        <p:spPr>
          <a:xfrm>
            <a:off x="9023385" y="2755900"/>
            <a:ext cx="2533616" cy="984251"/>
          </a:xfrm>
          <a:custGeom>
            <a:avLst/>
            <a:gdLst/>
            <a:ahLst/>
            <a:cxnLst/>
            <a:rect l="0" t="0" r="0" b="0"/>
            <a:pathLst>
              <a:path w="2533616" h="984251">
                <a:moveTo>
                  <a:pt x="31715" y="0"/>
                </a:moveTo>
                <a:lnTo>
                  <a:pt x="31715" y="0"/>
                </a:lnTo>
                <a:lnTo>
                  <a:pt x="28344" y="6742"/>
                </a:lnTo>
                <a:lnTo>
                  <a:pt x="22255" y="52176"/>
                </a:lnTo>
                <a:lnTo>
                  <a:pt x="19974" y="92679"/>
                </a:lnTo>
                <a:lnTo>
                  <a:pt x="19442" y="125151"/>
                </a:lnTo>
                <a:lnTo>
                  <a:pt x="17260" y="169727"/>
                </a:lnTo>
                <a:lnTo>
                  <a:pt x="14026" y="213978"/>
                </a:lnTo>
                <a:lnTo>
                  <a:pt x="12563" y="254557"/>
                </a:lnTo>
                <a:lnTo>
                  <a:pt x="9562" y="298462"/>
                </a:lnTo>
                <a:lnTo>
                  <a:pt x="7758" y="332557"/>
                </a:lnTo>
                <a:lnTo>
                  <a:pt x="6743" y="373467"/>
                </a:lnTo>
                <a:lnTo>
                  <a:pt x="4559" y="412400"/>
                </a:lnTo>
                <a:lnTo>
                  <a:pt x="2008" y="441522"/>
                </a:lnTo>
                <a:lnTo>
                  <a:pt x="873" y="480336"/>
                </a:lnTo>
                <a:lnTo>
                  <a:pt x="234" y="525595"/>
                </a:lnTo>
                <a:lnTo>
                  <a:pt x="45" y="564718"/>
                </a:lnTo>
                <a:lnTo>
                  <a:pt x="0" y="596002"/>
                </a:lnTo>
                <a:lnTo>
                  <a:pt x="687" y="629662"/>
                </a:lnTo>
                <a:lnTo>
                  <a:pt x="6450" y="674967"/>
                </a:lnTo>
                <a:lnTo>
                  <a:pt x="22883" y="718833"/>
                </a:lnTo>
                <a:lnTo>
                  <a:pt x="25827" y="726872"/>
                </a:lnTo>
                <a:lnTo>
                  <a:pt x="40387" y="741449"/>
                </a:lnTo>
                <a:lnTo>
                  <a:pt x="80857" y="764682"/>
                </a:lnTo>
                <a:lnTo>
                  <a:pt x="114939" y="774011"/>
                </a:lnTo>
                <a:lnTo>
                  <a:pt x="154780" y="782155"/>
                </a:lnTo>
                <a:lnTo>
                  <a:pt x="188952" y="788126"/>
                </a:lnTo>
                <a:lnTo>
                  <a:pt x="224364" y="793132"/>
                </a:lnTo>
                <a:lnTo>
                  <a:pt x="261975" y="797709"/>
                </a:lnTo>
                <a:lnTo>
                  <a:pt x="302212" y="802094"/>
                </a:lnTo>
                <a:lnTo>
                  <a:pt x="347374" y="806395"/>
                </a:lnTo>
                <a:lnTo>
                  <a:pt x="371270" y="808530"/>
                </a:lnTo>
                <a:lnTo>
                  <a:pt x="396375" y="809953"/>
                </a:lnTo>
                <a:lnTo>
                  <a:pt x="422283" y="810902"/>
                </a:lnTo>
                <a:lnTo>
                  <a:pt x="448726" y="811535"/>
                </a:lnTo>
                <a:lnTo>
                  <a:pt x="476233" y="812662"/>
                </a:lnTo>
                <a:lnTo>
                  <a:pt x="504450" y="814119"/>
                </a:lnTo>
                <a:lnTo>
                  <a:pt x="533138" y="815796"/>
                </a:lnTo>
                <a:lnTo>
                  <a:pt x="563554" y="817619"/>
                </a:lnTo>
                <a:lnTo>
                  <a:pt x="595119" y="819541"/>
                </a:lnTo>
                <a:lnTo>
                  <a:pt x="627451" y="821527"/>
                </a:lnTo>
                <a:lnTo>
                  <a:pt x="659588" y="822851"/>
                </a:lnTo>
                <a:lnTo>
                  <a:pt x="691596" y="823734"/>
                </a:lnTo>
                <a:lnTo>
                  <a:pt x="723520" y="824323"/>
                </a:lnTo>
                <a:lnTo>
                  <a:pt x="756796" y="825421"/>
                </a:lnTo>
                <a:lnTo>
                  <a:pt x="790976" y="826858"/>
                </a:lnTo>
                <a:lnTo>
                  <a:pt x="825754" y="828522"/>
                </a:lnTo>
                <a:lnTo>
                  <a:pt x="860936" y="830337"/>
                </a:lnTo>
                <a:lnTo>
                  <a:pt x="896385" y="832252"/>
                </a:lnTo>
                <a:lnTo>
                  <a:pt x="932011" y="834234"/>
                </a:lnTo>
                <a:lnTo>
                  <a:pt x="969169" y="836262"/>
                </a:lnTo>
                <a:lnTo>
                  <a:pt x="1007345" y="838319"/>
                </a:lnTo>
                <a:lnTo>
                  <a:pt x="1046200" y="840396"/>
                </a:lnTo>
                <a:lnTo>
                  <a:pt x="1084100" y="843192"/>
                </a:lnTo>
                <a:lnTo>
                  <a:pt x="1121362" y="846467"/>
                </a:lnTo>
                <a:lnTo>
                  <a:pt x="1158197" y="850061"/>
                </a:lnTo>
                <a:lnTo>
                  <a:pt x="1196156" y="853163"/>
                </a:lnTo>
                <a:lnTo>
                  <a:pt x="1234870" y="855937"/>
                </a:lnTo>
                <a:lnTo>
                  <a:pt x="1274085" y="858491"/>
                </a:lnTo>
                <a:lnTo>
                  <a:pt x="1313634" y="860899"/>
                </a:lnTo>
                <a:lnTo>
                  <a:pt x="1353406" y="863210"/>
                </a:lnTo>
                <a:lnTo>
                  <a:pt x="1393326" y="865457"/>
                </a:lnTo>
                <a:lnTo>
                  <a:pt x="1431933" y="868366"/>
                </a:lnTo>
                <a:lnTo>
                  <a:pt x="1469665" y="871716"/>
                </a:lnTo>
                <a:lnTo>
                  <a:pt x="1506816" y="875361"/>
                </a:lnTo>
                <a:lnTo>
                  <a:pt x="1543577" y="878496"/>
                </a:lnTo>
                <a:lnTo>
                  <a:pt x="1580077" y="881292"/>
                </a:lnTo>
                <a:lnTo>
                  <a:pt x="1616407" y="883861"/>
                </a:lnTo>
                <a:lnTo>
                  <a:pt x="1653325" y="886985"/>
                </a:lnTo>
                <a:lnTo>
                  <a:pt x="1690639" y="890479"/>
                </a:lnTo>
                <a:lnTo>
                  <a:pt x="1728215" y="894219"/>
                </a:lnTo>
                <a:lnTo>
                  <a:pt x="1764554" y="898124"/>
                </a:lnTo>
                <a:lnTo>
                  <a:pt x="1800069" y="902138"/>
                </a:lnTo>
                <a:lnTo>
                  <a:pt x="1835034" y="906225"/>
                </a:lnTo>
                <a:lnTo>
                  <a:pt x="1868222" y="909656"/>
                </a:lnTo>
                <a:lnTo>
                  <a:pt x="1900225" y="912648"/>
                </a:lnTo>
                <a:lnTo>
                  <a:pt x="1931440" y="915350"/>
                </a:lnTo>
                <a:lnTo>
                  <a:pt x="1961419" y="918560"/>
                </a:lnTo>
                <a:lnTo>
                  <a:pt x="1990581" y="922112"/>
                </a:lnTo>
                <a:lnTo>
                  <a:pt x="2019192" y="925892"/>
                </a:lnTo>
                <a:lnTo>
                  <a:pt x="2047438" y="928411"/>
                </a:lnTo>
                <a:lnTo>
                  <a:pt x="2075441" y="930091"/>
                </a:lnTo>
                <a:lnTo>
                  <a:pt x="2103282" y="931211"/>
                </a:lnTo>
                <a:lnTo>
                  <a:pt x="2128899" y="933368"/>
                </a:lnTo>
                <a:lnTo>
                  <a:pt x="2176176" y="939528"/>
                </a:lnTo>
                <a:lnTo>
                  <a:pt x="2218826" y="945088"/>
                </a:lnTo>
                <a:lnTo>
                  <a:pt x="2258949" y="949911"/>
                </a:lnTo>
                <a:lnTo>
                  <a:pt x="2297946" y="954407"/>
                </a:lnTo>
                <a:lnTo>
                  <a:pt x="2332682" y="958757"/>
                </a:lnTo>
                <a:lnTo>
                  <a:pt x="2378124" y="965172"/>
                </a:lnTo>
                <a:lnTo>
                  <a:pt x="2418399" y="971541"/>
                </a:lnTo>
                <a:lnTo>
                  <a:pt x="2457144" y="977898"/>
                </a:lnTo>
                <a:lnTo>
                  <a:pt x="2495434" y="982368"/>
                </a:lnTo>
                <a:lnTo>
                  <a:pt x="2533615" y="984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18"/>
          <p:cNvGrpSpPr/>
          <p:nvPr/>
        </p:nvGrpSpPr>
        <p:grpSpPr>
          <a:xfrm>
            <a:off x="10562741" y="2190750"/>
            <a:ext cx="372727" cy="366882"/>
            <a:chOff x="10562741" y="2190750"/>
            <a:chExt cx="372727" cy="366882"/>
          </a:xfrm>
        </p:grpSpPr>
        <p:sp>
          <p:nvSpPr>
            <p:cNvPr id="306" name="SMARTInkShape-69"/>
            <p:cNvSpPr/>
            <p:nvPr>
              <p:custDataLst>
                <p:tags r:id="rId136"/>
              </p:custDataLst>
            </p:nvPr>
          </p:nvSpPr>
          <p:spPr>
            <a:xfrm>
              <a:off x="10566400" y="2298700"/>
              <a:ext cx="12306" cy="127001"/>
            </a:xfrm>
            <a:custGeom>
              <a:avLst/>
              <a:gdLst/>
              <a:ahLst/>
              <a:cxnLst/>
              <a:rect l="0" t="0" r="0" b="0"/>
              <a:pathLst>
                <a:path w="12306" h="1270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9696" y="48390"/>
                  </a:lnTo>
                  <a:lnTo>
                    <a:pt x="12305" y="90403"/>
                  </a:lnTo>
                  <a:lnTo>
                    <a:pt x="11817" y="101562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0"/>
            <p:cNvSpPr/>
            <p:nvPr>
              <p:custDataLst>
                <p:tags r:id="rId137"/>
              </p:custDataLst>
            </p:nvPr>
          </p:nvSpPr>
          <p:spPr>
            <a:xfrm>
              <a:off x="10562741" y="21907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3659" y="15679"/>
                  </a:lnTo>
                  <a:lnTo>
                    <a:pt x="1778" y="12142"/>
                  </a:lnTo>
                  <a:lnTo>
                    <a:pt x="289" y="10212"/>
                  </a:lnTo>
                  <a:lnTo>
                    <a:pt x="0" y="8924"/>
                  </a:lnTo>
                  <a:lnTo>
                    <a:pt x="515" y="8066"/>
                  </a:lnTo>
                  <a:lnTo>
                    <a:pt x="1563" y="7494"/>
                  </a:lnTo>
                  <a:lnTo>
                    <a:pt x="2261" y="640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1"/>
            <p:cNvSpPr/>
            <p:nvPr>
              <p:custDataLst>
                <p:tags r:id="rId138"/>
              </p:custDataLst>
            </p:nvPr>
          </p:nvSpPr>
          <p:spPr>
            <a:xfrm>
              <a:off x="10706100" y="2419350"/>
              <a:ext cx="3658" cy="11818"/>
            </a:xfrm>
            <a:custGeom>
              <a:avLst/>
              <a:gdLst/>
              <a:ahLst/>
              <a:cxnLst/>
              <a:rect l="0" t="0" r="0" b="0"/>
              <a:pathLst>
                <a:path w="3658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0" y="11817"/>
                  </a:lnTo>
                  <a:lnTo>
                    <a:pt x="3657" y="11406"/>
                  </a:lnTo>
                  <a:lnTo>
                    <a:pt x="1398" y="74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2"/>
            <p:cNvSpPr/>
            <p:nvPr>
              <p:custDataLst>
                <p:tags r:id="rId139"/>
              </p:custDataLst>
            </p:nvPr>
          </p:nvSpPr>
          <p:spPr>
            <a:xfrm>
              <a:off x="10835603" y="2279078"/>
              <a:ext cx="99865" cy="278554"/>
            </a:xfrm>
            <a:custGeom>
              <a:avLst/>
              <a:gdLst/>
              <a:ahLst/>
              <a:cxnLst/>
              <a:rect l="0" t="0" r="0" b="0"/>
              <a:pathLst>
                <a:path w="99865" h="278554">
                  <a:moveTo>
                    <a:pt x="22897" y="83122"/>
                  </a:moveTo>
                  <a:lnTo>
                    <a:pt x="22897" y="83122"/>
                  </a:lnTo>
                  <a:lnTo>
                    <a:pt x="19526" y="86493"/>
                  </a:lnTo>
                  <a:lnTo>
                    <a:pt x="14058" y="102073"/>
                  </a:lnTo>
                  <a:lnTo>
                    <a:pt x="10704" y="146461"/>
                  </a:lnTo>
                  <a:lnTo>
                    <a:pt x="10348" y="184674"/>
                  </a:lnTo>
                  <a:lnTo>
                    <a:pt x="13598" y="232142"/>
                  </a:lnTo>
                  <a:lnTo>
                    <a:pt x="16289" y="277843"/>
                  </a:lnTo>
                  <a:lnTo>
                    <a:pt x="14963" y="278553"/>
                  </a:lnTo>
                  <a:lnTo>
                    <a:pt x="9728" y="273697"/>
                  </a:lnTo>
                  <a:lnTo>
                    <a:pt x="645" y="240240"/>
                  </a:lnTo>
                  <a:lnTo>
                    <a:pt x="0" y="199765"/>
                  </a:lnTo>
                  <a:lnTo>
                    <a:pt x="2844" y="167419"/>
                  </a:lnTo>
                  <a:lnTo>
                    <a:pt x="6458" y="131876"/>
                  </a:lnTo>
                  <a:lnTo>
                    <a:pt x="12460" y="89650"/>
                  </a:lnTo>
                  <a:lnTo>
                    <a:pt x="22076" y="48054"/>
                  </a:lnTo>
                  <a:lnTo>
                    <a:pt x="37236" y="17933"/>
                  </a:lnTo>
                  <a:lnTo>
                    <a:pt x="48391" y="2345"/>
                  </a:lnTo>
                  <a:lnTo>
                    <a:pt x="52592" y="343"/>
                  </a:lnTo>
                  <a:lnTo>
                    <a:pt x="62905" y="0"/>
                  </a:lnTo>
                  <a:lnTo>
                    <a:pt x="76428" y="9725"/>
                  </a:lnTo>
                  <a:lnTo>
                    <a:pt x="89728" y="25101"/>
                  </a:lnTo>
                  <a:lnTo>
                    <a:pt x="97990" y="41342"/>
                  </a:lnTo>
                  <a:lnTo>
                    <a:pt x="99864" y="76466"/>
                  </a:lnTo>
                  <a:lnTo>
                    <a:pt x="93793" y="94510"/>
                  </a:lnTo>
                  <a:lnTo>
                    <a:pt x="89212" y="101297"/>
                  </a:lnTo>
                  <a:lnTo>
                    <a:pt x="59165" y="120963"/>
                  </a:lnTo>
                  <a:lnTo>
                    <a:pt x="22897" y="127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19"/>
          <p:cNvGrpSpPr/>
          <p:nvPr/>
        </p:nvGrpSpPr>
        <p:grpSpPr>
          <a:xfrm>
            <a:off x="9849253" y="2247900"/>
            <a:ext cx="513948" cy="260675"/>
            <a:chOff x="9849253" y="2247900"/>
            <a:chExt cx="513948" cy="260675"/>
          </a:xfrm>
        </p:grpSpPr>
        <p:sp>
          <p:nvSpPr>
            <p:cNvPr id="311" name="SMARTInkShape-73"/>
            <p:cNvSpPr/>
            <p:nvPr>
              <p:custDataLst>
                <p:tags r:id="rId130"/>
              </p:custDataLst>
            </p:nvPr>
          </p:nvSpPr>
          <p:spPr>
            <a:xfrm>
              <a:off x="10052050" y="23495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0"/>
                  </a:moveTo>
                  <a:lnTo>
                    <a:pt x="0" y="0"/>
                  </a:lnTo>
                  <a:lnTo>
                    <a:pt x="6087" y="0"/>
                  </a:lnTo>
                  <a:lnTo>
                    <a:pt x="7004" y="9434"/>
                  </a:lnTo>
                  <a:lnTo>
                    <a:pt x="9696" y="14306"/>
                  </a:lnTo>
                  <a:lnTo>
                    <a:pt x="12815" y="15181"/>
                  </a:lnTo>
                  <a:lnTo>
                    <a:pt x="31146" y="15281"/>
                  </a:lnTo>
                  <a:lnTo>
                    <a:pt x="51934" y="18305"/>
                  </a:lnTo>
                  <a:lnTo>
                    <a:pt x="825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4"/>
            <p:cNvSpPr/>
            <p:nvPr>
              <p:custDataLst>
                <p:tags r:id="rId131"/>
              </p:custDataLst>
            </p:nvPr>
          </p:nvSpPr>
          <p:spPr>
            <a:xfrm>
              <a:off x="10185663" y="2276183"/>
              <a:ext cx="79811" cy="232392"/>
            </a:xfrm>
            <a:custGeom>
              <a:avLst/>
              <a:gdLst/>
              <a:ahLst/>
              <a:cxnLst/>
              <a:rect l="0" t="0" r="0" b="0"/>
              <a:pathLst>
                <a:path w="79811" h="232392">
                  <a:moveTo>
                    <a:pt x="18787" y="54267"/>
                  </a:moveTo>
                  <a:lnTo>
                    <a:pt x="18787" y="54267"/>
                  </a:lnTo>
                  <a:lnTo>
                    <a:pt x="9948" y="63105"/>
                  </a:lnTo>
                  <a:lnTo>
                    <a:pt x="7231" y="79307"/>
                  </a:lnTo>
                  <a:lnTo>
                    <a:pt x="6189" y="124477"/>
                  </a:lnTo>
                  <a:lnTo>
                    <a:pt x="6106" y="169893"/>
                  </a:lnTo>
                  <a:lnTo>
                    <a:pt x="4209" y="212103"/>
                  </a:lnTo>
                  <a:lnTo>
                    <a:pt x="325" y="232391"/>
                  </a:lnTo>
                  <a:lnTo>
                    <a:pt x="0" y="229624"/>
                  </a:lnTo>
                  <a:lnTo>
                    <a:pt x="4797" y="182905"/>
                  </a:lnTo>
                  <a:lnTo>
                    <a:pt x="9469" y="141771"/>
                  </a:lnTo>
                  <a:lnTo>
                    <a:pt x="16948" y="97108"/>
                  </a:lnTo>
                  <a:lnTo>
                    <a:pt x="23493" y="55517"/>
                  </a:lnTo>
                  <a:lnTo>
                    <a:pt x="37865" y="11710"/>
                  </a:lnTo>
                  <a:lnTo>
                    <a:pt x="39973" y="6846"/>
                  </a:lnTo>
                  <a:lnTo>
                    <a:pt x="42788" y="3603"/>
                  </a:lnTo>
                  <a:lnTo>
                    <a:pt x="49679" y="0"/>
                  </a:lnTo>
                  <a:lnTo>
                    <a:pt x="57447" y="280"/>
                  </a:lnTo>
                  <a:lnTo>
                    <a:pt x="61494" y="1342"/>
                  </a:lnTo>
                  <a:lnTo>
                    <a:pt x="69752" y="8167"/>
                  </a:lnTo>
                  <a:lnTo>
                    <a:pt x="73932" y="12950"/>
                  </a:lnTo>
                  <a:lnTo>
                    <a:pt x="78573" y="23910"/>
                  </a:lnTo>
                  <a:lnTo>
                    <a:pt x="79810" y="29795"/>
                  </a:lnTo>
                  <a:lnTo>
                    <a:pt x="77425" y="43861"/>
                  </a:lnTo>
                  <a:lnTo>
                    <a:pt x="70954" y="58815"/>
                  </a:lnTo>
                  <a:lnTo>
                    <a:pt x="56117" y="77722"/>
                  </a:lnTo>
                  <a:lnTo>
                    <a:pt x="37837" y="9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5"/>
            <p:cNvSpPr/>
            <p:nvPr>
              <p:custDataLst>
                <p:tags r:id="rId132"/>
              </p:custDataLst>
            </p:nvPr>
          </p:nvSpPr>
          <p:spPr>
            <a:xfrm>
              <a:off x="10255250" y="2247900"/>
              <a:ext cx="95251" cy="228601"/>
            </a:xfrm>
            <a:custGeom>
              <a:avLst/>
              <a:gdLst/>
              <a:ahLst/>
              <a:cxnLst/>
              <a:rect l="0" t="0" r="0" b="0"/>
              <a:pathLst>
                <a:path w="95251" h="228601">
                  <a:moveTo>
                    <a:pt x="95250" y="0"/>
                  </a:moveTo>
                  <a:lnTo>
                    <a:pt x="95250" y="0"/>
                  </a:lnTo>
                  <a:lnTo>
                    <a:pt x="95248" y="40753"/>
                  </a:lnTo>
                  <a:lnTo>
                    <a:pt x="95248" y="82604"/>
                  </a:lnTo>
                  <a:lnTo>
                    <a:pt x="88507" y="120666"/>
                  </a:lnTo>
                  <a:lnTo>
                    <a:pt x="73587" y="164267"/>
                  </a:lnTo>
                  <a:lnTo>
                    <a:pt x="53289" y="192426"/>
                  </a:lnTo>
                  <a:lnTo>
                    <a:pt x="37795" y="20687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6"/>
            <p:cNvSpPr/>
            <p:nvPr>
              <p:custDataLst>
                <p:tags r:id="rId133"/>
              </p:custDataLst>
            </p:nvPr>
          </p:nvSpPr>
          <p:spPr>
            <a:xfrm>
              <a:off x="9849253" y="2263292"/>
              <a:ext cx="63098" cy="219559"/>
            </a:xfrm>
            <a:custGeom>
              <a:avLst/>
              <a:gdLst/>
              <a:ahLst/>
              <a:cxnLst/>
              <a:rect l="0" t="0" r="0" b="0"/>
              <a:pathLst>
                <a:path w="63098" h="219559">
                  <a:moveTo>
                    <a:pt x="56747" y="3658"/>
                  </a:moveTo>
                  <a:lnTo>
                    <a:pt x="56747" y="3658"/>
                  </a:lnTo>
                  <a:lnTo>
                    <a:pt x="53376" y="287"/>
                  </a:lnTo>
                  <a:lnTo>
                    <a:pt x="50971" y="0"/>
                  </a:lnTo>
                  <a:lnTo>
                    <a:pt x="44537" y="1562"/>
                  </a:lnTo>
                  <a:lnTo>
                    <a:pt x="32982" y="9779"/>
                  </a:lnTo>
                  <a:lnTo>
                    <a:pt x="17140" y="38995"/>
                  </a:lnTo>
                  <a:lnTo>
                    <a:pt x="4190" y="83257"/>
                  </a:lnTo>
                  <a:lnTo>
                    <a:pt x="505" y="129213"/>
                  </a:lnTo>
                  <a:lnTo>
                    <a:pt x="0" y="146243"/>
                  </a:lnTo>
                  <a:lnTo>
                    <a:pt x="9829" y="174473"/>
                  </a:lnTo>
                  <a:lnTo>
                    <a:pt x="22775" y="195067"/>
                  </a:lnTo>
                  <a:lnTo>
                    <a:pt x="63097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7"/>
            <p:cNvSpPr/>
            <p:nvPr>
              <p:custDataLst>
                <p:tags r:id="rId134"/>
              </p:custDataLst>
            </p:nvPr>
          </p:nvSpPr>
          <p:spPr>
            <a:xfrm>
              <a:off x="10350500" y="2374900"/>
              <a:ext cx="12701" cy="22422"/>
            </a:xfrm>
            <a:custGeom>
              <a:avLst/>
              <a:gdLst/>
              <a:ahLst/>
              <a:cxnLst/>
              <a:rect l="0" t="0" r="0" b="0"/>
              <a:pathLst>
                <a:path w="1270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20931"/>
                  </a:lnTo>
                  <a:lnTo>
                    <a:pt x="8839" y="22421"/>
                  </a:lnTo>
                  <a:lnTo>
                    <a:pt x="10126" y="22003"/>
                  </a:lnTo>
                  <a:lnTo>
                    <a:pt x="10985" y="2031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8"/>
            <p:cNvSpPr/>
            <p:nvPr>
              <p:custDataLst>
                <p:tags r:id="rId135"/>
              </p:custDataLst>
            </p:nvPr>
          </p:nvSpPr>
          <p:spPr>
            <a:xfrm>
              <a:off x="9950448" y="2286003"/>
              <a:ext cx="25403" cy="170805"/>
            </a:xfrm>
            <a:custGeom>
              <a:avLst/>
              <a:gdLst/>
              <a:ahLst/>
              <a:cxnLst/>
              <a:rect l="0" t="0" r="0" b="0"/>
              <a:pathLst>
                <a:path w="25403" h="170805">
                  <a:moveTo>
                    <a:pt x="2" y="25397"/>
                  </a:moveTo>
                  <a:lnTo>
                    <a:pt x="2" y="25397"/>
                  </a:lnTo>
                  <a:lnTo>
                    <a:pt x="0" y="12201"/>
                  </a:lnTo>
                  <a:lnTo>
                    <a:pt x="0" y="12366"/>
                  </a:lnTo>
                  <a:lnTo>
                    <a:pt x="3372" y="9228"/>
                  </a:lnTo>
                  <a:lnTo>
                    <a:pt x="5028" y="5746"/>
                  </a:lnTo>
                  <a:lnTo>
                    <a:pt x="6330" y="96"/>
                  </a:lnTo>
                  <a:lnTo>
                    <a:pt x="12439" y="0"/>
                  </a:lnTo>
                  <a:lnTo>
                    <a:pt x="12702" y="45422"/>
                  </a:lnTo>
                  <a:lnTo>
                    <a:pt x="12702" y="89081"/>
                  </a:lnTo>
                  <a:lnTo>
                    <a:pt x="12702" y="133314"/>
                  </a:lnTo>
                  <a:lnTo>
                    <a:pt x="12702" y="169277"/>
                  </a:lnTo>
                  <a:lnTo>
                    <a:pt x="13407" y="170001"/>
                  </a:lnTo>
                  <a:lnTo>
                    <a:pt x="16072" y="170804"/>
                  </a:lnTo>
                  <a:lnTo>
                    <a:pt x="17771" y="170313"/>
                  </a:lnTo>
                  <a:lnTo>
                    <a:pt x="21539" y="167886"/>
                  </a:lnTo>
                  <a:lnTo>
                    <a:pt x="23687" y="164455"/>
                  </a:lnTo>
                  <a:lnTo>
                    <a:pt x="25402" y="158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79"/>
          <p:cNvSpPr/>
          <p:nvPr>
            <p:custDataLst>
              <p:tags r:id="rId6"/>
            </p:custDataLst>
          </p:nvPr>
        </p:nvSpPr>
        <p:spPr>
          <a:xfrm>
            <a:off x="9017000" y="1932792"/>
            <a:ext cx="222251" cy="172788"/>
          </a:xfrm>
          <a:custGeom>
            <a:avLst/>
            <a:gdLst/>
            <a:ahLst/>
            <a:cxnLst/>
            <a:rect l="0" t="0" r="0" b="0"/>
            <a:pathLst>
              <a:path w="222251" h="172788">
                <a:moveTo>
                  <a:pt x="0" y="35708"/>
                </a:moveTo>
                <a:lnTo>
                  <a:pt x="0" y="35708"/>
                </a:lnTo>
                <a:lnTo>
                  <a:pt x="0" y="26870"/>
                </a:lnTo>
                <a:lnTo>
                  <a:pt x="1881" y="22843"/>
                </a:lnTo>
                <a:lnTo>
                  <a:pt x="3370" y="20781"/>
                </a:lnTo>
                <a:lnTo>
                  <a:pt x="12209" y="14509"/>
                </a:lnTo>
                <a:lnTo>
                  <a:pt x="23764" y="11553"/>
                </a:lnTo>
                <a:lnTo>
                  <a:pt x="39498" y="14048"/>
                </a:lnTo>
                <a:lnTo>
                  <a:pt x="54193" y="22626"/>
                </a:lnTo>
                <a:lnTo>
                  <a:pt x="70856" y="40847"/>
                </a:lnTo>
                <a:lnTo>
                  <a:pt x="82456" y="70862"/>
                </a:lnTo>
                <a:lnTo>
                  <a:pt x="83620" y="96454"/>
                </a:lnTo>
                <a:lnTo>
                  <a:pt x="76123" y="127555"/>
                </a:lnTo>
                <a:lnTo>
                  <a:pt x="66994" y="143792"/>
                </a:lnTo>
                <a:lnTo>
                  <a:pt x="43886" y="165713"/>
                </a:lnTo>
                <a:lnTo>
                  <a:pt x="33380" y="171099"/>
                </a:lnTo>
                <a:lnTo>
                  <a:pt x="28603" y="172535"/>
                </a:lnTo>
                <a:lnTo>
                  <a:pt x="24712" y="172787"/>
                </a:lnTo>
                <a:lnTo>
                  <a:pt x="18508" y="171186"/>
                </a:lnTo>
                <a:lnTo>
                  <a:pt x="13400" y="166241"/>
                </a:lnTo>
                <a:lnTo>
                  <a:pt x="11049" y="162946"/>
                </a:lnTo>
                <a:lnTo>
                  <a:pt x="10189" y="159339"/>
                </a:lnTo>
                <a:lnTo>
                  <a:pt x="11115" y="151568"/>
                </a:lnTo>
                <a:lnTo>
                  <a:pt x="15601" y="139259"/>
                </a:lnTo>
                <a:lnTo>
                  <a:pt x="28141" y="126676"/>
                </a:lnTo>
                <a:lnTo>
                  <a:pt x="61276" y="105552"/>
                </a:lnTo>
                <a:lnTo>
                  <a:pt x="86360" y="90975"/>
                </a:lnTo>
                <a:lnTo>
                  <a:pt x="117989" y="66526"/>
                </a:lnTo>
                <a:lnTo>
                  <a:pt x="146245" y="32303"/>
                </a:lnTo>
                <a:lnTo>
                  <a:pt x="147592" y="27793"/>
                </a:lnTo>
                <a:lnTo>
                  <a:pt x="146392" y="6147"/>
                </a:lnTo>
                <a:lnTo>
                  <a:pt x="145572" y="3301"/>
                </a:lnTo>
                <a:lnTo>
                  <a:pt x="144321" y="1403"/>
                </a:lnTo>
                <a:lnTo>
                  <a:pt x="142780" y="138"/>
                </a:lnTo>
                <a:lnTo>
                  <a:pt x="140343" y="0"/>
                </a:lnTo>
                <a:lnTo>
                  <a:pt x="133871" y="1729"/>
                </a:lnTo>
                <a:lnTo>
                  <a:pt x="126291" y="10493"/>
                </a:lnTo>
                <a:lnTo>
                  <a:pt x="118924" y="24501"/>
                </a:lnTo>
                <a:lnTo>
                  <a:pt x="106562" y="64121"/>
                </a:lnTo>
                <a:lnTo>
                  <a:pt x="97485" y="102390"/>
                </a:lnTo>
                <a:lnTo>
                  <a:pt x="99562" y="109796"/>
                </a:lnTo>
                <a:lnTo>
                  <a:pt x="109396" y="123669"/>
                </a:lnTo>
                <a:lnTo>
                  <a:pt x="123175" y="131247"/>
                </a:lnTo>
                <a:lnTo>
                  <a:pt x="138705" y="133908"/>
                </a:lnTo>
                <a:lnTo>
                  <a:pt x="164021" y="130735"/>
                </a:lnTo>
                <a:lnTo>
                  <a:pt x="222250" y="1119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21"/>
          <p:cNvGrpSpPr/>
          <p:nvPr/>
        </p:nvGrpSpPr>
        <p:grpSpPr>
          <a:xfrm>
            <a:off x="8293100" y="304670"/>
            <a:ext cx="3740151" cy="2609880"/>
            <a:chOff x="8293100" y="304670"/>
            <a:chExt cx="3740151" cy="2609880"/>
          </a:xfrm>
        </p:grpSpPr>
        <p:sp>
          <p:nvSpPr>
            <p:cNvPr id="319" name="SMARTInkShape-80"/>
            <p:cNvSpPr/>
            <p:nvPr>
              <p:custDataLst>
                <p:tags r:id="rId102"/>
              </p:custDataLst>
            </p:nvPr>
          </p:nvSpPr>
          <p:spPr>
            <a:xfrm>
              <a:off x="10777391" y="381000"/>
              <a:ext cx="93810" cy="88665"/>
            </a:xfrm>
            <a:custGeom>
              <a:avLst/>
              <a:gdLst/>
              <a:ahLst/>
              <a:cxnLst/>
              <a:rect l="0" t="0" r="0" b="0"/>
              <a:pathLst>
                <a:path w="93810" h="88665">
                  <a:moveTo>
                    <a:pt x="11259" y="25400"/>
                  </a:moveTo>
                  <a:lnTo>
                    <a:pt x="11259" y="25400"/>
                  </a:lnTo>
                  <a:lnTo>
                    <a:pt x="11257" y="19933"/>
                  </a:lnTo>
                  <a:lnTo>
                    <a:pt x="7888" y="15941"/>
                  </a:lnTo>
                  <a:lnTo>
                    <a:pt x="6233" y="10377"/>
                  </a:lnTo>
                  <a:lnTo>
                    <a:pt x="5792" y="6918"/>
                  </a:lnTo>
                  <a:lnTo>
                    <a:pt x="4791" y="5318"/>
                  </a:lnTo>
                  <a:lnTo>
                    <a:pt x="3418" y="4956"/>
                  </a:lnTo>
                  <a:lnTo>
                    <a:pt x="1800" y="5421"/>
                  </a:lnTo>
                  <a:lnTo>
                    <a:pt x="0" y="13463"/>
                  </a:lnTo>
                  <a:lnTo>
                    <a:pt x="566" y="57774"/>
                  </a:lnTo>
                  <a:lnTo>
                    <a:pt x="7423" y="84398"/>
                  </a:lnTo>
                  <a:lnTo>
                    <a:pt x="10112" y="87310"/>
                  </a:lnTo>
                  <a:lnTo>
                    <a:pt x="13315" y="88545"/>
                  </a:lnTo>
                  <a:lnTo>
                    <a:pt x="16863" y="88664"/>
                  </a:lnTo>
                  <a:lnTo>
                    <a:pt x="22688" y="86913"/>
                  </a:lnTo>
                  <a:lnTo>
                    <a:pt x="25228" y="85459"/>
                  </a:lnTo>
                  <a:lnTo>
                    <a:pt x="29933" y="78198"/>
                  </a:lnTo>
                  <a:lnTo>
                    <a:pt x="39637" y="55522"/>
                  </a:lnTo>
                  <a:lnTo>
                    <a:pt x="41466" y="55359"/>
                  </a:lnTo>
                  <a:lnTo>
                    <a:pt x="43391" y="56662"/>
                  </a:lnTo>
                  <a:lnTo>
                    <a:pt x="48117" y="61166"/>
                  </a:lnTo>
                  <a:lnTo>
                    <a:pt x="66425" y="73359"/>
                  </a:lnTo>
                  <a:lnTo>
                    <a:pt x="73641" y="74937"/>
                  </a:lnTo>
                  <a:lnTo>
                    <a:pt x="79673" y="73757"/>
                  </a:lnTo>
                  <a:lnTo>
                    <a:pt x="82268" y="72455"/>
                  </a:lnTo>
                  <a:lnTo>
                    <a:pt x="83997" y="70175"/>
                  </a:lnTo>
                  <a:lnTo>
                    <a:pt x="86433" y="60931"/>
                  </a:lnTo>
                  <a:lnTo>
                    <a:pt x="93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81"/>
            <p:cNvSpPr/>
            <p:nvPr>
              <p:custDataLst>
                <p:tags r:id="rId103"/>
              </p:custDataLst>
            </p:nvPr>
          </p:nvSpPr>
          <p:spPr>
            <a:xfrm>
              <a:off x="10283343" y="304670"/>
              <a:ext cx="48108" cy="247781"/>
            </a:xfrm>
            <a:custGeom>
              <a:avLst/>
              <a:gdLst/>
              <a:ahLst/>
              <a:cxnLst/>
              <a:rect l="0" t="0" r="0" b="0"/>
              <a:pathLst>
                <a:path w="48108" h="247781">
                  <a:moveTo>
                    <a:pt x="3657" y="12830"/>
                  </a:moveTo>
                  <a:lnTo>
                    <a:pt x="3657" y="12830"/>
                  </a:lnTo>
                  <a:lnTo>
                    <a:pt x="3657" y="7363"/>
                  </a:lnTo>
                  <a:lnTo>
                    <a:pt x="286" y="0"/>
                  </a:lnTo>
                  <a:lnTo>
                    <a:pt x="0" y="43"/>
                  </a:lnTo>
                  <a:lnTo>
                    <a:pt x="8313" y="43963"/>
                  </a:lnTo>
                  <a:lnTo>
                    <a:pt x="13659" y="89788"/>
                  </a:lnTo>
                  <a:lnTo>
                    <a:pt x="16263" y="129785"/>
                  </a:lnTo>
                  <a:lnTo>
                    <a:pt x="19373" y="162882"/>
                  </a:lnTo>
                  <a:lnTo>
                    <a:pt x="25090" y="210474"/>
                  </a:lnTo>
                  <a:lnTo>
                    <a:pt x="48107" y="247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82"/>
            <p:cNvSpPr/>
            <p:nvPr>
              <p:custDataLst>
                <p:tags r:id="rId104"/>
              </p:custDataLst>
            </p:nvPr>
          </p:nvSpPr>
          <p:spPr>
            <a:xfrm>
              <a:off x="9916403" y="383182"/>
              <a:ext cx="148348" cy="685710"/>
            </a:xfrm>
            <a:custGeom>
              <a:avLst/>
              <a:gdLst/>
              <a:ahLst/>
              <a:cxnLst/>
              <a:rect l="0" t="0" r="0" b="0"/>
              <a:pathLst>
                <a:path w="148348" h="685710">
                  <a:moveTo>
                    <a:pt x="148347" y="29568"/>
                  </a:moveTo>
                  <a:lnTo>
                    <a:pt x="148347" y="29568"/>
                  </a:lnTo>
                  <a:lnTo>
                    <a:pt x="139508" y="15262"/>
                  </a:lnTo>
                  <a:lnTo>
                    <a:pt x="123307" y="5182"/>
                  </a:lnTo>
                  <a:lnTo>
                    <a:pt x="104005" y="0"/>
                  </a:lnTo>
                  <a:lnTo>
                    <a:pt x="74766" y="8577"/>
                  </a:lnTo>
                  <a:lnTo>
                    <a:pt x="49405" y="27895"/>
                  </a:lnTo>
                  <a:lnTo>
                    <a:pt x="40872" y="47169"/>
                  </a:lnTo>
                  <a:lnTo>
                    <a:pt x="38491" y="69846"/>
                  </a:lnTo>
                  <a:lnTo>
                    <a:pt x="48462" y="117017"/>
                  </a:lnTo>
                  <a:lnTo>
                    <a:pt x="57386" y="138284"/>
                  </a:lnTo>
                  <a:lnTo>
                    <a:pt x="87840" y="184224"/>
                  </a:lnTo>
                  <a:lnTo>
                    <a:pt x="108246" y="228135"/>
                  </a:lnTo>
                  <a:lnTo>
                    <a:pt x="111005" y="249053"/>
                  </a:lnTo>
                  <a:lnTo>
                    <a:pt x="106708" y="280867"/>
                  </a:lnTo>
                  <a:lnTo>
                    <a:pt x="99503" y="298595"/>
                  </a:lnTo>
                  <a:lnTo>
                    <a:pt x="84249" y="319065"/>
                  </a:lnTo>
                  <a:lnTo>
                    <a:pt x="74940" y="327096"/>
                  </a:lnTo>
                  <a:lnTo>
                    <a:pt x="49441" y="337296"/>
                  </a:lnTo>
                  <a:lnTo>
                    <a:pt x="41359" y="339197"/>
                  </a:lnTo>
                  <a:lnTo>
                    <a:pt x="38923" y="338998"/>
                  </a:lnTo>
                  <a:lnTo>
                    <a:pt x="37295" y="338161"/>
                  </a:lnTo>
                  <a:lnTo>
                    <a:pt x="36214" y="336896"/>
                  </a:lnTo>
                  <a:lnTo>
                    <a:pt x="36902" y="336759"/>
                  </a:lnTo>
                  <a:lnTo>
                    <a:pt x="58656" y="346799"/>
                  </a:lnTo>
                  <a:lnTo>
                    <a:pt x="74892" y="358199"/>
                  </a:lnTo>
                  <a:lnTo>
                    <a:pt x="88640" y="377256"/>
                  </a:lnTo>
                  <a:lnTo>
                    <a:pt x="98279" y="407518"/>
                  </a:lnTo>
                  <a:lnTo>
                    <a:pt x="95491" y="450038"/>
                  </a:lnTo>
                  <a:lnTo>
                    <a:pt x="82356" y="488271"/>
                  </a:lnTo>
                  <a:lnTo>
                    <a:pt x="56002" y="530679"/>
                  </a:lnTo>
                  <a:lnTo>
                    <a:pt x="26651" y="574433"/>
                  </a:lnTo>
                  <a:lnTo>
                    <a:pt x="7735" y="603829"/>
                  </a:lnTo>
                  <a:lnTo>
                    <a:pt x="0" y="627013"/>
                  </a:lnTo>
                  <a:lnTo>
                    <a:pt x="520" y="652422"/>
                  </a:lnTo>
                  <a:lnTo>
                    <a:pt x="4639" y="660704"/>
                  </a:lnTo>
                  <a:lnTo>
                    <a:pt x="18625" y="675551"/>
                  </a:lnTo>
                  <a:lnTo>
                    <a:pt x="36600" y="683560"/>
                  </a:lnTo>
                  <a:lnTo>
                    <a:pt x="56349" y="685709"/>
                  </a:lnTo>
                  <a:lnTo>
                    <a:pt x="88006" y="678279"/>
                  </a:lnTo>
                  <a:lnTo>
                    <a:pt x="135647" y="658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3"/>
            <p:cNvSpPr/>
            <p:nvPr>
              <p:custDataLst>
                <p:tags r:id="rId105"/>
              </p:custDataLst>
            </p:nvPr>
          </p:nvSpPr>
          <p:spPr>
            <a:xfrm>
              <a:off x="9621133" y="685800"/>
              <a:ext cx="100718" cy="36336"/>
            </a:xfrm>
            <a:custGeom>
              <a:avLst/>
              <a:gdLst/>
              <a:ahLst/>
              <a:cxnLst/>
              <a:rect l="0" t="0" r="0" b="0"/>
              <a:pathLst>
                <a:path w="100718" h="36336">
                  <a:moveTo>
                    <a:pt x="5467" y="25400"/>
                  </a:moveTo>
                  <a:lnTo>
                    <a:pt x="5467" y="25400"/>
                  </a:lnTo>
                  <a:lnTo>
                    <a:pt x="0" y="36335"/>
                  </a:lnTo>
                  <a:lnTo>
                    <a:pt x="12862" y="34206"/>
                  </a:lnTo>
                  <a:lnTo>
                    <a:pt x="48972" y="21390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84"/>
            <p:cNvSpPr/>
            <p:nvPr>
              <p:custDataLst>
                <p:tags r:id="rId106"/>
              </p:custDataLst>
            </p:nvPr>
          </p:nvSpPr>
          <p:spPr>
            <a:xfrm>
              <a:off x="9321800" y="506394"/>
              <a:ext cx="65040" cy="223857"/>
            </a:xfrm>
            <a:custGeom>
              <a:avLst/>
              <a:gdLst/>
              <a:ahLst/>
              <a:cxnLst/>
              <a:rect l="0" t="0" r="0" b="0"/>
              <a:pathLst>
                <a:path w="65040" h="223857">
                  <a:moveTo>
                    <a:pt x="0" y="14306"/>
                  </a:moveTo>
                  <a:lnTo>
                    <a:pt x="0" y="14306"/>
                  </a:lnTo>
                  <a:lnTo>
                    <a:pt x="13814" y="2372"/>
                  </a:lnTo>
                  <a:lnTo>
                    <a:pt x="17676" y="0"/>
                  </a:lnTo>
                  <a:lnTo>
                    <a:pt x="21663" y="1241"/>
                  </a:lnTo>
                  <a:lnTo>
                    <a:pt x="29854" y="10146"/>
                  </a:lnTo>
                  <a:lnTo>
                    <a:pt x="57148" y="53812"/>
                  </a:lnTo>
                  <a:lnTo>
                    <a:pt x="64991" y="85357"/>
                  </a:lnTo>
                  <a:lnTo>
                    <a:pt x="65039" y="122612"/>
                  </a:lnTo>
                  <a:lnTo>
                    <a:pt x="57214" y="150348"/>
                  </a:lnTo>
                  <a:lnTo>
                    <a:pt x="33200" y="191070"/>
                  </a:lnTo>
                  <a:lnTo>
                    <a:pt x="0" y="223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85"/>
            <p:cNvSpPr/>
            <p:nvPr>
              <p:custDataLst>
                <p:tags r:id="rId107"/>
              </p:custDataLst>
            </p:nvPr>
          </p:nvSpPr>
          <p:spPr>
            <a:xfrm>
              <a:off x="9582150" y="6159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4363" y="36689"/>
                  </a:lnTo>
                  <a:lnTo>
                    <a:pt x="5467" y="31358"/>
                  </a:lnTo>
                  <a:lnTo>
                    <a:pt x="7879" y="28666"/>
                  </a:lnTo>
                  <a:lnTo>
                    <a:pt x="37248" y="10554"/>
                  </a:lnTo>
                  <a:lnTo>
                    <a:pt x="71870" y="344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86"/>
            <p:cNvSpPr/>
            <p:nvPr>
              <p:custDataLst>
                <p:tags r:id="rId108"/>
              </p:custDataLst>
            </p:nvPr>
          </p:nvSpPr>
          <p:spPr>
            <a:xfrm>
              <a:off x="9239282" y="585644"/>
              <a:ext cx="59913" cy="239619"/>
            </a:xfrm>
            <a:custGeom>
              <a:avLst/>
              <a:gdLst/>
              <a:ahLst/>
              <a:cxnLst/>
              <a:rect l="0" t="0" r="0" b="0"/>
              <a:pathLst>
                <a:path w="59913" h="239619">
                  <a:moveTo>
                    <a:pt x="12668" y="112856"/>
                  </a:moveTo>
                  <a:lnTo>
                    <a:pt x="12668" y="112856"/>
                  </a:lnTo>
                  <a:lnTo>
                    <a:pt x="18135" y="101921"/>
                  </a:lnTo>
                  <a:lnTo>
                    <a:pt x="6118" y="145728"/>
                  </a:lnTo>
                  <a:lnTo>
                    <a:pt x="1182" y="188807"/>
                  </a:lnTo>
                  <a:lnTo>
                    <a:pt x="76" y="235348"/>
                  </a:lnTo>
                  <a:lnTo>
                    <a:pt x="0" y="239618"/>
                  </a:lnTo>
                  <a:lnTo>
                    <a:pt x="8809" y="197740"/>
                  </a:lnTo>
                  <a:lnTo>
                    <a:pt x="13316" y="157480"/>
                  </a:lnTo>
                  <a:lnTo>
                    <a:pt x="21169" y="116122"/>
                  </a:lnTo>
                  <a:lnTo>
                    <a:pt x="24829" y="79879"/>
                  </a:lnTo>
                  <a:lnTo>
                    <a:pt x="30773" y="43348"/>
                  </a:lnTo>
                  <a:lnTo>
                    <a:pt x="42343" y="1780"/>
                  </a:lnTo>
                  <a:lnTo>
                    <a:pt x="44445" y="0"/>
                  </a:lnTo>
                  <a:lnTo>
                    <a:pt x="47258" y="224"/>
                  </a:lnTo>
                  <a:lnTo>
                    <a:pt x="50543" y="1785"/>
                  </a:lnTo>
                  <a:lnTo>
                    <a:pt x="52736" y="5647"/>
                  </a:lnTo>
                  <a:lnTo>
                    <a:pt x="59912" y="39985"/>
                  </a:lnTo>
                  <a:lnTo>
                    <a:pt x="55672" y="71274"/>
                  </a:lnTo>
                  <a:lnTo>
                    <a:pt x="45479" y="103985"/>
                  </a:lnTo>
                  <a:lnTo>
                    <a:pt x="40892" y="111175"/>
                  </a:lnTo>
                  <a:lnTo>
                    <a:pt x="35717" y="115969"/>
                  </a:lnTo>
                  <a:lnTo>
                    <a:pt x="30151" y="119165"/>
                  </a:lnTo>
                  <a:lnTo>
                    <a:pt x="25029" y="119178"/>
                  </a:lnTo>
                  <a:lnTo>
                    <a:pt x="6318" y="106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87"/>
            <p:cNvSpPr/>
            <p:nvPr>
              <p:custDataLst>
                <p:tags r:id="rId109"/>
              </p:custDataLst>
            </p:nvPr>
          </p:nvSpPr>
          <p:spPr>
            <a:xfrm>
              <a:off x="9158166" y="528069"/>
              <a:ext cx="62035" cy="221232"/>
            </a:xfrm>
            <a:custGeom>
              <a:avLst/>
              <a:gdLst/>
              <a:ahLst/>
              <a:cxnLst/>
              <a:rect l="0" t="0" r="0" b="0"/>
              <a:pathLst>
                <a:path w="62035" h="221232">
                  <a:moveTo>
                    <a:pt x="62034" y="11681"/>
                  </a:moveTo>
                  <a:lnTo>
                    <a:pt x="62034" y="11681"/>
                  </a:lnTo>
                  <a:lnTo>
                    <a:pt x="55291" y="1568"/>
                  </a:lnTo>
                  <a:lnTo>
                    <a:pt x="52600" y="0"/>
                  </a:lnTo>
                  <a:lnTo>
                    <a:pt x="50101" y="366"/>
                  </a:lnTo>
                  <a:lnTo>
                    <a:pt x="30906" y="14463"/>
                  </a:lnTo>
                  <a:lnTo>
                    <a:pt x="14790" y="38297"/>
                  </a:lnTo>
                  <a:lnTo>
                    <a:pt x="6134" y="70639"/>
                  </a:lnTo>
                  <a:lnTo>
                    <a:pt x="1099" y="107153"/>
                  </a:lnTo>
                  <a:lnTo>
                    <a:pt x="0" y="145802"/>
                  </a:lnTo>
                  <a:lnTo>
                    <a:pt x="5240" y="184692"/>
                  </a:lnTo>
                  <a:lnTo>
                    <a:pt x="30284" y="221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88"/>
            <p:cNvSpPr/>
            <p:nvPr>
              <p:custDataLst>
                <p:tags r:id="rId110"/>
              </p:custDataLst>
            </p:nvPr>
          </p:nvSpPr>
          <p:spPr>
            <a:xfrm>
              <a:off x="9042406" y="629544"/>
              <a:ext cx="82545" cy="107057"/>
            </a:xfrm>
            <a:custGeom>
              <a:avLst/>
              <a:gdLst/>
              <a:ahLst/>
              <a:cxnLst/>
              <a:rect l="0" t="0" r="0" b="0"/>
              <a:pathLst>
                <a:path w="82545" h="107057">
                  <a:moveTo>
                    <a:pt x="6344" y="18156"/>
                  </a:moveTo>
                  <a:lnTo>
                    <a:pt x="6344" y="18156"/>
                  </a:lnTo>
                  <a:lnTo>
                    <a:pt x="5639" y="34762"/>
                  </a:lnTo>
                  <a:lnTo>
                    <a:pt x="256" y="81808"/>
                  </a:lnTo>
                  <a:lnTo>
                    <a:pt x="9" y="104439"/>
                  </a:lnTo>
                  <a:lnTo>
                    <a:pt x="0" y="102836"/>
                  </a:lnTo>
                  <a:lnTo>
                    <a:pt x="8833" y="64265"/>
                  </a:lnTo>
                  <a:lnTo>
                    <a:pt x="26433" y="20052"/>
                  </a:lnTo>
                  <a:lnTo>
                    <a:pt x="35498" y="5828"/>
                  </a:lnTo>
                  <a:lnTo>
                    <a:pt x="39890" y="2176"/>
                  </a:lnTo>
                  <a:lnTo>
                    <a:pt x="44231" y="447"/>
                  </a:lnTo>
                  <a:lnTo>
                    <a:pt x="48534" y="0"/>
                  </a:lnTo>
                  <a:lnTo>
                    <a:pt x="52111" y="2524"/>
                  </a:lnTo>
                  <a:lnTo>
                    <a:pt x="68598" y="37909"/>
                  </a:lnTo>
                  <a:lnTo>
                    <a:pt x="78898" y="84531"/>
                  </a:lnTo>
                  <a:lnTo>
                    <a:pt x="82544" y="10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89"/>
            <p:cNvSpPr/>
            <p:nvPr>
              <p:custDataLst>
                <p:tags r:id="rId111"/>
              </p:custDataLst>
            </p:nvPr>
          </p:nvSpPr>
          <p:spPr>
            <a:xfrm>
              <a:off x="8969179" y="647700"/>
              <a:ext cx="60522" cy="124676"/>
            </a:xfrm>
            <a:custGeom>
              <a:avLst/>
              <a:gdLst/>
              <a:ahLst/>
              <a:cxnLst/>
              <a:rect l="0" t="0" r="0" b="0"/>
              <a:pathLst>
                <a:path w="60522" h="124676">
                  <a:moveTo>
                    <a:pt x="3371" y="38100"/>
                  </a:moveTo>
                  <a:lnTo>
                    <a:pt x="3371" y="38100"/>
                  </a:lnTo>
                  <a:lnTo>
                    <a:pt x="3371" y="32633"/>
                  </a:lnTo>
                  <a:lnTo>
                    <a:pt x="0" y="28641"/>
                  </a:lnTo>
                  <a:lnTo>
                    <a:pt x="14959" y="43361"/>
                  </a:lnTo>
                  <a:lnTo>
                    <a:pt x="33976" y="80033"/>
                  </a:lnTo>
                  <a:lnTo>
                    <a:pt x="36258" y="96013"/>
                  </a:lnTo>
                  <a:lnTo>
                    <a:pt x="35347" y="119154"/>
                  </a:lnTo>
                  <a:lnTo>
                    <a:pt x="33860" y="121770"/>
                  </a:lnTo>
                  <a:lnTo>
                    <a:pt x="31458" y="123513"/>
                  </a:lnTo>
                  <a:lnTo>
                    <a:pt x="28445" y="124675"/>
                  </a:lnTo>
                  <a:lnTo>
                    <a:pt x="26437" y="123333"/>
                  </a:lnTo>
                  <a:lnTo>
                    <a:pt x="24205" y="116198"/>
                  </a:lnTo>
                  <a:lnTo>
                    <a:pt x="23479" y="79162"/>
                  </a:lnTo>
                  <a:lnTo>
                    <a:pt x="28300" y="45563"/>
                  </a:lnTo>
                  <a:lnTo>
                    <a:pt x="34677" y="28717"/>
                  </a:lnTo>
                  <a:lnTo>
                    <a:pt x="60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0"/>
            <p:cNvSpPr/>
            <p:nvPr>
              <p:custDataLst>
                <p:tags r:id="rId112"/>
              </p:custDataLst>
            </p:nvPr>
          </p:nvSpPr>
          <p:spPr>
            <a:xfrm>
              <a:off x="8889477" y="660725"/>
              <a:ext cx="44974" cy="127740"/>
            </a:xfrm>
            <a:custGeom>
              <a:avLst/>
              <a:gdLst/>
              <a:ahLst/>
              <a:cxnLst/>
              <a:rect l="0" t="0" r="0" b="0"/>
              <a:pathLst>
                <a:path w="44974" h="127740">
                  <a:moveTo>
                    <a:pt x="13223" y="69525"/>
                  </a:moveTo>
                  <a:lnTo>
                    <a:pt x="13223" y="69525"/>
                  </a:lnTo>
                  <a:lnTo>
                    <a:pt x="13223" y="73183"/>
                  </a:lnTo>
                  <a:lnTo>
                    <a:pt x="13223" y="60871"/>
                  </a:lnTo>
                  <a:lnTo>
                    <a:pt x="32046" y="18387"/>
                  </a:lnTo>
                  <a:lnTo>
                    <a:pt x="34993" y="7286"/>
                  </a:lnTo>
                  <a:lnTo>
                    <a:pt x="33953" y="0"/>
                  </a:lnTo>
                  <a:lnTo>
                    <a:pt x="31982" y="597"/>
                  </a:lnTo>
                  <a:lnTo>
                    <a:pt x="14743" y="25893"/>
                  </a:lnTo>
                  <a:lnTo>
                    <a:pt x="2463" y="54480"/>
                  </a:lnTo>
                  <a:lnTo>
                    <a:pt x="0" y="89762"/>
                  </a:lnTo>
                  <a:lnTo>
                    <a:pt x="4054" y="106977"/>
                  </a:lnTo>
                  <a:lnTo>
                    <a:pt x="7111" y="113543"/>
                  </a:lnTo>
                  <a:lnTo>
                    <a:pt x="16152" y="122720"/>
                  </a:lnTo>
                  <a:lnTo>
                    <a:pt x="21524" y="126155"/>
                  </a:lnTo>
                  <a:lnTo>
                    <a:pt x="26518" y="127739"/>
                  </a:lnTo>
                  <a:lnTo>
                    <a:pt x="44973" y="12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1"/>
            <p:cNvSpPr/>
            <p:nvPr>
              <p:custDataLst>
                <p:tags r:id="rId113"/>
              </p:custDataLst>
            </p:nvPr>
          </p:nvSpPr>
          <p:spPr>
            <a:xfrm>
              <a:off x="8725783" y="503080"/>
              <a:ext cx="129525" cy="330992"/>
            </a:xfrm>
            <a:custGeom>
              <a:avLst/>
              <a:gdLst/>
              <a:ahLst/>
              <a:cxnLst/>
              <a:rect l="0" t="0" r="0" b="0"/>
              <a:pathLst>
                <a:path w="129525" h="330992">
                  <a:moveTo>
                    <a:pt x="5467" y="106520"/>
                  </a:moveTo>
                  <a:lnTo>
                    <a:pt x="5467" y="106520"/>
                  </a:lnTo>
                  <a:lnTo>
                    <a:pt x="5467" y="97682"/>
                  </a:lnTo>
                  <a:lnTo>
                    <a:pt x="4762" y="96394"/>
                  </a:lnTo>
                  <a:lnTo>
                    <a:pt x="3586" y="95536"/>
                  </a:lnTo>
                  <a:lnTo>
                    <a:pt x="2096" y="94964"/>
                  </a:lnTo>
                  <a:lnTo>
                    <a:pt x="1104" y="95288"/>
                  </a:lnTo>
                  <a:lnTo>
                    <a:pt x="440" y="96210"/>
                  </a:lnTo>
                  <a:lnTo>
                    <a:pt x="0" y="97530"/>
                  </a:lnTo>
                  <a:lnTo>
                    <a:pt x="8032" y="134470"/>
                  </a:lnTo>
                  <a:lnTo>
                    <a:pt x="14066" y="170775"/>
                  </a:lnTo>
                  <a:lnTo>
                    <a:pt x="20323" y="208344"/>
                  </a:lnTo>
                  <a:lnTo>
                    <a:pt x="30871" y="254690"/>
                  </a:lnTo>
                  <a:lnTo>
                    <a:pt x="35964" y="295322"/>
                  </a:lnTo>
                  <a:lnTo>
                    <a:pt x="36967" y="317877"/>
                  </a:lnTo>
                  <a:lnTo>
                    <a:pt x="32830" y="275303"/>
                  </a:lnTo>
                  <a:lnTo>
                    <a:pt x="30745" y="239707"/>
                  </a:lnTo>
                  <a:lnTo>
                    <a:pt x="27756" y="202638"/>
                  </a:lnTo>
                  <a:lnTo>
                    <a:pt x="24074" y="162174"/>
                  </a:lnTo>
                  <a:lnTo>
                    <a:pt x="21498" y="122083"/>
                  </a:lnTo>
                  <a:lnTo>
                    <a:pt x="22704" y="85450"/>
                  </a:lnTo>
                  <a:lnTo>
                    <a:pt x="23980" y="46576"/>
                  </a:lnTo>
                  <a:lnTo>
                    <a:pt x="29479" y="10274"/>
                  </a:lnTo>
                  <a:lnTo>
                    <a:pt x="33308" y="714"/>
                  </a:lnTo>
                  <a:lnTo>
                    <a:pt x="36022" y="0"/>
                  </a:lnTo>
                  <a:lnTo>
                    <a:pt x="39242" y="1640"/>
                  </a:lnTo>
                  <a:lnTo>
                    <a:pt x="54552" y="19481"/>
                  </a:lnTo>
                  <a:lnTo>
                    <a:pt x="76214" y="66818"/>
                  </a:lnTo>
                  <a:lnTo>
                    <a:pt x="85658" y="105054"/>
                  </a:lnTo>
                  <a:lnTo>
                    <a:pt x="91473" y="142461"/>
                  </a:lnTo>
                  <a:lnTo>
                    <a:pt x="94253" y="186451"/>
                  </a:lnTo>
                  <a:lnTo>
                    <a:pt x="94997" y="187324"/>
                  </a:lnTo>
                  <a:lnTo>
                    <a:pt x="97705" y="188294"/>
                  </a:lnTo>
                  <a:lnTo>
                    <a:pt x="103195" y="188840"/>
                  </a:lnTo>
                  <a:lnTo>
                    <a:pt x="112662" y="195744"/>
                  </a:lnTo>
                  <a:lnTo>
                    <a:pt x="124403" y="206726"/>
                  </a:lnTo>
                  <a:lnTo>
                    <a:pt x="128883" y="220436"/>
                  </a:lnTo>
                  <a:lnTo>
                    <a:pt x="129524" y="249869"/>
                  </a:lnTo>
                  <a:lnTo>
                    <a:pt x="125513" y="271125"/>
                  </a:lnTo>
                  <a:lnTo>
                    <a:pt x="111356" y="294992"/>
                  </a:lnTo>
                  <a:lnTo>
                    <a:pt x="88137" y="321761"/>
                  </a:lnTo>
                  <a:lnTo>
                    <a:pt x="73471" y="330064"/>
                  </a:lnTo>
                  <a:lnTo>
                    <a:pt x="61796" y="330991"/>
                  </a:lnTo>
                  <a:lnTo>
                    <a:pt x="55719" y="330251"/>
                  </a:lnTo>
                  <a:lnTo>
                    <a:pt x="50963" y="326935"/>
                  </a:lnTo>
                  <a:lnTo>
                    <a:pt x="43797" y="315725"/>
                  </a:lnTo>
                  <a:lnTo>
                    <a:pt x="37217" y="290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2"/>
            <p:cNvSpPr/>
            <p:nvPr>
              <p:custDataLst>
                <p:tags r:id="rId114"/>
              </p:custDataLst>
            </p:nvPr>
          </p:nvSpPr>
          <p:spPr>
            <a:xfrm>
              <a:off x="10896111" y="2870200"/>
              <a:ext cx="1137140" cy="44350"/>
            </a:xfrm>
            <a:custGeom>
              <a:avLst/>
              <a:gdLst/>
              <a:ahLst/>
              <a:cxnLst/>
              <a:rect l="0" t="0" r="0" b="0"/>
              <a:pathLst>
                <a:path w="1137140" h="44350">
                  <a:moveTo>
                    <a:pt x="0" y="31385"/>
                  </a:moveTo>
                  <a:lnTo>
                    <a:pt x="0" y="31385"/>
                  </a:lnTo>
                  <a:lnTo>
                    <a:pt x="15064" y="31489"/>
                  </a:lnTo>
                  <a:lnTo>
                    <a:pt x="42661" y="31576"/>
                  </a:lnTo>
                  <a:lnTo>
                    <a:pt x="72348" y="31634"/>
                  </a:lnTo>
                  <a:lnTo>
                    <a:pt x="103427" y="31672"/>
                  </a:lnTo>
                  <a:lnTo>
                    <a:pt x="136849" y="32404"/>
                  </a:lnTo>
                  <a:lnTo>
                    <a:pt x="171829" y="33597"/>
                  </a:lnTo>
                  <a:lnTo>
                    <a:pt x="207848" y="35098"/>
                  </a:lnTo>
                  <a:lnTo>
                    <a:pt x="245972" y="36804"/>
                  </a:lnTo>
                  <a:lnTo>
                    <a:pt x="285500" y="38647"/>
                  </a:lnTo>
                  <a:lnTo>
                    <a:pt x="325962" y="40581"/>
                  </a:lnTo>
                  <a:lnTo>
                    <a:pt x="367756" y="41871"/>
                  </a:lnTo>
                  <a:lnTo>
                    <a:pt x="410432" y="42731"/>
                  </a:lnTo>
                  <a:lnTo>
                    <a:pt x="453702" y="43304"/>
                  </a:lnTo>
                  <a:lnTo>
                    <a:pt x="497363" y="43686"/>
                  </a:lnTo>
                  <a:lnTo>
                    <a:pt x="541289" y="43941"/>
                  </a:lnTo>
                  <a:lnTo>
                    <a:pt x="585389" y="44110"/>
                  </a:lnTo>
                  <a:lnTo>
                    <a:pt x="626078" y="44223"/>
                  </a:lnTo>
                  <a:lnTo>
                    <a:pt x="664493" y="44299"/>
                  </a:lnTo>
                  <a:lnTo>
                    <a:pt x="701392" y="44349"/>
                  </a:lnTo>
                  <a:lnTo>
                    <a:pt x="738692" y="43677"/>
                  </a:lnTo>
                  <a:lnTo>
                    <a:pt x="776259" y="42524"/>
                  </a:lnTo>
                  <a:lnTo>
                    <a:pt x="814000" y="41049"/>
                  </a:lnTo>
                  <a:lnTo>
                    <a:pt x="848335" y="40066"/>
                  </a:lnTo>
                  <a:lnTo>
                    <a:pt x="880398" y="39411"/>
                  </a:lnTo>
                  <a:lnTo>
                    <a:pt x="910945" y="38974"/>
                  </a:lnTo>
                  <a:lnTo>
                    <a:pt x="939070" y="37977"/>
                  </a:lnTo>
                  <a:lnTo>
                    <a:pt x="965581" y="36607"/>
                  </a:lnTo>
                  <a:lnTo>
                    <a:pt x="991018" y="34988"/>
                  </a:lnTo>
                  <a:lnTo>
                    <a:pt x="1036213" y="29426"/>
                  </a:lnTo>
                  <a:lnTo>
                    <a:pt x="1075347" y="21545"/>
                  </a:lnTo>
                  <a:lnTo>
                    <a:pt x="1116951" y="7324"/>
                  </a:lnTo>
                  <a:lnTo>
                    <a:pt x="11371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3"/>
            <p:cNvSpPr/>
            <p:nvPr>
              <p:custDataLst>
                <p:tags r:id="rId115"/>
              </p:custDataLst>
            </p:nvPr>
          </p:nvSpPr>
          <p:spPr>
            <a:xfrm>
              <a:off x="8293100" y="349250"/>
              <a:ext cx="3657601" cy="2520951"/>
            </a:xfrm>
            <a:custGeom>
              <a:avLst/>
              <a:gdLst/>
              <a:ahLst/>
              <a:cxnLst/>
              <a:rect l="0" t="0" r="0" b="0"/>
              <a:pathLst>
                <a:path w="3657601" h="2520951">
                  <a:moveTo>
                    <a:pt x="0" y="0"/>
                  </a:moveTo>
                  <a:lnTo>
                    <a:pt x="0" y="0"/>
                  </a:lnTo>
                  <a:lnTo>
                    <a:pt x="9433" y="39145"/>
                  </a:lnTo>
                  <a:lnTo>
                    <a:pt x="17297" y="77921"/>
                  </a:lnTo>
                  <a:lnTo>
                    <a:pt x="27547" y="125236"/>
                  </a:lnTo>
                  <a:lnTo>
                    <a:pt x="32939" y="160788"/>
                  </a:lnTo>
                  <a:lnTo>
                    <a:pt x="39569" y="201519"/>
                  </a:lnTo>
                  <a:lnTo>
                    <a:pt x="47220" y="246903"/>
                  </a:lnTo>
                  <a:lnTo>
                    <a:pt x="51236" y="271846"/>
                  </a:lnTo>
                  <a:lnTo>
                    <a:pt x="55324" y="297648"/>
                  </a:lnTo>
                  <a:lnTo>
                    <a:pt x="59460" y="325432"/>
                  </a:lnTo>
                  <a:lnTo>
                    <a:pt x="63629" y="354538"/>
                  </a:lnTo>
                  <a:lnTo>
                    <a:pt x="67819" y="384525"/>
                  </a:lnTo>
                  <a:lnTo>
                    <a:pt x="72024" y="412984"/>
                  </a:lnTo>
                  <a:lnTo>
                    <a:pt x="76239" y="440422"/>
                  </a:lnTo>
                  <a:lnTo>
                    <a:pt x="80458" y="467181"/>
                  </a:lnTo>
                  <a:lnTo>
                    <a:pt x="84683" y="496310"/>
                  </a:lnTo>
                  <a:lnTo>
                    <a:pt x="88911" y="527018"/>
                  </a:lnTo>
                  <a:lnTo>
                    <a:pt x="93140" y="558778"/>
                  </a:lnTo>
                  <a:lnTo>
                    <a:pt x="96665" y="590536"/>
                  </a:lnTo>
                  <a:lnTo>
                    <a:pt x="99721" y="622290"/>
                  </a:lnTo>
                  <a:lnTo>
                    <a:pt x="102464" y="654044"/>
                  </a:lnTo>
                  <a:lnTo>
                    <a:pt x="104998" y="686501"/>
                  </a:lnTo>
                  <a:lnTo>
                    <a:pt x="107393" y="719429"/>
                  </a:lnTo>
                  <a:lnTo>
                    <a:pt x="109696" y="752669"/>
                  </a:lnTo>
                  <a:lnTo>
                    <a:pt x="111936" y="785413"/>
                  </a:lnTo>
                  <a:lnTo>
                    <a:pt x="114135" y="817825"/>
                  </a:lnTo>
                  <a:lnTo>
                    <a:pt x="116306" y="850017"/>
                  </a:lnTo>
                  <a:lnTo>
                    <a:pt x="117754" y="882767"/>
                  </a:lnTo>
                  <a:lnTo>
                    <a:pt x="118719" y="915889"/>
                  </a:lnTo>
                  <a:lnTo>
                    <a:pt x="119362" y="949259"/>
                  </a:lnTo>
                  <a:lnTo>
                    <a:pt x="119791" y="982795"/>
                  </a:lnTo>
                  <a:lnTo>
                    <a:pt x="120077" y="1016441"/>
                  </a:lnTo>
                  <a:lnTo>
                    <a:pt x="120268" y="1050161"/>
                  </a:lnTo>
                  <a:lnTo>
                    <a:pt x="121100" y="1083929"/>
                  </a:lnTo>
                  <a:lnTo>
                    <a:pt x="122363" y="1117731"/>
                  </a:lnTo>
                  <a:lnTo>
                    <a:pt x="123907" y="1151554"/>
                  </a:lnTo>
                  <a:lnTo>
                    <a:pt x="124233" y="1184686"/>
                  </a:lnTo>
                  <a:lnTo>
                    <a:pt x="123744" y="1217357"/>
                  </a:lnTo>
                  <a:lnTo>
                    <a:pt x="122713" y="1249721"/>
                  </a:lnTo>
                  <a:lnTo>
                    <a:pt x="122025" y="1281175"/>
                  </a:lnTo>
                  <a:lnTo>
                    <a:pt x="121566" y="1312022"/>
                  </a:lnTo>
                  <a:lnTo>
                    <a:pt x="121261" y="1342465"/>
                  </a:lnTo>
                  <a:lnTo>
                    <a:pt x="121058" y="1372638"/>
                  </a:lnTo>
                  <a:lnTo>
                    <a:pt x="120921" y="1402631"/>
                  </a:lnTo>
                  <a:lnTo>
                    <a:pt x="120831" y="1432504"/>
                  </a:lnTo>
                  <a:lnTo>
                    <a:pt x="120066" y="1462297"/>
                  </a:lnTo>
                  <a:lnTo>
                    <a:pt x="118849" y="1492037"/>
                  </a:lnTo>
                  <a:lnTo>
                    <a:pt x="117333" y="1521741"/>
                  </a:lnTo>
                  <a:lnTo>
                    <a:pt x="116323" y="1550716"/>
                  </a:lnTo>
                  <a:lnTo>
                    <a:pt x="115648" y="1579205"/>
                  </a:lnTo>
                  <a:lnTo>
                    <a:pt x="115198" y="1607370"/>
                  </a:lnTo>
                  <a:lnTo>
                    <a:pt x="115605" y="1635319"/>
                  </a:lnTo>
                  <a:lnTo>
                    <a:pt x="116580" y="1663124"/>
                  </a:lnTo>
                  <a:lnTo>
                    <a:pt x="117937" y="1690832"/>
                  </a:lnTo>
                  <a:lnTo>
                    <a:pt x="119548" y="1717772"/>
                  </a:lnTo>
                  <a:lnTo>
                    <a:pt x="121326" y="1744198"/>
                  </a:lnTo>
                  <a:lnTo>
                    <a:pt x="123217" y="1770282"/>
                  </a:lnTo>
                  <a:lnTo>
                    <a:pt x="125184" y="1796138"/>
                  </a:lnTo>
                  <a:lnTo>
                    <a:pt x="127200" y="1821842"/>
                  </a:lnTo>
                  <a:lnTo>
                    <a:pt x="129250" y="1847445"/>
                  </a:lnTo>
                  <a:lnTo>
                    <a:pt x="135290" y="1894707"/>
                  </a:lnTo>
                  <a:lnTo>
                    <a:pt x="142679" y="1939231"/>
                  </a:lnTo>
                  <a:lnTo>
                    <a:pt x="150666" y="1982538"/>
                  </a:lnTo>
                  <a:lnTo>
                    <a:pt x="158920" y="2023422"/>
                  </a:lnTo>
                  <a:lnTo>
                    <a:pt x="167997" y="2062055"/>
                  </a:lnTo>
                  <a:lnTo>
                    <a:pt x="179088" y="2098039"/>
                  </a:lnTo>
                  <a:lnTo>
                    <a:pt x="194835" y="2130965"/>
                  </a:lnTo>
                  <a:lnTo>
                    <a:pt x="221652" y="2177269"/>
                  </a:lnTo>
                  <a:lnTo>
                    <a:pt x="249354" y="2220387"/>
                  </a:lnTo>
                  <a:lnTo>
                    <a:pt x="279905" y="2258093"/>
                  </a:lnTo>
                  <a:lnTo>
                    <a:pt x="315062" y="2289726"/>
                  </a:lnTo>
                  <a:lnTo>
                    <a:pt x="358640" y="2318854"/>
                  </a:lnTo>
                  <a:lnTo>
                    <a:pt x="391523" y="2337996"/>
                  </a:lnTo>
                  <a:lnTo>
                    <a:pt x="427305" y="2353559"/>
                  </a:lnTo>
                  <a:lnTo>
                    <a:pt x="466256" y="2367532"/>
                  </a:lnTo>
                  <a:lnTo>
                    <a:pt x="508498" y="2380798"/>
                  </a:lnTo>
                  <a:lnTo>
                    <a:pt x="555492" y="2393749"/>
                  </a:lnTo>
                  <a:lnTo>
                    <a:pt x="580584" y="2398755"/>
                  </a:lnTo>
                  <a:lnTo>
                    <a:pt x="606484" y="2402797"/>
                  </a:lnTo>
                  <a:lnTo>
                    <a:pt x="632923" y="2406198"/>
                  </a:lnTo>
                  <a:lnTo>
                    <a:pt x="660427" y="2409171"/>
                  </a:lnTo>
                  <a:lnTo>
                    <a:pt x="688639" y="2411858"/>
                  </a:lnTo>
                  <a:lnTo>
                    <a:pt x="717325" y="2414356"/>
                  </a:lnTo>
                  <a:lnTo>
                    <a:pt x="748447" y="2416726"/>
                  </a:lnTo>
                  <a:lnTo>
                    <a:pt x="781185" y="2419012"/>
                  </a:lnTo>
                  <a:lnTo>
                    <a:pt x="815006" y="2421241"/>
                  </a:lnTo>
                  <a:lnTo>
                    <a:pt x="850960" y="2423433"/>
                  </a:lnTo>
                  <a:lnTo>
                    <a:pt x="888334" y="2425600"/>
                  </a:lnTo>
                  <a:lnTo>
                    <a:pt x="926656" y="2427750"/>
                  </a:lnTo>
                  <a:lnTo>
                    <a:pt x="967021" y="2429183"/>
                  </a:lnTo>
                  <a:lnTo>
                    <a:pt x="1008748" y="2430139"/>
                  </a:lnTo>
                  <a:lnTo>
                    <a:pt x="1051382" y="2430776"/>
                  </a:lnTo>
                  <a:lnTo>
                    <a:pt x="1095328" y="2430495"/>
                  </a:lnTo>
                  <a:lnTo>
                    <a:pt x="1140145" y="2429602"/>
                  </a:lnTo>
                  <a:lnTo>
                    <a:pt x="1185547" y="2428302"/>
                  </a:lnTo>
                  <a:lnTo>
                    <a:pt x="1230632" y="2427435"/>
                  </a:lnTo>
                  <a:lnTo>
                    <a:pt x="1275504" y="2426856"/>
                  </a:lnTo>
                  <a:lnTo>
                    <a:pt x="1320236" y="2426471"/>
                  </a:lnTo>
                  <a:lnTo>
                    <a:pt x="1365579" y="2426214"/>
                  </a:lnTo>
                  <a:lnTo>
                    <a:pt x="1411331" y="2426042"/>
                  </a:lnTo>
                  <a:lnTo>
                    <a:pt x="1457354" y="2425928"/>
                  </a:lnTo>
                  <a:lnTo>
                    <a:pt x="1505675" y="2425147"/>
                  </a:lnTo>
                  <a:lnTo>
                    <a:pt x="1555529" y="2423920"/>
                  </a:lnTo>
                  <a:lnTo>
                    <a:pt x="1606401" y="2422397"/>
                  </a:lnTo>
                  <a:lnTo>
                    <a:pt x="1657251" y="2421381"/>
                  </a:lnTo>
                  <a:lnTo>
                    <a:pt x="1708084" y="2420704"/>
                  </a:lnTo>
                  <a:lnTo>
                    <a:pt x="1758906" y="2420253"/>
                  </a:lnTo>
                  <a:lnTo>
                    <a:pt x="1809721" y="2420657"/>
                  </a:lnTo>
                  <a:lnTo>
                    <a:pt x="1860529" y="2421633"/>
                  </a:lnTo>
                  <a:lnTo>
                    <a:pt x="1911335" y="2422988"/>
                  </a:lnTo>
                  <a:lnTo>
                    <a:pt x="1962140" y="2423892"/>
                  </a:lnTo>
                  <a:lnTo>
                    <a:pt x="2012944" y="2424495"/>
                  </a:lnTo>
                  <a:lnTo>
                    <a:pt x="2063746" y="2424896"/>
                  </a:lnTo>
                  <a:lnTo>
                    <a:pt x="2113842" y="2425870"/>
                  </a:lnTo>
                  <a:lnTo>
                    <a:pt x="2163466" y="2427224"/>
                  </a:lnTo>
                  <a:lnTo>
                    <a:pt x="2212778" y="2428833"/>
                  </a:lnTo>
                  <a:lnTo>
                    <a:pt x="2261173" y="2430611"/>
                  </a:lnTo>
                  <a:lnTo>
                    <a:pt x="2308960" y="2432502"/>
                  </a:lnTo>
                  <a:lnTo>
                    <a:pt x="2356339" y="2434468"/>
                  </a:lnTo>
                  <a:lnTo>
                    <a:pt x="2404861" y="2436484"/>
                  </a:lnTo>
                  <a:lnTo>
                    <a:pt x="2454141" y="2438534"/>
                  </a:lnTo>
                  <a:lnTo>
                    <a:pt x="2503927" y="2440606"/>
                  </a:lnTo>
                  <a:lnTo>
                    <a:pt x="2554052" y="2443398"/>
                  </a:lnTo>
                  <a:lnTo>
                    <a:pt x="2604401" y="2446671"/>
                  </a:lnTo>
                  <a:lnTo>
                    <a:pt x="2654899" y="2450264"/>
                  </a:lnTo>
                  <a:lnTo>
                    <a:pt x="2702678" y="2454070"/>
                  </a:lnTo>
                  <a:lnTo>
                    <a:pt x="2748641" y="2458019"/>
                  </a:lnTo>
                  <a:lnTo>
                    <a:pt x="2793395" y="2462063"/>
                  </a:lnTo>
                  <a:lnTo>
                    <a:pt x="2837340" y="2465464"/>
                  </a:lnTo>
                  <a:lnTo>
                    <a:pt x="2880749" y="2468437"/>
                  </a:lnTo>
                  <a:lnTo>
                    <a:pt x="2923799" y="2471125"/>
                  </a:lnTo>
                  <a:lnTo>
                    <a:pt x="2966612" y="2474328"/>
                  </a:lnTo>
                  <a:lnTo>
                    <a:pt x="3009264" y="2477874"/>
                  </a:lnTo>
                  <a:lnTo>
                    <a:pt x="3051809" y="2481649"/>
                  </a:lnTo>
                  <a:lnTo>
                    <a:pt x="3092167" y="2485577"/>
                  </a:lnTo>
                  <a:lnTo>
                    <a:pt x="3131067" y="2489607"/>
                  </a:lnTo>
                  <a:lnTo>
                    <a:pt x="3168994" y="2493705"/>
                  </a:lnTo>
                  <a:lnTo>
                    <a:pt x="3205569" y="2497142"/>
                  </a:lnTo>
                  <a:lnTo>
                    <a:pt x="3241239" y="2500139"/>
                  </a:lnTo>
                  <a:lnTo>
                    <a:pt x="3276311" y="2502843"/>
                  </a:lnTo>
                  <a:lnTo>
                    <a:pt x="3310976" y="2505350"/>
                  </a:lnTo>
                  <a:lnTo>
                    <a:pt x="3345380" y="2507728"/>
                  </a:lnTo>
                  <a:lnTo>
                    <a:pt x="3379603" y="2510019"/>
                  </a:lnTo>
                  <a:lnTo>
                    <a:pt x="3411590" y="2512251"/>
                  </a:lnTo>
                  <a:lnTo>
                    <a:pt x="3442088" y="2514445"/>
                  </a:lnTo>
                  <a:lnTo>
                    <a:pt x="3471593" y="2516613"/>
                  </a:lnTo>
                  <a:lnTo>
                    <a:pt x="3498318" y="2518059"/>
                  </a:lnTo>
                  <a:lnTo>
                    <a:pt x="3523189" y="2519023"/>
                  </a:lnTo>
                  <a:lnTo>
                    <a:pt x="3569639" y="2520093"/>
                  </a:lnTo>
                  <a:lnTo>
                    <a:pt x="3657600" y="2520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4"/>
            <p:cNvSpPr/>
            <p:nvPr>
              <p:custDataLst>
                <p:tags r:id="rId116"/>
              </p:custDataLst>
            </p:nvPr>
          </p:nvSpPr>
          <p:spPr>
            <a:xfrm>
              <a:off x="10934700" y="431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5"/>
            <p:cNvSpPr/>
            <p:nvPr>
              <p:custDataLst>
                <p:tags r:id="rId117"/>
              </p:custDataLst>
            </p:nvPr>
          </p:nvSpPr>
          <p:spPr>
            <a:xfrm>
              <a:off x="10972800" y="323992"/>
              <a:ext cx="58296" cy="223969"/>
            </a:xfrm>
            <a:custGeom>
              <a:avLst/>
              <a:gdLst/>
              <a:ahLst/>
              <a:cxnLst/>
              <a:rect l="0" t="0" r="0" b="0"/>
              <a:pathLst>
                <a:path w="58296" h="223969">
                  <a:moveTo>
                    <a:pt x="19050" y="50658"/>
                  </a:moveTo>
                  <a:lnTo>
                    <a:pt x="19050" y="50658"/>
                  </a:lnTo>
                  <a:lnTo>
                    <a:pt x="22420" y="57400"/>
                  </a:lnTo>
                  <a:lnTo>
                    <a:pt x="13074" y="98992"/>
                  </a:lnTo>
                  <a:lnTo>
                    <a:pt x="8343" y="138122"/>
                  </a:lnTo>
                  <a:lnTo>
                    <a:pt x="6940" y="177938"/>
                  </a:lnTo>
                  <a:lnTo>
                    <a:pt x="916" y="223968"/>
                  </a:lnTo>
                  <a:lnTo>
                    <a:pt x="80" y="185969"/>
                  </a:lnTo>
                  <a:lnTo>
                    <a:pt x="5473" y="139013"/>
                  </a:lnTo>
                  <a:lnTo>
                    <a:pt x="11247" y="99521"/>
                  </a:lnTo>
                  <a:lnTo>
                    <a:pt x="19181" y="60049"/>
                  </a:lnTo>
                  <a:lnTo>
                    <a:pt x="25440" y="33685"/>
                  </a:lnTo>
                  <a:lnTo>
                    <a:pt x="40352" y="7056"/>
                  </a:lnTo>
                  <a:lnTo>
                    <a:pt x="45686" y="0"/>
                  </a:lnTo>
                  <a:lnTo>
                    <a:pt x="48801" y="658"/>
                  </a:lnTo>
                  <a:lnTo>
                    <a:pt x="56025" y="8915"/>
                  </a:lnTo>
                  <a:lnTo>
                    <a:pt x="58295" y="23874"/>
                  </a:lnTo>
                  <a:lnTo>
                    <a:pt x="57915" y="32802"/>
                  </a:lnTo>
                  <a:lnTo>
                    <a:pt x="49964" y="50248"/>
                  </a:lnTo>
                  <a:lnTo>
                    <a:pt x="27667" y="82093"/>
                  </a:lnTo>
                  <a:lnTo>
                    <a:pt x="0" y="9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6"/>
            <p:cNvSpPr/>
            <p:nvPr>
              <p:custDataLst>
                <p:tags r:id="rId118"/>
              </p:custDataLst>
            </p:nvPr>
          </p:nvSpPr>
          <p:spPr>
            <a:xfrm>
              <a:off x="10238546" y="883378"/>
              <a:ext cx="141631" cy="197993"/>
            </a:xfrm>
            <a:custGeom>
              <a:avLst/>
              <a:gdLst/>
              <a:ahLst/>
              <a:cxnLst/>
              <a:rect l="0" t="0" r="0" b="0"/>
              <a:pathLst>
                <a:path w="141631" h="197993">
                  <a:moveTo>
                    <a:pt x="67504" y="56422"/>
                  </a:moveTo>
                  <a:lnTo>
                    <a:pt x="67504" y="56422"/>
                  </a:lnTo>
                  <a:lnTo>
                    <a:pt x="70874" y="53051"/>
                  </a:lnTo>
                  <a:lnTo>
                    <a:pt x="72530" y="49514"/>
                  </a:lnTo>
                  <a:lnTo>
                    <a:pt x="72971" y="47584"/>
                  </a:lnTo>
                  <a:lnTo>
                    <a:pt x="66851" y="34753"/>
                  </a:lnTo>
                  <a:lnTo>
                    <a:pt x="63539" y="31393"/>
                  </a:lnTo>
                  <a:lnTo>
                    <a:pt x="56100" y="27659"/>
                  </a:lnTo>
                  <a:lnTo>
                    <a:pt x="52846" y="27369"/>
                  </a:lnTo>
                  <a:lnTo>
                    <a:pt x="47348" y="28928"/>
                  </a:lnTo>
                  <a:lnTo>
                    <a:pt x="29342" y="45111"/>
                  </a:lnTo>
                  <a:lnTo>
                    <a:pt x="19351" y="61145"/>
                  </a:lnTo>
                  <a:lnTo>
                    <a:pt x="5571" y="103059"/>
                  </a:lnTo>
                  <a:lnTo>
                    <a:pt x="0" y="143383"/>
                  </a:lnTo>
                  <a:lnTo>
                    <a:pt x="813" y="170566"/>
                  </a:lnTo>
                  <a:lnTo>
                    <a:pt x="8231" y="187351"/>
                  </a:lnTo>
                  <a:lnTo>
                    <a:pt x="16700" y="192391"/>
                  </a:lnTo>
                  <a:lnTo>
                    <a:pt x="41160" y="197992"/>
                  </a:lnTo>
                  <a:lnTo>
                    <a:pt x="65203" y="192955"/>
                  </a:lnTo>
                  <a:lnTo>
                    <a:pt x="102641" y="173467"/>
                  </a:lnTo>
                  <a:lnTo>
                    <a:pt x="123776" y="143470"/>
                  </a:lnTo>
                  <a:lnTo>
                    <a:pt x="136702" y="103302"/>
                  </a:lnTo>
                  <a:lnTo>
                    <a:pt x="141630" y="70234"/>
                  </a:lnTo>
                  <a:lnTo>
                    <a:pt x="135256" y="49626"/>
                  </a:lnTo>
                  <a:lnTo>
                    <a:pt x="123017" y="30118"/>
                  </a:lnTo>
                  <a:lnTo>
                    <a:pt x="100964" y="8647"/>
                  </a:lnTo>
                  <a:lnTo>
                    <a:pt x="87314" y="381"/>
                  </a:lnTo>
                  <a:lnTo>
                    <a:pt x="70429" y="0"/>
                  </a:lnTo>
                  <a:lnTo>
                    <a:pt x="30777" y="12036"/>
                  </a:lnTo>
                  <a:lnTo>
                    <a:pt x="26084" y="14131"/>
                  </a:lnTo>
                  <a:lnTo>
                    <a:pt x="22958" y="16939"/>
                  </a:lnTo>
                  <a:lnTo>
                    <a:pt x="16704" y="31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7"/>
            <p:cNvSpPr/>
            <p:nvPr>
              <p:custDataLst>
                <p:tags r:id="rId119"/>
              </p:custDataLst>
            </p:nvPr>
          </p:nvSpPr>
          <p:spPr>
            <a:xfrm>
              <a:off x="11410966" y="313495"/>
              <a:ext cx="109167" cy="254154"/>
            </a:xfrm>
            <a:custGeom>
              <a:avLst/>
              <a:gdLst/>
              <a:ahLst/>
              <a:cxnLst/>
              <a:rect l="0" t="0" r="0" b="0"/>
              <a:pathLst>
                <a:path w="109167" h="254154">
                  <a:moveTo>
                    <a:pt x="6334" y="67505"/>
                  </a:moveTo>
                  <a:lnTo>
                    <a:pt x="6334" y="67505"/>
                  </a:lnTo>
                  <a:lnTo>
                    <a:pt x="6332" y="64134"/>
                  </a:lnTo>
                  <a:lnTo>
                    <a:pt x="7039" y="63847"/>
                  </a:lnTo>
                  <a:lnTo>
                    <a:pt x="9704" y="65409"/>
                  </a:lnTo>
                  <a:lnTo>
                    <a:pt x="9477" y="74099"/>
                  </a:lnTo>
                  <a:lnTo>
                    <a:pt x="6954" y="116158"/>
                  </a:lnTo>
                  <a:lnTo>
                    <a:pt x="3148" y="155769"/>
                  </a:lnTo>
                  <a:lnTo>
                    <a:pt x="923" y="194316"/>
                  </a:lnTo>
                  <a:lnTo>
                    <a:pt x="108" y="234113"/>
                  </a:lnTo>
                  <a:lnTo>
                    <a:pt x="0" y="254153"/>
                  </a:lnTo>
                  <a:lnTo>
                    <a:pt x="691" y="217186"/>
                  </a:lnTo>
                  <a:lnTo>
                    <a:pt x="5760" y="179588"/>
                  </a:lnTo>
                  <a:lnTo>
                    <a:pt x="14474" y="136149"/>
                  </a:lnTo>
                  <a:lnTo>
                    <a:pt x="21895" y="92876"/>
                  </a:lnTo>
                  <a:lnTo>
                    <a:pt x="36531" y="50566"/>
                  </a:lnTo>
                  <a:lnTo>
                    <a:pt x="44283" y="24151"/>
                  </a:lnTo>
                  <a:lnTo>
                    <a:pt x="61905" y="5569"/>
                  </a:lnTo>
                  <a:lnTo>
                    <a:pt x="71955" y="1172"/>
                  </a:lnTo>
                  <a:lnTo>
                    <a:pt x="77598" y="0"/>
                  </a:lnTo>
                  <a:lnTo>
                    <a:pt x="83478" y="2041"/>
                  </a:lnTo>
                  <a:lnTo>
                    <a:pt x="95653" y="11834"/>
                  </a:lnTo>
                  <a:lnTo>
                    <a:pt x="104357" y="29357"/>
                  </a:lnTo>
                  <a:lnTo>
                    <a:pt x="109166" y="48434"/>
                  </a:lnTo>
                  <a:lnTo>
                    <a:pt x="108953" y="61616"/>
                  </a:lnTo>
                  <a:lnTo>
                    <a:pt x="98122" y="83713"/>
                  </a:lnTo>
                  <a:lnTo>
                    <a:pt x="81701" y="96110"/>
                  </a:lnTo>
                  <a:lnTo>
                    <a:pt x="61702" y="104913"/>
                  </a:lnTo>
                  <a:lnTo>
                    <a:pt x="19034" y="111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98"/>
            <p:cNvSpPr/>
            <p:nvPr>
              <p:custDataLst>
                <p:tags r:id="rId120"/>
              </p:custDataLst>
            </p:nvPr>
          </p:nvSpPr>
          <p:spPr>
            <a:xfrm>
              <a:off x="11074400" y="3873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99"/>
            <p:cNvSpPr/>
            <p:nvPr>
              <p:custDataLst>
                <p:tags r:id="rId121"/>
              </p:custDataLst>
            </p:nvPr>
          </p:nvSpPr>
          <p:spPr>
            <a:xfrm>
              <a:off x="10732383" y="939800"/>
              <a:ext cx="124499" cy="103709"/>
            </a:xfrm>
            <a:custGeom>
              <a:avLst/>
              <a:gdLst/>
              <a:ahLst/>
              <a:cxnLst/>
              <a:rect l="0" t="0" r="0" b="0"/>
              <a:pathLst>
                <a:path w="124499" h="103709">
                  <a:moveTo>
                    <a:pt x="5467" y="12700"/>
                  </a:moveTo>
                  <a:lnTo>
                    <a:pt x="5467" y="12700"/>
                  </a:lnTo>
                  <a:lnTo>
                    <a:pt x="5467" y="9042"/>
                  </a:lnTo>
                  <a:lnTo>
                    <a:pt x="4762" y="23131"/>
                  </a:lnTo>
                  <a:lnTo>
                    <a:pt x="0" y="58079"/>
                  </a:lnTo>
                  <a:lnTo>
                    <a:pt x="6120" y="84315"/>
                  </a:lnTo>
                  <a:lnTo>
                    <a:pt x="13501" y="99850"/>
                  </a:lnTo>
                  <a:lnTo>
                    <a:pt x="16468" y="101844"/>
                  </a:lnTo>
                  <a:lnTo>
                    <a:pt x="19856" y="102468"/>
                  </a:lnTo>
                  <a:lnTo>
                    <a:pt x="23527" y="102179"/>
                  </a:lnTo>
                  <a:lnTo>
                    <a:pt x="26679" y="100575"/>
                  </a:lnTo>
                  <a:lnTo>
                    <a:pt x="44927" y="80677"/>
                  </a:lnTo>
                  <a:lnTo>
                    <a:pt x="47699" y="75133"/>
                  </a:lnTo>
                  <a:lnTo>
                    <a:pt x="49143" y="74077"/>
                  </a:lnTo>
                  <a:lnTo>
                    <a:pt x="50812" y="74079"/>
                  </a:lnTo>
                  <a:lnTo>
                    <a:pt x="52631" y="74786"/>
                  </a:lnTo>
                  <a:lnTo>
                    <a:pt x="53842" y="76668"/>
                  </a:lnTo>
                  <a:lnTo>
                    <a:pt x="59320" y="93753"/>
                  </a:lnTo>
                  <a:lnTo>
                    <a:pt x="64914" y="99994"/>
                  </a:lnTo>
                  <a:lnTo>
                    <a:pt x="68381" y="102646"/>
                  </a:lnTo>
                  <a:lnTo>
                    <a:pt x="72103" y="103708"/>
                  </a:lnTo>
                  <a:lnTo>
                    <a:pt x="80004" y="103007"/>
                  </a:lnTo>
                  <a:lnTo>
                    <a:pt x="95756" y="98646"/>
                  </a:lnTo>
                  <a:lnTo>
                    <a:pt x="107684" y="87352"/>
                  </a:lnTo>
                  <a:lnTo>
                    <a:pt x="117923" y="71278"/>
                  </a:lnTo>
                  <a:lnTo>
                    <a:pt x="124498" y="37964"/>
                  </a:lnTo>
                  <a:lnTo>
                    <a:pt x="123755" y="16423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00"/>
            <p:cNvSpPr/>
            <p:nvPr>
              <p:custDataLst>
                <p:tags r:id="rId122"/>
              </p:custDataLst>
            </p:nvPr>
          </p:nvSpPr>
          <p:spPr>
            <a:xfrm>
              <a:off x="10928350" y="1002333"/>
              <a:ext cx="1" cy="7318"/>
            </a:xfrm>
            <a:custGeom>
              <a:avLst/>
              <a:gdLst/>
              <a:ahLst/>
              <a:cxnLst/>
              <a:rect l="0" t="0" r="0" b="0"/>
              <a:pathLst>
                <a:path w="1" h="7318">
                  <a:moveTo>
                    <a:pt x="0" y="7317"/>
                  </a:moveTo>
                  <a:lnTo>
                    <a:pt x="0" y="73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01"/>
            <p:cNvSpPr/>
            <p:nvPr>
              <p:custDataLst>
                <p:tags r:id="rId123"/>
              </p:custDataLst>
            </p:nvPr>
          </p:nvSpPr>
          <p:spPr>
            <a:xfrm>
              <a:off x="10954740" y="896591"/>
              <a:ext cx="60972" cy="247419"/>
            </a:xfrm>
            <a:custGeom>
              <a:avLst/>
              <a:gdLst/>
              <a:ahLst/>
              <a:cxnLst/>
              <a:rect l="0" t="0" r="0" b="0"/>
              <a:pathLst>
                <a:path w="60972" h="247419">
                  <a:moveTo>
                    <a:pt x="30760" y="87659"/>
                  </a:moveTo>
                  <a:lnTo>
                    <a:pt x="30760" y="87659"/>
                  </a:lnTo>
                  <a:lnTo>
                    <a:pt x="25293" y="135189"/>
                  </a:lnTo>
                  <a:lnTo>
                    <a:pt x="19515" y="178422"/>
                  </a:lnTo>
                  <a:lnTo>
                    <a:pt x="11579" y="222082"/>
                  </a:lnTo>
                  <a:lnTo>
                    <a:pt x="6590" y="244975"/>
                  </a:lnTo>
                  <a:lnTo>
                    <a:pt x="5474" y="246864"/>
                  </a:lnTo>
                  <a:lnTo>
                    <a:pt x="4024" y="247418"/>
                  </a:lnTo>
                  <a:lnTo>
                    <a:pt x="2352" y="247082"/>
                  </a:lnTo>
                  <a:lnTo>
                    <a:pt x="0" y="226382"/>
                  </a:lnTo>
                  <a:lnTo>
                    <a:pt x="2675" y="190067"/>
                  </a:lnTo>
                  <a:lnTo>
                    <a:pt x="6048" y="156692"/>
                  </a:lnTo>
                  <a:lnTo>
                    <a:pt x="9897" y="120457"/>
                  </a:lnTo>
                  <a:lnTo>
                    <a:pt x="16033" y="74407"/>
                  </a:lnTo>
                  <a:lnTo>
                    <a:pt x="26309" y="30609"/>
                  </a:lnTo>
                  <a:lnTo>
                    <a:pt x="38347" y="1679"/>
                  </a:lnTo>
                  <a:lnTo>
                    <a:pt x="41463" y="0"/>
                  </a:lnTo>
                  <a:lnTo>
                    <a:pt x="44951" y="292"/>
                  </a:lnTo>
                  <a:lnTo>
                    <a:pt x="48687" y="1898"/>
                  </a:lnTo>
                  <a:lnTo>
                    <a:pt x="54719" y="7445"/>
                  </a:lnTo>
                  <a:lnTo>
                    <a:pt x="57316" y="10900"/>
                  </a:lnTo>
                  <a:lnTo>
                    <a:pt x="60971" y="35988"/>
                  </a:lnTo>
                  <a:lnTo>
                    <a:pt x="58683" y="66861"/>
                  </a:lnTo>
                  <a:lnTo>
                    <a:pt x="36608" y="114444"/>
                  </a:lnTo>
                  <a:lnTo>
                    <a:pt x="5360" y="144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02"/>
            <p:cNvSpPr/>
            <p:nvPr>
              <p:custDataLst>
                <p:tags r:id="rId124"/>
              </p:custDataLst>
            </p:nvPr>
          </p:nvSpPr>
          <p:spPr>
            <a:xfrm>
              <a:off x="11042650" y="990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132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03"/>
            <p:cNvSpPr/>
            <p:nvPr>
              <p:custDataLst>
                <p:tags r:id="rId125"/>
              </p:custDataLst>
            </p:nvPr>
          </p:nvSpPr>
          <p:spPr>
            <a:xfrm>
              <a:off x="11325074" y="838569"/>
              <a:ext cx="60477" cy="198342"/>
            </a:xfrm>
            <a:custGeom>
              <a:avLst/>
              <a:gdLst/>
              <a:ahLst/>
              <a:cxnLst/>
              <a:rect l="0" t="0" r="0" b="0"/>
              <a:pathLst>
                <a:path w="60477" h="198342">
                  <a:moveTo>
                    <a:pt x="54126" y="25031"/>
                  </a:moveTo>
                  <a:lnTo>
                    <a:pt x="54126" y="25031"/>
                  </a:lnTo>
                  <a:lnTo>
                    <a:pt x="54124" y="16193"/>
                  </a:lnTo>
                  <a:lnTo>
                    <a:pt x="56007" y="12166"/>
                  </a:lnTo>
                  <a:lnTo>
                    <a:pt x="58489" y="8024"/>
                  </a:lnTo>
                  <a:lnTo>
                    <a:pt x="60214" y="876"/>
                  </a:lnTo>
                  <a:lnTo>
                    <a:pt x="59597" y="461"/>
                  </a:lnTo>
                  <a:lnTo>
                    <a:pt x="57027" y="0"/>
                  </a:lnTo>
                  <a:lnTo>
                    <a:pt x="48243" y="6482"/>
                  </a:lnTo>
                  <a:lnTo>
                    <a:pt x="23483" y="49243"/>
                  </a:lnTo>
                  <a:lnTo>
                    <a:pt x="10005" y="83005"/>
                  </a:lnTo>
                  <a:lnTo>
                    <a:pt x="837" y="121231"/>
                  </a:lnTo>
                  <a:lnTo>
                    <a:pt x="0" y="152312"/>
                  </a:lnTo>
                  <a:lnTo>
                    <a:pt x="3965" y="171912"/>
                  </a:lnTo>
                  <a:lnTo>
                    <a:pt x="16686" y="192729"/>
                  </a:lnTo>
                  <a:lnTo>
                    <a:pt x="22904" y="198341"/>
                  </a:lnTo>
                  <a:lnTo>
                    <a:pt x="60476" y="196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04"/>
            <p:cNvSpPr/>
            <p:nvPr>
              <p:custDataLst>
                <p:tags r:id="rId126"/>
              </p:custDataLst>
            </p:nvPr>
          </p:nvSpPr>
          <p:spPr>
            <a:xfrm>
              <a:off x="11468100" y="9144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6428" y="0"/>
                  </a:lnTo>
                  <a:lnTo>
                    <a:pt x="9744" y="0"/>
                  </a:lnTo>
                  <a:lnTo>
                    <a:pt x="10730" y="1411"/>
                  </a:lnTo>
                  <a:lnTo>
                    <a:pt x="12312" y="13815"/>
                  </a:lnTo>
                  <a:lnTo>
                    <a:pt x="5759" y="60802"/>
                  </a:lnTo>
                  <a:lnTo>
                    <a:pt x="759" y="10451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05"/>
            <p:cNvSpPr/>
            <p:nvPr>
              <p:custDataLst>
                <p:tags r:id="rId127"/>
              </p:custDataLst>
            </p:nvPr>
          </p:nvSpPr>
          <p:spPr>
            <a:xfrm>
              <a:off x="11537571" y="971550"/>
              <a:ext cx="63880" cy="12701"/>
            </a:xfrm>
            <a:custGeom>
              <a:avLst/>
              <a:gdLst/>
              <a:ahLst/>
              <a:cxnLst/>
              <a:rect l="0" t="0" r="0" b="0"/>
              <a:pathLst>
                <a:path w="63880" h="12701">
                  <a:moveTo>
                    <a:pt x="13079" y="12700"/>
                  </a:moveTo>
                  <a:lnTo>
                    <a:pt x="13079" y="12700"/>
                  </a:lnTo>
                  <a:lnTo>
                    <a:pt x="0" y="12700"/>
                  </a:lnTo>
                  <a:lnTo>
                    <a:pt x="19048" y="9329"/>
                  </a:lnTo>
                  <a:lnTo>
                    <a:pt x="638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06"/>
            <p:cNvSpPr/>
            <p:nvPr>
              <p:custDataLst>
                <p:tags r:id="rId128"/>
              </p:custDataLst>
            </p:nvPr>
          </p:nvSpPr>
          <p:spPr>
            <a:xfrm>
              <a:off x="11627734" y="871128"/>
              <a:ext cx="112860" cy="240088"/>
            </a:xfrm>
            <a:custGeom>
              <a:avLst/>
              <a:gdLst/>
              <a:ahLst/>
              <a:cxnLst/>
              <a:rect l="0" t="0" r="0" b="0"/>
              <a:pathLst>
                <a:path w="112860" h="240088">
                  <a:moveTo>
                    <a:pt x="43566" y="94072"/>
                  </a:moveTo>
                  <a:lnTo>
                    <a:pt x="43566" y="94072"/>
                  </a:lnTo>
                  <a:lnTo>
                    <a:pt x="38098" y="94072"/>
                  </a:lnTo>
                  <a:lnTo>
                    <a:pt x="34107" y="100814"/>
                  </a:lnTo>
                  <a:lnTo>
                    <a:pt x="27779" y="147069"/>
                  </a:lnTo>
                  <a:lnTo>
                    <a:pt x="15727" y="189599"/>
                  </a:lnTo>
                  <a:lnTo>
                    <a:pt x="1103" y="236894"/>
                  </a:lnTo>
                  <a:lnTo>
                    <a:pt x="440" y="240087"/>
                  </a:lnTo>
                  <a:lnTo>
                    <a:pt x="0" y="239393"/>
                  </a:lnTo>
                  <a:lnTo>
                    <a:pt x="80" y="225638"/>
                  </a:lnTo>
                  <a:lnTo>
                    <a:pt x="11359" y="185324"/>
                  </a:lnTo>
                  <a:lnTo>
                    <a:pt x="26959" y="145755"/>
                  </a:lnTo>
                  <a:lnTo>
                    <a:pt x="40841" y="105936"/>
                  </a:lnTo>
                  <a:lnTo>
                    <a:pt x="60083" y="62231"/>
                  </a:lnTo>
                  <a:lnTo>
                    <a:pt x="79913" y="16161"/>
                  </a:lnTo>
                  <a:lnTo>
                    <a:pt x="90059" y="4647"/>
                  </a:lnTo>
                  <a:lnTo>
                    <a:pt x="95727" y="589"/>
                  </a:lnTo>
                  <a:lnTo>
                    <a:pt x="100213" y="0"/>
                  </a:lnTo>
                  <a:lnTo>
                    <a:pt x="103907" y="1724"/>
                  </a:lnTo>
                  <a:lnTo>
                    <a:pt x="107075" y="4990"/>
                  </a:lnTo>
                  <a:lnTo>
                    <a:pt x="110599" y="14263"/>
                  </a:lnTo>
                  <a:lnTo>
                    <a:pt x="112859" y="44205"/>
                  </a:lnTo>
                  <a:lnTo>
                    <a:pt x="103168" y="87044"/>
                  </a:lnTo>
                  <a:lnTo>
                    <a:pt x="95690" y="103648"/>
                  </a:lnTo>
                  <a:lnTo>
                    <a:pt x="83902" y="116202"/>
                  </a:lnTo>
                  <a:lnTo>
                    <a:pt x="70664" y="124369"/>
                  </a:lnTo>
                  <a:lnTo>
                    <a:pt x="60077" y="125646"/>
                  </a:lnTo>
                  <a:lnTo>
                    <a:pt x="56691" y="122177"/>
                  </a:lnTo>
                  <a:lnTo>
                    <a:pt x="49916" y="94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07"/>
            <p:cNvSpPr/>
            <p:nvPr>
              <p:custDataLst>
                <p:tags r:id="rId129"/>
              </p:custDataLst>
            </p:nvPr>
          </p:nvSpPr>
          <p:spPr>
            <a:xfrm>
              <a:off x="11715750" y="812800"/>
              <a:ext cx="130286" cy="222251"/>
            </a:xfrm>
            <a:custGeom>
              <a:avLst/>
              <a:gdLst/>
              <a:ahLst/>
              <a:cxnLst/>
              <a:rect l="0" t="0" r="0" b="0"/>
              <a:pathLst>
                <a:path w="130286" h="222251">
                  <a:moveTo>
                    <a:pt x="95250" y="0"/>
                  </a:moveTo>
                  <a:lnTo>
                    <a:pt x="95250" y="0"/>
                  </a:lnTo>
                  <a:lnTo>
                    <a:pt x="101991" y="3371"/>
                  </a:lnTo>
                  <a:lnTo>
                    <a:pt x="107184" y="8789"/>
                  </a:lnTo>
                  <a:lnTo>
                    <a:pt x="123005" y="40620"/>
                  </a:lnTo>
                  <a:lnTo>
                    <a:pt x="130285" y="76947"/>
                  </a:lnTo>
                  <a:lnTo>
                    <a:pt x="129071" y="107779"/>
                  </a:lnTo>
                  <a:lnTo>
                    <a:pt x="117503" y="141531"/>
                  </a:lnTo>
                  <a:lnTo>
                    <a:pt x="97296" y="174971"/>
                  </a:lnTo>
                  <a:lnTo>
                    <a:pt x="73436" y="19710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22"/>
          <p:cNvGrpSpPr/>
          <p:nvPr/>
        </p:nvGrpSpPr>
        <p:grpSpPr>
          <a:xfrm>
            <a:off x="4651440" y="3929150"/>
            <a:ext cx="193611" cy="134599"/>
            <a:chOff x="4651440" y="3929150"/>
            <a:chExt cx="193611" cy="134599"/>
          </a:xfrm>
        </p:grpSpPr>
        <p:sp>
          <p:nvSpPr>
            <p:cNvPr id="348" name="SMARTInkShape-108"/>
            <p:cNvSpPr/>
            <p:nvPr>
              <p:custDataLst>
                <p:tags r:id="rId100"/>
              </p:custDataLst>
            </p:nvPr>
          </p:nvSpPr>
          <p:spPr>
            <a:xfrm>
              <a:off x="4669800" y="4051300"/>
              <a:ext cx="175251" cy="12449"/>
            </a:xfrm>
            <a:custGeom>
              <a:avLst/>
              <a:gdLst/>
              <a:ahLst/>
              <a:cxnLst/>
              <a:rect l="0" t="0" r="0" b="0"/>
              <a:pathLst>
                <a:path w="175251" h="12449">
                  <a:moveTo>
                    <a:pt x="29200" y="0"/>
                  </a:moveTo>
                  <a:lnTo>
                    <a:pt x="29200" y="0"/>
                  </a:lnTo>
                  <a:lnTo>
                    <a:pt x="19087" y="6742"/>
                  </a:lnTo>
                  <a:lnTo>
                    <a:pt x="14697" y="8022"/>
                  </a:lnTo>
                  <a:lnTo>
                    <a:pt x="0" y="6709"/>
                  </a:lnTo>
                  <a:lnTo>
                    <a:pt x="41865" y="11849"/>
                  </a:lnTo>
                  <a:lnTo>
                    <a:pt x="78892" y="12448"/>
                  </a:lnTo>
                  <a:lnTo>
                    <a:pt x="121142" y="9254"/>
                  </a:lnTo>
                  <a:lnTo>
                    <a:pt x="17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09"/>
            <p:cNvSpPr/>
            <p:nvPr>
              <p:custDataLst>
                <p:tags r:id="rId101"/>
              </p:custDataLst>
            </p:nvPr>
          </p:nvSpPr>
          <p:spPr>
            <a:xfrm>
              <a:off x="4651440" y="3929150"/>
              <a:ext cx="155511" cy="7589"/>
            </a:xfrm>
            <a:custGeom>
              <a:avLst/>
              <a:gdLst/>
              <a:ahLst/>
              <a:cxnLst/>
              <a:rect l="0" t="0" r="0" b="0"/>
              <a:pathLst>
                <a:path w="155511" h="7589">
                  <a:moveTo>
                    <a:pt x="9460" y="1500"/>
                  </a:moveTo>
                  <a:lnTo>
                    <a:pt x="9460" y="1500"/>
                  </a:lnTo>
                  <a:lnTo>
                    <a:pt x="6089" y="1500"/>
                  </a:lnTo>
                  <a:lnTo>
                    <a:pt x="5096" y="2205"/>
                  </a:lnTo>
                  <a:lnTo>
                    <a:pt x="4434" y="3381"/>
                  </a:lnTo>
                  <a:lnTo>
                    <a:pt x="3993" y="4871"/>
                  </a:lnTo>
                  <a:lnTo>
                    <a:pt x="2993" y="5864"/>
                  </a:lnTo>
                  <a:lnTo>
                    <a:pt x="0" y="6967"/>
                  </a:lnTo>
                  <a:lnTo>
                    <a:pt x="331" y="7261"/>
                  </a:lnTo>
                  <a:lnTo>
                    <a:pt x="4462" y="7588"/>
                  </a:lnTo>
                  <a:lnTo>
                    <a:pt x="47102" y="2789"/>
                  </a:lnTo>
                  <a:lnTo>
                    <a:pt x="83643" y="0"/>
                  </a:lnTo>
                  <a:lnTo>
                    <a:pt x="155510" y="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23"/>
          <p:cNvGrpSpPr/>
          <p:nvPr/>
        </p:nvGrpSpPr>
        <p:grpSpPr>
          <a:xfrm>
            <a:off x="7207250" y="2811614"/>
            <a:ext cx="717180" cy="363387"/>
            <a:chOff x="7207250" y="2811614"/>
            <a:chExt cx="717180" cy="363387"/>
          </a:xfrm>
        </p:grpSpPr>
        <p:sp>
          <p:nvSpPr>
            <p:cNvPr id="351" name="SMARTInkShape-110"/>
            <p:cNvSpPr/>
            <p:nvPr>
              <p:custDataLst>
                <p:tags r:id="rId93"/>
              </p:custDataLst>
            </p:nvPr>
          </p:nvSpPr>
          <p:spPr>
            <a:xfrm>
              <a:off x="7854950" y="2857500"/>
              <a:ext cx="69480" cy="317501"/>
            </a:xfrm>
            <a:custGeom>
              <a:avLst/>
              <a:gdLst/>
              <a:ahLst/>
              <a:cxnLst/>
              <a:rect l="0" t="0" r="0" b="0"/>
              <a:pathLst>
                <a:path w="69480" h="317501">
                  <a:moveTo>
                    <a:pt x="38100" y="0"/>
                  </a:moveTo>
                  <a:lnTo>
                    <a:pt x="38100" y="0"/>
                  </a:lnTo>
                  <a:lnTo>
                    <a:pt x="46938" y="0"/>
                  </a:lnTo>
                  <a:lnTo>
                    <a:pt x="50965" y="7526"/>
                  </a:lnTo>
                  <a:lnTo>
                    <a:pt x="61406" y="54169"/>
                  </a:lnTo>
                  <a:lnTo>
                    <a:pt x="67973" y="101507"/>
                  </a:lnTo>
                  <a:lnTo>
                    <a:pt x="69479" y="148932"/>
                  </a:lnTo>
                  <a:lnTo>
                    <a:pt x="69071" y="192376"/>
                  </a:lnTo>
                  <a:lnTo>
                    <a:pt x="61046" y="233779"/>
                  </a:lnTo>
                  <a:lnTo>
                    <a:pt x="46082" y="275406"/>
                  </a:lnTo>
                  <a:lnTo>
                    <a:pt x="26981" y="29726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11"/>
            <p:cNvSpPr/>
            <p:nvPr>
              <p:custDataLst>
                <p:tags r:id="rId94"/>
              </p:custDataLst>
            </p:nvPr>
          </p:nvSpPr>
          <p:spPr>
            <a:xfrm>
              <a:off x="7715636" y="3040906"/>
              <a:ext cx="82165" cy="68056"/>
            </a:xfrm>
            <a:custGeom>
              <a:avLst/>
              <a:gdLst/>
              <a:ahLst/>
              <a:cxnLst/>
              <a:rect l="0" t="0" r="0" b="0"/>
              <a:pathLst>
                <a:path w="82165" h="68056">
                  <a:moveTo>
                    <a:pt x="25014" y="13444"/>
                  </a:moveTo>
                  <a:lnTo>
                    <a:pt x="25014" y="13444"/>
                  </a:lnTo>
                  <a:lnTo>
                    <a:pt x="13081" y="27259"/>
                  </a:lnTo>
                  <a:lnTo>
                    <a:pt x="3999" y="46669"/>
                  </a:lnTo>
                  <a:lnTo>
                    <a:pt x="0" y="67843"/>
                  </a:lnTo>
                  <a:lnTo>
                    <a:pt x="577" y="68055"/>
                  </a:lnTo>
                  <a:lnTo>
                    <a:pt x="3099" y="66408"/>
                  </a:lnTo>
                  <a:lnTo>
                    <a:pt x="22480" y="23852"/>
                  </a:lnTo>
                  <a:lnTo>
                    <a:pt x="38075" y="1937"/>
                  </a:lnTo>
                  <a:lnTo>
                    <a:pt x="42188" y="128"/>
                  </a:lnTo>
                  <a:lnTo>
                    <a:pt x="52402" y="0"/>
                  </a:lnTo>
                  <a:lnTo>
                    <a:pt x="66682" y="3895"/>
                  </a:lnTo>
                  <a:lnTo>
                    <a:pt x="73637" y="11316"/>
                  </a:lnTo>
                  <a:lnTo>
                    <a:pt x="78374" y="21671"/>
                  </a:lnTo>
                  <a:lnTo>
                    <a:pt x="82164" y="5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12"/>
            <p:cNvSpPr/>
            <p:nvPr>
              <p:custDataLst>
                <p:tags r:id="rId95"/>
              </p:custDataLst>
            </p:nvPr>
          </p:nvSpPr>
          <p:spPr>
            <a:xfrm>
              <a:off x="7596984" y="2901950"/>
              <a:ext cx="137317" cy="215901"/>
            </a:xfrm>
            <a:custGeom>
              <a:avLst/>
              <a:gdLst/>
              <a:ahLst/>
              <a:cxnLst/>
              <a:rect l="0" t="0" r="0" b="0"/>
              <a:pathLst>
                <a:path w="137317" h="215901">
                  <a:moveTo>
                    <a:pt x="137316" y="0"/>
                  </a:moveTo>
                  <a:lnTo>
                    <a:pt x="137316" y="0"/>
                  </a:lnTo>
                  <a:lnTo>
                    <a:pt x="114172" y="8838"/>
                  </a:lnTo>
                  <a:lnTo>
                    <a:pt x="98003" y="25040"/>
                  </a:lnTo>
                  <a:lnTo>
                    <a:pt x="67306" y="69036"/>
                  </a:lnTo>
                  <a:lnTo>
                    <a:pt x="40765" y="108417"/>
                  </a:lnTo>
                  <a:lnTo>
                    <a:pt x="23176" y="146978"/>
                  </a:lnTo>
                  <a:lnTo>
                    <a:pt x="1393" y="190790"/>
                  </a:lnTo>
                  <a:lnTo>
                    <a:pt x="0" y="201918"/>
                  </a:lnTo>
                  <a:lnTo>
                    <a:pt x="396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13"/>
            <p:cNvSpPr/>
            <p:nvPr>
              <p:custDataLst>
                <p:tags r:id="rId96"/>
              </p:custDataLst>
            </p:nvPr>
          </p:nvSpPr>
          <p:spPr>
            <a:xfrm>
              <a:off x="7633583" y="2898291"/>
              <a:ext cx="68968" cy="216932"/>
            </a:xfrm>
            <a:custGeom>
              <a:avLst/>
              <a:gdLst/>
              <a:ahLst/>
              <a:cxnLst/>
              <a:rect l="0" t="0" r="0" b="0"/>
              <a:pathLst>
                <a:path w="68968" h="216932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3"/>
                  </a:lnTo>
                  <a:lnTo>
                    <a:pt x="2565" y="45570"/>
                  </a:lnTo>
                  <a:lnTo>
                    <a:pt x="11349" y="80988"/>
                  </a:lnTo>
                  <a:lnTo>
                    <a:pt x="22888" y="121665"/>
                  </a:lnTo>
                  <a:lnTo>
                    <a:pt x="35243" y="158254"/>
                  </a:lnTo>
                  <a:lnTo>
                    <a:pt x="51356" y="200107"/>
                  </a:lnTo>
                  <a:lnTo>
                    <a:pt x="57142" y="213500"/>
                  </a:lnTo>
                  <a:lnTo>
                    <a:pt x="59672" y="216931"/>
                  </a:lnTo>
                  <a:lnTo>
                    <a:pt x="68967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14"/>
            <p:cNvSpPr/>
            <p:nvPr>
              <p:custDataLst>
                <p:tags r:id="rId97"/>
              </p:custDataLst>
            </p:nvPr>
          </p:nvSpPr>
          <p:spPr>
            <a:xfrm>
              <a:off x="7487255" y="2868067"/>
              <a:ext cx="62896" cy="239149"/>
            </a:xfrm>
            <a:custGeom>
              <a:avLst/>
              <a:gdLst/>
              <a:ahLst/>
              <a:cxnLst/>
              <a:rect l="0" t="0" r="0" b="0"/>
              <a:pathLst>
                <a:path w="62896" h="239149">
                  <a:moveTo>
                    <a:pt x="62895" y="27533"/>
                  </a:moveTo>
                  <a:lnTo>
                    <a:pt x="62895" y="27533"/>
                  </a:lnTo>
                  <a:lnTo>
                    <a:pt x="62190" y="17394"/>
                  </a:lnTo>
                  <a:lnTo>
                    <a:pt x="57826" y="6576"/>
                  </a:lnTo>
                  <a:lnTo>
                    <a:pt x="54056" y="1050"/>
                  </a:lnTo>
                  <a:lnTo>
                    <a:pt x="51358" y="0"/>
                  </a:lnTo>
                  <a:lnTo>
                    <a:pt x="44597" y="715"/>
                  </a:lnTo>
                  <a:lnTo>
                    <a:pt x="36889" y="10910"/>
                  </a:lnTo>
                  <a:lnTo>
                    <a:pt x="20442" y="49571"/>
                  </a:lnTo>
                  <a:lnTo>
                    <a:pt x="11197" y="88939"/>
                  </a:lnTo>
                  <a:lnTo>
                    <a:pt x="2458" y="129033"/>
                  </a:lnTo>
                  <a:lnTo>
                    <a:pt x="0" y="172178"/>
                  </a:lnTo>
                  <a:lnTo>
                    <a:pt x="2885" y="205447"/>
                  </a:lnTo>
                  <a:lnTo>
                    <a:pt x="11640" y="228885"/>
                  </a:lnTo>
                  <a:lnTo>
                    <a:pt x="16025" y="233735"/>
                  </a:lnTo>
                  <a:lnTo>
                    <a:pt x="26541" y="239122"/>
                  </a:lnTo>
                  <a:lnTo>
                    <a:pt x="31604" y="239148"/>
                  </a:lnTo>
                  <a:lnTo>
                    <a:pt x="50195" y="23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15"/>
            <p:cNvSpPr/>
            <p:nvPr>
              <p:custDataLst>
                <p:tags r:id="rId98"/>
              </p:custDataLst>
            </p:nvPr>
          </p:nvSpPr>
          <p:spPr>
            <a:xfrm>
              <a:off x="7302500" y="2984500"/>
              <a:ext cx="95251" cy="145853"/>
            </a:xfrm>
            <a:custGeom>
              <a:avLst/>
              <a:gdLst/>
              <a:ahLst/>
              <a:cxnLst/>
              <a:rect l="0" t="0" r="0" b="0"/>
              <a:pathLst>
                <a:path w="95251" h="145853">
                  <a:moveTo>
                    <a:pt x="0" y="31750"/>
                  </a:moveTo>
                  <a:lnTo>
                    <a:pt x="0" y="31750"/>
                  </a:lnTo>
                  <a:lnTo>
                    <a:pt x="18167" y="51799"/>
                  </a:lnTo>
                  <a:lnTo>
                    <a:pt x="22891" y="61827"/>
                  </a:lnTo>
                  <a:lnTo>
                    <a:pt x="30444" y="100265"/>
                  </a:lnTo>
                  <a:lnTo>
                    <a:pt x="30786" y="130394"/>
                  </a:lnTo>
                  <a:lnTo>
                    <a:pt x="28263" y="141679"/>
                  </a:lnTo>
                  <a:lnTo>
                    <a:pt x="25898" y="144547"/>
                  </a:lnTo>
                  <a:lnTo>
                    <a:pt x="22909" y="145754"/>
                  </a:lnTo>
                  <a:lnTo>
                    <a:pt x="19506" y="145852"/>
                  </a:lnTo>
                  <a:lnTo>
                    <a:pt x="16532" y="143801"/>
                  </a:lnTo>
                  <a:lnTo>
                    <a:pt x="11345" y="135879"/>
                  </a:lnTo>
                  <a:lnTo>
                    <a:pt x="11201" y="109405"/>
                  </a:lnTo>
                  <a:lnTo>
                    <a:pt x="18997" y="78121"/>
                  </a:lnTo>
                  <a:lnTo>
                    <a:pt x="40359" y="465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6"/>
            <p:cNvSpPr/>
            <p:nvPr>
              <p:custDataLst>
                <p:tags r:id="rId99"/>
              </p:custDataLst>
            </p:nvPr>
          </p:nvSpPr>
          <p:spPr>
            <a:xfrm>
              <a:off x="7207250" y="2811614"/>
              <a:ext cx="89941" cy="345629"/>
            </a:xfrm>
            <a:custGeom>
              <a:avLst/>
              <a:gdLst/>
              <a:ahLst/>
              <a:cxnLst/>
              <a:rect l="0" t="0" r="0" b="0"/>
              <a:pathLst>
                <a:path w="89941" h="345629">
                  <a:moveTo>
                    <a:pt x="6350" y="147486"/>
                  </a:moveTo>
                  <a:lnTo>
                    <a:pt x="6350" y="147486"/>
                  </a:lnTo>
                  <a:lnTo>
                    <a:pt x="9720" y="150857"/>
                  </a:lnTo>
                  <a:lnTo>
                    <a:pt x="11817" y="163066"/>
                  </a:lnTo>
                  <a:lnTo>
                    <a:pt x="12526" y="205727"/>
                  </a:lnTo>
                  <a:lnTo>
                    <a:pt x="12649" y="242354"/>
                  </a:lnTo>
                  <a:lnTo>
                    <a:pt x="12684" y="277273"/>
                  </a:lnTo>
                  <a:lnTo>
                    <a:pt x="11989" y="315450"/>
                  </a:lnTo>
                  <a:lnTo>
                    <a:pt x="7232" y="345628"/>
                  </a:lnTo>
                  <a:lnTo>
                    <a:pt x="6465" y="304812"/>
                  </a:lnTo>
                  <a:lnTo>
                    <a:pt x="7108" y="273853"/>
                  </a:lnTo>
                  <a:lnTo>
                    <a:pt x="9744" y="236574"/>
                  </a:lnTo>
                  <a:lnTo>
                    <a:pt x="11824" y="189405"/>
                  </a:lnTo>
                  <a:lnTo>
                    <a:pt x="14191" y="152476"/>
                  </a:lnTo>
                  <a:lnTo>
                    <a:pt x="18302" y="112309"/>
                  </a:lnTo>
                  <a:lnTo>
                    <a:pt x="24832" y="75643"/>
                  </a:lnTo>
                  <a:lnTo>
                    <a:pt x="31794" y="30754"/>
                  </a:lnTo>
                  <a:lnTo>
                    <a:pt x="40777" y="6909"/>
                  </a:lnTo>
                  <a:lnTo>
                    <a:pt x="45876" y="341"/>
                  </a:lnTo>
                  <a:lnTo>
                    <a:pt x="49634" y="0"/>
                  </a:lnTo>
                  <a:lnTo>
                    <a:pt x="59454" y="3385"/>
                  </a:lnTo>
                  <a:lnTo>
                    <a:pt x="76882" y="23337"/>
                  </a:lnTo>
                  <a:lnTo>
                    <a:pt x="88710" y="51591"/>
                  </a:lnTo>
                  <a:lnTo>
                    <a:pt x="89940" y="89048"/>
                  </a:lnTo>
                  <a:lnTo>
                    <a:pt x="82466" y="121312"/>
                  </a:lnTo>
                  <a:lnTo>
                    <a:pt x="69579" y="137970"/>
                  </a:lnTo>
                  <a:lnTo>
                    <a:pt x="42670" y="159168"/>
                  </a:lnTo>
                  <a:lnTo>
                    <a:pt x="21502" y="167724"/>
                  </a:lnTo>
                  <a:lnTo>
                    <a:pt x="0" y="16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24"/>
          <p:cNvGrpSpPr/>
          <p:nvPr/>
        </p:nvGrpSpPr>
        <p:grpSpPr>
          <a:xfrm>
            <a:off x="6527800" y="3092450"/>
            <a:ext cx="342901" cy="19051"/>
            <a:chOff x="6527800" y="3092450"/>
            <a:chExt cx="342901" cy="19051"/>
          </a:xfrm>
        </p:grpSpPr>
        <p:sp>
          <p:nvSpPr>
            <p:cNvPr id="359" name="SMARTInkShape-117"/>
            <p:cNvSpPr/>
            <p:nvPr>
              <p:custDataLst>
                <p:tags r:id="rId90"/>
              </p:custDataLst>
            </p:nvPr>
          </p:nvSpPr>
          <p:spPr>
            <a:xfrm>
              <a:off x="6864350" y="3092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8"/>
            <p:cNvSpPr/>
            <p:nvPr>
              <p:custDataLst>
                <p:tags r:id="rId91"/>
              </p:custDataLst>
            </p:nvPr>
          </p:nvSpPr>
          <p:spPr>
            <a:xfrm>
              <a:off x="6788150" y="3098800"/>
              <a:ext cx="19051" cy="9421"/>
            </a:xfrm>
            <a:custGeom>
              <a:avLst/>
              <a:gdLst/>
              <a:ahLst/>
              <a:cxnLst/>
              <a:rect l="0" t="0" r="0" b="0"/>
              <a:pathLst>
                <a:path w="19051" h="942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5775" y="942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9"/>
            <p:cNvSpPr/>
            <p:nvPr>
              <p:custDataLst>
                <p:tags r:id="rId92"/>
              </p:custDataLst>
            </p:nvPr>
          </p:nvSpPr>
          <p:spPr>
            <a:xfrm>
              <a:off x="6527800" y="30924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905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5"/>
          <p:cNvGrpSpPr/>
          <p:nvPr/>
        </p:nvGrpSpPr>
        <p:grpSpPr>
          <a:xfrm>
            <a:off x="5156200" y="2793832"/>
            <a:ext cx="869951" cy="336719"/>
            <a:chOff x="5156200" y="2793832"/>
            <a:chExt cx="869951" cy="336719"/>
          </a:xfrm>
        </p:grpSpPr>
        <p:sp>
          <p:nvSpPr>
            <p:cNvPr id="363" name="SMARTInkShape-120"/>
            <p:cNvSpPr/>
            <p:nvPr>
              <p:custDataLst>
                <p:tags r:id="rId82"/>
              </p:custDataLst>
            </p:nvPr>
          </p:nvSpPr>
          <p:spPr>
            <a:xfrm>
              <a:off x="6016141" y="3092450"/>
              <a:ext cx="10010" cy="8729"/>
            </a:xfrm>
            <a:custGeom>
              <a:avLst/>
              <a:gdLst/>
              <a:ahLst/>
              <a:cxnLst/>
              <a:rect l="0" t="0" r="0" b="0"/>
              <a:pathLst>
                <a:path w="10010" h="8729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8728"/>
                  </a:lnTo>
                  <a:lnTo>
                    <a:pt x="100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21"/>
            <p:cNvSpPr/>
            <p:nvPr>
              <p:custDataLst>
                <p:tags r:id="rId83"/>
              </p:custDataLst>
            </p:nvPr>
          </p:nvSpPr>
          <p:spPr>
            <a:xfrm>
              <a:off x="5880098" y="2877433"/>
              <a:ext cx="55358" cy="221368"/>
            </a:xfrm>
            <a:custGeom>
              <a:avLst/>
              <a:gdLst/>
              <a:ahLst/>
              <a:cxnLst/>
              <a:rect l="0" t="0" r="0" b="0"/>
              <a:pathLst>
                <a:path w="55358" h="2213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1413" y="1103"/>
                  </a:lnTo>
                  <a:lnTo>
                    <a:pt x="6743" y="0"/>
                  </a:lnTo>
                  <a:lnTo>
                    <a:pt x="15698" y="5154"/>
                  </a:lnTo>
                  <a:lnTo>
                    <a:pt x="21050" y="9492"/>
                  </a:lnTo>
                  <a:lnTo>
                    <a:pt x="38695" y="39193"/>
                  </a:lnTo>
                  <a:lnTo>
                    <a:pt x="50586" y="75903"/>
                  </a:lnTo>
                  <a:lnTo>
                    <a:pt x="55206" y="113590"/>
                  </a:lnTo>
                  <a:lnTo>
                    <a:pt x="55357" y="154818"/>
                  </a:lnTo>
                  <a:lnTo>
                    <a:pt x="31752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22"/>
            <p:cNvSpPr/>
            <p:nvPr>
              <p:custDataLst>
                <p:tags r:id="rId84"/>
              </p:custDataLst>
            </p:nvPr>
          </p:nvSpPr>
          <p:spPr>
            <a:xfrm>
              <a:off x="5801411" y="3054350"/>
              <a:ext cx="15190" cy="76201"/>
            </a:xfrm>
            <a:custGeom>
              <a:avLst/>
              <a:gdLst/>
              <a:ahLst/>
              <a:cxnLst/>
              <a:rect l="0" t="0" r="0" b="0"/>
              <a:pathLst>
                <a:path w="15190" h="76201">
                  <a:moveTo>
                    <a:pt x="8839" y="0"/>
                  </a:moveTo>
                  <a:lnTo>
                    <a:pt x="8839" y="0"/>
                  </a:lnTo>
                  <a:lnTo>
                    <a:pt x="8134" y="10139"/>
                  </a:lnTo>
                  <a:lnTo>
                    <a:pt x="3769" y="20956"/>
                  </a:lnTo>
                  <a:lnTo>
                    <a:pt x="0" y="26482"/>
                  </a:lnTo>
                  <a:lnTo>
                    <a:pt x="1619" y="36935"/>
                  </a:lnTo>
                  <a:lnTo>
                    <a:pt x="1518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3"/>
            <p:cNvSpPr/>
            <p:nvPr>
              <p:custDataLst>
                <p:tags r:id="rId85"/>
              </p:custDataLst>
            </p:nvPr>
          </p:nvSpPr>
          <p:spPr>
            <a:xfrm>
              <a:off x="5651500" y="2870200"/>
              <a:ext cx="107951" cy="215901"/>
            </a:xfrm>
            <a:custGeom>
              <a:avLst/>
              <a:gdLst/>
              <a:ahLst/>
              <a:cxnLst/>
              <a:rect l="0" t="0" r="0" b="0"/>
              <a:pathLst>
                <a:path w="107951" h="215901">
                  <a:moveTo>
                    <a:pt x="107950" y="0"/>
                  </a:moveTo>
                  <a:lnTo>
                    <a:pt x="107950" y="0"/>
                  </a:lnTo>
                  <a:lnTo>
                    <a:pt x="102881" y="5775"/>
                  </a:lnTo>
                  <a:lnTo>
                    <a:pt x="80062" y="45779"/>
                  </a:lnTo>
                  <a:lnTo>
                    <a:pt x="68407" y="66481"/>
                  </a:lnTo>
                  <a:lnTo>
                    <a:pt x="48938" y="105782"/>
                  </a:lnTo>
                  <a:lnTo>
                    <a:pt x="25547" y="15016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24"/>
            <p:cNvSpPr/>
            <p:nvPr>
              <p:custDataLst>
                <p:tags r:id="rId86"/>
              </p:custDataLst>
            </p:nvPr>
          </p:nvSpPr>
          <p:spPr>
            <a:xfrm>
              <a:off x="5642079" y="2918773"/>
              <a:ext cx="104672" cy="186378"/>
            </a:xfrm>
            <a:custGeom>
              <a:avLst/>
              <a:gdLst/>
              <a:ahLst/>
              <a:cxnLst/>
              <a:rect l="0" t="0" r="0" b="0"/>
              <a:pathLst>
                <a:path w="104672" h="186378">
                  <a:moveTo>
                    <a:pt x="9421" y="14927"/>
                  </a:moveTo>
                  <a:lnTo>
                    <a:pt x="9421" y="14927"/>
                  </a:lnTo>
                  <a:lnTo>
                    <a:pt x="9421" y="11556"/>
                  </a:lnTo>
                  <a:lnTo>
                    <a:pt x="7539" y="8020"/>
                  </a:lnTo>
                  <a:lnTo>
                    <a:pt x="582" y="0"/>
                  </a:lnTo>
                  <a:lnTo>
                    <a:pt x="0" y="743"/>
                  </a:lnTo>
                  <a:lnTo>
                    <a:pt x="1236" y="7211"/>
                  </a:lnTo>
                  <a:lnTo>
                    <a:pt x="26054" y="47507"/>
                  </a:lnTo>
                  <a:lnTo>
                    <a:pt x="44337" y="84668"/>
                  </a:lnTo>
                  <a:lnTo>
                    <a:pt x="67196" y="127089"/>
                  </a:lnTo>
                  <a:lnTo>
                    <a:pt x="86319" y="170981"/>
                  </a:lnTo>
                  <a:lnTo>
                    <a:pt x="92516" y="182592"/>
                  </a:lnTo>
                  <a:lnTo>
                    <a:pt x="95157" y="185265"/>
                  </a:lnTo>
                  <a:lnTo>
                    <a:pt x="104671" y="18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25"/>
            <p:cNvSpPr/>
            <p:nvPr>
              <p:custDataLst>
                <p:tags r:id="rId87"/>
              </p:custDataLst>
            </p:nvPr>
          </p:nvSpPr>
          <p:spPr>
            <a:xfrm>
              <a:off x="5506114" y="2837445"/>
              <a:ext cx="62837" cy="274056"/>
            </a:xfrm>
            <a:custGeom>
              <a:avLst/>
              <a:gdLst/>
              <a:ahLst/>
              <a:cxnLst/>
              <a:rect l="0" t="0" r="0" b="0"/>
              <a:pathLst>
                <a:path w="62837" h="274056">
                  <a:moveTo>
                    <a:pt x="62836" y="32755"/>
                  </a:moveTo>
                  <a:lnTo>
                    <a:pt x="62836" y="32755"/>
                  </a:lnTo>
                  <a:lnTo>
                    <a:pt x="62836" y="29384"/>
                  </a:lnTo>
                  <a:lnTo>
                    <a:pt x="59465" y="20546"/>
                  </a:lnTo>
                  <a:lnTo>
                    <a:pt x="50627" y="8990"/>
                  </a:lnTo>
                  <a:lnTo>
                    <a:pt x="39071" y="0"/>
                  </a:lnTo>
                  <a:lnTo>
                    <a:pt x="34998" y="335"/>
                  </a:lnTo>
                  <a:lnTo>
                    <a:pt x="26710" y="6351"/>
                  </a:lnTo>
                  <a:lnTo>
                    <a:pt x="10693" y="49156"/>
                  </a:lnTo>
                  <a:lnTo>
                    <a:pt x="1579" y="90244"/>
                  </a:lnTo>
                  <a:lnTo>
                    <a:pt x="0" y="127008"/>
                  </a:lnTo>
                  <a:lnTo>
                    <a:pt x="2904" y="172552"/>
                  </a:lnTo>
                  <a:lnTo>
                    <a:pt x="10205" y="215278"/>
                  </a:lnTo>
                  <a:lnTo>
                    <a:pt x="18471" y="247938"/>
                  </a:lnTo>
                  <a:lnTo>
                    <a:pt x="50136" y="27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26"/>
            <p:cNvSpPr/>
            <p:nvPr>
              <p:custDataLst>
                <p:tags r:id="rId88"/>
              </p:custDataLst>
            </p:nvPr>
          </p:nvSpPr>
          <p:spPr>
            <a:xfrm>
              <a:off x="5283200" y="2978150"/>
              <a:ext cx="120651" cy="124041"/>
            </a:xfrm>
            <a:custGeom>
              <a:avLst/>
              <a:gdLst/>
              <a:ahLst/>
              <a:cxnLst/>
              <a:rect l="0" t="0" r="0" b="0"/>
              <a:pathLst>
                <a:path w="120651" h="12404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364" y="37394"/>
                  </a:lnTo>
                  <a:lnTo>
                    <a:pt x="5026" y="36218"/>
                  </a:lnTo>
                  <a:lnTo>
                    <a:pt x="5467" y="34729"/>
                  </a:lnTo>
                  <a:lnTo>
                    <a:pt x="6467" y="33736"/>
                  </a:lnTo>
                  <a:lnTo>
                    <a:pt x="9460" y="32633"/>
                  </a:lnTo>
                  <a:lnTo>
                    <a:pt x="21852" y="35383"/>
                  </a:lnTo>
                  <a:lnTo>
                    <a:pt x="32188" y="40666"/>
                  </a:lnTo>
                  <a:lnTo>
                    <a:pt x="49831" y="56813"/>
                  </a:lnTo>
                  <a:lnTo>
                    <a:pt x="62821" y="79470"/>
                  </a:lnTo>
                  <a:lnTo>
                    <a:pt x="64844" y="93881"/>
                  </a:lnTo>
                  <a:lnTo>
                    <a:pt x="62686" y="106636"/>
                  </a:lnTo>
                  <a:lnTo>
                    <a:pt x="57024" y="117009"/>
                  </a:lnTo>
                  <a:lnTo>
                    <a:pt x="53538" y="120339"/>
                  </a:lnTo>
                  <a:lnTo>
                    <a:pt x="45902" y="124040"/>
                  </a:lnTo>
                  <a:lnTo>
                    <a:pt x="42596" y="121499"/>
                  </a:lnTo>
                  <a:lnTo>
                    <a:pt x="37041" y="109268"/>
                  </a:lnTo>
                  <a:lnTo>
                    <a:pt x="37866" y="90191"/>
                  </a:lnTo>
                  <a:lnTo>
                    <a:pt x="49891" y="50193"/>
                  </a:lnTo>
                  <a:lnTo>
                    <a:pt x="63331" y="34303"/>
                  </a:lnTo>
                  <a:lnTo>
                    <a:pt x="97325" y="768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27"/>
            <p:cNvSpPr/>
            <p:nvPr>
              <p:custDataLst>
                <p:tags r:id="rId89"/>
              </p:custDataLst>
            </p:nvPr>
          </p:nvSpPr>
          <p:spPr>
            <a:xfrm>
              <a:off x="5156200" y="2793832"/>
              <a:ext cx="108974" cy="326528"/>
            </a:xfrm>
            <a:custGeom>
              <a:avLst/>
              <a:gdLst/>
              <a:ahLst/>
              <a:cxnLst/>
              <a:rect l="0" t="0" r="0" b="0"/>
              <a:pathLst>
                <a:path w="108974" h="326528">
                  <a:moveTo>
                    <a:pt x="6350" y="146218"/>
                  </a:moveTo>
                  <a:lnTo>
                    <a:pt x="6350" y="146218"/>
                  </a:lnTo>
                  <a:lnTo>
                    <a:pt x="13258" y="186713"/>
                  </a:lnTo>
                  <a:lnTo>
                    <a:pt x="21277" y="233866"/>
                  </a:lnTo>
                  <a:lnTo>
                    <a:pt x="27549" y="272847"/>
                  </a:lnTo>
                  <a:lnTo>
                    <a:pt x="30215" y="304372"/>
                  </a:lnTo>
                  <a:lnTo>
                    <a:pt x="26173" y="326527"/>
                  </a:lnTo>
                  <a:lnTo>
                    <a:pt x="25210" y="325690"/>
                  </a:lnTo>
                  <a:lnTo>
                    <a:pt x="20483" y="312284"/>
                  </a:lnTo>
                  <a:lnTo>
                    <a:pt x="14446" y="272782"/>
                  </a:lnTo>
                  <a:lnTo>
                    <a:pt x="11337" y="230050"/>
                  </a:lnTo>
                  <a:lnTo>
                    <a:pt x="8566" y="189827"/>
                  </a:lnTo>
                  <a:lnTo>
                    <a:pt x="7335" y="146079"/>
                  </a:lnTo>
                  <a:lnTo>
                    <a:pt x="6642" y="101413"/>
                  </a:lnTo>
                  <a:lnTo>
                    <a:pt x="3065" y="56821"/>
                  </a:lnTo>
                  <a:lnTo>
                    <a:pt x="7650" y="17973"/>
                  </a:lnTo>
                  <a:lnTo>
                    <a:pt x="14219" y="4554"/>
                  </a:lnTo>
                  <a:lnTo>
                    <a:pt x="17946" y="975"/>
                  </a:lnTo>
                  <a:lnTo>
                    <a:pt x="23253" y="0"/>
                  </a:lnTo>
                  <a:lnTo>
                    <a:pt x="36675" y="2680"/>
                  </a:lnTo>
                  <a:lnTo>
                    <a:pt x="68288" y="26038"/>
                  </a:lnTo>
                  <a:lnTo>
                    <a:pt x="100027" y="59383"/>
                  </a:lnTo>
                  <a:lnTo>
                    <a:pt x="108973" y="83722"/>
                  </a:lnTo>
                  <a:lnTo>
                    <a:pt x="104407" y="106918"/>
                  </a:lnTo>
                  <a:lnTo>
                    <a:pt x="99239" y="120018"/>
                  </a:lnTo>
                  <a:lnTo>
                    <a:pt x="80325" y="140218"/>
                  </a:lnTo>
                  <a:lnTo>
                    <a:pt x="33260" y="170697"/>
                  </a:lnTo>
                  <a:lnTo>
                    <a:pt x="11109" y="175108"/>
                  </a:lnTo>
                  <a:lnTo>
                    <a:pt x="0" y="17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26"/>
          <p:cNvGrpSpPr/>
          <p:nvPr/>
        </p:nvGrpSpPr>
        <p:grpSpPr>
          <a:xfrm>
            <a:off x="4616250" y="2953259"/>
            <a:ext cx="158951" cy="102012"/>
            <a:chOff x="4616250" y="2953259"/>
            <a:chExt cx="158951" cy="102012"/>
          </a:xfrm>
        </p:grpSpPr>
        <p:sp>
          <p:nvSpPr>
            <p:cNvPr id="372" name="SMARTInkShape-128"/>
            <p:cNvSpPr/>
            <p:nvPr>
              <p:custDataLst>
                <p:tags r:id="rId80"/>
              </p:custDataLst>
            </p:nvPr>
          </p:nvSpPr>
          <p:spPr>
            <a:xfrm>
              <a:off x="4628347" y="3022600"/>
              <a:ext cx="146854" cy="32671"/>
            </a:xfrm>
            <a:custGeom>
              <a:avLst/>
              <a:gdLst/>
              <a:ahLst/>
              <a:cxnLst/>
              <a:rect l="0" t="0" r="0" b="0"/>
              <a:pathLst>
                <a:path w="146854" h="32671">
                  <a:moveTo>
                    <a:pt x="32553" y="6350"/>
                  </a:moveTo>
                  <a:lnTo>
                    <a:pt x="32553" y="6350"/>
                  </a:lnTo>
                  <a:lnTo>
                    <a:pt x="18738" y="15139"/>
                  </a:lnTo>
                  <a:lnTo>
                    <a:pt x="0" y="32670"/>
                  </a:lnTo>
                  <a:lnTo>
                    <a:pt x="267" y="32363"/>
                  </a:lnTo>
                  <a:lnTo>
                    <a:pt x="40754" y="22965"/>
                  </a:lnTo>
                  <a:lnTo>
                    <a:pt x="80923" y="13468"/>
                  </a:lnTo>
                  <a:lnTo>
                    <a:pt x="120733" y="5088"/>
                  </a:lnTo>
                  <a:lnTo>
                    <a:pt x="146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29"/>
            <p:cNvSpPr/>
            <p:nvPr>
              <p:custDataLst>
                <p:tags r:id="rId81"/>
              </p:custDataLst>
            </p:nvPr>
          </p:nvSpPr>
          <p:spPr>
            <a:xfrm>
              <a:off x="4616250" y="2953259"/>
              <a:ext cx="108151" cy="12192"/>
            </a:xfrm>
            <a:custGeom>
              <a:avLst/>
              <a:gdLst/>
              <a:ahLst/>
              <a:cxnLst/>
              <a:rect l="0" t="0" r="0" b="0"/>
              <a:pathLst>
                <a:path w="108151" h="12192">
                  <a:moveTo>
                    <a:pt x="31950" y="12191"/>
                  </a:moveTo>
                  <a:lnTo>
                    <a:pt x="31950" y="12191"/>
                  </a:lnTo>
                  <a:lnTo>
                    <a:pt x="6629" y="11485"/>
                  </a:lnTo>
                  <a:lnTo>
                    <a:pt x="0" y="8820"/>
                  </a:lnTo>
                  <a:lnTo>
                    <a:pt x="67" y="7121"/>
                  </a:lnTo>
                  <a:lnTo>
                    <a:pt x="5785" y="3353"/>
                  </a:lnTo>
                  <a:lnTo>
                    <a:pt x="48382" y="0"/>
                  </a:lnTo>
                  <a:lnTo>
                    <a:pt x="108150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27"/>
          <p:cNvGrpSpPr/>
          <p:nvPr/>
        </p:nvGrpSpPr>
        <p:grpSpPr>
          <a:xfrm>
            <a:off x="3702050" y="2813311"/>
            <a:ext cx="582714" cy="304540"/>
            <a:chOff x="3702050" y="2813311"/>
            <a:chExt cx="582714" cy="304540"/>
          </a:xfrm>
        </p:grpSpPr>
        <p:sp>
          <p:nvSpPr>
            <p:cNvPr id="375" name="SMARTInkShape-130"/>
            <p:cNvSpPr/>
            <p:nvPr>
              <p:custDataLst>
                <p:tags r:id="rId75"/>
              </p:custDataLst>
            </p:nvPr>
          </p:nvSpPr>
          <p:spPr>
            <a:xfrm>
              <a:off x="4216400" y="2813933"/>
              <a:ext cx="68364" cy="303918"/>
            </a:xfrm>
            <a:custGeom>
              <a:avLst/>
              <a:gdLst/>
              <a:ahLst/>
              <a:cxnLst/>
              <a:rect l="0" t="0" r="0" b="0"/>
              <a:pathLst>
                <a:path w="68364" h="303918">
                  <a:moveTo>
                    <a:pt x="12700" y="5467"/>
                  </a:moveTo>
                  <a:lnTo>
                    <a:pt x="12700" y="5467"/>
                  </a:lnTo>
                  <a:lnTo>
                    <a:pt x="16071" y="2096"/>
                  </a:lnTo>
                  <a:lnTo>
                    <a:pt x="19607" y="441"/>
                  </a:lnTo>
                  <a:lnTo>
                    <a:pt x="21538" y="0"/>
                  </a:lnTo>
                  <a:lnTo>
                    <a:pt x="22825" y="1116"/>
                  </a:lnTo>
                  <a:lnTo>
                    <a:pt x="39064" y="40578"/>
                  </a:lnTo>
                  <a:lnTo>
                    <a:pt x="55030" y="83260"/>
                  </a:lnTo>
                  <a:lnTo>
                    <a:pt x="64832" y="121336"/>
                  </a:lnTo>
                  <a:lnTo>
                    <a:pt x="68363" y="164525"/>
                  </a:lnTo>
                  <a:lnTo>
                    <a:pt x="67675" y="207395"/>
                  </a:lnTo>
                  <a:lnTo>
                    <a:pt x="58274" y="253838"/>
                  </a:lnTo>
                  <a:lnTo>
                    <a:pt x="51535" y="272252"/>
                  </a:lnTo>
                  <a:lnTo>
                    <a:pt x="38191" y="286551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31"/>
            <p:cNvSpPr/>
            <p:nvPr>
              <p:custDataLst>
                <p:tags r:id="rId76"/>
              </p:custDataLst>
            </p:nvPr>
          </p:nvSpPr>
          <p:spPr>
            <a:xfrm>
              <a:off x="4095750" y="2813311"/>
              <a:ext cx="61773" cy="261748"/>
            </a:xfrm>
            <a:custGeom>
              <a:avLst/>
              <a:gdLst/>
              <a:ahLst/>
              <a:cxnLst/>
              <a:rect l="0" t="0" r="0" b="0"/>
              <a:pathLst>
                <a:path w="61773" h="261748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10935" y="0"/>
                  </a:lnTo>
                  <a:lnTo>
                    <a:pt x="22289" y="3187"/>
                  </a:lnTo>
                  <a:lnTo>
                    <a:pt x="35689" y="11971"/>
                  </a:lnTo>
                  <a:lnTo>
                    <a:pt x="40556" y="17640"/>
                  </a:lnTo>
                  <a:lnTo>
                    <a:pt x="41854" y="20140"/>
                  </a:lnTo>
                  <a:lnTo>
                    <a:pt x="43681" y="37141"/>
                  </a:lnTo>
                  <a:lnTo>
                    <a:pt x="39229" y="62396"/>
                  </a:lnTo>
                  <a:lnTo>
                    <a:pt x="23245" y="106671"/>
                  </a:lnTo>
                  <a:lnTo>
                    <a:pt x="22796" y="116409"/>
                  </a:lnTo>
                  <a:lnTo>
                    <a:pt x="25653" y="127087"/>
                  </a:lnTo>
                  <a:lnTo>
                    <a:pt x="52916" y="171979"/>
                  </a:lnTo>
                  <a:lnTo>
                    <a:pt x="60050" y="191179"/>
                  </a:lnTo>
                  <a:lnTo>
                    <a:pt x="61772" y="213017"/>
                  </a:lnTo>
                  <a:lnTo>
                    <a:pt x="54527" y="241669"/>
                  </a:lnTo>
                  <a:lnTo>
                    <a:pt x="48533" y="253534"/>
                  </a:lnTo>
                  <a:lnTo>
                    <a:pt x="42289" y="261518"/>
                  </a:lnTo>
                  <a:lnTo>
                    <a:pt x="40893" y="261747"/>
                  </a:lnTo>
                  <a:lnTo>
                    <a:pt x="3810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32"/>
            <p:cNvSpPr/>
            <p:nvPr>
              <p:custDataLst>
                <p:tags r:id="rId77"/>
              </p:custDataLst>
            </p:nvPr>
          </p:nvSpPr>
          <p:spPr>
            <a:xfrm>
              <a:off x="3933393" y="2986741"/>
              <a:ext cx="75962" cy="72466"/>
            </a:xfrm>
            <a:custGeom>
              <a:avLst/>
              <a:gdLst/>
              <a:ahLst/>
              <a:cxnLst/>
              <a:rect l="0" t="0" r="0" b="0"/>
              <a:pathLst>
                <a:path w="75962" h="72466">
                  <a:moveTo>
                    <a:pt x="9957" y="4109"/>
                  </a:moveTo>
                  <a:lnTo>
                    <a:pt x="9957" y="4109"/>
                  </a:lnTo>
                  <a:lnTo>
                    <a:pt x="9957" y="12947"/>
                  </a:lnTo>
                  <a:lnTo>
                    <a:pt x="3999" y="41126"/>
                  </a:lnTo>
                  <a:lnTo>
                    <a:pt x="3076" y="53017"/>
                  </a:lnTo>
                  <a:lnTo>
                    <a:pt x="0" y="63677"/>
                  </a:lnTo>
                  <a:lnTo>
                    <a:pt x="2992" y="72465"/>
                  </a:lnTo>
                  <a:lnTo>
                    <a:pt x="7289" y="51158"/>
                  </a:lnTo>
                  <a:lnTo>
                    <a:pt x="25258" y="14199"/>
                  </a:lnTo>
                  <a:lnTo>
                    <a:pt x="33456" y="5536"/>
                  </a:lnTo>
                  <a:lnTo>
                    <a:pt x="43684" y="1215"/>
                  </a:lnTo>
                  <a:lnTo>
                    <a:pt x="53874" y="0"/>
                  </a:lnTo>
                  <a:lnTo>
                    <a:pt x="60755" y="1812"/>
                  </a:lnTo>
                  <a:lnTo>
                    <a:pt x="66166" y="8733"/>
                  </a:lnTo>
                  <a:lnTo>
                    <a:pt x="75388" y="27051"/>
                  </a:lnTo>
                  <a:lnTo>
                    <a:pt x="75961" y="37589"/>
                  </a:lnTo>
                  <a:lnTo>
                    <a:pt x="73457" y="6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33"/>
            <p:cNvSpPr/>
            <p:nvPr>
              <p:custDataLst>
                <p:tags r:id="rId78"/>
              </p:custDataLst>
            </p:nvPr>
          </p:nvSpPr>
          <p:spPr>
            <a:xfrm>
              <a:off x="3714750" y="2829030"/>
              <a:ext cx="171451" cy="212621"/>
            </a:xfrm>
            <a:custGeom>
              <a:avLst/>
              <a:gdLst/>
              <a:ahLst/>
              <a:cxnLst/>
              <a:rect l="0" t="0" r="0" b="0"/>
              <a:pathLst>
                <a:path w="171451" h="212621">
                  <a:moveTo>
                    <a:pt x="171450" y="9420"/>
                  </a:moveTo>
                  <a:lnTo>
                    <a:pt x="171450" y="9420"/>
                  </a:lnTo>
                  <a:lnTo>
                    <a:pt x="162612" y="582"/>
                  </a:lnTo>
                  <a:lnTo>
                    <a:pt x="159913" y="0"/>
                  </a:lnTo>
                  <a:lnTo>
                    <a:pt x="153152" y="1235"/>
                  </a:lnTo>
                  <a:lnTo>
                    <a:pt x="134670" y="12639"/>
                  </a:lnTo>
                  <a:lnTo>
                    <a:pt x="99892" y="55409"/>
                  </a:lnTo>
                  <a:lnTo>
                    <a:pt x="72134" y="94603"/>
                  </a:lnTo>
                  <a:lnTo>
                    <a:pt x="45110" y="138194"/>
                  </a:lnTo>
                  <a:lnTo>
                    <a:pt x="27477" y="165639"/>
                  </a:lnTo>
                  <a:lnTo>
                    <a:pt x="13315" y="183883"/>
                  </a:lnTo>
                  <a:lnTo>
                    <a:pt x="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34"/>
            <p:cNvSpPr/>
            <p:nvPr>
              <p:custDataLst>
                <p:tags r:id="rId79"/>
              </p:custDataLst>
            </p:nvPr>
          </p:nvSpPr>
          <p:spPr>
            <a:xfrm>
              <a:off x="3702050" y="28448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2907" y="21676"/>
                  </a:lnTo>
                  <a:lnTo>
                    <a:pt x="67023" y="63262"/>
                  </a:lnTo>
                  <a:lnTo>
                    <a:pt x="96767" y="108647"/>
                  </a:lnTo>
                  <a:lnTo>
                    <a:pt x="132209" y="156097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28"/>
          <p:cNvGrpSpPr/>
          <p:nvPr/>
        </p:nvGrpSpPr>
        <p:grpSpPr>
          <a:xfrm>
            <a:off x="2200780" y="2763656"/>
            <a:ext cx="1266321" cy="330416"/>
            <a:chOff x="2200780" y="2763656"/>
            <a:chExt cx="1266321" cy="330416"/>
          </a:xfrm>
        </p:grpSpPr>
        <p:sp>
          <p:nvSpPr>
            <p:cNvPr id="381" name="SMARTInkShape-135"/>
            <p:cNvSpPr/>
            <p:nvPr>
              <p:custDataLst>
                <p:tags r:id="rId65"/>
              </p:custDataLst>
            </p:nvPr>
          </p:nvSpPr>
          <p:spPr>
            <a:xfrm>
              <a:off x="3460750" y="3028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6"/>
            <p:cNvSpPr/>
            <p:nvPr>
              <p:custDataLst>
                <p:tags r:id="rId66"/>
              </p:custDataLst>
            </p:nvPr>
          </p:nvSpPr>
          <p:spPr>
            <a:xfrm>
              <a:off x="3321050" y="30162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706"/>
                  </a:lnTo>
                  <a:lnTo>
                    <a:pt x="10052" y="1881"/>
                  </a:lnTo>
                  <a:lnTo>
                    <a:pt x="10935" y="3371"/>
                  </a:lnTo>
                  <a:lnTo>
                    <a:pt x="17560" y="5026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37"/>
            <p:cNvSpPr/>
            <p:nvPr>
              <p:custDataLst>
                <p:tags r:id="rId67"/>
              </p:custDataLst>
            </p:nvPr>
          </p:nvSpPr>
          <p:spPr>
            <a:xfrm>
              <a:off x="3168650" y="30099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38"/>
            <p:cNvSpPr/>
            <p:nvPr>
              <p:custDataLst>
                <p:tags r:id="rId68"/>
              </p:custDataLst>
            </p:nvPr>
          </p:nvSpPr>
          <p:spPr>
            <a:xfrm>
              <a:off x="3048000" y="2971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2979" y="8838"/>
                  </a:lnTo>
                  <a:lnTo>
                    <a:pt x="1324" y="1474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39"/>
            <p:cNvSpPr/>
            <p:nvPr>
              <p:custDataLst>
                <p:tags r:id="rId69"/>
              </p:custDataLst>
            </p:nvPr>
          </p:nvSpPr>
          <p:spPr>
            <a:xfrm>
              <a:off x="2882900" y="2857762"/>
              <a:ext cx="127001" cy="164839"/>
            </a:xfrm>
            <a:custGeom>
              <a:avLst/>
              <a:gdLst/>
              <a:ahLst/>
              <a:cxnLst/>
              <a:rect l="0" t="0" r="0" b="0"/>
              <a:pathLst>
                <a:path w="127001" h="164839">
                  <a:moveTo>
                    <a:pt x="127000" y="6088"/>
                  </a:moveTo>
                  <a:lnTo>
                    <a:pt x="127000" y="6088"/>
                  </a:lnTo>
                  <a:lnTo>
                    <a:pt x="121533" y="621"/>
                  </a:lnTo>
                  <a:lnTo>
                    <a:pt x="114169" y="0"/>
                  </a:lnTo>
                  <a:lnTo>
                    <a:pt x="108833" y="1736"/>
                  </a:lnTo>
                  <a:lnTo>
                    <a:pt x="92916" y="15341"/>
                  </a:lnTo>
                  <a:lnTo>
                    <a:pt x="56425" y="62127"/>
                  </a:lnTo>
                  <a:lnTo>
                    <a:pt x="24056" y="103282"/>
                  </a:lnTo>
                  <a:lnTo>
                    <a:pt x="8384" y="133890"/>
                  </a:lnTo>
                  <a:lnTo>
                    <a:pt x="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40"/>
            <p:cNvSpPr/>
            <p:nvPr>
              <p:custDataLst>
                <p:tags r:id="rId70"/>
              </p:custDataLst>
            </p:nvPr>
          </p:nvSpPr>
          <p:spPr>
            <a:xfrm>
              <a:off x="2865256" y="2857762"/>
              <a:ext cx="106545" cy="158489"/>
            </a:xfrm>
            <a:custGeom>
              <a:avLst/>
              <a:gdLst/>
              <a:ahLst/>
              <a:cxnLst/>
              <a:rect l="0" t="0" r="0" b="0"/>
              <a:pathLst>
                <a:path w="106545" h="158489">
                  <a:moveTo>
                    <a:pt x="17644" y="6088"/>
                  </a:moveTo>
                  <a:lnTo>
                    <a:pt x="17644" y="6088"/>
                  </a:lnTo>
                  <a:lnTo>
                    <a:pt x="5711" y="1062"/>
                  </a:lnTo>
                  <a:lnTo>
                    <a:pt x="0" y="0"/>
                  </a:lnTo>
                  <a:lnTo>
                    <a:pt x="2381" y="9929"/>
                  </a:lnTo>
                  <a:lnTo>
                    <a:pt x="9450" y="18613"/>
                  </a:lnTo>
                  <a:lnTo>
                    <a:pt x="19646" y="29999"/>
                  </a:lnTo>
                  <a:lnTo>
                    <a:pt x="49658" y="77022"/>
                  </a:lnTo>
                  <a:lnTo>
                    <a:pt x="78678" y="119926"/>
                  </a:lnTo>
                  <a:lnTo>
                    <a:pt x="106544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41"/>
            <p:cNvSpPr/>
            <p:nvPr>
              <p:custDataLst>
                <p:tags r:id="rId71"/>
              </p:custDataLst>
            </p:nvPr>
          </p:nvSpPr>
          <p:spPr>
            <a:xfrm>
              <a:off x="2721750" y="2763656"/>
              <a:ext cx="97651" cy="307433"/>
            </a:xfrm>
            <a:custGeom>
              <a:avLst/>
              <a:gdLst/>
              <a:ahLst/>
              <a:cxnLst/>
              <a:rect l="0" t="0" r="0" b="0"/>
              <a:pathLst>
                <a:path w="97651" h="307433">
                  <a:moveTo>
                    <a:pt x="65900" y="17644"/>
                  </a:moveTo>
                  <a:lnTo>
                    <a:pt x="65900" y="17644"/>
                  </a:lnTo>
                  <a:lnTo>
                    <a:pt x="57062" y="3338"/>
                  </a:lnTo>
                  <a:lnTo>
                    <a:pt x="51153" y="703"/>
                  </a:lnTo>
                  <a:lnTo>
                    <a:pt x="47602" y="0"/>
                  </a:lnTo>
                  <a:lnTo>
                    <a:pt x="44529" y="237"/>
                  </a:lnTo>
                  <a:lnTo>
                    <a:pt x="39233" y="2382"/>
                  </a:lnTo>
                  <a:lnTo>
                    <a:pt x="20651" y="15283"/>
                  </a:lnTo>
                  <a:lnTo>
                    <a:pt x="8435" y="30115"/>
                  </a:lnTo>
                  <a:lnTo>
                    <a:pt x="5082" y="36827"/>
                  </a:lnTo>
                  <a:lnTo>
                    <a:pt x="5474" y="45926"/>
                  </a:lnTo>
                  <a:lnTo>
                    <a:pt x="14845" y="72384"/>
                  </a:lnTo>
                  <a:lnTo>
                    <a:pt x="30990" y="95354"/>
                  </a:lnTo>
                  <a:lnTo>
                    <a:pt x="53228" y="122422"/>
                  </a:lnTo>
                  <a:lnTo>
                    <a:pt x="57677" y="145978"/>
                  </a:lnTo>
                  <a:lnTo>
                    <a:pt x="53073" y="161464"/>
                  </a:lnTo>
                  <a:lnTo>
                    <a:pt x="44677" y="173992"/>
                  </a:lnTo>
                  <a:lnTo>
                    <a:pt x="36242" y="181912"/>
                  </a:lnTo>
                  <a:lnTo>
                    <a:pt x="31311" y="183600"/>
                  </a:lnTo>
                  <a:lnTo>
                    <a:pt x="8768" y="182996"/>
                  </a:lnTo>
                  <a:lnTo>
                    <a:pt x="5940" y="181501"/>
                  </a:lnTo>
                  <a:lnTo>
                    <a:pt x="916" y="176077"/>
                  </a:lnTo>
                  <a:lnTo>
                    <a:pt x="0" y="173360"/>
                  </a:lnTo>
                  <a:lnTo>
                    <a:pt x="94" y="170844"/>
                  </a:lnTo>
                  <a:lnTo>
                    <a:pt x="863" y="168461"/>
                  </a:lnTo>
                  <a:lnTo>
                    <a:pt x="2081" y="166872"/>
                  </a:lnTo>
                  <a:lnTo>
                    <a:pt x="5316" y="165107"/>
                  </a:lnTo>
                  <a:lnTo>
                    <a:pt x="12868" y="168085"/>
                  </a:lnTo>
                  <a:lnTo>
                    <a:pt x="17845" y="170854"/>
                  </a:lnTo>
                  <a:lnTo>
                    <a:pt x="31592" y="188236"/>
                  </a:lnTo>
                  <a:lnTo>
                    <a:pt x="37861" y="211261"/>
                  </a:lnTo>
                  <a:lnTo>
                    <a:pt x="36347" y="239328"/>
                  </a:lnTo>
                  <a:lnTo>
                    <a:pt x="24387" y="278965"/>
                  </a:lnTo>
                  <a:lnTo>
                    <a:pt x="22030" y="301939"/>
                  </a:lnTo>
                  <a:lnTo>
                    <a:pt x="23248" y="304541"/>
                  </a:lnTo>
                  <a:lnTo>
                    <a:pt x="25471" y="306275"/>
                  </a:lnTo>
                  <a:lnTo>
                    <a:pt x="28364" y="307432"/>
                  </a:lnTo>
                  <a:lnTo>
                    <a:pt x="35341" y="306835"/>
                  </a:lnTo>
                  <a:lnTo>
                    <a:pt x="61431" y="293961"/>
                  </a:lnTo>
                  <a:lnTo>
                    <a:pt x="97650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42"/>
            <p:cNvSpPr/>
            <p:nvPr>
              <p:custDataLst>
                <p:tags r:id="rId72"/>
              </p:custDataLst>
            </p:nvPr>
          </p:nvSpPr>
          <p:spPr>
            <a:xfrm>
              <a:off x="2521747" y="2799610"/>
              <a:ext cx="81754" cy="252734"/>
            </a:xfrm>
            <a:custGeom>
              <a:avLst/>
              <a:gdLst/>
              <a:ahLst/>
              <a:cxnLst/>
              <a:rect l="0" t="0" r="0" b="0"/>
              <a:pathLst>
                <a:path w="81754" h="252734">
                  <a:moveTo>
                    <a:pt x="81753" y="51540"/>
                  </a:moveTo>
                  <a:lnTo>
                    <a:pt x="81753" y="51540"/>
                  </a:lnTo>
                  <a:lnTo>
                    <a:pt x="68888" y="5724"/>
                  </a:lnTo>
                  <a:lnTo>
                    <a:pt x="66826" y="1946"/>
                  </a:lnTo>
                  <a:lnTo>
                    <a:pt x="63335" y="133"/>
                  </a:lnTo>
                  <a:lnTo>
                    <a:pt x="53812" y="0"/>
                  </a:lnTo>
                  <a:lnTo>
                    <a:pt x="40642" y="13582"/>
                  </a:lnTo>
                  <a:lnTo>
                    <a:pt x="21124" y="48995"/>
                  </a:lnTo>
                  <a:lnTo>
                    <a:pt x="8285" y="92649"/>
                  </a:lnTo>
                  <a:lnTo>
                    <a:pt x="1894" y="131924"/>
                  </a:lnTo>
                  <a:lnTo>
                    <a:pt x="0" y="166374"/>
                  </a:lnTo>
                  <a:lnTo>
                    <a:pt x="3202" y="210449"/>
                  </a:lnTo>
                  <a:lnTo>
                    <a:pt x="6102" y="225212"/>
                  </a:lnTo>
                  <a:lnTo>
                    <a:pt x="11564" y="236466"/>
                  </a:lnTo>
                  <a:lnTo>
                    <a:pt x="27039" y="252733"/>
                  </a:lnTo>
                  <a:lnTo>
                    <a:pt x="81753" y="248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43"/>
            <p:cNvSpPr/>
            <p:nvPr>
              <p:custDataLst>
                <p:tags r:id="rId73"/>
              </p:custDataLst>
            </p:nvPr>
          </p:nvSpPr>
          <p:spPr>
            <a:xfrm>
              <a:off x="2330450" y="2914650"/>
              <a:ext cx="107951" cy="139690"/>
            </a:xfrm>
            <a:custGeom>
              <a:avLst/>
              <a:gdLst/>
              <a:ahLst/>
              <a:cxnLst/>
              <a:rect l="0" t="0" r="0" b="0"/>
              <a:pathLst>
                <a:path w="107951" h="139690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411" y="46436"/>
                  </a:lnTo>
                  <a:lnTo>
                    <a:pt x="6742" y="45333"/>
                  </a:lnTo>
                  <a:lnTo>
                    <a:pt x="21048" y="51453"/>
                  </a:lnTo>
                  <a:lnTo>
                    <a:pt x="48503" y="71234"/>
                  </a:lnTo>
                  <a:lnTo>
                    <a:pt x="59422" y="83165"/>
                  </a:lnTo>
                  <a:lnTo>
                    <a:pt x="70131" y="108524"/>
                  </a:lnTo>
                  <a:lnTo>
                    <a:pt x="71621" y="122551"/>
                  </a:lnTo>
                  <a:lnTo>
                    <a:pt x="71031" y="128268"/>
                  </a:lnTo>
                  <a:lnTo>
                    <a:pt x="68521" y="132784"/>
                  </a:lnTo>
                  <a:lnTo>
                    <a:pt x="60087" y="139684"/>
                  </a:lnTo>
                  <a:lnTo>
                    <a:pt x="55580" y="139689"/>
                  </a:lnTo>
                  <a:lnTo>
                    <a:pt x="51165" y="137576"/>
                  </a:lnTo>
                  <a:lnTo>
                    <a:pt x="46810" y="134051"/>
                  </a:lnTo>
                  <a:lnTo>
                    <a:pt x="40090" y="122607"/>
                  </a:lnTo>
                  <a:lnTo>
                    <a:pt x="37310" y="115605"/>
                  </a:lnTo>
                  <a:lnTo>
                    <a:pt x="36768" y="82153"/>
                  </a:lnTo>
                  <a:lnTo>
                    <a:pt x="44447" y="51074"/>
                  </a:lnTo>
                  <a:lnTo>
                    <a:pt x="59031" y="273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44"/>
            <p:cNvSpPr/>
            <p:nvPr>
              <p:custDataLst>
                <p:tags r:id="rId74"/>
              </p:custDataLst>
            </p:nvPr>
          </p:nvSpPr>
          <p:spPr>
            <a:xfrm>
              <a:off x="2200780" y="2768336"/>
              <a:ext cx="87828" cy="325736"/>
            </a:xfrm>
            <a:custGeom>
              <a:avLst/>
              <a:gdLst/>
              <a:ahLst/>
              <a:cxnLst/>
              <a:rect l="0" t="0" r="0" b="0"/>
              <a:pathLst>
                <a:path w="87828" h="325736">
                  <a:moveTo>
                    <a:pt x="15370" y="108214"/>
                  </a:moveTo>
                  <a:lnTo>
                    <a:pt x="15370" y="108214"/>
                  </a:lnTo>
                  <a:lnTo>
                    <a:pt x="20396" y="128936"/>
                  </a:lnTo>
                  <a:lnTo>
                    <a:pt x="25910" y="173737"/>
                  </a:lnTo>
                  <a:lnTo>
                    <a:pt x="29525" y="218027"/>
                  </a:lnTo>
                  <a:lnTo>
                    <a:pt x="32969" y="258579"/>
                  </a:lnTo>
                  <a:lnTo>
                    <a:pt x="34134" y="305995"/>
                  </a:lnTo>
                  <a:lnTo>
                    <a:pt x="34335" y="325487"/>
                  </a:lnTo>
                  <a:lnTo>
                    <a:pt x="33658" y="325735"/>
                  </a:lnTo>
                  <a:lnTo>
                    <a:pt x="25574" y="288257"/>
                  </a:lnTo>
                  <a:lnTo>
                    <a:pt x="16120" y="246305"/>
                  </a:lnTo>
                  <a:lnTo>
                    <a:pt x="11124" y="208240"/>
                  </a:lnTo>
                  <a:lnTo>
                    <a:pt x="6272" y="161135"/>
                  </a:lnTo>
                  <a:lnTo>
                    <a:pt x="2389" y="127266"/>
                  </a:lnTo>
                  <a:lnTo>
                    <a:pt x="0" y="85872"/>
                  </a:lnTo>
                  <a:lnTo>
                    <a:pt x="5513" y="39439"/>
                  </a:lnTo>
                  <a:lnTo>
                    <a:pt x="11352" y="17438"/>
                  </a:lnTo>
                  <a:lnTo>
                    <a:pt x="19229" y="7661"/>
                  </a:lnTo>
                  <a:lnTo>
                    <a:pt x="24292" y="3079"/>
                  </a:lnTo>
                  <a:lnTo>
                    <a:pt x="29785" y="729"/>
                  </a:lnTo>
                  <a:lnTo>
                    <a:pt x="41532" y="0"/>
                  </a:lnTo>
                  <a:lnTo>
                    <a:pt x="60046" y="6928"/>
                  </a:lnTo>
                  <a:lnTo>
                    <a:pt x="78937" y="31401"/>
                  </a:lnTo>
                  <a:lnTo>
                    <a:pt x="87827" y="58722"/>
                  </a:lnTo>
                  <a:lnTo>
                    <a:pt x="83719" y="91433"/>
                  </a:lnTo>
                  <a:lnTo>
                    <a:pt x="78575" y="100554"/>
                  </a:lnTo>
                  <a:lnTo>
                    <a:pt x="63452" y="114452"/>
                  </a:lnTo>
                  <a:lnTo>
                    <a:pt x="41846" y="126838"/>
                  </a:lnTo>
                  <a:lnTo>
                    <a:pt x="26667" y="128721"/>
                  </a:lnTo>
                  <a:lnTo>
                    <a:pt x="13335" y="127206"/>
                  </a:lnTo>
                  <a:lnTo>
                    <a:pt x="9780" y="125814"/>
                  </a:lnTo>
                  <a:lnTo>
                    <a:pt x="7410" y="124181"/>
                  </a:lnTo>
                  <a:lnTo>
                    <a:pt x="6535" y="123092"/>
                  </a:lnTo>
                  <a:lnTo>
                    <a:pt x="9020" y="120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29"/>
          <p:cNvGrpSpPr/>
          <p:nvPr/>
        </p:nvGrpSpPr>
        <p:grpSpPr>
          <a:xfrm>
            <a:off x="7073900" y="1963149"/>
            <a:ext cx="406401" cy="193425"/>
            <a:chOff x="7073900" y="1963149"/>
            <a:chExt cx="406401" cy="193425"/>
          </a:xfrm>
        </p:grpSpPr>
        <p:sp>
          <p:nvSpPr>
            <p:cNvPr id="392" name="SMARTInkShape-145"/>
            <p:cNvSpPr/>
            <p:nvPr>
              <p:custDataLst>
                <p:tags r:id="rId61"/>
              </p:custDataLst>
            </p:nvPr>
          </p:nvSpPr>
          <p:spPr>
            <a:xfrm>
              <a:off x="7385048" y="2057400"/>
              <a:ext cx="88903" cy="12701"/>
            </a:xfrm>
            <a:custGeom>
              <a:avLst/>
              <a:gdLst/>
              <a:ahLst/>
              <a:cxnLst/>
              <a:rect l="0" t="0" r="0" b="0"/>
              <a:pathLst>
                <a:path w="889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707" y="8336"/>
                  </a:lnTo>
                  <a:lnTo>
                    <a:pt x="1883" y="7674"/>
                  </a:lnTo>
                  <a:lnTo>
                    <a:pt x="7894" y="6938"/>
                  </a:lnTo>
                  <a:lnTo>
                    <a:pt x="55263" y="5696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46"/>
            <p:cNvSpPr/>
            <p:nvPr>
              <p:custDataLst>
                <p:tags r:id="rId62"/>
              </p:custDataLst>
            </p:nvPr>
          </p:nvSpPr>
          <p:spPr>
            <a:xfrm>
              <a:off x="7378915" y="1963149"/>
              <a:ext cx="101386" cy="154490"/>
            </a:xfrm>
            <a:custGeom>
              <a:avLst/>
              <a:gdLst/>
              <a:ahLst/>
              <a:cxnLst/>
              <a:rect l="0" t="0" r="0" b="0"/>
              <a:pathLst>
                <a:path w="101386" h="154490">
                  <a:moveTo>
                    <a:pt x="101385" y="37101"/>
                  </a:moveTo>
                  <a:lnTo>
                    <a:pt x="101385" y="37101"/>
                  </a:lnTo>
                  <a:lnTo>
                    <a:pt x="101383" y="33730"/>
                  </a:lnTo>
                  <a:lnTo>
                    <a:pt x="95426" y="12044"/>
                  </a:lnTo>
                  <a:lnTo>
                    <a:pt x="95112" y="6673"/>
                  </a:lnTo>
                  <a:lnTo>
                    <a:pt x="91686" y="2372"/>
                  </a:lnTo>
                  <a:lnTo>
                    <a:pt x="86256" y="499"/>
                  </a:lnTo>
                  <a:lnTo>
                    <a:pt x="82833" y="0"/>
                  </a:lnTo>
                  <a:lnTo>
                    <a:pt x="75264" y="3208"/>
                  </a:lnTo>
                  <a:lnTo>
                    <a:pt x="42938" y="26784"/>
                  </a:lnTo>
                  <a:lnTo>
                    <a:pt x="16302" y="73354"/>
                  </a:lnTo>
                  <a:lnTo>
                    <a:pt x="5306" y="93704"/>
                  </a:lnTo>
                  <a:lnTo>
                    <a:pt x="512" y="125929"/>
                  </a:lnTo>
                  <a:lnTo>
                    <a:pt x="0" y="141659"/>
                  </a:lnTo>
                  <a:lnTo>
                    <a:pt x="635" y="144906"/>
                  </a:lnTo>
                  <a:lnTo>
                    <a:pt x="1762" y="147071"/>
                  </a:lnTo>
                  <a:lnTo>
                    <a:pt x="5602" y="150182"/>
                  </a:lnTo>
                  <a:lnTo>
                    <a:pt x="12012" y="153917"/>
                  </a:lnTo>
                  <a:lnTo>
                    <a:pt x="15699" y="154489"/>
                  </a:lnTo>
                  <a:lnTo>
                    <a:pt x="49325" y="149762"/>
                  </a:lnTo>
                  <a:lnTo>
                    <a:pt x="75985" y="13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7"/>
            <p:cNvSpPr/>
            <p:nvPr>
              <p:custDataLst>
                <p:tags r:id="rId63"/>
              </p:custDataLst>
            </p:nvPr>
          </p:nvSpPr>
          <p:spPr>
            <a:xfrm>
              <a:off x="7073900" y="1983278"/>
              <a:ext cx="120651" cy="156752"/>
            </a:xfrm>
            <a:custGeom>
              <a:avLst/>
              <a:gdLst/>
              <a:ahLst/>
              <a:cxnLst/>
              <a:rect l="0" t="0" r="0" b="0"/>
              <a:pathLst>
                <a:path w="120651" h="156752">
                  <a:moveTo>
                    <a:pt x="0" y="61422"/>
                  </a:moveTo>
                  <a:lnTo>
                    <a:pt x="0" y="61422"/>
                  </a:lnTo>
                  <a:lnTo>
                    <a:pt x="0" y="48877"/>
                  </a:lnTo>
                  <a:lnTo>
                    <a:pt x="1881" y="61294"/>
                  </a:lnTo>
                  <a:lnTo>
                    <a:pt x="5761" y="101883"/>
                  </a:lnTo>
                  <a:lnTo>
                    <a:pt x="6316" y="148207"/>
                  </a:lnTo>
                  <a:lnTo>
                    <a:pt x="6340" y="156751"/>
                  </a:lnTo>
                  <a:lnTo>
                    <a:pt x="6348" y="120048"/>
                  </a:lnTo>
                  <a:lnTo>
                    <a:pt x="10714" y="75981"/>
                  </a:lnTo>
                  <a:lnTo>
                    <a:pt x="13230" y="31728"/>
                  </a:lnTo>
                  <a:lnTo>
                    <a:pt x="18781" y="0"/>
                  </a:lnTo>
                  <a:lnTo>
                    <a:pt x="19702" y="12130"/>
                  </a:lnTo>
                  <a:lnTo>
                    <a:pt x="31252" y="31822"/>
                  </a:lnTo>
                  <a:lnTo>
                    <a:pt x="35651" y="35338"/>
                  </a:lnTo>
                  <a:lnTo>
                    <a:pt x="46183" y="39246"/>
                  </a:lnTo>
                  <a:lnTo>
                    <a:pt x="56039" y="39101"/>
                  </a:lnTo>
                  <a:lnTo>
                    <a:pt x="65122" y="35979"/>
                  </a:lnTo>
                  <a:lnTo>
                    <a:pt x="77463" y="26288"/>
                  </a:lnTo>
                  <a:lnTo>
                    <a:pt x="93880" y="5848"/>
                  </a:lnTo>
                  <a:lnTo>
                    <a:pt x="95042" y="6028"/>
                  </a:lnTo>
                  <a:lnTo>
                    <a:pt x="98216" y="8110"/>
                  </a:lnTo>
                  <a:lnTo>
                    <a:pt x="105766" y="53799"/>
                  </a:lnTo>
                  <a:lnTo>
                    <a:pt x="111034" y="95400"/>
                  </a:lnTo>
                  <a:lnTo>
                    <a:pt x="114215" y="140363"/>
                  </a:lnTo>
                  <a:lnTo>
                    <a:pt x="114948" y="140861"/>
                  </a:lnTo>
                  <a:lnTo>
                    <a:pt x="120650" y="13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48"/>
            <p:cNvSpPr/>
            <p:nvPr>
              <p:custDataLst>
                <p:tags r:id="rId64"/>
              </p:custDataLst>
            </p:nvPr>
          </p:nvSpPr>
          <p:spPr>
            <a:xfrm>
              <a:off x="7239361" y="2003879"/>
              <a:ext cx="75840" cy="152695"/>
            </a:xfrm>
            <a:custGeom>
              <a:avLst/>
              <a:gdLst/>
              <a:ahLst/>
              <a:cxnLst/>
              <a:rect l="0" t="0" r="0" b="0"/>
              <a:pathLst>
                <a:path w="75840" h="152695">
                  <a:moveTo>
                    <a:pt x="5989" y="21771"/>
                  </a:moveTo>
                  <a:lnTo>
                    <a:pt x="5989" y="21771"/>
                  </a:lnTo>
                  <a:lnTo>
                    <a:pt x="17926" y="0"/>
                  </a:lnTo>
                  <a:lnTo>
                    <a:pt x="18179" y="201"/>
                  </a:lnTo>
                  <a:lnTo>
                    <a:pt x="18659" y="23621"/>
                  </a:lnTo>
                  <a:lnTo>
                    <a:pt x="11777" y="61290"/>
                  </a:lnTo>
                  <a:lnTo>
                    <a:pt x="3761" y="104209"/>
                  </a:lnTo>
                  <a:lnTo>
                    <a:pt x="0" y="146929"/>
                  </a:lnTo>
                  <a:lnTo>
                    <a:pt x="585" y="149660"/>
                  </a:lnTo>
                  <a:lnTo>
                    <a:pt x="1681" y="151480"/>
                  </a:lnTo>
                  <a:lnTo>
                    <a:pt x="3117" y="152694"/>
                  </a:lnTo>
                  <a:lnTo>
                    <a:pt x="10357" y="152161"/>
                  </a:lnTo>
                  <a:lnTo>
                    <a:pt x="20630" y="148866"/>
                  </a:lnTo>
                  <a:lnTo>
                    <a:pt x="37609" y="138373"/>
                  </a:lnTo>
                  <a:lnTo>
                    <a:pt x="75839" y="97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30"/>
          <p:cNvGrpSpPr/>
          <p:nvPr/>
        </p:nvGrpSpPr>
        <p:grpSpPr>
          <a:xfrm>
            <a:off x="6920888" y="1577256"/>
            <a:ext cx="127613" cy="514055"/>
            <a:chOff x="6920888" y="1577256"/>
            <a:chExt cx="127613" cy="514055"/>
          </a:xfrm>
        </p:grpSpPr>
        <p:sp>
          <p:nvSpPr>
            <p:cNvPr id="397" name="SMARTInkShape-149"/>
            <p:cNvSpPr/>
            <p:nvPr>
              <p:custDataLst>
                <p:tags r:id="rId59"/>
              </p:custDataLst>
            </p:nvPr>
          </p:nvSpPr>
          <p:spPr>
            <a:xfrm>
              <a:off x="6931137" y="1577256"/>
              <a:ext cx="117364" cy="124545"/>
            </a:xfrm>
            <a:custGeom>
              <a:avLst/>
              <a:gdLst/>
              <a:ahLst/>
              <a:cxnLst/>
              <a:rect l="0" t="0" r="0" b="0"/>
              <a:pathLst>
                <a:path w="117364" h="124545">
                  <a:moveTo>
                    <a:pt x="28463" y="48344"/>
                  </a:moveTo>
                  <a:lnTo>
                    <a:pt x="28463" y="48344"/>
                  </a:lnTo>
                  <a:lnTo>
                    <a:pt x="28463" y="39506"/>
                  </a:lnTo>
                  <a:lnTo>
                    <a:pt x="27758" y="39629"/>
                  </a:lnTo>
                  <a:lnTo>
                    <a:pt x="25092" y="43530"/>
                  </a:lnTo>
                  <a:lnTo>
                    <a:pt x="12176" y="85820"/>
                  </a:lnTo>
                  <a:lnTo>
                    <a:pt x="4107" y="115277"/>
                  </a:lnTo>
                  <a:lnTo>
                    <a:pt x="1645" y="109372"/>
                  </a:lnTo>
                  <a:lnTo>
                    <a:pt x="0" y="103846"/>
                  </a:lnTo>
                  <a:lnTo>
                    <a:pt x="4429" y="79214"/>
                  </a:lnTo>
                  <a:lnTo>
                    <a:pt x="19273" y="39991"/>
                  </a:lnTo>
                  <a:lnTo>
                    <a:pt x="35146" y="15138"/>
                  </a:lnTo>
                  <a:lnTo>
                    <a:pt x="48395" y="3071"/>
                  </a:lnTo>
                  <a:lnTo>
                    <a:pt x="54490" y="0"/>
                  </a:lnTo>
                  <a:lnTo>
                    <a:pt x="57808" y="593"/>
                  </a:lnTo>
                  <a:lnTo>
                    <a:pt x="65259" y="5014"/>
                  </a:lnTo>
                  <a:lnTo>
                    <a:pt x="77387" y="18807"/>
                  </a:lnTo>
                  <a:lnTo>
                    <a:pt x="98345" y="65595"/>
                  </a:lnTo>
                  <a:lnTo>
                    <a:pt x="117363" y="124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50"/>
            <p:cNvSpPr/>
            <p:nvPr>
              <p:custDataLst>
                <p:tags r:id="rId60"/>
              </p:custDataLst>
            </p:nvPr>
          </p:nvSpPr>
          <p:spPr>
            <a:xfrm>
              <a:off x="6920888" y="1771261"/>
              <a:ext cx="122840" cy="320050"/>
            </a:xfrm>
            <a:custGeom>
              <a:avLst/>
              <a:gdLst/>
              <a:ahLst/>
              <a:cxnLst/>
              <a:rect l="0" t="0" r="0" b="0"/>
              <a:pathLst>
                <a:path w="122840" h="320050">
                  <a:moveTo>
                    <a:pt x="19662" y="95639"/>
                  </a:moveTo>
                  <a:lnTo>
                    <a:pt x="19662" y="95639"/>
                  </a:lnTo>
                  <a:lnTo>
                    <a:pt x="19662" y="86801"/>
                  </a:lnTo>
                  <a:lnTo>
                    <a:pt x="21073" y="85513"/>
                  </a:lnTo>
                  <a:lnTo>
                    <a:pt x="26404" y="84083"/>
                  </a:lnTo>
                  <a:lnTo>
                    <a:pt x="27684" y="85113"/>
                  </a:lnTo>
                  <a:lnTo>
                    <a:pt x="27832" y="87210"/>
                  </a:lnTo>
                  <a:lnTo>
                    <a:pt x="26372" y="107458"/>
                  </a:lnTo>
                  <a:lnTo>
                    <a:pt x="29489" y="143983"/>
                  </a:lnTo>
                  <a:lnTo>
                    <a:pt x="31511" y="183811"/>
                  </a:lnTo>
                  <a:lnTo>
                    <a:pt x="27830" y="222103"/>
                  </a:lnTo>
                  <a:lnTo>
                    <a:pt x="26550" y="256817"/>
                  </a:lnTo>
                  <a:lnTo>
                    <a:pt x="24237" y="303029"/>
                  </a:lnTo>
                  <a:lnTo>
                    <a:pt x="20566" y="320049"/>
                  </a:lnTo>
                  <a:lnTo>
                    <a:pt x="19715" y="274189"/>
                  </a:lnTo>
                  <a:lnTo>
                    <a:pt x="19672" y="226759"/>
                  </a:lnTo>
                  <a:lnTo>
                    <a:pt x="19665" y="189052"/>
                  </a:lnTo>
                  <a:lnTo>
                    <a:pt x="19664" y="147071"/>
                  </a:lnTo>
                  <a:lnTo>
                    <a:pt x="21543" y="111113"/>
                  </a:lnTo>
                  <a:lnTo>
                    <a:pt x="26569" y="71061"/>
                  </a:lnTo>
                  <a:lnTo>
                    <a:pt x="36669" y="26420"/>
                  </a:lnTo>
                  <a:lnTo>
                    <a:pt x="40861" y="13369"/>
                  </a:lnTo>
                  <a:lnTo>
                    <a:pt x="48839" y="4277"/>
                  </a:lnTo>
                  <a:lnTo>
                    <a:pt x="53930" y="864"/>
                  </a:lnTo>
                  <a:lnTo>
                    <a:pt x="59441" y="0"/>
                  </a:lnTo>
                  <a:lnTo>
                    <a:pt x="71208" y="2803"/>
                  </a:lnTo>
                  <a:lnTo>
                    <a:pt x="93105" y="12315"/>
                  </a:lnTo>
                  <a:lnTo>
                    <a:pt x="105455" y="25680"/>
                  </a:lnTo>
                  <a:lnTo>
                    <a:pt x="114942" y="44790"/>
                  </a:lnTo>
                  <a:lnTo>
                    <a:pt x="122839" y="81906"/>
                  </a:lnTo>
                  <a:lnTo>
                    <a:pt x="122433" y="104822"/>
                  </a:lnTo>
                  <a:lnTo>
                    <a:pt x="116138" y="123004"/>
                  </a:lnTo>
                  <a:lnTo>
                    <a:pt x="98221" y="148552"/>
                  </a:lnTo>
                  <a:lnTo>
                    <a:pt x="78609" y="162744"/>
                  </a:lnTo>
                  <a:lnTo>
                    <a:pt x="44810" y="172515"/>
                  </a:lnTo>
                  <a:lnTo>
                    <a:pt x="23314" y="171904"/>
                  </a:lnTo>
                  <a:lnTo>
                    <a:pt x="13629" y="169766"/>
                  </a:lnTo>
                  <a:lnTo>
                    <a:pt x="7174" y="166223"/>
                  </a:lnTo>
                  <a:lnTo>
                    <a:pt x="2869" y="161745"/>
                  </a:lnTo>
                  <a:lnTo>
                    <a:pt x="0" y="156643"/>
                  </a:lnTo>
                  <a:lnTo>
                    <a:pt x="612" y="12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31"/>
          <p:cNvGrpSpPr/>
          <p:nvPr/>
        </p:nvGrpSpPr>
        <p:grpSpPr>
          <a:xfrm>
            <a:off x="6250494" y="1736528"/>
            <a:ext cx="270957" cy="242056"/>
            <a:chOff x="6250494" y="1736528"/>
            <a:chExt cx="270957" cy="242056"/>
          </a:xfrm>
        </p:grpSpPr>
        <p:sp>
          <p:nvSpPr>
            <p:cNvPr id="400" name="SMARTInkShape-151"/>
            <p:cNvSpPr/>
            <p:nvPr>
              <p:custDataLst>
                <p:tags r:id="rId56"/>
              </p:custDataLst>
            </p:nvPr>
          </p:nvSpPr>
          <p:spPr>
            <a:xfrm>
              <a:off x="6502400" y="1898650"/>
              <a:ext cx="19051" cy="21772"/>
            </a:xfrm>
            <a:custGeom>
              <a:avLst/>
              <a:gdLst/>
              <a:ahLst/>
              <a:cxnLst/>
              <a:rect l="0" t="0" r="0" b="0"/>
              <a:pathLst>
                <a:path w="19051" h="21772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1881" y="18823"/>
                  </a:lnTo>
                  <a:lnTo>
                    <a:pt x="3370" y="21015"/>
                  </a:lnTo>
                  <a:lnTo>
                    <a:pt x="5069" y="21771"/>
                  </a:lnTo>
                  <a:lnTo>
                    <a:pt x="6907" y="21569"/>
                  </a:lnTo>
                  <a:lnTo>
                    <a:pt x="10831" y="2017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52"/>
            <p:cNvSpPr/>
            <p:nvPr>
              <p:custDataLst>
                <p:tags r:id="rId57"/>
              </p:custDataLst>
            </p:nvPr>
          </p:nvSpPr>
          <p:spPr>
            <a:xfrm>
              <a:off x="6489700" y="18161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08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53"/>
            <p:cNvSpPr/>
            <p:nvPr>
              <p:custDataLst>
                <p:tags r:id="rId58"/>
              </p:custDataLst>
            </p:nvPr>
          </p:nvSpPr>
          <p:spPr>
            <a:xfrm>
              <a:off x="6250494" y="1736528"/>
              <a:ext cx="149580" cy="242056"/>
            </a:xfrm>
            <a:custGeom>
              <a:avLst/>
              <a:gdLst/>
              <a:ahLst/>
              <a:cxnLst/>
              <a:rect l="0" t="0" r="0" b="0"/>
              <a:pathLst>
                <a:path w="149580" h="242056">
                  <a:moveTo>
                    <a:pt x="105856" y="47822"/>
                  </a:moveTo>
                  <a:lnTo>
                    <a:pt x="105856" y="47822"/>
                  </a:lnTo>
                  <a:lnTo>
                    <a:pt x="105854" y="44451"/>
                  </a:lnTo>
                  <a:lnTo>
                    <a:pt x="93923" y="19879"/>
                  </a:lnTo>
                  <a:lnTo>
                    <a:pt x="91551" y="16493"/>
                  </a:lnTo>
                  <a:lnTo>
                    <a:pt x="87852" y="14236"/>
                  </a:lnTo>
                  <a:lnTo>
                    <a:pt x="78099" y="11728"/>
                  </a:lnTo>
                  <a:lnTo>
                    <a:pt x="60707" y="13687"/>
                  </a:lnTo>
                  <a:lnTo>
                    <a:pt x="48394" y="22538"/>
                  </a:lnTo>
                  <a:lnTo>
                    <a:pt x="23246" y="54587"/>
                  </a:lnTo>
                  <a:lnTo>
                    <a:pt x="8508" y="97135"/>
                  </a:lnTo>
                  <a:lnTo>
                    <a:pt x="0" y="144032"/>
                  </a:lnTo>
                  <a:lnTo>
                    <a:pt x="1898" y="167973"/>
                  </a:lnTo>
                  <a:lnTo>
                    <a:pt x="10299" y="190745"/>
                  </a:lnTo>
                  <a:lnTo>
                    <a:pt x="25096" y="211996"/>
                  </a:lnTo>
                  <a:lnTo>
                    <a:pt x="40565" y="221447"/>
                  </a:lnTo>
                  <a:lnTo>
                    <a:pt x="49628" y="224955"/>
                  </a:lnTo>
                  <a:lnTo>
                    <a:pt x="67225" y="225090"/>
                  </a:lnTo>
                  <a:lnTo>
                    <a:pt x="84453" y="219741"/>
                  </a:lnTo>
                  <a:lnTo>
                    <a:pt x="107904" y="205535"/>
                  </a:lnTo>
                  <a:lnTo>
                    <a:pt x="116879" y="196469"/>
                  </a:lnTo>
                  <a:lnTo>
                    <a:pt x="132048" y="160989"/>
                  </a:lnTo>
                  <a:lnTo>
                    <a:pt x="138389" y="123876"/>
                  </a:lnTo>
                  <a:lnTo>
                    <a:pt x="140426" y="85879"/>
                  </a:lnTo>
                  <a:lnTo>
                    <a:pt x="138163" y="45226"/>
                  </a:lnTo>
                  <a:lnTo>
                    <a:pt x="131028" y="23534"/>
                  </a:lnTo>
                  <a:lnTo>
                    <a:pt x="120101" y="12098"/>
                  </a:lnTo>
                  <a:lnTo>
                    <a:pt x="106544" y="3722"/>
                  </a:lnTo>
                  <a:lnTo>
                    <a:pt x="93462" y="0"/>
                  </a:lnTo>
                  <a:lnTo>
                    <a:pt x="80592" y="2108"/>
                  </a:lnTo>
                  <a:lnTo>
                    <a:pt x="74197" y="4646"/>
                  </a:lnTo>
                  <a:lnTo>
                    <a:pt x="63328" y="16874"/>
                  </a:lnTo>
                  <a:lnTo>
                    <a:pt x="55205" y="34773"/>
                  </a:lnTo>
                  <a:lnTo>
                    <a:pt x="51594" y="56839"/>
                  </a:lnTo>
                  <a:lnTo>
                    <a:pt x="53752" y="75113"/>
                  </a:lnTo>
                  <a:lnTo>
                    <a:pt x="60121" y="90290"/>
                  </a:lnTo>
                  <a:lnTo>
                    <a:pt x="75812" y="115399"/>
                  </a:lnTo>
                  <a:lnTo>
                    <a:pt x="80509" y="125834"/>
                  </a:lnTo>
                  <a:lnTo>
                    <a:pt x="121990" y="172491"/>
                  </a:lnTo>
                  <a:lnTo>
                    <a:pt x="142013" y="200751"/>
                  </a:lnTo>
                  <a:lnTo>
                    <a:pt x="146621" y="213157"/>
                  </a:lnTo>
                  <a:lnTo>
                    <a:pt x="149579" y="234997"/>
                  </a:lnTo>
                  <a:lnTo>
                    <a:pt x="149115" y="238222"/>
                  </a:lnTo>
                  <a:lnTo>
                    <a:pt x="148100" y="240372"/>
                  </a:lnTo>
                  <a:lnTo>
                    <a:pt x="146719" y="241805"/>
                  </a:lnTo>
                  <a:lnTo>
                    <a:pt x="145799" y="242055"/>
                  </a:lnTo>
                  <a:lnTo>
                    <a:pt x="143956" y="23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32"/>
          <p:cNvGrpSpPr/>
          <p:nvPr/>
        </p:nvGrpSpPr>
        <p:grpSpPr>
          <a:xfrm>
            <a:off x="3759355" y="1651000"/>
            <a:ext cx="1414676" cy="360532"/>
            <a:chOff x="3759355" y="1651000"/>
            <a:chExt cx="1414676" cy="360532"/>
          </a:xfrm>
        </p:grpSpPr>
        <p:sp>
          <p:nvSpPr>
            <p:cNvPr id="404" name="SMARTInkShape-154"/>
            <p:cNvSpPr/>
            <p:nvPr>
              <p:custDataLst>
                <p:tags r:id="rId48"/>
              </p:custDataLst>
            </p:nvPr>
          </p:nvSpPr>
          <p:spPr>
            <a:xfrm>
              <a:off x="5067300" y="1651000"/>
              <a:ext cx="106731" cy="311151"/>
            </a:xfrm>
            <a:custGeom>
              <a:avLst/>
              <a:gdLst/>
              <a:ahLst/>
              <a:cxnLst/>
              <a:rect l="0" t="0" r="0" b="0"/>
              <a:pathLst>
                <a:path w="106731" h="3111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47722" y="6742"/>
                  </a:lnTo>
                  <a:lnTo>
                    <a:pt x="88629" y="40788"/>
                  </a:lnTo>
                  <a:lnTo>
                    <a:pt x="95835" y="57639"/>
                  </a:lnTo>
                  <a:lnTo>
                    <a:pt x="105205" y="105061"/>
                  </a:lnTo>
                  <a:lnTo>
                    <a:pt x="106730" y="122424"/>
                  </a:lnTo>
                  <a:lnTo>
                    <a:pt x="97475" y="158178"/>
                  </a:lnTo>
                  <a:lnTo>
                    <a:pt x="80455" y="203662"/>
                  </a:lnTo>
                  <a:lnTo>
                    <a:pt x="61622" y="23867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55"/>
            <p:cNvSpPr/>
            <p:nvPr>
              <p:custDataLst>
                <p:tags r:id="rId49"/>
              </p:custDataLst>
            </p:nvPr>
          </p:nvSpPr>
          <p:spPr>
            <a:xfrm>
              <a:off x="4984750" y="1726259"/>
              <a:ext cx="70953" cy="285273"/>
            </a:xfrm>
            <a:custGeom>
              <a:avLst/>
              <a:gdLst/>
              <a:ahLst/>
              <a:cxnLst/>
              <a:rect l="0" t="0" r="0" b="0"/>
              <a:pathLst>
                <a:path w="70953" h="285273">
                  <a:moveTo>
                    <a:pt x="38100" y="115241"/>
                  </a:moveTo>
                  <a:lnTo>
                    <a:pt x="38100" y="115241"/>
                  </a:lnTo>
                  <a:lnTo>
                    <a:pt x="19247" y="162237"/>
                  </a:lnTo>
                  <a:lnTo>
                    <a:pt x="12112" y="207989"/>
                  </a:lnTo>
                  <a:lnTo>
                    <a:pt x="7488" y="254055"/>
                  </a:lnTo>
                  <a:lnTo>
                    <a:pt x="6450" y="285272"/>
                  </a:lnTo>
                  <a:lnTo>
                    <a:pt x="11389" y="243178"/>
                  </a:lnTo>
                  <a:lnTo>
                    <a:pt x="12441" y="198368"/>
                  </a:lnTo>
                  <a:lnTo>
                    <a:pt x="12623" y="150847"/>
                  </a:lnTo>
                  <a:lnTo>
                    <a:pt x="12666" y="116014"/>
                  </a:lnTo>
                  <a:lnTo>
                    <a:pt x="12690" y="68433"/>
                  </a:lnTo>
                  <a:lnTo>
                    <a:pt x="16069" y="27914"/>
                  </a:lnTo>
                  <a:lnTo>
                    <a:pt x="21537" y="11128"/>
                  </a:lnTo>
                  <a:lnTo>
                    <a:pt x="27446" y="3587"/>
                  </a:lnTo>
                  <a:lnTo>
                    <a:pt x="30997" y="588"/>
                  </a:lnTo>
                  <a:lnTo>
                    <a:pt x="34776" y="0"/>
                  </a:lnTo>
                  <a:lnTo>
                    <a:pt x="38706" y="1019"/>
                  </a:lnTo>
                  <a:lnTo>
                    <a:pt x="42737" y="3110"/>
                  </a:lnTo>
                  <a:lnTo>
                    <a:pt x="58524" y="19536"/>
                  </a:lnTo>
                  <a:lnTo>
                    <a:pt x="69865" y="52390"/>
                  </a:lnTo>
                  <a:lnTo>
                    <a:pt x="70952" y="83291"/>
                  </a:lnTo>
                  <a:lnTo>
                    <a:pt x="60063" y="113692"/>
                  </a:lnTo>
                  <a:lnTo>
                    <a:pt x="47391" y="128899"/>
                  </a:lnTo>
                  <a:lnTo>
                    <a:pt x="33763" y="138245"/>
                  </a:lnTo>
                  <a:lnTo>
                    <a:pt x="23002" y="140046"/>
                  </a:lnTo>
                  <a:lnTo>
                    <a:pt x="18157" y="136011"/>
                  </a:lnTo>
                  <a:lnTo>
                    <a:pt x="0" y="10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56"/>
            <p:cNvSpPr/>
            <p:nvPr>
              <p:custDataLst>
                <p:tags r:id="rId50"/>
              </p:custDataLst>
            </p:nvPr>
          </p:nvSpPr>
          <p:spPr>
            <a:xfrm>
              <a:off x="4858503" y="1690244"/>
              <a:ext cx="56398" cy="252857"/>
            </a:xfrm>
            <a:custGeom>
              <a:avLst/>
              <a:gdLst/>
              <a:ahLst/>
              <a:cxnLst/>
              <a:rect l="0" t="0" r="0" b="0"/>
              <a:pathLst>
                <a:path w="56398" h="252857">
                  <a:moveTo>
                    <a:pt x="50047" y="11556"/>
                  </a:moveTo>
                  <a:lnTo>
                    <a:pt x="50047" y="11556"/>
                  </a:lnTo>
                  <a:lnTo>
                    <a:pt x="50047" y="2718"/>
                  </a:lnTo>
                  <a:lnTo>
                    <a:pt x="49342" y="1430"/>
                  </a:lnTo>
                  <a:lnTo>
                    <a:pt x="48165" y="572"/>
                  </a:lnTo>
                  <a:lnTo>
                    <a:pt x="46676" y="0"/>
                  </a:lnTo>
                  <a:lnTo>
                    <a:pt x="34467" y="12679"/>
                  </a:lnTo>
                  <a:lnTo>
                    <a:pt x="12125" y="59150"/>
                  </a:lnTo>
                  <a:lnTo>
                    <a:pt x="3063" y="96919"/>
                  </a:lnTo>
                  <a:lnTo>
                    <a:pt x="0" y="143815"/>
                  </a:lnTo>
                  <a:lnTo>
                    <a:pt x="5876" y="189689"/>
                  </a:lnTo>
                  <a:lnTo>
                    <a:pt x="19555" y="219872"/>
                  </a:lnTo>
                  <a:lnTo>
                    <a:pt x="33565" y="235244"/>
                  </a:lnTo>
                  <a:lnTo>
                    <a:pt x="56397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57"/>
            <p:cNvSpPr/>
            <p:nvPr>
              <p:custDataLst>
                <p:tags r:id="rId51"/>
              </p:custDataLst>
            </p:nvPr>
          </p:nvSpPr>
          <p:spPr>
            <a:xfrm>
              <a:off x="4565650" y="1783517"/>
              <a:ext cx="128709" cy="108784"/>
            </a:xfrm>
            <a:custGeom>
              <a:avLst/>
              <a:gdLst/>
              <a:ahLst/>
              <a:cxnLst/>
              <a:rect l="0" t="0" r="0" b="0"/>
              <a:pathLst>
                <a:path w="128709" h="108784">
                  <a:moveTo>
                    <a:pt x="0" y="13533"/>
                  </a:moveTo>
                  <a:lnTo>
                    <a:pt x="0" y="13533"/>
                  </a:lnTo>
                  <a:lnTo>
                    <a:pt x="705" y="27331"/>
                  </a:lnTo>
                  <a:lnTo>
                    <a:pt x="5026" y="40195"/>
                  </a:lnTo>
                  <a:lnTo>
                    <a:pt x="12416" y="87376"/>
                  </a:lnTo>
                  <a:lnTo>
                    <a:pt x="12644" y="93658"/>
                  </a:lnTo>
                  <a:lnTo>
                    <a:pt x="13389" y="89093"/>
                  </a:lnTo>
                  <a:lnTo>
                    <a:pt x="29327" y="47461"/>
                  </a:lnTo>
                  <a:lnTo>
                    <a:pt x="52598" y="9717"/>
                  </a:lnTo>
                  <a:lnTo>
                    <a:pt x="61242" y="1724"/>
                  </a:lnTo>
                  <a:lnTo>
                    <a:pt x="66934" y="16"/>
                  </a:lnTo>
                  <a:lnTo>
                    <a:pt x="80783" y="0"/>
                  </a:lnTo>
                  <a:lnTo>
                    <a:pt x="94465" y="7988"/>
                  </a:lnTo>
                  <a:lnTo>
                    <a:pt x="112187" y="28353"/>
                  </a:lnTo>
                  <a:lnTo>
                    <a:pt x="124492" y="54143"/>
                  </a:lnTo>
                  <a:lnTo>
                    <a:pt x="128708" y="72504"/>
                  </a:lnTo>
                  <a:lnTo>
                    <a:pt x="127114" y="93330"/>
                  </a:lnTo>
                  <a:lnTo>
                    <a:pt x="120650" y="10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58"/>
            <p:cNvSpPr/>
            <p:nvPr>
              <p:custDataLst>
                <p:tags r:id="rId52"/>
              </p:custDataLst>
            </p:nvPr>
          </p:nvSpPr>
          <p:spPr>
            <a:xfrm>
              <a:off x="4432300" y="1778000"/>
              <a:ext cx="120651" cy="125064"/>
            </a:xfrm>
            <a:custGeom>
              <a:avLst/>
              <a:gdLst/>
              <a:ahLst/>
              <a:cxnLst/>
              <a:rect l="0" t="0" r="0" b="0"/>
              <a:pathLst>
                <a:path w="120651" h="125064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5644" y="49685"/>
                  </a:lnTo>
                  <a:lnTo>
                    <a:pt x="16402" y="40388"/>
                  </a:lnTo>
                  <a:lnTo>
                    <a:pt x="25007" y="38778"/>
                  </a:lnTo>
                  <a:lnTo>
                    <a:pt x="36494" y="41672"/>
                  </a:lnTo>
                  <a:lnTo>
                    <a:pt x="52206" y="53740"/>
                  </a:lnTo>
                  <a:lnTo>
                    <a:pt x="76814" y="91254"/>
                  </a:lnTo>
                  <a:lnTo>
                    <a:pt x="84222" y="108648"/>
                  </a:lnTo>
                  <a:lnTo>
                    <a:pt x="84939" y="117197"/>
                  </a:lnTo>
                  <a:lnTo>
                    <a:pt x="84143" y="120465"/>
                  </a:lnTo>
                  <a:lnTo>
                    <a:pt x="82906" y="122643"/>
                  </a:lnTo>
                  <a:lnTo>
                    <a:pt x="81376" y="124095"/>
                  </a:lnTo>
                  <a:lnTo>
                    <a:pt x="79651" y="125063"/>
                  </a:lnTo>
                  <a:lnTo>
                    <a:pt x="77794" y="123592"/>
                  </a:lnTo>
                  <a:lnTo>
                    <a:pt x="73851" y="116313"/>
                  </a:lnTo>
                  <a:lnTo>
                    <a:pt x="75392" y="102260"/>
                  </a:lnTo>
                  <a:lnTo>
                    <a:pt x="84507" y="644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59"/>
            <p:cNvSpPr/>
            <p:nvPr>
              <p:custDataLst>
                <p:tags r:id="rId53"/>
              </p:custDataLst>
            </p:nvPr>
          </p:nvSpPr>
          <p:spPr>
            <a:xfrm>
              <a:off x="3759355" y="1828800"/>
              <a:ext cx="203046" cy="57744"/>
            </a:xfrm>
            <a:custGeom>
              <a:avLst/>
              <a:gdLst/>
              <a:ahLst/>
              <a:cxnLst/>
              <a:rect l="0" t="0" r="0" b="0"/>
              <a:pathLst>
                <a:path w="203046" h="57744">
                  <a:moveTo>
                    <a:pt x="12545" y="38100"/>
                  </a:moveTo>
                  <a:lnTo>
                    <a:pt x="12545" y="38100"/>
                  </a:lnTo>
                  <a:lnTo>
                    <a:pt x="1610" y="43567"/>
                  </a:lnTo>
                  <a:lnTo>
                    <a:pt x="1022" y="42450"/>
                  </a:lnTo>
                  <a:lnTo>
                    <a:pt x="0" y="26696"/>
                  </a:lnTo>
                  <a:lnTo>
                    <a:pt x="3262" y="14573"/>
                  </a:lnTo>
                  <a:lnTo>
                    <a:pt x="7062" y="11127"/>
                  </a:lnTo>
                  <a:lnTo>
                    <a:pt x="18810" y="5416"/>
                  </a:lnTo>
                  <a:lnTo>
                    <a:pt x="29675" y="4288"/>
                  </a:lnTo>
                  <a:lnTo>
                    <a:pt x="39914" y="6845"/>
                  </a:lnTo>
                  <a:lnTo>
                    <a:pt x="58284" y="17629"/>
                  </a:lnTo>
                  <a:lnTo>
                    <a:pt x="101613" y="47499"/>
                  </a:lnTo>
                  <a:lnTo>
                    <a:pt x="124700" y="57426"/>
                  </a:lnTo>
                  <a:lnTo>
                    <a:pt x="138591" y="57743"/>
                  </a:lnTo>
                  <a:lnTo>
                    <a:pt x="149940" y="53651"/>
                  </a:lnTo>
                  <a:lnTo>
                    <a:pt x="176766" y="35522"/>
                  </a:lnTo>
                  <a:lnTo>
                    <a:pt x="203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60"/>
            <p:cNvSpPr/>
            <p:nvPr>
              <p:custDataLst>
                <p:tags r:id="rId54"/>
              </p:custDataLst>
            </p:nvPr>
          </p:nvSpPr>
          <p:spPr>
            <a:xfrm>
              <a:off x="4178300" y="1668810"/>
              <a:ext cx="119145" cy="264788"/>
            </a:xfrm>
            <a:custGeom>
              <a:avLst/>
              <a:gdLst/>
              <a:ahLst/>
              <a:cxnLst/>
              <a:rect l="0" t="0" r="0" b="0"/>
              <a:pathLst>
                <a:path w="119145" h="264788">
                  <a:moveTo>
                    <a:pt x="0" y="115540"/>
                  </a:moveTo>
                  <a:lnTo>
                    <a:pt x="0" y="115540"/>
                  </a:lnTo>
                  <a:lnTo>
                    <a:pt x="5467" y="99138"/>
                  </a:lnTo>
                  <a:lnTo>
                    <a:pt x="5761" y="99666"/>
                  </a:lnTo>
                  <a:lnTo>
                    <a:pt x="10662" y="137880"/>
                  </a:lnTo>
                  <a:lnTo>
                    <a:pt x="14179" y="183035"/>
                  </a:lnTo>
                  <a:lnTo>
                    <a:pt x="17607" y="222792"/>
                  </a:lnTo>
                  <a:lnTo>
                    <a:pt x="19565" y="260845"/>
                  </a:lnTo>
                  <a:lnTo>
                    <a:pt x="20805" y="263210"/>
                  </a:lnTo>
                  <a:lnTo>
                    <a:pt x="22337" y="264787"/>
                  </a:lnTo>
                  <a:lnTo>
                    <a:pt x="22652" y="263721"/>
                  </a:lnTo>
                  <a:lnTo>
                    <a:pt x="15095" y="219348"/>
                  </a:lnTo>
                  <a:lnTo>
                    <a:pt x="13409" y="181419"/>
                  </a:lnTo>
                  <a:lnTo>
                    <a:pt x="12910" y="147838"/>
                  </a:lnTo>
                  <a:lnTo>
                    <a:pt x="13468" y="100651"/>
                  </a:lnTo>
                  <a:lnTo>
                    <a:pt x="17788" y="57584"/>
                  </a:lnTo>
                  <a:lnTo>
                    <a:pt x="24948" y="29459"/>
                  </a:lnTo>
                  <a:lnTo>
                    <a:pt x="34371" y="12135"/>
                  </a:lnTo>
                  <a:lnTo>
                    <a:pt x="43733" y="2555"/>
                  </a:lnTo>
                  <a:lnTo>
                    <a:pt x="48206" y="0"/>
                  </a:lnTo>
                  <a:lnTo>
                    <a:pt x="52598" y="413"/>
                  </a:lnTo>
                  <a:lnTo>
                    <a:pt x="61242" y="6517"/>
                  </a:lnTo>
                  <a:lnTo>
                    <a:pt x="77412" y="21853"/>
                  </a:lnTo>
                  <a:lnTo>
                    <a:pt x="88867" y="46545"/>
                  </a:lnTo>
                  <a:lnTo>
                    <a:pt x="89988" y="82946"/>
                  </a:lnTo>
                  <a:lnTo>
                    <a:pt x="83340" y="119215"/>
                  </a:lnTo>
                  <a:lnTo>
                    <a:pt x="68534" y="146546"/>
                  </a:lnTo>
                  <a:lnTo>
                    <a:pt x="66856" y="148205"/>
                  </a:lnTo>
                  <a:lnTo>
                    <a:pt x="65737" y="148605"/>
                  </a:lnTo>
                  <a:lnTo>
                    <a:pt x="64992" y="148167"/>
                  </a:lnTo>
                  <a:lnTo>
                    <a:pt x="65200" y="147875"/>
                  </a:lnTo>
                  <a:lnTo>
                    <a:pt x="75840" y="147367"/>
                  </a:lnTo>
                  <a:lnTo>
                    <a:pt x="94046" y="154055"/>
                  </a:lnTo>
                  <a:lnTo>
                    <a:pt x="103651" y="161115"/>
                  </a:lnTo>
                  <a:lnTo>
                    <a:pt x="107201" y="164973"/>
                  </a:lnTo>
                  <a:lnTo>
                    <a:pt x="115568" y="187259"/>
                  </a:lnTo>
                  <a:lnTo>
                    <a:pt x="119144" y="206091"/>
                  </a:lnTo>
                  <a:lnTo>
                    <a:pt x="114336" y="219755"/>
                  </a:lnTo>
                  <a:lnTo>
                    <a:pt x="105144" y="233119"/>
                  </a:lnTo>
                  <a:lnTo>
                    <a:pt x="94003" y="241410"/>
                  </a:lnTo>
                  <a:lnTo>
                    <a:pt x="72459" y="246674"/>
                  </a:lnTo>
                  <a:lnTo>
                    <a:pt x="54944" y="244862"/>
                  </a:lnTo>
                  <a:lnTo>
                    <a:pt x="40817" y="236486"/>
                  </a:lnTo>
                  <a:lnTo>
                    <a:pt x="38500" y="232860"/>
                  </a:lnTo>
                  <a:lnTo>
                    <a:pt x="38100" y="21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61"/>
            <p:cNvSpPr/>
            <p:nvPr>
              <p:custDataLst>
                <p:tags r:id="rId55"/>
              </p:custDataLst>
            </p:nvPr>
          </p:nvSpPr>
          <p:spPr>
            <a:xfrm>
              <a:off x="4356100" y="1796514"/>
              <a:ext cx="46881" cy="114837"/>
            </a:xfrm>
            <a:custGeom>
              <a:avLst/>
              <a:gdLst/>
              <a:ahLst/>
              <a:cxnLst/>
              <a:rect l="0" t="0" r="0" b="0"/>
              <a:pathLst>
                <a:path w="46881" h="114837">
                  <a:moveTo>
                    <a:pt x="0" y="70386"/>
                  </a:moveTo>
                  <a:lnTo>
                    <a:pt x="0" y="70386"/>
                  </a:lnTo>
                  <a:lnTo>
                    <a:pt x="10139" y="69680"/>
                  </a:lnTo>
                  <a:lnTo>
                    <a:pt x="17677" y="67015"/>
                  </a:lnTo>
                  <a:lnTo>
                    <a:pt x="29853" y="58176"/>
                  </a:lnTo>
                  <a:lnTo>
                    <a:pt x="39027" y="43250"/>
                  </a:lnTo>
                  <a:lnTo>
                    <a:pt x="46214" y="25421"/>
                  </a:lnTo>
                  <a:lnTo>
                    <a:pt x="46880" y="14889"/>
                  </a:lnTo>
                  <a:lnTo>
                    <a:pt x="44824" y="6209"/>
                  </a:lnTo>
                  <a:lnTo>
                    <a:pt x="41559" y="0"/>
                  </a:lnTo>
                  <a:lnTo>
                    <a:pt x="38289" y="179"/>
                  </a:lnTo>
                  <a:lnTo>
                    <a:pt x="29011" y="6022"/>
                  </a:lnTo>
                  <a:lnTo>
                    <a:pt x="11888" y="27953"/>
                  </a:lnTo>
                  <a:lnTo>
                    <a:pt x="5285" y="44942"/>
                  </a:lnTo>
                  <a:lnTo>
                    <a:pt x="3054" y="62605"/>
                  </a:lnTo>
                  <a:lnTo>
                    <a:pt x="7371" y="97045"/>
                  </a:lnTo>
                  <a:lnTo>
                    <a:pt x="9148" y="102975"/>
                  </a:lnTo>
                  <a:lnTo>
                    <a:pt x="11743" y="106929"/>
                  </a:lnTo>
                  <a:lnTo>
                    <a:pt x="31750" y="11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33"/>
          <p:cNvGrpSpPr/>
          <p:nvPr/>
        </p:nvGrpSpPr>
        <p:grpSpPr>
          <a:xfrm>
            <a:off x="3092450" y="1686618"/>
            <a:ext cx="304801" cy="250133"/>
            <a:chOff x="3092450" y="1686618"/>
            <a:chExt cx="304801" cy="250133"/>
          </a:xfrm>
        </p:grpSpPr>
        <p:sp>
          <p:nvSpPr>
            <p:cNvPr id="413" name="SMARTInkShape-162"/>
            <p:cNvSpPr/>
            <p:nvPr>
              <p:custDataLst>
                <p:tags r:id="rId45"/>
              </p:custDataLst>
            </p:nvPr>
          </p:nvSpPr>
          <p:spPr>
            <a:xfrm>
              <a:off x="3149600" y="1686618"/>
              <a:ext cx="139701" cy="237433"/>
            </a:xfrm>
            <a:custGeom>
              <a:avLst/>
              <a:gdLst/>
              <a:ahLst/>
              <a:cxnLst/>
              <a:rect l="0" t="0" r="0" b="0"/>
              <a:pathLst>
                <a:path w="139701" h="237433">
                  <a:moveTo>
                    <a:pt x="139700" y="15182"/>
                  </a:moveTo>
                  <a:lnTo>
                    <a:pt x="139700" y="15182"/>
                  </a:lnTo>
                  <a:lnTo>
                    <a:pt x="139700" y="8440"/>
                  </a:lnTo>
                  <a:lnTo>
                    <a:pt x="137818" y="3248"/>
                  </a:lnTo>
                  <a:lnTo>
                    <a:pt x="136329" y="876"/>
                  </a:lnTo>
                  <a:lnTo>
                    <a:pt x="134630" y="0"/>
                  </a:lnTo>
                  <a:lnTo>
                    <a:pt x="132793" y="122"/>
                  </a:lnTo>
                  <a:lnTo>
                    <a:pt x="121190" y="7427"/>
                  </a:lnTo>
                  <a:lnTo>
                    <a:pt x="101760" y="24879"/>
                  </a:lnTo>
                  <a:lnTo>
                    <a:pt x="66213" y="67964"/>
                  </a:lnTo>
                  <a:lnTo>
                    <a:pt x="40853" y="110249"/>
                  </a:lnTo>
                  <a:lnTo>
                    <a:pt x="19134" y="156461"/>
                  </a:lnTo>
                  <a:lnTo>
                    <a:pt x="8256" y="190863"/>
                  </a:lnTo>
                  <a:lnTo>
                    <a:pt x="0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63"/>
            <p:cNvSpPr/>
            <p:nvPr>
              <p:custDataLst>
                <p:tags r:id="rId46"/>
              </p:custDataLst>
            </p:nvPr>
          </p:nvSpPr>
          <p:spPr>
            <a:xfrm>
              <a:off x="3092450" y="1701800"/>
              <a:ext cx="158751" cy="234951"/>
            </a:xfrm>
            <a:custGeom>
              <a:avLst/>
              <a:gdLst/>
              <a:ahLst/>
              <a:cxnLst/>
              <a:rect l="0" t="0" r="0" b="0"/>
              <a:pathLst>
                <a:path w="158751" h="234951">
                  <a:moveTo>
                    <a:pt x="0" y="0"/>
                  </a:moveTo>
                  <a:lnTo>
                    <a:pt x="0" y="0"/>
                  </a:lnTo>
                  <a:lnTo>
                    <a:pt x="38691" y="42063"/>
                  </a:lnTo>
                  <a:lnTo>
                    <a:pt x="74156" y="89082"/>
                  </a:lnTo>
                  <a:lnTo>
                    <a:pt x="104855" y="132524"/>
                  </a:lnTo>
                  <a:lnTo>
                    <a:pt x="130547" y="177247"/>
                  </a:lnTo>
                  <a:lnTo>
                    <a:pt x="153654" y="224682"/>
                  </a:lnTo>
                  <a:lnTo>
                    <a:pt x="158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64"/>
            <p:cNvSpPr/>
            <p:nvPr>
              <p:custDataLst>
                <p:tags r:id="rId47"/>
              </p:custDataLst>
            </p:nvPr>
          </p:nvSpPr>
          <p:spPr>
            <a:xfrm>
              <a:off x="3289300" y="1859572"/>
              <a:ext cx="107951" cy="74546"/>
            </a:xfrm>
            <a:custGeom>
              <a:avLst/>
              <a:gdLst/>
              <a:ahLst/>
              <a:cxnLst/>
              <a:rect l="0" t="0" r="0" b="0"/>
              <a:pathLst>
                <a:path w="107951" h="74546">
                  <a:moveTo>
                    <a:pt x="0" y="13678"/>
                  </a:moveTo>
                  <a:lnTo>
                    <a:pt x="0" y="13678"/>
                  </a:lnTo>
                  <a:lnTo>
                    <a:pt x="8838" y="4840"/>
                  </a:lnTo>
                  <a:lnTo>
                    <a:pt x="10831" y="4258"/>
                  </a:lnTo>
                  <a:lnTo>
                    <a:pt x="12865" y="4576"/>
                  </a:lnTo>
                  <a:lnTo>
                    <a:pt x="14927" y="5493"/>
                  </a:lnTo>
                  <a:lnTo>
                    <a:pt x="16301" y="6810"/>
                  </a:lnTo>
                  <a:lnTo>
                    <a:pt x="17828" y="10155"/>
                  </a:lnTo>
                  <a:lnTo>
                    <a:pt x="22637" y="38806"/>
                  </a:lnTo>
                  <a:lnTo>
                    <a:pt x="19171" y="74545"/>
                  </a:lnTo>
                  <a:lnTo>
                    <a:pt x="19066" y="57973"/>
                  </a:lnTo>
                  <a:lnTo>
                    <a:pt x="33357" y="14547"/>
                  </a:lnTo>
                  <a:lnTo>
                    <a:pt x="39755" y="5127"/>
                  </a:lnTo>
                  <a:lnTo>
                    <a:pt x="43436" y="1627"/>
                  </a:lnTo>
                  <a:lnTo>
                    <a:pt x="47302" y="0"/>
                  </a:lnTo>
                  <a:lnTo>
                    <a:pt x="55360" y="73"/>
                  </a:lnTo>
                  <a:lnTo>
                    <a:pt x="63645" y="4339"/>
                  </a:lnTo>
                  <a:lnTo>
                    <a:pt x="83833" y="21946"/>
                  </a:lnTo>
                  <a:lnTo>
                    <a:pt x="95238" y="39646"/>
                  </a:lnTo>
                  <a:lnTo>
                    <a:pt x="107950" y="70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34"/>
          <p:cNvGrpSpPr/>
          <p:nvPr/>
        </p:nvGrpSpPr>
        <p:grpSpPr>
          <a:xfrm>
            <a:off x="2216150" y="1847850"/>
            <a:ext cx="596901" cy="101601"/>
            <a:chOff x="2216150" y="1847850"/>
            <a:chExt cx="596901" cy="101601"/>
          </a:xfrm>
        </p:grpSpPr>
        <p:sp>
          <p:nvSpPr>
            <p:cNvPr id="417" name="SMARTInkShape-165"/>
            <p:cNvSpPr/>
            <p:nvPr>
              <p:custDataLst>
                <p:tags r:id="rId41"/>
              </p:custDataLst>
            </p:nvPr>
          </p:nvSpPr>
          <p:spPr>
            <a:xfrm>
              <a:off x="2216150" y="18478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9930" y="5069"/>
                  </a:lnTo>
                  <a:lnTo>
                    <a:pt x="4413" y="8838"/>
                  </a:lnTo>
                  <a:lnTo>
                    <a:pt x="1961" y="14747"/>
                  </a:lnTo>
                  <a:lnTo>
                    <a:pt x="172" y="5585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66"/>
            <p:cNvSpPr/>
            <p:nvPr>
              <p:custDataLst>
                <p:tags r:id="rId42"/>
              </p:custDataLst>
            </p:nvPr>
          </p:nvSpPr>
          <p:spPr>
            <a:xfrm>
              <a:off x="2355850" y="1898650"/>
              <a:ext cx="63501" cy="9722"/>
            </a:xfrm>
            <a:custGeom>
              <a:avLst/>
              <a:gdLst/>
              <a:ahLst/>
              <a:cxnLst/>
              <a:rect l="0" t="0" r="0" b="0"/>
              <a:pathLst>
                <a:path w="6350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0670" y="949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67"/>
            <p:cNvSpPr/>
            <p:nvPr>
              <p:custDataLst>
                <p:tags r:id="rId43"/>
              </p:custDataLst>
            </p:nvPr>
          </p:nvSpPr>
          <p:spPr>
            <a:xfrm>
              <a:off x="2571750" y="18986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9460" y="6088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68"/>
            <p:cNvSpPr/>
            <p:nvPr>
              <p:custDataLst>
                <p:tags r:id="rId44"/>
              </p:custDataLst>
            </p:nvPr>
          </p:nvSpPr>
          <p:spPr>
            <a:xfrm>
              <a:off x="2762250" y="19113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35"/>
          <p:cNvGrpSpPr/>
          <p:nvPr/>
        </p:nvGrpSpPr>
        <p:grpSpPr>
          <a:xfrm>
            <a:off x="738032" y="1683971"/>
            <a:ext cx="519269" cy="338894"/>
            <a:chOff x="738032" y="1683971"/>
            <a:chExt cx="519269" cy="338894"/>
          </a:xfrm>
        </p:grpSpPr>
        <p:sp>
          <p:nvSpPr>
            <p:cNvPr id="422" name="SMARTInkShape-169"/>
            <p:cNvSpPr/>
            <p:nvPr>
              <p:custDataLst>
                <p:tags r:id="rId36"/>
              </p:custDataLst>
            </p:nvPr>
          </p:nvSpPr>
          <p:spPr>
            <a:xfrm>
              <a:off x="738032" y="1683971"/>
              <a:ext cx="170019" cy="272432"/>
            </a:xfrm>
            <a:custGeom>
              <a:avLst/>
              <a:gdLst/>
              <a:ahLst/>
              <a:cxnLst/>
              <a:rect l="0" t="0" r="0" b="0"/>
              <a:pathLst>
                <a:path w="170019" h="272432">
                  <a:moveTo>
                    <a:pt x="23968" y="30529"/>
                  </a:moveTo>
                  <a:lnTo>
                    <a:pt x="23968" y="30529"/>
                  </a:lnTo>
                  <a:lnTo>
                    <a:pt x="18898" y="24754"/>
                  </a:lnTo>
                  <a:lnTo>
                    <a:pt x="13137" y="16039"/>
                  </a:lnTo>
                  <a:lnTo>
                    <a:pt x="9041" y="13506"/>
                  </a:lnTo>
                  <a:lnTo>
                    <a:pt x="9078" y="12830"/>
                  </a:lnTo>
                  <a:lnTo>
                    <a:pt x="12882" y="12080"/>
                  </a:lnTo>
                  <a:lnTo>
                    <a:pt x="55715" y="17460"/>
                  </a:lnTo>
                  <a:lnTo>
                    <a:pt x="98051" y="17756"/>
                  </a:lnTo>
                  <a:lnTo>
                    <a:pt x="145323" y="10912"/>
                  </a:lnTo>
                  <a:lnTo>
                    <a:pt x="155515" y="6994"/>
                  </a:lnTo>
                  <a:lnTo>
                    <a:pt x="160044" y="2900"/>
                  </a:lnTo>
                  <a:lnTo>
                    <a:pt x="158430" y="1527"/>
                  </a:lnTo>
                  <a:lnTo>
                    <a:pt x="149110" y="0"/>
                  </a:lnTo>
                  <a:lnTo>
                    <a:pt x="131368" y="2512"/>
                  </a:lnTo>
                  <a:lnTo>
                    <a:pt x="90044" y="16718"/>
                  </a:lnTo>
                  <a:lnTo>
                    <a:pt x="75913" y="22979"/>
                  </a:lnTo>
                  <a:lnTo>
                    <a:pt x="43169" y="50257"/>
                  </a:lnTo>
                  <a:lnTo>
                    <a:pt x="36029" y="62581"/>
                  </a:lnTo>
                  <a:lnTo>
                    <a:pt x="34126" y="68830"/>
                  </a:lnTo>
                  <a:lnTo>
                    <a:pt x="34973" y="75113"/>
                  </a:lnTo>
                  <a:lnTo>
                    <a:pt x="41559" y="87738"/>
                  </a:lnTo>
                  <a:lnTo>
                    <a:pt x="53796" y="100005"/>
                  </a:lnTo>
                  <a:lnTo>
                    <a:pt x="77938" y="114633"/>
                  </a:lnTo>
                  <a:lnTo>
                    <a:pt x="81115" y="118348"/>
                  </a:lnTo>
                  <a:lnTo>
                    <a:pt x="81821" y="122942"/>
                  </a:lnTo>
                  <a:lnTo>
                    <a:pt x="76074" y="140225"/>
                  </a:lnTo>
                  <a:lnTo>
                    <a:pt x="64023" y="162201"/>
                  </a:lnTo>
                  <a:lnTo>
                    <a:pt x="27846" y="205086"/>
                  </a:lnTo>
                  <a:lnTo>
                    <a:pt x="5816" y="236092"/>
                  </a:lnTo>
                  <a:lnTo>
                    <a:pt x="715" y="251597"/>
                  </a:lnTo>
                  <a:lnTo>
                    <a:pt x="0" y="256225"/>
                  </a:lnTo>
                  <a:lnTo>
                    <a:pt x="2345" y="260721"/>
                  </a:lnTo>
                  <a:lnTo>
                    <a:pt x="12476" y="269479"/>
                  </a:lnTo>
                  <a:lnTo>
                    <a:pt x="26386" y="272431"/>
                  </a:lnTo>
                  <a:lnTo>
                    <a:pt x="68425" y="265206"/>
                  </a:lnTo>
                  <a:lnTo>
                    <a:pt x="106520" y="254188"/>
                  </a:lnTo>
                  <a:lnTo>
                    <a:pt x="149427" y="234164"/>
                  </a:lnTo>
                  <a:lnTo>
                    <a:pt x="170018" y="22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70"/>
            <p:cNvSpPr/>
            <p:nvPr>
              <p:custDataLst>
                <p:tags r:id="rId37"/>
              </p:custDataLst>
            </p:nvPr>
          </p:nvSpPr>
          <p:spPr>
            <a:xfrm>
              <a:off x="910742" y="1812460"/>
              <a:ext cx="232259" cy="103980"/>
            </a:xfrm>
            <a:custGeom>
              <a:avLst/>
              <a:gdLst/>
              <a:ahLst/>
              <a:cxnLst/>
              <a:rect l="0" t="0" r="0" b="0"/>
              <a:pathLst>
                <a:path w="232259" h="103980">
                  <a:moveTo>
                    <a:pt x="3658" y="41740"/>
                  </a:moveTo>
                  <a:lnTo>
                    <a:pt x="3658" y="41740"/>
                  </a:lnTo>
                  <a:lnTo>
                    <a:pt x="287" y="34998"/>
                  </a:lnTo>
                  <a:lnTo>
                    <a:pt x="0" y="33717"/>
                  </a:lnTo>
                  <a:lnTo>
                    <a:pt x="513" y="33569"/>
                  </a:lnTo>
                  <a:lnTo>
                    <a:pt x="1562" y="34176"/>
                  </a:lnTo>
                  <a:lnTo>
                    <a:pt x="6489" y="31087"/>
                  </a:lnTo>
                  <a:lnTo>
                    <a:pt x="9779" y="28288"/>
                  </a:lnTo>
                  <a:lnTo>
                    <a:pt x="33220" y="19432"/>
                  </a:lnTo>
                  <a:lnTo>
                    <a:pt x="41021" y="17714"/>
                  </a:lnTo>
                  <a:lnTo>
                    <a:pt x="44794" y="19373"/>
                  </a:lnTo>
                  <a:lnTo>
                    <a:pt x="52750" y="26860"/>
                  </a:lnTo>
                  <a:lnTo>
                    <a:pt x="57227" y="37243"/>
                  </a:lnTo>
                  <a:lnTo>
                    <a:pt x="58511" y="50325"/>
                  </a:lnTo>
                  <a:lnTo>
                    <a:pt x="54561" y="76112"/>
                  </a:lnTo>
                  <a:lnTo>
                    <a:pt x="42340" y="103979"/>
                  </a:lnTo>
                  <a:lnTo>
                    <a:pt x="41930" y="94753"/>
                  </a:lnTo>
                  <a:lnTo>
                    <a:pt x="48551" y="78614"/>
                  </a:lnTo>
                  <a:lnTo>
                    <a:pt x="67794" y="51245"/>
                  </a:lnTo>
                  <a:lnTo>
                    <a:pt x="85915" y="31205"/>
                  </a:lnTo>
                  <a:lnTo>
                    <a:pt x="95956" y="18008"/>
                  </a:lnTo>
                  <a:lnTo>
                    <a:pt x="119753" y="1800"/>
                  </a:lnTo>
                  <a:lnTo>
                    <a:pt x="123388" y="297"/>
                  </a:lnTo>
                  <a:lnTo>
                    <a:pt x="125811" y="0"/>
                  </a:lnTo>
                  <a:lnTo>
                    <a:pt x="127427" y="508"/>
                  </a:lnTo>
                  <a:lnTo>
                    <a:pt x="128504" y="1552"/>
                  </a:lnTo>
                  <a:lnTo>
                    <a:pt x="125938" y="8356"/>
                  </a:lnTo>
                  <a:lnTo>
                    <a:pt x="114645" y="30941"/>
                  </a:lnTo>
                  <a:lnTo>
                    <a:pt x="112958" y="39528"/>
                  </a:lnTo>
                  <a:lnTo>
                    <a:pt x="114624" y="43793"/>
                  </a:lnTo>
                  <a:lnTo>
                    <a:pt x="122121" y="52295"/>
                  </a:lnTo>
                  <a:lnTo>
                    <a:pt x="134390" y="57014"/>
                  </a:lnTo>
                  <a:lnTo>
                    <a:pt x="141612" y="58273"/>
                  </a:lnTo>
                  <a:lnTo>
                    <a:pt x="187280" y="50859"/>
                  </a:lnTo>
                  <a:lnTo>
                    <a:pt x="232258" y="4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71"/>
            <p:cNvSpPr/>
            <p:nvPr>
              <p:custDataLst>
                <p:tags r:id="rId38"/>
              </p:custDataLst>
            </p:nvPr>
          </p:nvSpPr>
          <p:spPr>
            <a:xfrm>
              <a:off x="786481" y="1924050"/>
              <a:ext cx="362870" cy="98815"/>
            </a:xfrm>
            <a:custGeom>
              <a:avLst/>
              <a:gdLst/>
              <a:ahLst/>
              <a:cxnLst/>
              <a:rect l="0" t="0" r="0" b="0"/>
              <a:pathLst>
                <a:path w="362870" h="98815">
                  <a:moveTo>
                    <a:pt x="45369" y="63500"/>
                  </a:moveTo>
                  <a:lnTo>
                    <a:pt x="45369" y="63500"/>
                  </a:lnTo>
                  <a:lnTo>
                    <a:pt x="0" y="87233"/>
                  </a:lnTo>
                  <a:lnTo>
                    <a:pt x="1012" y="87788"/>
                  </a:lnTo>
                  <a:lnTo>
                    <a:pt x="26677" y="86799"/>
                  </a:lnTo>
                  <a:lnTo>
                    <a:pt x="61938" y="80046"/>
                  </a:lnTo>
                  <a:lnTo>
                    <a:pt x="107987" y="65122"/>
                  </a:lnTo>
                  <a:lnTo>
                    <a:pt x="137875" y="56930"/>
                  </a:lnTo>
                  <a:lnTo>
                    <a:pt x="172561" y="48585"/>
                  </a:lnTo>
                  <a:lnTo>
                    <a:pt x="217033" y="36660"/>
                  </a:lnTo>
                  <a:lnTo>
                    <a:pt x="256216" y="27833"/>
                  </a:lnTo>
                  <a:lnTo>
                    <a:pt x="272428" y="27892"/>
                  </a:lnTo>
                  <a:lnTo>
                    <a:pt x="275764" y="29884"/>
                  </a:lnTo>
                  <a:lnTo>
                    <a:pt x="277282" y="32622"/>
                  </a:lnTo>
                  <a:lnTo>
                    <a:pt x="274061" y="36565"/>
                  </a:lnTo>
                  <a:lnTo>
                    <a:pt x="230394" y="60763"/>
                  </a:lnTo>
                  <a:lnTo>
                    <a:pt x="189763" y="82558"/>
                  </a:lnTo>
                  <a:lnTo>
                    <a:pt x="158676" y="98814"/>
                  </a:lnTo>
                  <a:lnTo>
                    <a:pt x="201321" y="80480"/>
                  </a:lnTo>
                  <a:lnTo>
                    <a:pt x="239497" y="64633"/>
                  </a:lnTo>
                  <a:lnTo>
                    <a:pt x="278807" y="44786"/>
                  </a:lnTo>
                  <a:lnTo>
                    <a:pt x="325803" y="22487"/>
                  </a:lnTo>
                  <a:lnTo>
                    <a:pt x="362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72"/>
            <p:cNvSpPr/>
            <p:nvPr>
              <p:custDataLst>
                <p:tags r:id="rId39"/>
              </p:custDataLst>
            </p:nvPr>
          </p:nvSpPr>
          <p:spPr>
            <a:xfrm>
              <a:off x="1226433" y="18161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3"/>
            <p:cNvSpPr/>
            <p:nvPr>
              <p:custDataLst>
                <p:tags r:id="rId40"/>
              </p:custDataLst>
            </p:nvPr>
          </p:nvSpPr>
          <p:spPr>
            <a:xfrm>
              <a:off x="1251833" y="18923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5" y="6907"/>
                  </a:lnTo>
                  <a:lnTo>
                    <a:pt x="0" y="11556"/>
                  </a:lnTo>
                  <a:lnTo>
                    <a:pt x="411" y="11937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36"/>
          <p:cNvGrpSpPr/>
          <p:nvPr/>
        </p:nvGrpSpPr>
        <p:grpSpPr>
          <a:xfrm>
            <a:off x="1945792" y="1598359"/>
            <a:ext cx="180315" cy="288720"/>
            <a:chOff x="1945792" y="1598359"/>
            <a:chExt cx="180315" cy="288720"/>
          </a:xfrm>
        </p:grpSpPr>
        <p:sp>
          <p:nvSpPr>
            <p:cNvPr id="428" name="SMARTInkShape-174"/>
            <p:cNvSpPr/>
            <p:nvPr>
              <p:custDataLst>
                <p:tags r:id="rId34"/>
              </p:custDataLst>
            </p:nvPr>
          </p:nvSpPr>
          <p:spPr>
            <a:xfrm>
              <a:off x="1945792" y="1632833"/>
              <a:ext cx="152318" cy="254246"/>
            </a:xfrm>
            <a:custGeom>
              <a:avLst/>
              <a:gdLst/>
              <a:ahLst/>
              <a:cxnLst/>
              <a:rect l="0" t="0" r="0" b="0"/>
              <a:pathLst>
                <a:path w="152318" h="254246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6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1562" y="2750"/>
                  </a:lnTo>
                  <a:lnTo>
                    <a:pt x="40624" y="48383"/>
                  </a:lnTo>
                  <a:lnTo>
                    <a:pt x="61838" y="76660"/>
                  </a:lnTo>
                  <a:lnTo>
                    <a:pt x="85706" y="119170"/>
                  </a:lnTo>
                  <a:lnTo>
                    <a:pt x="112517" y="163694"/>
                  </a:lnTo>
                  <a:lnTo>
                    <a:pt x="131544" y="205175"/>
                  </a:lnTo>
                  <a:lnTo>
                    <a:pt x="149228" y="251635"/>
                  </a:lnTo>
                  <a:lnTo>
                    <a:pt x="151505" y="254245"/>
                  </a:lnTo>
                  <a:lnTo>
                    <a:pt x="152317" y="253164"/>
                  </a:lnTo>
                  <a:lnTo>
                    <a:pt x="149708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75"/>
            <p:cNvSpPr/>
            <p:nvPr>
              <p:custDataLst>
                <p:tags r:id="rId35"/>
              </p:custDataLst>
            </p:nvPr>
          </p:nvSpPr>
          <p:spPr>
            <a:xfrm>
              <a:off x="1992118" y="1598359"/>
              <a:ext cx="133989" cy="268542"/>
            </a:xfrm>
            <a:custGeom>
              <a:avLst/>
              <a:gdLst/>
              <a:ahLst/>
              <a:cxnLst/>
              <a:rect l="0" t="0" r="0" b="0"/>
              <a:pathLst>
                <a:path w="133989" h="268542">
                  <a:moveTo>
                    <a:pt x="122432" y="27241"/>
                  </a:moveTo>
                  <a:lnTo>
                    <a:pt x="122432" y="27241"/>
                  </a:lnTo>
                  <a:lnTo>
                    <a:pt x="129339" y="10281"/>
                  </a:lnTo>
                  <a:lnTo>
                    <a:pt x="132558" y="4887"/>
                  </a:lnTo>
                  <a:lnTo>
                    <a:pt x="133988" y="137"/>
                  </a:lnTo>
                  <a:lnTo>
                    <a:pt x="133664" y="0"/>
                  </a:lnTo>
                  <a:lnTo>
                    <a:pt x="119164" y="32634"/>
                  </a:lnTo>
                  <a:lnTo>
                    <a:pt x="102368" y="72593"/>
                  </a:lnTo>
                  <a:lnTo>
                    <a:pt x="78513" y="112478"/>
                  </a:lnTo>
                  <a:lnTo>
                    <a:pt x="54569" y="155477"/>
                  </a:lnTo>
                  <a:lnTo>
                    <a:pt x="22949" y="201101"/>
                  </a:lnTo>
                  <a:lnTo>
                    <a:pt x="1477" y="241647"/>
                  </a:lnTo>
                  <a:lnTo>
                    <a:pt x="0" y="253295"/>
                  </a:lnTo>
                  <a:lnTo>
                    <a:pt x="1696" y="261765"/>
                  </a:lnTo>
                  <a:lnTo>
                    <a:pt x="8132" y="26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37"/>
          <p:cNvGrpSpPr/>
          <p:nvPr/>
        </p:nvGrpSpPr>
        <p:grpSpPr>
          <a:xfrm>
            <a:off x="5321300" y="668593"/>
            <a:ext cx="818467" cy="372808"/>
            <a:chOff x="5321300" y="668593"/>
            <a:chExt cx="818467" cy="372808"/>
          </a:xfrm>
        </p:grpSpPr>
        <p:sp>
          <p:nvSpPr>
            <p:cNvPr id="431" name="SMARTInkShape-176"/>
            <p:cNvSpPr/>
            <p:nvPr>
              <p:custDataLst>
                <p:tags r:id="rId29"/>
              </p:custDataLst>
            </p:nvPr>
          </p:nvSpPr>
          <p:spPr>
            <a:xfrm>
              <a:off x="5836858" y="744094"/>
              <a:ext cx="195643" cy="236653"/>
            </a:xfrm>
            <a:custGeom>
              <a:avLst/>
              <a:gdLst/>
              <a:ahLst/>
              <a:cxnLst/>
              <a:rect l="0" t="0" r="0" b="0"/>
              <a:pathLst>
                <a:path w="195643" h="236653">
                  <a:moveTo>
                    <a:pt x="94042" y="11556"/>
                  </a:moveTo>
                  <a:lnTo>
                    <a:pt x="94042" y="11556"/>
                  </a:lnTo>
                  <a:lnTo>
                    <a:pt x="70194" y="572"/>
                  </a:lnTo>
                  <a:lnTo>
                    <a:pt x="67560" y="0"/>
                  </a:lnTo>
                  <a:lnTo>
                    <a:pt x="50369" y="5937"/>
                  </a:lnTo>
                  <a:lnTo>
                    <a:pt x="34143" y="20004"/>
                  </a:lnTo>
                  <a:lnTo>
                    <a:pt x="16017" y="62588"/>
                  </a:lnTo>
                  <a:lnTo>
                    <a:pt x="2613" y="102671"/>
                  </a:lnTo>
                  <a:lnTo>
                    <a:pt x="0" y="149562"/>
                  </a:lnTo>
                  <a:lnTo>
                    <a:pt x="4011" y="187129"/>
                  </a:lnTo>
                  <a:lnTo>
                    <a:pt x="10373" y="215664"/>
                  </a:lnTo>
                  <a:lnTo>
                    <a:pt x="17109" y="228330"/>
                  </a:lnTo>
                  <a:lnTo>
                    <a:pt x="21587" y="232272"/>
                  </a:lnTo>
                  <a:lnTo>
                    <a:pt x="32206" y="236652"/>
                  </a:lnTo>
                  <a:lnTo>
                    <a:pt x="43982" y="234836"/>
                  </a:lnTo>
                  <a:lnTo>
                    <a:pt x="66275" y="222117"/>
                  </a:lnTo>
                  <a:lnTo>
                    <a:pt x="104182" y="190195"/>
                  </a:lnTo>
                  <a:lnTo>
                    <a:pt x="127406" y="159720"/>
                  </a:lnTo>
                  <a:lnTo>
                    <a:pt x="138577" y="122327"/>
                  </a:lnTo>
                  <a:lnTo>
                    <a:pt x="146357" y="85613"/>
                  </a:lnTo>
                  <a:lnTo>
                    <a:pt x="145166" y="39355"/>
                  </a:lnTo>
                  <a:lnTo>
                    <a:pt x="141929" y="24852"/>
                  </a:lnTo>
                  <a:lnTo>
                    <a:pt x="134375" y="13702"/>
                  </a:lnTo>
                  <a:lnTo>
                    <a:pt x="129397" y="8754"/>
                  </a:lnTo>
                  <a:lnTo>
                    <a:pt x="122551" y="6160"/>
                  </a:lnTo>
                  <a:lnTo>
                    <a:pt x="105536" y="5160"/>
                  </a:lnTo>
                  <a:lnTo>
                    <a:pt x="82866" y="11934"/>
                  </a:lnTo>
                  <a:lnTo>
                    <a:pt x="60607" y="27571"/>
                  </a:lnTo>
                  <a:lnTo>
                    <a:pt x="37061" y="49701"/>
                  </a:lnTo>
                  <a:lnTo>
                    <a:pt x="33439" y="58848"/>
                  </a:lnTo>
                  <a:lnTo>
                    <a:pt x="32535" y="70675"/>
                  </a:lnTo>
                  <a:lnTo>
                    <a:pt x="34486" y="85338"/>
                  </a:lnTo>
                  <a:lnTo>
                    <a:pt x="41467" y="97500"/>
                  </a:lnTo>
                  <a:lnTo>
                    <a:pt x="46291" y="102719"/>
                  </a:lnTo>
                  <a:lnTo>
                    <a:pt x="59179" y="108517"/>
                  </a:lnTo>
                  <a:lnTo>
                    <a:pt x="100561" y="112240"/>
                  </a:lnTo>
                  <a:lnTo>
                    <a:pt x="146155" y="107200"/>
                  </a:lnTo>
                  <a:lnTo>
                    <a:pt x="195642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77"/>
            <p:cNvSpPr/>
            <p:nvPr>
              <p:custDataLst>
                <p:tags r:id="rId30"/>
              </p:custDataLst>
            </p:nvPr>
          </p:nvSpPr>
          <p:spPr>
            <a:xfrm>
              <a:off x="5652249" y="686216"/>
              <a:ext cx="94502" cy="332919"/>
            </a:xfrm>
            <a:custGeom>
              <a:avLst/>
              <a:gdLst/>
              <a:ahLst/>
              <a:cxnLst/>
              <a:rect l="0" t="0" r="0" b="0"/>
              <a:pathLst>
                <a:path w="94502" h="332919">
                  <a:moveTo>
                    <a:pt x="94501" y="18634"/>
                  </a:moveTo>
                  <a:lnTo>
                    <a:pt x="94501" y="18634"/>
                  </a:lnTo>
                  <a:lnTo>
                    <a:pt x="94501" y="11892"/>
                  </a:lnTo>
                  <a:lnTo>
                    <a:pt x="92619" y="6700"/>
                  </a:lnTo>
                  <a:lnTo>
                    <a:pt x="89034" y="990"/>
                  </a:lnTo>
                  <a:lnTo>
                    <a:pt x="81670" y="0"/>
                  </a:lnTo>
                  <a:lnTo>
                    <a:pt x="78891" y="1978"/>
                  </a:lnTo>
                  <a:lnTo>
                    <a:pt x="54040" y="46985"/>
                  </a:lnTo>
                  <a:lnTo>
                    <a:pt x="29410" y="94386"/>
                  </a:lnTo>
                  <a:lnTo>
                    <a:pt x="16340" y="132488"/>
                  </a:lnTo>
                  <a:lnTo>
                    <a:pt x="3045" y="178001"/>
                  </a:lnTo>
                  <a:lnTo>
                    <a:pt x="0" y="218115"/>
                  </a:lnTo>
                  <a:lnTo>
                    <a:pt x="1231" y="260489"/>
                  </a:lnTo>
                  <a:lnTo>
                    <a:pt x="11480" y="300652"/>
                  </a:lnTo>
                  <a:lnTo>
                    <a:pt x="20914" y="317072"/>
                  </a:lnTo>
                  <a:lnTo>
                    <a:pt x="26393" y="323426"/>
                  </a:lnTo>
                  <a:lnTo>
                    <a:pt x="43770" y="330486"/>
                  </a:lnTo>
                  <a:lnTo>
                    <a:pt x="62781" y="332918"/>
                  </a:lnTo>
                  <a:lnTo>
                    <a:pt x="88151" y="32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8"/>
            <p:cNvSpPr/>
            <p:nvPr>
              <p:custDataLst>
                <p:tags r:id="rId31"/>
              </p:custDataLst>
            </p:nvPr>
          </p:nvSpPr>
          <p:spPr>
            <a:xfrm>
              <a:off x="5353050" y="701192"/>
              <a:ext cx="165101" cy="251309"/>
            </a:xfrm>
            <a:custGeom>
              <a:avLst/>
              <a:gdLst/>
              <a:ahLst/>
              <a:cxnLst/>
              <a:rect l="0" t="0" r="0" b="0"/>
              <a:pathLst>
                <a:path w="165101" h="251309">
                  <a:moveTo>
                    <a:pt x="165100" y="3658"/>
                  </a:moveTo>
                  <a:lnTo>
                    <a:pt x="165100" y="3658"/>
                  </a:lnTo>
                  <a:lnTo>
                    <a:pt x="165100" y="287"/>
                  </a:lnTo>
                  <a:lnTo>
                    <a:pt x="164395" y="0"/>
                  </a:lnTo>
                  <a:lnTo>
                    <a:pt x="161729" y="1562"/>
                  </a:lnTo>
                  <a:lnTo>
                    <a:pt x="132192" y="41804"/>
                  </a:lnTo>
                  <a:lnTo>
                    <a:pt x="101448" y="87634"/>
                  </a:lnTo>
                  <a:lnTo>
                    <a:pt x="71100" y="132900"/>
                  </a:lnTo>
                  <a:lnTo>
                    <a:pt x="47016" y="172166"/>
                  </a:lnTo>
                  <a:lnTo>
                    <a:pt x="19779" y="213988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9"/>
            <p:cNvSpPr/>
            <p:nvPr>
              <p:custDataLst>
                <p:tags r:id="rId32"/>
              </p:custDataLst>
            </p:nvPr>
          </p:nvSpPr>
          <p:spPr>
            <a:xfrm>
              <a:off x="5321300" y="698500"/>
              <a:ext cx="215118" cy="253160"/>
            </a:xfrm>
            <a:custGeom>
              <a:avLst/>
              <a:gdLst/>
              <a:ahLst/>
              <a:cxnLst/>
              <a:rect l="0" t="0" r="0" b="0"/>
              <a:pathLst>
                <a:path w="215118" h="253160">
                  <a:moveTo>
                    <a:pt x="12700" y="12700"/>
                  </a:moveTo>
                  <a:lnTo>
                    <a:pt x="12700" y="12700"/>
                  </a:lnTo>
                  <a:lnTo>
                    <a:pt x="9329" y="9329"/>
                  </a:lnTo>
                  <a:lnTo>
                    <a:pt x="5792" y="7674"/>
                  </a:lnTo>
                  <a:lnTo>
                    <a:pt x="3861" y="7233"/>
                  </a:lnTo>
                  <a:lnTo>
                    <a:pt x="2574" y="6233"/>
                  </a:lnTo>
                  <a:lnTo>
                    <a:pt x="20" y="5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50560" y="51143"/>
                  </a:lnTo>
                  <a:lnTo>
                    <a:pt x="83886" y="89337"/>
                  </a:lnTo>
                  <a:lnTo>
                    <a:pt x="128160" y="134392"/>
                  </a:lnTo>
                  <a:lnTo>
                    <a:pt x="163267" y="174671"/>
                  </a:lnTo>
                  <a:lnTo>
                    <a:pt x="197969" y="216961"/>
                  </a:lnTo>
                  <a:lnTo>
                    <a:pt x="209959" y="234559"/>
                  </a:lnTo>
                  <a:lnTo>
                    <a:pt x="215117" y="251161"/>
                  </a:lnTo>
                  <a:lnTo>
                    <a:pt x="214673" y="252107"/>
                  </a:lnTo>
                  <a:lnTo>
                    <a:pt x="213671" y="252738"/>
                  </a:lnTo>
                  <a:lnTo>
                    <a:pt x="212297" y="253159"/>
                  </a:lnTo>
                  <a:lnTo>
                    <a:pt x="208890" y="246100"/>
                  </a:lnTo>
                  <a:lnTo>
                    <a:pt x="2032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80"/>
            <p:cNvSpPr/>
            <p:nvPr>
              <p:custDataLst>
                <p:tags r:id="rId33"/>
              </p:custDataLst>
            </p:nvPr>
          </p:nvSpPr>
          <p:spPr>
            <a:xfrm>
              <a:off x="6038850" y="668593"/>
              <a:ext cx="100917" cy="372808"/>
            </a:xfrm>
            <a:custGeom>
              <a:avLst/>
              <a:gdLst/>
              <a:ahLst/>
              <a:cxnLst/>
              <a:rect l="0" t="0" r="0" b="0"/>
              <a:pathLst>
                <a:path w="100917" h="372808">
                  <a:moveTo>
                    <a:pt x="19050" y="17207"/>
                  </a:moveTo>
                  <a:lnTo>
                    <a:pt x="19050" y="17207"/>
                  </a:lnTo>
                  <a:lnTo>
                    <a:pt x="15679" y="13836"/>
                  </a:lnTo>
                  <a:lnTo>
                    <a:pt x="12143" y="12181"/>
                  </a:lnTo>
                  <a:lnTo>
                    <a:pt x="10211" y="11740"/>
                  </a:lnTo>
                  <a:lnTo>
                    <a:pt x="9630" y="10034"/>
                  </a:lnTo>
                  <a:lnTo>
                    <a:pt x="10865" y="4377"/>
                  </a:lnTo>
                  <a:lnTo>
                    <a:pt x="12182" y="2303"/>
                  </a:lnTo>
                  <a:lnTo>
                    <a:pt x="13765" y="921"/>
                  </a:lnTo>
                  <a:lnTo>
                    <a:pt x="15526" y="0"/>
                  </a:lnTo>
                  <a:lnTo>
                    <a:pt x="23129" y="2739"/>
                  </a:lnTo>
                  <a:lnTo>
                    <a:pt x="33562" y="10071"/>
                  </a:lnTo>
                  <a:lnTo>
                    <a:pt x="49926" y="29361"/>
                  </a:lnTo>
                  <a:lnTo>
                    <a:pt x="71686" y="71698"/>
                  </a:lnTo>
                  <a:lnTo>
                    <a:pt x="86178" y="112219"/>
                  </a:lnTo>
                  <a:lnTo>
                    <a:pt x="96405" y="156445"/>
                  </a:lnTo>
                  <a:lnTo>
                    <a:pt x="99290" y="191274"/>
                  </a:lnTo>
                  <a:lnTo>
                    <a:pt x="100916" y="229727"/>
                  </a:lnTo>
                  <a:lnTo>
                    <a:pt x="98027" y="269108"/>
                  </a:lnTo>
                  <a:lnTo>
                    <a:pt x="85959" y="308685"/>
                  </a:lnTo>
                  <a:lnTo>
                    <a:pt x="68979" y="337110"/>
                  </a:lnTo>
                  <a:lnTo>
                    <a:pt x="50541" y="355566"/>
                  </a:lnTo>
                  <a:lnTo>
                    <a:pt x="0" y="37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7" name="SMARTInkShape-181"/>
          <p:cNvSpPr/>
          <p:nvPr>
            <p:custDataLst>
              <p:tags r:id="rId7"/>
            </p:custDataLst>
          </p:nvPr>
        </p:nvSpPr>
        <p:spPr>
          <a:xfrm>
            <a:off x="4798043" y="781050"/>
            <a:ext cx="262908" cy="104890"/>
          </a:xfrm>
          <a:custGeom>
            <a:avLst/>
            <a:gdLst/>
            <a:ahLst/>
            <a:cxnLst/>
            <a:rect l="0" t="0" r="0" b="0"/>
            <a:pathLst>
              <a:path w="262908" h="104890">
                <a:moveTo>
                  <a:pt x="34307" y="82550"/>
                </a:moveTo>
                <a:lnTo>
                  <a:pt x="34307" y="82550"/>
                </a:lnTo>
                <a:lnTo>
                  <a:pt x="34307" y="91388"/>
                </a:lnTo>
                <a:lnTo>
                  <a:pt x="32425" y="95415"/>
                </a:lnTo>
                <a:lnTo>
                  <a:pt x="30936" y="97477"/>
                </a:lnTo>
                <a:lnTo>
                  <a:pt x="22098" y="103749"/>
                </a:lnTo>
                <a:lnTo>
                  <a:pt x="19112" y="104444"/>
                </a:lnTo>
                <a:lnTo>
                  <a:pt x="16415" y="104201"/>
                </a:lnTo>
                <a:lnTo>
                  <a:pt x="11539" y="102051"/>
                </a:lnTo>
                <a:lnTo>
                  <a:pt x="7019" y="98743"/>
                </a:lnTo>
                <a:lnTo>
                  <a:pt x="508" y="86172"/>
                </a:lnTo>
                <a:lnTo>
                  <a:pt x="0" y="74988"/>
                </a:lnTo>
                <a:lnTo>
                  <a:pt x="5423" y="53931"/>
                </a:lnTo>
                <a:lnTo>
                  <a:pt x="14884" y="44901"/>
                </a:lnTo>
                <a:lnTo>
                  <a:pt x="40584" y="30977"/>
                </a:lnTo>
                <a:lnTo>
                  <a:pt x="66427" y="30423"/>
                </a:lnTo>
                <a:lnTo>
                  <a:pt x="106059" y="50355"/>
                </a:lnTo>
                <a:lnTo>
                  <a:pt x="150417" y="80488"/>
                </a:lnTo>
                <a:lnTo>
                  <a:pt x="174391" y="101062"/>
                </a:lnTo>
                <a:lnTo>
                  <a:pt x="183820" y="104889"/>
                </a:lnTo>
                <a:lnTo>
                  <a:pt x="194596" y="102826"/>
                </a:lnTo>
                <a:lnTo>
                  <a:pt x="210682" y="93732"/>
                </a:lnTo>
                <a:lnTo>
                  <a:pt x="232129" y="71275"/>
                </a:lnTo>
                <a:lnTo>
                  <a:pt x="251666" y="27682"/>
                </a:lnTo>
                <a:lnTo>
                  <a:pt x="256297" y="12027"/>
                </a:lnTo>
                <a:lnTo>
                  <a:pt x="257795" y="10135"/>
                </a:lnTo>
                <a:lnTo>
                  <a:pt x="259499" y="8873"/>
                </a:lnTo>
                <a:lnTo>
                  <a:pt x="2629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1" name="SMARTInkShape-Group39"/>
          <p:cNvGrpSpPr/>
          <p:nvPr/>
        </p:nvGrpSpPr>
        <p:grpSpPr>
          <a:xfrm>
            <a:off x="3956933" y="643017"/>
            <a:ext cx="272168" cy="303134"/>
            <a:chOff x="3956933" y="643017"/>
            <a:chExt cx="272168" cy="303134"/>
          </a:xfrm>
        </p:grpSpPr>
        <p:sp>
          <p:nvSpPr>
            <p:cNvPr id="438" name="SMARTInkShape-182"/>
            <p:cNvSpPr/>
            <p:nvPr>
              <p:custDataLst>
                <p:tags r:id="rId26"/>
              </p:custDataLst>
            </p:nvPr>
          </p:nvSpPr>
          <p:spPr>
            <a:xfrm>
              <a:off x="3956933" y="669991"/>
              <a:ext cx="151518" cy="232826"/>
            </a:xfrm>
            <a:custGeom>
              <a:avLst/>
              <a:gdLst/>
              <a:ahLst/>
              <a:cxnLst/>
              <a:rect l="0" t="0" r="0" b="0"/>
              <a:pathLst>
                <a:path w="151518" h="232826">
                  <a:moveTo>
                    <a:pt x="5467" y="9459"/>
                  </a:moveTo>
                  <a:lnTo>
                    <a:pt x="5467" y="9459"/>
                  </a:lnTo>
                  <a:lnTo>
                    <a:pt x="0" y="3992"/>
                  </a:lnTo>
                  <a:lnTo>
                    <a:pt x="411" y="2992"/>
                  </a:lnTo>
                  <a:lnTo>
                    <a:pt x="2749" y="0"/>
                  </a:lnTo>
                  <a:lnTo>
                    <a:pt x="5066" y="330"/>
                  </a:lnTo>
                  <a:lnTo>
                    <a:pt x="15069" y="7538"/>
                  </a:lnTo>
                  <a:lnTo>
                    <a:pt x="27675" y="20728"/>
                  </a:lnTo>
                  <a:lnTo>
                    <a:pt x="59236" y="67151"/>
                  </a:lnTo>
                  <a:lnTo>
                    <a:pt x="89021" y="107534"/>
                  </a:lnTo>
                  <a:lnTo>
                    <a:pt x="120343" y="154783"/>
                  </a:lnTo>
                  <a:lnTo>
                    <a:pt x="142078" y="201286"/>
                  </a:lnTo>
                  <a:lnTo>
                    <a:pt x="150595" y="232325"/>
                  </a:lnTo>
                  <a:lnTo>
                    <a:pt x="150903" y="232825"/>
                  </a:lnTo>
                  <a:lnTo>
                    <a:pt x="151108" y="232453"/>
                  </a:lnTo>
                  <a:lnTo>
                    <a:pt x="151517" y="219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83"/>
            <p:cNvSpPr/>
            <p:nvPr>
              <p:custDataLst>
                <p:tags r:id="rId27"/>
              </p:custDataLst>
            </p:nvPr>
          </p:nvSpPr>
          <p:spPr>
            <a:xfrm>
              <a:off x="3975100" y="643017"/>
              <a:ext cx="152401" cy="265034"/>
            </a:xfrm>
            <a:custGeom>
              <a:avLst/>
              <a:gdLst/>
              <a:ahLst/>
              <a:cxnLst/>
              <a:rect l="0" t="0" r="0" b="0"/>
              <a:pathLst>
                <a:path w="152401" h="265034">
                  <a:moveTo>
                    <a:pt x="152400" y="23733"/>
                  </a:moveTo>
                  <a:lnTo>
                    <a:pt x="152400" y="23733"/>
                  </a:lnTo>
                  <a:lnTo>
                    <a:pt x="145493" y="6774"/>
                  </a:lnTo>
                  <a:lnTo>
                    <a:pt x="143562" y="3960"/>
                  </a:lnTo>
                  <a:lnTo>
                    <a:pt x="140863" y="2084"/>
                  </a:lnTo>
                  <a:lnTo>
                    <a:pt x="134102" y="0"/>
                  </a:lnTo>
                  <a:lnTo>
                    <a:pt x="131029" y="856"/>
                  </a:lnTo>
                  <a:lnTo>
                    <a:pt x="125733" y="5569"/>
                  </a:lnTo>
                  <a:lnTo>
                    <a:pt x="92818" y="51085"/>
                  </a:lnTo>
                  <a:lnTo>
                    <a:pt x="67488" y="97104"/>
                  </a:lnTo>
                  <a:lnTo>
                    <a:pt x="45629" y="140061"/>
                  </a:lnTo>
                  <a:lnTo>
                    <a:pt x="24378" y="184138"/>
                  </a:lnTo>
                  <a:lnTo>
                    <a:pt x="5442" y="229847"/>
                  </a:lnTo>
                  <a:lnTo>
                    <a:pt x="0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84"/>
            <p:cNvSpPr/>
            <p:nvPr>
              <p:custDataLst>
                <p:tags r:id="rId28"/>
              </p:custDataLst>
            </p:nvPr>
          </p:nvSpPr>
          <p:spPr>
            <a:xfrm>
              <a:off x="4159511" y="857250"/>
              <a:ext cx="69590" cy="88901"/>
            </a:xfrm>
            <a:custGeom>
              <a:avLst/>
              <a:gdLst/>
              <a:ahLst/>
              <a:cxnLst/>
              <a:rect l="0" t="0" r="0" b="0"/>
              <a:pathLst>
                <a:path w="69590" h="88901">
                  <a:moveTo>
                    <a:pt x="6089" y="0"/>
                  </a:moveTo>
                  <a:lnTo>
                    <a:pt x="6089" y="0"/>
                  </a:lnTo>
                  <a:lnTo>
                    <a:pt x="6089" y="45659"/>
                  </a:lnTo>
                  <a:lnTo>
                    <a:pt x="5383" y="58998"/>
                  </a:lnTo>
                  <a:lnTo>
                    <a:pt x="622" y="77027"/>
                  </a:lnTo>
                  <a:lnTo>
                    <a:pt x="327" y="77457"/>
                  </a:lnTo>
                  <a:lnTo>
                    <a:pt x="0" y="74172"/>
                  </a:lnTo>
                  <a:lnTo>
                    <a:pt x="8600" y="32780"/>
                  </a:lnTo>
                  <a:lnTo>
                    <a:pt x="21415" y="13005"/>
                  </a:lnTo>
                  <a:lnTo>
                    <a:pt x="28893" y="5780"/>
                  </a:lnTo>
                  <a:lnTo>
                    <a:pt x="31875" y="3853"/>
                  </a:lnTo>
                  <a:lnTo>
                    <a:pt x="40833" y="3594"/>
                  </a:lnTo>
                  <a:lnTo>
                    <a:pt x="46185" y="4513"/>
                  </a:lnTo>
                  <a:lnTo>
                    <a:pt x="55894" y="13059"/>
                  </a:lnTo>
                  <a:lnTo>
                    <a:pt x="63503" y="25560"/>
                  </a:lnTo>
                  <a:lnTo>
                    <a:pt x="68387" y="50831"/>
                  </a:lnTo>
                  <a:lnTo>
                    <a:pt x="6958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40"/>
          <p:cNvGrpSpPr/>
          <p:nvPr/>
        </p:nvGrpSpPr>
        <p:grpSpPr>
          <a:xfrm>
            <a:off x="3282950" y="876300"/>
            <a:ext cx="384659" cy="38101"/>
            <a:chOff x="3282950" y="876300"/>
            <a:chExt cx="384659" cy="38101"/>
          </a:xfrm>
        </p:grpSpPr>
        <p:sp>
          <p:nvSpPr>
            <p:cNvPr id="442" name="SMARTInkShape-185"/>
            <p:cNvSpPr/>
            <p:nvPr>
              <p:custDataLst>
                <p:tags r:id="rId23"/>
              </p:custDataLst>
            </p:nvPr>
          </p:nvSpPr>
          <p:spPr>
            <a:xfrm>
              <a:off x="3282950" y="8763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86"/>
            <p:cNvSpPr/>
            <p:nvPr>
              <p:custDataLst>
                <p:tags r:id="rId24"/>
              </p:custDataLst>
            </p:nvPr>
          </p:nvSpPr>
          <p:spPr>
            <a:xfrm>
              <a:off x="3473450" y="882650"/>
              <a:ext cx="50801" cy="11818"/>
            </a:xfrm>
            <a:custGeom>
              <a:avLst/>
              <a:gdLst/>
              <a:ahLst/>
              <a:cxnLst/>
              <a:rect l="0" t="0" r="0" b="0"/>
              <a:pathLst>
                <a:path w="508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6907" y="11376"/>
                  </a:lnTo>
                  <a:lnTo>
                    <a:pt x="8838" y="11817"/>
                  </a:lnTo>
                  <a:lnTo>
                    <a:pt x="10831" y="11406"/>
                  </a:lnTo>
                  <a:lnTo>
                    <a:pt x="32738" y="252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87"/>
            <p:cNvSpPr/>
            <p:nvPr>
              <p:custDataLst>
                <p:tags r:id="rId25"/>
              </p:custDataLst>
            </p:nvPr>
          </p:nvSpPr>
          <p:spPr>
            <a:xfrm>
              <a:off x="3651250" y="889000"/>
              <a:ext cx="16359" cy="25401"/>
            </a:xfrm>
            <a:custGeom>
              <a:avLst/>
              <a:gdLst/>
              <a:ahLst/>
              <a:cxnLst/>
              <a:rect l="0" t="0" r="0" b="0"/>
              <a:pathLst>
                <a:path w="16359" h="254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6358" y="5070"/>
                  </a:lnTo>
                  <a:lnTo>
                    <a:pt x="15844" y="6908"/>
                  </a:lnTo>
                  <a:lnTo>
                    <a:pt x="9950" y="1492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41"/>
          <p:cNvGrpSpPr/>
          <p:nvPr/>
        </p:nvGrpSpPr>
        <p:grpSpPr>
          <a:xfrm>
            <a:off x="2413000" y="629533"/>
            <a:ext cx="444501" cy="303918"/>
            <a:chOff x="2413000" y="629533"/>
            <a:chExt cx="444501" cy="303918"/>
          </a:xfrm>
        </p:grpSpPr>
        <p:sp>
          <p:nvSpPr>
            <p:cNvPr id="446" name="SMARTInkShape-188"/>
            <p:cNvSpPr/>
            <p:nvPr>
              <p:custDataLst>
                <p:tags r:id="rId19"/>
              </p:custDataLst>
            </p:nvPr>
          </p:nvSpPr>
          <p:spPr>
            <a:xfrm>
              <a:off x="2705100" y="831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9" y="8838"/>
                  </a:lnTo>
                  <a:lnTo>
                    <a:pt x="13247" y="53026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89"/>
            <p:cNvSpPr/>
            <p:nvPr>
              <p:custDataLst>
                <p:tags r:id="rId20"/>
              </p:custDataLst>
            </p:nvPr>
          </p:nvSpPr>
          <p:spPr>
            <a:xfrm>
              <a:off x="2844800" y="8953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9329" y="182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90"/>
            <p:cNvSpPr/>
            <p:nvPr>
              <p:custDataLst>
                <p:tags r:id="rId21"/>
              </p:custDataLst>
            </p:nvPr>
          </p:nvSpPr>
          <p:spPr>
            <a:xfrm>
              <a:off x="2413000" y="635000"/>
              <a:ext cx="184151" cy="238806"/>
            </a:xfrm>
            <a:custGeom>
              <a:avLst/>
              <a:gdLst/>
              <a:ahLst/>
              <a:cxnLst/>
              <a:rect l="0" t="0" r="0" b="0"/>
              <a:pathLst>
                <a:path w="184151" h="238806">
                  <a:moveTo>
                    <a:pt x="0" y="0"/>
                  </a:moveTo>
                  <a:lnTo>
                    <a:pt x="0" y="0"/>
                  </a:lnTo>
                  <a:lnTo>
                    <a:pt x="12948" y="33904"/>
                  </a:lnTo>
                  <a:lnTo>
                    <a:pt x="42706" y="78485"/>
                  </a:lnTo>
                  <a:lnTo>
                    <a:pt x="72460" y="119000"/>
                  </a:lnTo>
                  <a:lnTo>
                    <a:pt x="108851" y="165998"/>
                  </a:lnTo>
                  <a:lnTo>
                    <a:pt x="143921" y="210949"/>
                  </a:lnTo>
                  <a:lnTo>
                    <a:pt x="166789" y="235685"/>
                  </a:lnTo>
                  <a:lnTo>
                    <a:pt x="172435" y="238805"/>
                  </a:lnTo>
                  <a:lnTo>
                    <a:pt x="174929" y="238225"/>
                  </a:lnTo>
                  <a:lnTo>
                    <a:pt x="179581" y="233819"/>
                  </a:lnTo>
                  <a:lnTo>
                    <a:pt x="1841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91"/>
            <p:cNvSpPr/>
            <p:nvPr>
              <p:custDataLst>
                <p:tags r:id="rId22"/>
              </p:custDataLst>
            </p:nvPr>
          </p:nvSpPr>
          <p:spPr>
            <a:xfrm>
              <a:off x="2452684" y="629533"/>
              <a:ext cx="176217" cy="234068"/>
            </a:xfrm>
            <a:custGeom>
              <a:avLst/>
              <a:gdLst/>
              <a:ahLst/>
              <a:cxnLst/>
              <a:rect l="0" t="0" r="0" b="0"/>
              <a:pathLst>
                <a:path w="176217" h="234068">
                  <a:moveTo>
                    <a:pt x="176216" y="5467"/>
                  </a:moveTo>
                  <a:lnTo>
                    <a:pt x="176216" y="5467"/>
                  </a:lnTo>
                  <a:lnTo>
                    <a:pt x="176216" y="2096"/>
                  </a:lnTo>
                  <a:lnTo>
                    <a:pt x="175510" y="1103"/>
                  </a:lnTo>
                  <a:lnTo>
                    <a:pt x="174334" y="441"/>
                  </a:lnTo>
                  <a:lnTo>
                    <a:pt x="172845" y="0"/>
                  </a:lnTo>
                  <a:lnTo>
                    <a:pt x="164007" y="2749"/>
                  </a:lnTo>
                  <a:lnTo>
                    <a:pt x="149080" y="14775"/>
                  </a:lnTo>
                  <a:lnTo>
                    <a:pt x="118031" y="62386"/>
                  </a:lnTo>
                  <a:lnTo>
                    <a:pt x="88439" y="107764"/>
                  </a:lnTo>
                  <a:lnTo>
                    <a:pt x="56878" y="154392"/>
                  </a:lnTo>
                  <a:lnTo>
                    <a:pt x="24323" y="197758"/>
                  </a:lnTo>
                  <a:lnTo>
                    <a:pt x="0" y="231495"/>
                  </a:lnTo>
                  <a:lnTo>
                    <a:pt x="178" y="232352"/>
                  </a:lnTo>
                  <a:lnTo>
                    <a:pt x="476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42"/>
          <p:cNvGrpSpPr/>
          <p:nvPr/>
        </p:nvGrpSpPr>
        <p:grpSpPr>
          <a:xfrm>
            <a:off x="569018" y="350640"/>
            <a:ext cx="916883" cy="692654"/>
            <a:chOff x="569018" y="350640"/>
            <a:chExt cx="916883" cy="692654"/>
          </a:xfrm>
        </p:grpSpPr>
        <p:sp>
          <p:nvSpPr>
            <p:cNvPr id="451" name="SMARTInkShape-192"/>
            <p:cNvSpPr/>
            <p:nvPr>
              <p:custDataLst>
                <p:tags r:id="rId11"/>
              </p:custDataLst>
            </p:nvPr>
          </p:nvSpPr>
          <p:spPr>
            <a:xfrm>
              <a:off x="1254680" y="350640"/>
              <a:ext cx="142321" cy="345663"/>
            </a:xfrm>
            <a:custGeom>
              <a:avLst/>
              <a:gdLst/>
              <a:ahLst/>
              <a:cxnLst/>
              <a:rect l="0" t="0" r="0" b="0"/>
              <a:pathLst>
                <a:path w="142321" h="345663">
                  <a:moveTo>
                    <a:pt x="123270" y="68460"/>
                  </a:moveTo>
                  <a:lnTo>
                    <a:pt x="123270" y="68460"/>
                  </a:lnTo>
                  <a:lnTo>
                    <a:pt x="126641" y="65089"/>
                  </a:lnTo>
                  <a:lnTo>
                    <a:pt x="138197" y="35857"/>
                  </a:lnTo>
                  <a:lnTo>
                    <a:pt x="141098" y="20778"/>
                  </a:lnTo>
                  <a:lnTo>
                    <a:pt x="139896" y="13637"/>
                  </a:lnTo>
                  <a:lnTo>
                    <a:pt x="138587" y="10744"/>
                  </a:lnTo>
                  <a:lnTo>
                    <a:pt x="133370" y="5649"/>
                  </a:lnTo>
                  <a:lnTo>
                    <a:pt x="126348" y="1739"/>
                  </a:lnTo>
                  <a:lnTo>
                    <a:pt x="118523" y="0"/>
                  </a:lnTo>
                  <a:lnTo>
                    <a:pt x="102813" y="2393"/>
                  </a:lnTo>
                  <a:lnTo>
                    <a:pt x="74640" y="17683"/>
                  </a:lnTo>
                  <a:lnTo>
                    <a:pt x="57207" y="37896"/>
                  </a:lnTo>
                  <a:lnTo>
                    <a:pt x="35510" y="77631"/>
                  </a:lnTo>
                  <a:lnTo>
                    <a:pt x="26868" y="116019"/>
                  </a:lnTo>
                  <a:lnTo>
                    <a:pt x="19839" y="159771"/>
                  </a:lnTo>
                  <a:lnTo>
                    <a:pt x="15507" y="201345"/>
                  </a:lnTo>
                  <a:lnTo>
                    <a:pt x="10515" y="240164"/>
                  </a:lnTo>
                  <a:lnTo>
                    <a:pt x="4567" y="280829"/>
                  </a:lnTo>
                  <a:lnTo>
                    <a:pt x="0" y="319045"/>
                  </a:lnTo>
                  <a:lnTo>
                    <a:pt x="3725" y="336735"/>
                  </a:lnTo>
                  <a:lnTo>
                    <a:pt x="5473" y="340443"/>
                  </a:lnTo>
                  <a:lnTo>
                    <a:pt x="10167" y="342916"/>
                  </a:lnTo>
                  <a:lnTo>
                    <a:pt x="24789" y="345662"/>
                  </a:lnTo>
                  <a:lnTo>
                    <a:pt x="52855" y="340467"/>
                  </a:lnTo>
                  <a:lnTo>
                    <a:pt x="90255" y="326619"/>
                  </a:lnTo>
                  <a:lnTo>
                    <a:pt x="119132" y="312482"/>
                  </a:lnTo>
                  <a:lnTo>
                    <a:pt x="142320" y="28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93"/>
            <p:cNvSpPr/>
            <p:nvPr>
              <p:custDataLst>
                <p:tags r:id="rId12"/>
              </p:custDataLst>
            </p:nvPr>
          </p:nvSpPr>
          <p:spPr>
            <a:xfrm>
              <a:off x="965205" y="435662"/>
              <a:ext cx="253996" cy="296248"/>
            </a:xfrm>
            <a:custGeom>
              <a:avLst/>
              <a:gdLst/>
              <a:ahLst/>
              <a:cxnLst/>
              <a:rect l="0" t="0" r="0" b="0"/>
              <a:pathLst>
                <a:path w="253996" h="296248">
                  <a:moveTo>
                    <a:pt x="12695" y="8838"/>
                  </a:moveTo>
                  <a:lnTo>
                    <a:pt x="12695" y="8838"/>
                  </a:lnTo>
                  <a:lnTo>
                    <a:pt x="12695" y="0"/>
                  </a:lnTo>
                  <a:lnTo>
                    <a:pt x="11989" y="124"/>
                  </a:lnTo>
                  <a:lnTo>
                    <a:pt x="9324" y="4024"/>
                  </a:lnTo>
                  <a:lnTo>
                    <a:pt x="6228" y="47032"/>
                  </a:lnTo>
                  <a:lnTo>
                    <a:pt x="2155" y="85771"/>
                  </a:lnTo>
                  <a:lnTo>
                    <a:pt x="635" y="126099"/>
                  </a:lnTo>
                  <a:lnTo>
                    <a:pt x="121" y="169845"/>
                  </a:lnTo>
                  <a:lnTo>
                    <a:pt x="32" y="206357"/>
                  </a:lnTo>
                  <a:lnTo>
                    <a:pt x="0" y="246751"/>
                  </a:lnTo>
                  <a:lnTo>
                    <a:pt x="1878" y="277665"/>
                  </a:lnTo>
                  <a:lnTo>
                    <a:pt x="3367" y="283306"/>
                  </a:lnTo>
                  <a:lnTo>
                    <a:pt x="8784" y="291455"/>
                  </a:lnTo>
                  <a:lnTo>
                    <a:pt x="12205" y="294616"/>
                  </a:lnTo>
                  <a:lnTo>
                    <a:pt x="25412" y="296247"/>
                  </a:lnTo>
                  <a:lnTo>
                    <a:pt x="66007" y="291545"/>
                  </a:lnTo>
                  <a:lnTo>
                    <a:pt x="113380" y="280163"/>
                  </a:lnTo>
                  <a:lnTo>
                    <a:pt x="155141" y="274570"/>
                  </a:lnTo>
                  <a:lnTo>
                    <a:pt x="191309" y="268901"/>
                  </a:lnTo>
                  <a:lnTo>
                    <a:pt x="253995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94"/>
            <p:cNvSpPr/>
            <p:nvPr>
              <p:custDataLst>
                <p:tags r:id="rId13"/>
              </p:custDataLst>
            </p:nvPr>
          </p:nvSpPr>
          <p:spPr>
            <a:xfrm>
              <a:off x="591622" y="464286"/>
              <a:ext cx="278329" cy="325197"/>
            </a:xfrm>
            <a:custGeom>
              <a:avLst/>
              <a:gdLst/>
              <a:ahLst/>
              <a:cxnLst/>
              <a:rect l="0" t="0" r="0" b="0"/>
              <a:pathLst>
                <a:path w="278329" h="325197">
                  <a:moveTo>
                    <a:pt x="17978" y="119914"/>
                  </a:moveTo>
                  <a:lnTo>
                    <a:pt x="17978" y="119914"/>
                  </a:lnTo>
                  <a:lnTo>
                    <a:pt x="22342" y="160713"/>
                  </a:lnTo>
                  <a:lnTo>
                    <a:pt x="24445" y="200050"/>
                  </a:lnTo>
                  <a:lnTo>
                    <a:pt x="29929" y="235694"/>
                  </a:lnTo>
                  <a:lnTo>
                    <a:pt x="40303" y="277780"/>
                  </a:lnTo>
                  <a:lnTo>
                    <a:pt x="49020" y="325196"/>
                  </a:lnTo>
                  <a:lnTo>
                    <a:pt x="49256" y="324502"/>
                  </a:lnTo>
                  <a:lnTo>
                    <a:pt x="46264" y="298067"/>
                  </a:lnTo>
                  <a:lnTo>
                    <a:pt x="37491" y="257445"/>
                  </a:lnTo>
                  <a:lnTo>
                    <a:pt x="29326" y="223145"/>
                  </a:lnTo>
                  <a:lnTo>
                    <a:pt x="24668" y="192841"/>
                  </a:lnTo>
                  <a:lnTo>
                    <a:pt x="19540" y="156559"/>
                  </a:lnTo>
                  <a:lnTo>
                    <a:pt x="12557" y="119267"/>
                  </a:lnTo>
                  <a:lnTo>
                    <a:pt x="8513" y="85290"/>
                  </a:lnTo>
                  <a:lnTo>
                    <a:pt x="4355" y="45920"/>
                  </a:lnTo>
                  <a:lnTo>
                    <a:pt x="0" y="13654"/>
                  </a:lnTo>
                  <a:lnTo>
                    <a:pt x="1286" y="3778"/>
                  </a:lnTo>
                  <a:lnTo>
                    <a:pt x="2617" y="157"/>
                  </a:lnTo>
                  <a:lnTo>
                    <a:pt x="4915" y="565"/>
                  </a:lnTo>
                  <a:lnTo>
                    <a:pt x="14891" y="14623"/>
                  </a:lnTo>
                  <a:lnTo>
                    <a:pt x="38433" y="56180"/>
                  </a:lnTo>
                  <a:lnTo>
                    <a:pt x="58342" y="86158"/>
                  </a:lnTo>
                  <a:lnTo>
                    <a:pt x="77210" y="101759"/>
                  </a:lnTo>
                  <a:lnTo>
                    <a:pt x="94868" y="110904"/>
                  </a:lnTo>
                  <a:lnTo>
                    <a:pt x="103105" y="112496"/>
                  </a:lnTo>
                  <a:lnTo>
                    <a:pt x="117901" y="110502"/>
                  </a:lnTo>
                  <a:lnTo>
                    <a:pt x="129651" y="101150"/>
                  </a:lnTo>
                  <a:lnTo>
                    <a:pt x="155434" y="62036"/>
                  </a:lnTo>
                  <a:lnTo>
                    <a:pt x="176860" y="19006"/>
                  </a:lnTo>
                  <a:lnTo>
                    <a:pt x="186096" y="1978"/>
                  </a:lnTo>
                  <a:lnTo>
                    <a:pt x="188618" y="368"/>
                  </a:lnTo>
                  <a:lnTo>
                    <a:pt x="191004" y="0"/>
                  </a:lnTo>
                  <a:lnTo>
                    <a:pt x="193301" y="1871"/>
                  </a:lnTo>
                  <a:lnTo>
                    <a:pt x="197735" y="9595"/>
                  </a:lnTo>
                  <a:lnTo>
                    <a:pt x="210694" y="51373"/>
                  </a:lnTo>
                  <a:lnTo>
                    <a:pt x="219169" y="88552"/>
                  </a:lnTo>
                  <a:lnTo>
                    <a:pt x="232436" y="133396"/>
                  </a:lnTo>
                  <a:lnTo>
                    <a:pt x="242060" y="176748"/>
                  </a:lnTo>
                  <a:lnTo>
                    <a:pt x="254772" y="220418"/>
                  </a:lnTo>
                  <a:lnTo>
                    <a:pt x="266854" y="260260"/>
                  </a:lnTo>
                  <a:lnTo>
                    <a:pt x="278328" y="31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95"/>
            <p:cNvSpPr/>
            <p:nvPr>
              <p:custDataLst>
                <p:tags r:id="rId14"/>
              </p:custDataLst>
            </p:nvPr>
          </p:nvSpPr>
          <p:spPr>
            <a:xfrm>
              <a:off x="1280879" y="577850"/>
              <a:ext cx="160572" cy="19051"/>
            </a:xfrm>
            <a:custGeom>
              <a:avLst/>
              <a:gdLst/>
              <a:ahLst/>
              <a:cxnLst/>
              <a:rect l="0" t="0" r="0" b="0"/>
              <a:pathLst>
                <a:path w="16057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39961" y="12142"/>
                  </a:lnTo>
                  <a:lnTo>
                    <a:pt x="78033" y="6185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96"/>
            <p:cNvSpPr/>
            <p:nvPr>
              <p:custDataLst>
                <p:tags r:id="rId15"/>
              </p:custDataLst>
            </p:nvPr>
          </p:nvSpPr>
          <p:spPr>
            <a:xfrm>
              <a:off x="569018" y="901700"/>
              <a:ext cx="605733" cy="76201"/>
            </a:xfrm>
            <a:custGeom>
              <a:avLst/>
              <a:gdLst/>
              <a:ahLst/>
              <a:cxnLst/>
              <a:rect l="0" t="0" r="0" b="0"/>
              <a:pathLst>
                <a:path w="605733" h="76201">
                  <a:moveTo>
                    <a:pt x="15182" y="76200"/>
                  </a:moveTo>
                  <a:lnTo>
                    <a:pt x="15182" y="76200"/>
                  </a:lnTo>
                  <a:lnTo>
                    <a:pt x="0" y="76200"/>
                  </a:lnTo>
                  <a:lnTo>
                    <a:pt x="34705" y="71130"/>
                  </a:lnTo>
                  <a:lnTo>
                    <a:pt x="80469" y="65369"/>
                  </a:lnTo>
                  <a:lnTo>
                    <a:pt x="121780" y="59899"/>
                  </a:lnTo>
                  <a:lnTo>
                    <a:pt x="162243" y="57259"/>
                  </a:lnTo>
                  <a:lnTo>
                    <a:pt x="209352" y="52322"/>
                  </a:lnTo>
                  <a:lnTo>
                    <a:pt x="242356" y="48419"/>
                  </a:lnTo>
                  <a:lnTo>
                    <a:pt x="275839" y="44332"/>
                  </a:lnTo>
                  <a:lnTo>
                    <a:pt x="309535" y="40164"/>
                  </a:lnTo>
                  <a:lnTo>
                    <a:pt x="343326" y="35960"/>
                  </a:lnTo>
                  <a:lnTo>
                    <a:pt x="390712" y="29626"/>
                  </a:lnTo>
                  <a:lnTo>
                    <a:pt x="422914" y="27278"/>
                  </a:lnTo>
                  <a:lnTo>
                    <a:pt x="469014" y="24075"/>
                  </a:lnTo>
                  <a:lnTo>
                    <a:pt x="499107" y="20578"/>
                  </a:lnTo>
                  <a:lnTo>
                    <a:pt x="536001" y="16672"/>
                  </a:lnTo>
                  <a:lnTo>
                    <a:pt x="605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97"/>
            <p:cNvSpPr/>
            <p:nvPr>
              <p:custDataLst>
                <p:tags r:id="rId16"/>
              </p:custDataLst>
            </p:nvPr>
          </p:nvSpPr>
          <p:spPr>
            <a:xfrm>
              <a:off x="720358" y="889000"/>
              <a:ext cx="568693" cy="154294"/>
            </a:xfrm>
            <a:custGeom>
              <a:avLst/>
              <a:gdLst/>
              <a:ahLst/>
              <a:cxnLst/>
              <a:rect l="0" t="0" r="0" b="0"/>
              <a:pathLst>
                <a:path w="568693" h="154294">
                  <a:moveTo>
                    <a:pt x="41642" y="133350"/>
                  </a:moveTo>
                  <a:lnTo>
                    <a:pt x="41642" y="133350"/>
                  </a:lnTo>
                  <a:lnTo>
                    <a:pt x="0" y="153123"/>
                  </a:lnTo>
                  <a:lnTo>
                    <a:pt x="475" y="154293"/>
                  </a:lnTo>
                  <a:lnTo>
                    <a:pt x="34111" y="149220"/>
                  </a:lnTo>
                  <a:lnTo>
                    <a:pt x="67223" y="141814"/>
                  </a:lnTo>
                  <a:lnTo>
                    <a:pt x="107809" y="131468"/>
                  </a:lnTo>
                  <a:lnTo>
                    <a:pt x="142311" y="123576"/>
                  </a:lnTo>
                  <a:lnTo>
                    <a:pt x="187416" y="113286"/>
                  </a:lnTo>
                  <a:lnTo>
                    <a:pt x="232060" y="103181"/>
                  </a:lnTo>
                  <a:lnTo>
                    <a:pt x="278449" y="93837"/>
                  </a:lnTo>
                  <a:lnTo>
                    <a:pt x="311284" y="86155"/>
                  </a:lnTo>
                  <a:lnTo>
                    <a:pt x="344692" y="78037"/>
                  </a:lnTo>
                  <a:lnTo>
                    <a:pt x="391863" y="68905"/>
                  </a:lnTo>
                  <a:lnTo>
                    <a:pt x="437119" y="58360"/>
                  </a:lnTo>
                  <a:lnTo>
                    <a:pt x="478437" y="42927"/>
                  </a:lnTo>
                  <a:lnTo>
                    <a:pt x="517491" y="28320"/>
                  </a:lnTo>
                  <a:lnTo>
                    <a:pt x="568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98"/>
            <p:cNvSpPr/>
            <p:nvPr>
              <p:custDataLst>
                <p:tags r:id="rId17"/>
              </p:custDataLst>
            </p:nvPr>
          </p:nvSpPr>
          <p:spPr>
            <a:xfrm>
              <a:off x="1479550" y="552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99"/>
            <p:cNvSpPr/>
            <p:nvPr>
              <p:custDataLst>
                <p:tags r:id="rId18"/>
              </p:custDataLst>
            </p:nvPr>
          </p:nvSpPr>
          <p:spPr>
            <a:xfrm>
              <a:off x="1467733" y="692150"/>
              <a:ext cx="18168" cy="40163"/>
            </a:xfrm>
            <a:custGeom>
              <a:avLst/>
              <a:gdLst/>
              <a:ahLst/>
              <a:cxnLst/>
              <a:rect l="0" t="0" r="0" b="0"/>
              <a:pathLst>
                <a:path w="18168" h="40163">
                  <a:moveTo>
                    <a:pt x="5467" y="0"/>
                  </a:moveTo>
                  <a:lnTo>
                    <a:pt x="5467" y="0"/>
                  </a:lnTo>
                  <a:lnTo>
                    <a:pt x="0" y="40135"/>
                  </a:lnTo>
                  <a:lnTo>
                    <a:pt x="1822" y="40162"/>
                  </a:lnTo>
                  <a:lnTo>
                    <a:pt x="181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43"/>
          <p:cNvGrpSpPr/>
          <p:nvPr/>
        </p:nvGrpSpPr>
        <p:grpSpPr>
          <a:xfrm>
            <a:off x="8332767" y="2794077"/>
            <a:ext cx="2568887" cy="971342"/>
            <a:chOff x="8332767" y="2794077"/>
            <a:chExt cx="2568887" cy="971342"/>
          </a:xfrm>
        </p:grpSpPr>
        <p:sp>
          <p:nvSpPr>
            <p:cNvPr id="460" name="SMARTInkShape-200"/>
            <p:cNvSpPr/>
            <p:nvPr>
              <p:custDataLst>
                <p:tags r:id="rId8"/>
              </p:custDataLst>
            </p:nvPr>
          </p:nvSpPr>
          <p:spPr>
            <a:xfrm>
              <a:off x="8866622" y="2794077"/>
              <a:ext cx="2035032" cy="971342"/>
            </a:xfrm>
            <a:custGeom>
              <a:avLst/>
              <a:gdLst/>
              <a:ahLst/>
              <a:cxnLst/>
              <a:rect l="0" t="0" r="0" b="0"/>
              <a:pathLst>
                <a:path w="2035032" h="971342">
                  <a:moveTo>
                    <a:pt x="1826778" y="298373"/>
                  </a:moveTo>
                  <a:lnTo>
                    <a:pt x="1826778" y="298373"/>
                  </a:lnTo>
                  <a:lnTo>
                    <a:pt x="1835506" y="288940"/>
                  </a:lnTo>
                  <a:lnTo>
                    <a:pt x="1844273" y="273040"/>
                  </a:lnTo>
                  <a:lnTo>
                    <a:pt x="1845843" y="268769"/>
                  </a:lnTo>
                  <a:lnTo>
                    <a:pt x="1856771" y="253925"/>
                  </a:lnTo>
                  <a:lnTo>
                    <a:pt x="1858452" y="249691"/>
                  </a:lnTo>
                  <a:lnTo>
                    <a:pt x="1874809" y="226275"/>
                  </a:lnTo>
                  <a:lnTo>
                    <a:pt x="1877463" y="218528"/>
                  </a:lnTo>
                  <a:lnTo>
                    <a:pt x="1881699" y="211764"/>
                  </a:lnTo>
                  <a:lnTo>
                    <a:pt x="1883267" y="205291"/>
                  </a:lnTo>
                  <a:lnTo>
                    <a:pt x="1883633" y="201029"/>
                  </a:lnTo>
                  <a:lnTo>
                    <a:pt x="1881916" y="196783"/>
                  </a:lnTo>
                  <a:lnTo>
                    <a:pt x="1880469" y="194663"/>
                  </a:lnTo>
                  <a:lnTo>
                    <a:pt x="1876077" y="179048"/>
                  </a:lnTo>
                  <a:lnTo>
                    <a:pt x="1847233" y="137555"/>
                  </a:lnTo>
                  <a:lnTo>
                    <a:pt x="1803462" y="106043"/>
                  </a:lnTo>
                  <a:lnTo>
                    <a:pt x="1759927" y="75158"/>
                  </a:lnTo>
                  <a:lnTo>
                    <a:pt x="1712869" y="59257"/>
                  </a:lnTo>
                  <a:lnTo>
                    <a:pt x="1669343" y="46496"/>
                  </a:lnTo>
                  <a:lnTo>
                    <a:pt x="1627706" y="39278"/>
                  </a:lnTo>
                  <a:lnTo>
                    <a:pt x="1588855" y="33202"/>
                  </a:lnTo>
                  <a:lnTo>
                    <a:pt x="1547208" y="27089"/>
                  </a:lnTo>
                  <a:lnTo>
                    <a:pt x="1505011" y="22301"/>
                  </a:lnTo>
                  <a:lnTo>
                    <a:pt x="1462704" y="15267"/>
                  </a:lnTo>
                  <a:lnTo>
                    <a:pt x="1418494" y="13145"/>
                  </a:lnTo>
                  <a:lnTo>
                    <a:pt x="1372577" y="9355"/>
                  </a:lnTo>
                  <a:lnTo>
                    <a:pt x="1328830" y="6882"/>
                  </a:lnTo>
                  <a:lnTo>
                    <a:pt x="1282036" y="6393"/>
                  </a:lnTo>
                  <a:lnTo>
                    <a:pt x="1235241" y="6296"/>
                  </a:lnTo>
                  <a:lnTo>
                    <a:pt x="1200982" y="4402"/>
                  </a:lnTo>
                  <a:lnTo>
                    <a:pt x="1160590" y="1914"/>
                  </a:lnTo>
                  <a:lnTo>
                    <a:pt x="1119120" y="808"/>
                  </a:lnTo>
                  <a:lnTo>
                    <a:pt x="1084696" y="316"/>
                  </a:lnTo>
                  <a:lnTo>
                    <a:pt x="1052464" y="98"/>
                  </a:lnTo>
                  <a:lnTo>
                    <a:pt x="1014620" y="0"/>
                  </a:lnTo>
                  <a:lnTo>
                    <a:pt x="967131" y="3317"/>
                  </a:lnTo>
                  <a:lnTo>
                    <a:pt x="932009" y="4959"/>
                  </a:lnTo>
                  <a:lnTo>
                    <a:pt x="892881" y="6395"/>
                  </a:lnTo>
                  <a:lnTo>
                    <a:pt x="851971" y="9384"/>
                  </a:lnTo>
                  <a:lnTo>
                    <a:pt x="806128" y="15034"/>
                  </a:lnTo>
                  <a:lnTo>
                    <a:pt x="772257" y="19104"/>
                  </a:lnTo>
                  <a:lnTo>
                    <a:pt x="734390" y="23265"/>
                  </a:lnTo>
                  <a:lnTo>
                    <a:pt x="696394" y="27466"/>
                  </a:lnTo>
                  <a:lnTo>
                    <a:pt x="649416" y="33797"/>
                  </a:lnTo>
                  <a:lnTo>
                    <a:pt x="616295" y="38026"/>
                  </a:lnTo>
                  <a:lnTo>
                    <a:pt x="582524" y="42258"/>
                  </a:lnTo>
                  <a:lnTo>
                    <a:pt x="536890" y="48607"/>
                  </a:lnTo>
                  <a:lnTo>
                    <a:pt x="499726" y="52840"/>
                  </a:lnTo>
                  <a:lnTo>
                    <a:pt x="457808" y="58955"/>
                  </a:lnTo>
                  <a:lnTo>
                    <a:pt x="414013" y="67081"/>
                  </a:lnTo>
                  <a:lnTo>
                    <a:pt x="371030" y="77749"/>
                  </a:lnTo>
                  <a:lnTo>
                    <a:pt x="324020" y="88913"/>
                  </a:lnTo>
                  <a:lnTo>
                    <a:pt x="291757" y="99917"/>
                  </a:lnTo>
                  <a:lnTo>
                    <a:pt x="256957" y="113509"/>
                  </a:lnTo>
                  <a:lnTo>
                    <a:pt x="222676" y="126606"/>
                  </a:lnTo>
                  <a:lnTo>
                    <a:pt x="177907" y="148602"/>
                  </a:lnTo>
                  <a:lnTo>
                    <a:pt x="134257" y="178660"/>
                  </a:lnTo>
                  <a:lnTo>
                    <a:pt x="92718" y="220435"/>
                  </a:lnTo>
                  <a:lnTo>
                    <a:pt x="62821" y="262866"/>
                  </a:lnTo>
                  <a:lnTo>
                    <a:pt x="36306" y="306716"/>
                  </a:lnTo>
                  <a:lnTo>
                    <a:pt x="15172" y="353230"/>
                  </a:lnTo>
                  <a:lnTo>
                    <a:pt x="4798" y="397769"/>
                  </a:lnTo>
                  <a:lnTo>
                    <a:pt x="0" y="435539"/>
                  </a:lnTo>
                  <a:lnTo>
                    <a:pt x="458" y="470954"/>
                  </a:lnTo>
                  <a:lnTo>
                    <a:pt x="6934" y="507362"/>
                  </a:lnTo>
                  <a:lnTo>
                    <a:pt x="25147" y="544057"/>
                  </a:lnTo>
                  <a:lnTo>
                    <a:pt x="51989" y="590266"/>
                  </a:lnTo>
                  <a:lnTo>
                    <a:pt x="89122" y="632248"/>
                  </a:lnTo>
                  <a:lnTo>
                    <a:pt x="112237" y="655062"/>
                  </a:lnTo>
                  <a:lnTo>
                    <a:pt x="157872" y="692792"/>
                  </a:lnTo>
                  <a:lnTo>
                    <a:pt x="195559" y="720351"/>
                  </a:lnTo>
                  <a:lnTo>
                    <a:pt x="235888" y="745999"/>
                  </a:lnTo>
                  <a:lnTo>
                    <a:pt x="283399" y="775867"/>
                  </a:lnTo>
                  <a:lnTo>
                    <a:pt x="324317" y="796628"/>
                  </a:lnTo>
                  <a:lnTo>
                    <a:pt x="366310" y="815480"/>
                  </a:lnTo>
                  <a:lnTo>
                    <a:pt x="411443" y="835177"/>
                  </a:lnTo>
                  <a:lnTo>
                    <a:pt x="456566" y="851832"/>
                  </a:lnTo>
                  <a:lnTo>
                    <a:pt x="491073" y="863266"/>
                  </a:lnTo>
                  <a:lnTo>
                    <a:pt x="533860" y="877636"/>
                  </a:lnTo>
                  <a:lnTo>
                    <a:pt x="570111" y="886493"/>
                  </a:lnTo>
                  <a:lnTo>
                    <a:pt x="616702" y="896042"/>
                  </a:lnTo>
                  <a:lnTo>
                    <a:pt x="657318" y="906711"/>
                  </a:lnTo>
                  <a:lnTo>
                    <a:pt x="704605" y="914230"/>
                  </a:lnTo>
                  <a:lnTo>
                    <a:pt x="744982" y="924017"/>
                  </a:lnTo>
                  <a:lnTo>
                    <a:pt x="783417" y="931801"/>
                  </a:lnTo>
                  <a:lnTo>
                    <a:pt x="826370" y="939966"/>
                  </a:lnTo>
                  <a:lnTo>
                    <a:pt x="871330" y="947592"/>
                  </a:lnTo>
                  <a:lnTo>
                    <a:pt x="917182" y="953333"/>
                  </a:lnTo>
                  <a:lnTo>
                    <a:pt x="954024" y="958237"/>
                  </a:lnTo>
                  <a:lnTo>
                    <a:pt x="998567" y="963082"/>
                  </a:lnTo>
                  <a:lnTo>
                    <a:pt x="1029000" y="964921"/>
                  </a:lnTo>
                  <a:lnTo>
                    <a:pt x="1068397" y="968091"/>
                  </a:lnTo>
                  <a:lnTo>
                    <a:pt x="1102370" y="969970"/>
                  </a:lnTo>
                  <a:lnTo>
                    <a:pt x="1145296" y="971028"/>
                  </a:lnTo>
                  <a:lnTo>
                    <a:pt x="1184825" y="971341"/>
                  </a:lnTo>
                  <a:lnTo>
                    <a:pt x="1214087" y="970708"/>
                  </a:lnTo>
                  <a:lnTo>
                    <a:pt x="1252963" y="968076"/>
                  </a:lnTo>
                  <a:lnTo>
                    <a:pt x="1286705" y="964554"/>
                  </a:lnTo>
                  <a:lnTo>
                    <a:pt x="1329501" y="960486"/>
                  </a:lnTo>
                  <a:lnTo>
                    <a:pt x="1376518" y="955517"/>
                  </a:lnTo>
                  <a:lnTo>
                    <a:pt x="1412174" y="949565"/>
                  </a:lnTo>
                  <a:lnTo>
                    <a:pt x="1459574" y="941541"/>
                  </a:lnTo>
                  <a:lnTo>
                    <a:pt x="1499652" y="934416"/>
                  </a:lnTo>
                  <a:lnTo>
                    <a:pt x="1541454" y="924665"/>
                  </a:lnTo>
                  <a:lnTo>
                    <a:pt x="1583550" y="913275"/>
                  </a:lnTo>
                  <a:lnTo>
                    <a:pt x="1625778" y="901157"/>
                  </a:lnTo>
                  <a:lnTo>
                    <a:pt x="1672363" y="885806"/>
                  </a:lnTo>
                  <a:lnTo>
                    <a:pt x="1708510" y="872320"/>
                  </a:lnTo>
                  <a:lnTo>
                    <a:pt x="1755046" y="852645"/>
                  </a:lnTo>
                  <a:lnTo>
                    <a:pt x="1788782" y="837051"/>
                  </a:lnTo>
                  <a:lnTo>
                    <a:pt x="1830100" y="814287"/>
                  </a:lnTo>
                  <a:lnTo>
                    <a:pt x="1876755" y="776641"/>
                  </a:lnTo>
                  <a:lnTo>
                    <a:pt x="1909557" y="744604"/>
                  </a:lnTo>
                  <a:lnTo>
                    <a:pt x="1936284" y="706383"/>
                  </a:lnTo>
                  <a:lnTo>
                    <a:pt x="1961168" y="666677"/>
                  </a:lnTo>
                  <a:lnTo>
                    <a:pt x="1979487" y="628888"/>
                  </a:lnTo>
                  <a:lnTo>
                    <a:pt x="1997615" y="589861"/>
                  </a:lnTo>
                  <a:lnTo>
                    <a:pt x="2011530" y="550153"/>
                  </a:lnTo>
                  <a:lnTo>
                    <a:pt x="2022909" y="508817"/>
                  </a:lnTo>
                  <a:lnTo>
                    <a:pt x="2031952" y="467413"/>
                  </a:lnTo>
                  <a:lnTo>
                    <a:pt x="2035031" y="432107"/>
                  </a:lnTo>
                  <a:lnTo>
                    <a:pt x="2032573" y="393737"/>
                  </a:lnTo>
                  <a:lnTo>
                    <a:pt x="2027376" y="365669"/>
                  </a:lnTo>
                  <a:lnTo>
                    <a:pt x="2004796" y="319767"/>
                  </a:lnTo>
                  <a:lnTo>
                    <a:pt x="1977339" y="287390"/>
                  </a:lnTo>
                  <a:lnTo>
                    <a:pt x="1935896" y="254149"/>
                  </a:lnTo>
                  <a:lnTo>
                    <a:pt x="1896023" y="230449"/>
                  </a:lnTo>
                  <a:lnTo>
                    <a:pt x="1850805" y="208599"/>
                  </a:lnTo>
                  <a:lnTo>
                    <a:pt x="1813671" y="193535"/>
                  </a:lnTo>
                  <a:lnTo>
                    <a:pt x="1772485" y="180134"/>
                  </a:lnTo>
                  <a:lnTo>
                    <a:pt x="1732375" y="163856"/>
                  </a:lnTo>
                  <a:lnTo>
                    <a:pt x="1693678" y="152369"/>
                  </a:lnTo>
                  <a:lnTo>
                    <a:pt x="1652031" y="141126"/>
                  </a:lnTo>
                  <a:lnTo>
                    <a:pt x="1608411" y="128857"/>
                  </a:lnTo>
                  <a:lnTo>
                    <a:pt x="1534678" y="107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1"/>
            <p:cNvSpPr/>
            <p:nvPr>
              <p:custDataLst>
                <p:tags r:id="rId9"/>
              </p:custDataLst>
            </p:nvPr>
          </p:nvSpPr>
          <p:spPr>
            <a:xfrm>
              <a:off x="8332767" y="2807583"/>
              <a:ext cx="519134" cy="93971"/>
            </a:xfrm>
            <a:custGeom>
              <a:avLst/>
              <a:gdLst/>
              <a:ahLst/>
              <a:cxnLst/>
              <a:rect l="0" t="0" r="0" b="0"/>
              <a:pathLst>
                <a:path w="519134" h="93971">
                  <a:moveTo>
                    <a:pt x="61933" y="5467"/>
                  </a:moveTo>
                  <a:lnTo>
                    <a:pt x="61933" y="5467"/>
                  </a:lnTo>
                  <a:lnTo>
                    <a:pt x="17741" y="2096"/>
                  </a:lnTo>
                  <a:lnTo>
                    <a:pt x="782" y="0"/>
                  </a:lnTo>
                  <a:lnTo>
                    <a:pt x="0" y="411"/>
                  </a:lnTo>
                  <a:lnTo>
                    <a:pt x="4774" y="2750"/>
                  </a:lnTo>
                  <a:lnTo>
                    <a:pt x="40999" y="10705"/>
                  </a:lnTo>
                  <a:lnTo>
                    <a:pt x="79406" y="20503"/>
                  </a:lnTo>
                  <a:lnTo>
                    <a:pt x="117282" y="28893"/>
                  </a:lnTo>
                  <a:lnTo>
                    <a:pt x="152385" y="36105"/>
                  </a:lnTo>
                  <a:lnTo>
                    <a:pt x="198329" y="44727"/>
                  </a:lnTo>
                  <a:lnTo>
                    <a:pt x="233091" y="51374"/>
                  </a:lnTo>
                  <a:lnTo>
                    <a:pt x="269237" y="58325"/>
                  </a:lnTo>
                  <a:lnTo>
                    <a:pt x="315503" y="66911"/>
                  </a:lnTo>
                  <a:lnTo>
                    <a:pt x="350313" y="74168"/>
                  </a:lnTo>
                  <a:lnTo>
                    <a:pt x="386952" y="80216"/>
                  </a:lnTo>
                  <a:lnTo>
                    <a:pt x="422286" y="85255"/>
                  </a:lnTo>
                  <a:lnTo>
                    <a:pt x="465273" y="91354"/>
                  </a:lnTo>
                  <a:lnTo>
                    <a:pt x="512571" y="93970"/>
                  </a:lnTo>
                  <a:lnTo>
                    <a:pt x="516169" y="93397"/>
                  </a:lnTo>
                  <a:lnTo>
                    <a:pt x="519133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2"/>
            <p:cNvSpPr/>
            <p:nvPr>
              <p:custDataLst>
                <p:tags r:id="rId10"/>
              </p:custDataLst>
            </p:nvPr>
          </p:nvSpPr>
          <p:spPr>
            <a:xfrm>
              <a:off x="8770232" y="2807116"/>
              <a:ext cx="124819" cy="209135"/>
            </a:xfrm>
            <a:custGeom>
              <a:avLst/>
              <a:gdLst/>
              <a:ahLst/>
              <a:cxnLst/>
              <a:rect l="0" t="0" r="0" b="0"/>
              <a:pathLst>
                <a:path w="124819" h="209135">
                  <a:moveTo>
                    <a:pt x="5468" y="18634"/>
                  </a:moveTo>
                  <a:lnTo>
                    <a:pt x="5468" y="18634"/>
                  </a:lnTo>
                  <a:lnTo>
                    <a:pt x="442" y="6701"/>
                  </a:lnTo>
                  <a:lnTo>
                    <a:pt x="0" y="4328"/>
                  </a:lnTo>
                  <a:lnTo>
                    <a:pt x="2528" y="2747"/>
                  </a:lnTo>
                  <a:lnTo>
                    <a:pt x="34548" y="0"/>
                  </a:lnTo>
                  <a:lnTo>
                    <a:pt x="58848" y="6449"/>
                  </a:lnTo>
                  <a:lnTo>
                    <a:pt x="103924" y="32238"/>
                  </a:lnTo>
                  <a:lnTo>
                    <a:pt x="116253" y="43730"/>
                  </a:lnTo>
                  <a:lnTo>
                    <a:pt x="121734" y="53542"/>
                  </a:lnTo>
                  <a:lnTo>
                    <a:pt x="124818" y="77111"/>
                  </a:lnTo>
                  <a:lnTo>
                    <a:pt x="112248" y="113180"/>
                  </a:lnTo>
                  <a:lnTo>
                    <a:pt x="90650" y="145033"/>
                  </a:lnTo>
                  <a:lnTo>
                    <a:pt x="45956" y="182732"/>
                  </a:lnTo>
                  <a:lnTo>
                    <a:pt x="24518" y="209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98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332"/>
          <p:cNvGrpSpPr/>
          <p:nvPr/>
        </p:nvGrpSpPr>
        <p:grpSpPr>
          <a:xfrm>
            <a:off x="682316" y="468092"/>
            <a:ext cx="1292535" cy="588020"/>
            <a:chOff x="682316" y="468092"/>
            <a:chExt cx="1292535" cy="588020"/>
          </a:xfrm>
        </p:grpSpPr>
        <p:sp>
          <p:nvSpPr>
            <p:cNvPr id="2" name="SMARTInkShape-1913"/>
            <p:cNvSpPr/>
            <p:nvPr>
              <p:custDataLst>
                <p:tags r:id="rId125"/>
              </p:custDataLst>
            </p:nvPr>
          </p:nvSpPr>
          <p:spPr>
            <a:xfrm>
              <a:off x="1930400" y="698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14"/>
            <p:cNvSpPr/>
            <p:nvPr>
              <p:custDataLst>
                <p:tags r:id="rId126"/>
              </p:custDataLst>
            </p:nvPr>
          </p:nvSpPr>
          <p:spPr>
            <a:xfrm>
              <a:off x="1960329" y="800100"/>
              <a:ext cx="14522" cy="22422"/>
            </a:xfrm>
            <a:custGeom>
              <a:avLst/>
              <a:gdLst/>
              <a:ahLst/>
              <a:cxnLst/>
              <a:rect l="0" t="0" r="0" b="0"/>
              <a:pathLst>
                <a:path w="14522" h="22422">
                  <a:moveTo>
                    <a:pt x="8171" y="19050"/>
                  </a:moveTo>
                  <a:lnTo>
                    <a:pt x="8171" y="19050"/>
                  </a:lnTo>
                  <a:lnTo>
                    <a:pt x="1429" y="22421"/>
                  </a:lnTo>
                  <a:lnTo>
                    <a:pt x="148" y="22003"/>
                  </a:lnTo>
                  <a:lnTo>
                    <a:pt x="0" y="20313"/>
                  </a:lnTo>
                  <a:lnTo>
                    <a:pt x="607" y="17775"/>
                  </a:lnTo>
                  <a:lnTo>
                    <a:pt x="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15"/>
            <p:cNvSpPr/>
            <p:nvPr>
              <p:custDataLst>
                <p:tags r:id="rId127"/>
              </p:custDataLst>
            </p:nvPr>
          </p:nvSpPr>
          <p:spPr>
            <a:xfrm>
              <a:off x="875794" y="895350"/>
              <a:ext cx="876807" cy="160762"/>
            </a:xfrm>
            <a:custGeom>
              <a:avLst/>
              <a:gdLst/>
              <a:ahLst/>
              <a:cxnLst/>
              <a:rect l="0" t="0" r="0" b="0"/>
              <a:pathLst>
                <a:path w="876807" h="160762">
                  <a:moveTo>
                    <a:pt x="51306" y="127000"/>
                  </a:moveTo>
                  <a:lnTo>
                    <a:pt x="51306" y="127000"/>
                  </a:lnTo>
                  <a:lnTo>
                    <a:pt x="10480" y="145841"/>
                  </a:lnTo>
                  <a:lnTo>
                    <a:pt x="2922" y="150144"/>
                  </a:lnTo>
                  <a:lnTo>
                    <a:pt x="0" y="153718"/>
                  </a:lnTo>
                  <a:lnTo>
                    <a:pt x="169" y="156807"/>
                  </a:lnTo>
                  <a:lnTo>
                    <a:pt x="2398" y="159571"/>
                  </a:lnTo>
                  <a:lnTo>
                    <a:pt x="18045" y="160761"/>
                  </a:lnTo>
                  <a:lnTo>
                    <a:pt x="62147" y="155583"/>
                  </a:lnTo>
                  <a:lnTo>
                    <a:pt x="99869" y="149581"/>
                  </a:lnTo>
                  <a:lnTo>
                    <a:pt x="133097" y="144562"/>
                  </a:lnTo>
                  <a:lnTo>
                    <a:pt x="166209" y="138098"/>
                  </a:lnTo>
                  <a:lnTo>
                    <a:pt x="200446" y="130521"/>
                  </a:lnTo>
                  <a:lnTo>
                    <a:pt x="236829" y="122450"/>
                  </a:lnTo>
                  <a:lnTo>
                    <a:pt x="274166" y="114159"/>
                  </a:lnTo>
                  <a:lnTo>
                    <a:pt x="312633" y="106476"/>
                  </a:lnTo>
                  <a:lnTo>
                    <a:pt x="353248" y="100710"/>
                  </a:lnTo>
                  <a:lnTo>
                    <a:pt x="394817" y="93914"/>
                  </a:lnTo>
                  <a:lnTo>
                    <a:pt x="436811" y="86189"/>
                  </a:lnTo>
                  <a:lnTo>
                    <a:pt x="478993" y="78053"/>
                  </a:lnTo>
                  <a:lnTo>
                    <a:pt x="519378" y="71614"/>
                  </a:lnTo>
                  <a:lnTo>
                    <a:pt x="559199" y="65695"/>
                  </a:lnTo>
                  <a:lnTo>
                    <a:pt x="600416" y="58361"/>
                  </a:lnTo>
                  <a:lnTo>
                    <a:pt x="638490" y="52279"/>
                  </a:lnTo>
                  <a:lnTo>
                    <a:pt x="674227" y="47224"/>
                  </a:lnTo>
                  <a:lnTo>
                    <a:pt x="708924" y="42625"/>
                  </a:lnTo>
                  <a:lnTo>
                    <a:pt x="753450" y="36070"/>
                  </a:lnTo>
                  <a:lnTo>
                    <a:pt x="790083" y="29659"/>
                  </a:lnTo>
                  <a:lnTo>
                    <a:pt x="836314" y="21172"/>
                  </a:lnTo>
                  <a:lnTo>
                    <a:pt x="866909" y="10584"/>
                  </a:lnTo>
                  <a:lnTo>
                    <a:pt x="87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16"/>
            <p:cNvSpPr/>
            <p:nvPr>
              <p:custDataLst>
                <p:tags r:id="rId128"/>
              </p:custDataLst>
            </p:nvPr>
          </p:nvSpPr>
          <p:spPr>
            <a:xfrm>
              <a:off x="729858" y="857272"/>
              <a:ext cx="956099" cy="93464"/>
            </a:xfrm>
            <a:custGeom>
              <a:avLst/>
              <a:gdLst/>
              <a:ahLst/>
              <a:cxnLst/>
              <a:rect l="0" t="0" r="0" b="0"/>
              <a:pathLst>
                <a:path w="956099" h="93464">
                  <a:moveTo>
                    <a:pt x="6742" y="82528"/>
                  </a:moveTo>
                  <a:lnTo>
                    <a:pt x="6742" y="82528"/>
                  </a:lnTo>
                  <a:lnTo>
                    <a:pt x="0" y="89270"/>
                  </a:lnTo>
                  <a:lnTo>
                    <a:pt x="131" y="91256"/>
                  </a:lnTo>
                  <a:lnTo>
                    <a:pt x="2334" y="92580"/>
                  </a:lnTo>
                  <a:lnTo>
                    <a:pt x="5920" y="93463"/>
                  </a:lnTo>
                  <a:lnTo>
                    <a:pt x="52329" y="88088"/>
                  </a:lnTo>
                  <a:lnTo>
                    <a:pt x="94098" y="80412"/>
                  </a:lnTo>
                  <a:lnTo>
                    <a:pt x="133284" y="71083"/>
                  </a:lnTo>
                  <a:lnTo>
                    <a:pt x="177351" y="63850"/>
                  </a:lnTo>
                  <a:lnTo>
                    <a:pt x="212390" y="59410"/>
                  </a:lnTo>
                  <a:lnTo>
                    <a:pt x="249130" y="55085"/>
                  </a:lnTo>
                  <a:lnTo>
                    <a:pt x="288507" y="48929"/>
                  </a:lnTo>
                  <a:lnTo>
                    <a:pt x="330232" y="41490"/>
                  </a:lnTo>
                  <a:lnTo>
                    <a:pt x="374647" y="33479"/>
                  </a:lnTo>
                  <a:lnTo>
                    <a:pt x="420257" y="27097"/>
                  </a:lnTo>
                  <a:lnTo>
                    <a:pt x="467104" y="21909"/>
                  </a:lnTo>
                  <a:lnTo>
                    <a:pt x="491450" y="19537"/>
                  </a:lnTo>
                  <a:lnTo>
                    <a:pt x="516147" y="17251"/>
                  </a:lnTo>
                  <a:lnTo>
                    <a:pt x="540373" y="15021"/>
                  </a:lnTo>
                  <a:lnTo>
                    <a:pt x="587987" y="10662"/>
                  </a:lnTo>
                  <a:lnTo>
                    <a:pt x="635020" y="6373"/>
                  </a:lnTo>
                  <a:lnTo>
                    <a:pt x="681088" y="2820"/>
                  </a:lnTo>
                  <a:lnTo>
                    <a:pt x="725081" y="1241"/>
                  </a:lnTo>
                  <a:lnTo>
                    <a:pt x="764389" y="539"/>
                  </a:lnTo>
                  <a:lnTo>
                    <a:pt x="800674" y="228"/>
                  </a:lnTo>
                  <a:lnTo>
                    <a:pt x="835615" y="89"/>
                  </a:lnTo>
                  <a:lnTo>
                    <a:pt x="873723" y="27"/>
                  </a:lnTo>
                  <a:lnTo>
                    <a:pt x="909239" y="0"/>
                  </a:lnTo>
                  <a:lnTo>
                    <a:pt x="947405" y="1864"/>
                  </a:lnTo>
                  <a:lnTo>
                    <a:pt x="956098" y="4344"/>
                  </a:lnTo>
                  <a:lnTo>
                    <a:pt x="952892" y="6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17"/>
            <p:cNvSpPr/>
            <p:nvPr>
              <p:custDataLst>
                <p:tags r:id="rId129"/>
              </p:custDataLst>
            </p:nvPr>
          </p:nvSpPr>
          <p:spPr>
            <a:xfrm>
              <a:off x="1079500" y="594172"/>
              <a:ext cx="95004" cy="266489"/>
            </a:xfrm>
            <a:custGeom>
              <a:avLst/>
              <a:gdLst/>
              <a:ahLst/>
              <a:cxnLst/>
              <a:rect l="0" t="0" r="0" b="0"/>
              <a:pathLst>
                <a:path w="95004" h="266489">
                  <a:moveTo>
                    <a:pt x="0" y="110678"/>
                  </a:moveTo>
                  <a:lnTo>
                    <a:pt x="0" y="110678"/>
                  </a:lnTo>
                  <a:lnTo>
                    <a:pt x="5467" y="110678"/>
                  </a:lnTo>
                  <a:lnTo>
                    <a:pt x="7004" y="154016"/>
                  </a:lnTo>
                  <a:lnTo>
                    <a:pt x="11366" y="196850"/>
                  </a:lnTo>
                  <a:lnTo>
                    <a:pt x="15807" y="239648"/>
                  </a:lnTo>
                  <a:lnTo>
                    <a:pt x="18765" y="266488"/>
                  </a:lnTo>
                  <a:lnTo>
                    <a:pt x="24492" y="220786"/>
                  </a:lnTo>
                  <a:lnTo>
                    <a:pt x="25131" y="179991"/>
                  </a:lnTo>
                  <a:lnTo>
                    <a:pt x="28691" y="141171"/>
                  </a:lnTo>
                  <a:lnTo>
                    <a:pt x="30844" y="97214"/>
                  </a:lnTo>
                  <a:lnTo>
                    <a:pt x="32277" y="51365"/>
                  </a:lnTo>
                  <a:lnTo>
                    <a:pt x="40565" y="8601"/>
                  </a:lnTo>
                  <a:lnTo>
                    <a:pt x="43271" y="4527"/>
                  </a:lnTo>
                  <a:lnTo>
                    <a:pt x="46486" y="1811"/>
                  </a:lnTo>
                  <a:lnTo>
                    <a:pt x="50041" y="0"/>
                  </a:lnTo>
                  <a:lnTo>
                    <a:pt x="54527" y="1615"/>
                  </a:lnTo>
                  <a:lnTo>
                    <a:pt x="65156" y="10935"/>
                  </a:lnTo>
                  <a:lnTo>
                    <a:pt x="87816" y="44984"/>
                  </a:lnTo>
                  <a:lnTo>
                    <a:pt x="95003" y="65018"/>
                  </a:lnTo>
                  <a:lnTo>
                    <a:pt x="94905" y="85681"/>
                  </a:lnTo>
                  <a:lnTo>
                    <a:pt x="89452" y="104507"/>
                  </a:lnTo>
                  <a:lnTo>
                    <a:pt x="79973" y="117578"/>
                  </a:lnTo>
                  <a:lnTo>
                    <a:pt x="66823" y="126209"/>
                  </a:lnTo>
                  <a:lnTo>
                    <a:pt x="59365" y="129499"/>
                  </a:lnTo>
                  <a:lnTo>
                    <a:pt x="50866" y="129575"/>
                  </a:lnTo>
                  <a:lnTo>
                    <a:pt x="12700" y="117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18"/>
            <p:cNvSpPr/>
            <p:nvPr>
              <p:custDataLst>
                <p:tags r:id="rId130"/>
              </p:custDataLst>
            </p:nvPr>
          </p:nvSpPr>
          <p:spPr>
            <a:xfrm>
              <a:off x="901700" y="654312"/>
              <a:ext cx="118879" cy="235496"/>
            </a:xfrm>
            <a:custGeom>
              <a:avLst/>
              <a:gdLst/>
              <a:ahLst/>
              <a:cxnLst/>
              <a:rect l="0" t="0" r="0" b="0"/>
              <a:pathLst>
                <a:path w="118879" h="235496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881" y="33318"/>
                  </a:lnTo>
                  <a:lnTo>
                    <a:pt x="3371" y="39058"/>
                  </a:lnTo>
                  <a:lnTo>
                    <a:pt x="8789" y="47317"/>
                  </a:lnTo>
                  <a:lnTo>
                    <a:pt x="12209" y="50507"/>
                  </a:lnTo>
                  <a:lnTo>
                    <a:pt x="15901" y="51929"/>
                  </a:lnTo>
                  <a:lnTo>
                    <a:pt x="23765" y="51626"/>
                  </a:lnTo>
                  <a:lnTo>
                    <a:pt x="36126" y="47489"/>
                  </a:lnTo>
                  <a:lnTo>
                    <a:pt x="42632" y="40011"/>
                  </a:lnTo>
                  <a:lnTo>
                    <a:pt x="62214" y="1663"/>
                  </a:lnTo>
                  <a:lnTo>
                    <a:pt x="69200" y="43881"/>
                  </a:lnTo>
                  <a:lnTo>
                    <a:pt x="86967" y="91413"/>
                  </a:lnTo>
                  <a:lnTo>
                    <a:pt x="102054" y="133009"/>
                  </a:lnTo>
                  <a:lnTo>
                    <a:pt x="117051" y="177266"/>
                  </a:lnTo>
                  <a:lnTo>
                    <a:pt x="118878" y="204817"/>
                  </a:lnTo>
                  <a:lnTo>
                    <a:pt x="116805" y="220001"/>
                  </a:lnTo>
                  <a:lnTo>
                    <a:pt x="111650" y="230042"/>
                  </a:lnTo>
                  <a:lnTo>
                    <a:pt x="108300" y="233707"/>
                  </a:lnTo>
                  <a:lnTo>
                    <a:pt x="103245" y="235445"/>
                  </a:lnTo>
                  <a:lnTo>
                    <a:pt x="90101" y="235495"/>
                  </a:lnTo>
                  <a:lnTo>
                    <a:pt x="78615" y="229402"/>
                  </a:lnTo>
                  <a:lnTo>
                    <a:pt x="73577" y="224814"/>
                  </a:lnTo>
                  <a:lnTo>
                    <a:pt x="59744" y="194760"/>
                  </a:lnTo>
                  <a:lnTo>
                    <a:pt x="57150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19"/>
            <p:cNvSpPr/>
            <p:nvPr>
              <p:custDataLst>
                <p:tags r:id="rId131"/>
              </p:custDataLst>
            </p:nvPr>
          </p:nvSpPr>
          <p:spPr>
            <a:xfrm>
              <a:off x="711200" y="468092"/>
              <a:ext cx="133351" cy="274859"/>
            </a:xfrm>
            <a:custGeom>
              <a:avLst/>
              <a:gdLst/>
              <a:ahLst/>
              <a:cxnLst/>
              <a:rect l="0" t="0" r="0" b="0"/>
              <a:pathLst>
                <a:path w="133351" h="274859">
                  <a:moveTo>
                    <a:pt x="0" y="236758"/>
                  </a:moveTo>
                  <a:lnTo>
                    <a:pt x="0" y="236758"/>
                  </a:lnTo>
                  <a:lnTo>
                    <a:pt x="0" y="225202"/>
                  </a:lnTo>
                  <a:lnTo>
                    <a:pt x="706" y="224821"/>
                  </a:lnTo>
                  <a:lnTo>
                    <a:pt x="23487" y="218303"/>
                  </a:lnTo>
                  <a:lnTo>
                    <a:pt x="36779" y="211857"/>
                  </a:lnTo>
                  <a:lnTo>
                    <a:pt x="50213" y="196763"/>
                  </a:lnTo>
                  <a:lnTo>
                    <a:pt x="77403" y="149150"/>
                  </a:lnTo>
                  <a:lnTo>
                    <a:pt x="91307" y="108053"/>
                  </a:lnTo>
                  <a:lnTo>
                    <a:pt x="94471" y="68813"/>
                  </a:lnTo>
                  <a:lnTo>
                    <a:pt x="99460" y="26777"/>
                  </a:lnTo>
                  <a:lnTo>
                    <a:pt x="101318" y="0"/>
                  </a:lnTo>
                  <a:lnTo>
                    <a:pt x="97180" y="23820"/>
                  </a:lnTo>
                  <a:lnTo>
                    <a:pt x="96528" y="63677"/>
                  </a:lnTo>
                  <a:lnTo>
                    <a:pt x="99783" y="103630"/>
                  </a:lnTo>
                  <a:lnTo>
                    <a:pt x="101767" y="144318"/>
                  </a:lnTo>
                  <a:lnTo>
                    <a:pt x="106520" y="188185"/>
                  </a:lnTo>
                  <a:lnTo>
                    <a:pt x="111289" y="224718"/>
                  </a:lnTo>
                  <a:lnTo>
                    <a:pt x="133350" y="27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20"/>
            <p:cNvSpPr/>
            <p:nvPr>
              <p:custDataLst>
                <p:tags r:id="rId132"/>
              </p:custDataLst>
            </p:nvPr>
          </p:nvSpPr>
          <p:spPr>
            <a:xfrm>
              <a:off x="682316" y="523566"/>
              <a:ext cx="35235" cy="263835"/>
            </a:xfrm>
            <a:custGeom>
              <a:avLst/>
              <a:gdLst/>
              <a:ahLst/>
              <a:cxnLst/>
              <a:rect l="0" t="0" r="0" b="0"/>
              <a:pathLst>
                <a:path w="35235" h="263835">
                  <a:moveTo>
                    <a:pt x="9834" y="9834"/>
                  </a:moveTo>
                  <a:lnTo>
                    <a:pt x="9834" y="9834"/>
                  </a:lnTo>
                  <a:lnTo>
                    <a:pt x="9834" y="6463"/>
                  </a:lnTo>
                  <a:lnTo>
                    <a:pt x="9128" y="5470"/>
                  </a:lnTo>
                  <a:lnTo>
                    <a:pt x="7953" y="4808"/>
                  </a:lnTo>
                  <a:lnTo>
                    <a:pt x="6463" y="4367"/>
                  </a:lnTo>
                  <a:lnTo>
                    <a:pt x="5470" y="3367"/>
                  </a:lnTo>
                  <a:lnTo>
                    <a:pt x="4367" y="375"/>
                  </a:lnTo>
                  <a:lnTo>
                    <a:pt x="3367" y="0"/>
                  </a:lnTo>
                  <a:lnTo>
                    <a:pt x="1995" y="456"/>
                  </a:lnTo>
                  <a:lnTo>
                    <a:pt x="374" y="1465"/>
                  </a:lnTo>
                  <a:lnTo>
                    <a:pt x="0" y="4255"/>
                  </a:lnTo>
                  <a:lnTo>
                    <a:pt x="6350" y="27704"/>
                  </a:lnTo>
                  <a:lnTo>
                    <a:pt x="16300" y="68109"/>
                  </a:lnTo>
                  <a:lnTo>
                    <a:pt x="25980" y="114792"/>
                  </a:lnTo>
                  <a:lnTo>
                    <a:pt x="28310" y="161251"/>
                  </a:lnTo>
                  <a:lnTo>
                    <a:pt x="33135" y="205627"/>
                  </a:lnTo>
                  <a:lnTo>
                    <a:pt x="35050" y="249073"/>
                  </a:lnTo>
                  <a:lnTo>
                    <a:pt x="35234" y="263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33"/>
          <p:cNvGrpSpPr/>
          <p:nvPr/>
        </p:nvGrpSpPr>
        <p:grpSpPr>
          <a:xfrm>
            <a:off x="1575598" y="450850"/>
            <a:ext cx="291303" cy="284598"/>
            <a:chOff x="1575598" y="450850"/>
            <a:chExt cx="291303" cy="284598"/>
          </a:xfrm>
        </p:grpSpPr>
        <p:sp>
          <p:nvSpPr>
            <p:cNvPr id="11" name="SMARTInkShape-1921"/>
            <p:cNvSpPr/>
            <p:nvPr>
              <p:custDataLst>
                <p:tags r:id="rId123"/>
              </p:custDataLst>
            </p:nvPr>
          </p:nvSpPr>
          <p:spPr>
            <a:xfrm>
              <a:off x="1575598" y="450850"/>
              <a:ext cx="291303" cy="88901"/>
            </a:xfrm>
            <a:custGeom>
              <a:avLst/>
              <a:gdLst/>
              <a:ahLst/>
              <a:cxnLst/>
              <a:rect l="0" t="0" r="0" b="0"/>
              <a:pathLst>
                <a:path w="291303" h="88901">
                  <a:moveTo>
                    <a:pt x="24602" y="88900"/>
                  </a:moveTo>
                  <a:lnTo>
                    <a:pt x="24602" y="88900"/>
                  </a:lnTo>
                  <a:lnTo>
                    <a:pt x="1458" y="88900"/>
                  </a:lnTo>
                  <a:lnTo>
                    <a:pt x="0" y="87489"/>
                  </a:lnTo>
                  <a:lnTo>
                    <a:pt x="440" y="85137"/>
                  </a:lnTo>
                  <a:lnTo>
                    <a:pt x="2144" y="82158"/>
                  </a:lnTo>
                  <a:lnTo>
                    <a:pt x="28815" y="63579"/>
                  </a:lnTo>
                  <a:lnTo>
                    <a:pt x="67219" y="47889"/>
                  </a:lnTo>
                  <a:lnTo>
                    <a:pt x="111078" y="32769"/>
                  </a:lnTo>
                  <a:lnTo>
                    <a:pt x="153710" y="18389"/>
                  </a:lnTo>
                  <a:lnTo>
                    <a:pt x="195971" y="14386"/>
                  </a:lnTo>
                  <a:lnTo>
                    <a:pt x="232470" y="9686"/>
                  </a:lnTo>
                  <a:lnTo>
                    <a:pt x="291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22"/>
            <p:cNvSpPr/>
            <p:nvPr>
              <p:custDataLst>
                <p:tags r:id="rId124"/>
              </p:custDataLst>
            </p:nvPr>
          </p:nvSpPr>
          <p:spPr>
            <a:xfrm>
              <a:off x="1720850" y="477133"/>
              <a:ext cx="15811" cy="258315"/>
            </a:xfrm>
            <a:custGeom>
              <a:avLst/>
              <a:gdLst/>
              <a:ahLst/>
              <a:cxnLst/>
              <a:rect l="0" t="0" r="0" b="0"/>
              <a:pathLst>
                <a:path w="15811" h="258315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9721" y="43386"/>
                  </a:lnTo>
                  <a:lnTo>
                    <a:pt x="11817" y="80516"/>
                  </a:lnTo>
                  <a:lnTo>
                    <a:pt x="13231" y="124217"/>
                  </a:lnTo>
                  <a:lnTo>
                    <a:pt x="15810" y="170688"/>
                  </a:lnTo>
                  <a:lnTo>
                    <a:pt x="11698" y="217986"/>
                  </a:lnTo>
                  <a:lnTo>
                    <a:pt x="1213" y="258314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34"/>
          <p:cNvGrpSpPr/>
          <p:nvPr/>
        </p:nvGrpSpPr>
        <p:grpSpPr>
          <a:xfrm>
            <a:off x="2504364" y="541233"/>
            <a:ext cx="562687" cy="296890"/>
            <a:chOff x="2504364" y="541233"/>
            <a:chExt cx="562687" cy="296890"/>
          </a:xfrm>
        </p:grpSpPr>
        <p:sp>
          <p:nvSpPr>
            <p:cNvPr id="14" name="SMARTInkShape-1923"/>
            <p:cNvSpPr/>
            <p:nvPr>
              <p:custDataLst>
                <p:tags r:id="rId117"/>
              </p:custDataLst>
            </p:nvPr>
          </p:nvSpPr>
          <p:spPr>
            <a:xfrm>
              <a:off x="2971909" y="653773"/>
              <a:ext cx="95142" cy="118645"/>
            </a:xfrm>
            <a:custGeom>
              <a:avLst/>
              <a:gdLst/>
              <a:ahLst/>
              <a:cxnLst/>
              <a:rect l="0" t="0" r="0" b="0"/>
              <a:pathLst>
                <a:path w="95142" h="118645">
                  <a:moveTo>
                    <a:pt x="18941" y="38377"/>
                  </a:moveTo>
                  <a:lnTo>
                    <a:pt x="18941" y="38377"/>
                  </a:lnTo>
                  <a:lnTo>
                    <a:pt x="24408" y="32910"/>
                  </a:lnTo>
                  <a:lnTo>
                    <a:pt x="23997" y="32615"/>
                  </a:lnTo>
                  <a:lnTo>
                    <a:pt x="21658" y="32289"/>
                  </a:lnTo>
                  <a:lnTo>
                    <a:pt x="18267" y="34025"/>
                  </a:lnTo>
                  <a:lnTo>
                    <a:pt x="16375" y="35475"/>
                  </a:lnTo>
                  <a:lnTo>
                    <a:pt x="4085" y="75572"/>
                  </a:lnTo>
                  <a:lnTo>
                    <a:pt x="0" y="118644"/>
                  </a:lnTo>
                  <a:lnTo>
                    <a:pt x="14206" y="79906"/>
                  </a:lnTo>
                  <a:lnTo>
                    <a:pt x="24486" y="41615"/>
                  </a:lnTo>
                  <a:lnTo>
                    <a:pt x="38928" y="13388"/>
                  </a:lnTo>
                  <a:lnTo>
                    <a:pt x="48050" y="3047"/>
                  </a:lnTo>
                  <a:lnTo>
                    <a:pt x="53164" y="712"/>
                  </a:lnTo>
                  <a:lnTo>
                    <a:pt x="64490" y="0"/>
                  </a:lnTo>
                  <a:lnTo>
                    <a:pt x="69768" y="2915"/>
                  </a:lnTo>
                  <a:lnTo>
                    <a:pt x="79395" y="13679"/>
                  </a:lnTo>
                  <a:lnTo>
                    <a:pt x="84615" y="27870"/>
                  </a:lnTo>
                  <a:lnTo>
                    <a:pt x="91337" y="66719"/>
                  </a:lnTo>
                  <a:lnTo>
                    <a:pt x="95141" y="11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24"/>
            <p:cNvSpPr/>
            <p:nvPr>
              <p:custDataLst>
                <p:tags r:id="rId118"/>
              </p:custDataLst>
            </p:nvPr>
          </p:nvSpPr>
          <p:spPr>
            <a:xfrm>
              <a:off x="2851150" y="652990"/>
              <a:ext cx="82551" cy="115807"/>
            </a:xfrm>
            <a:custGeom>
              <a:avLst/>
              <a:gdLst/>
              <a:ahLst/>
              <a:cxnLst/>
              <a:rect l="0" t="0" r="0" b="0"/>
              <a:pathLst>
                <a:path w="82551" h="115807">
                  <a:moveTo>
                    <a:pt x="0" y="45510"/>
                  </a:moveTo>
                  <a:lnTo>
                    <a:pt x="0" y="45510"/>
                  </a:lnTo>
                  <a:lnTo>
                    <a:pt x="0" y="57719"/>
                  </a:lnTo>
                  <a:lnTo>
                    <a:pt x="1882" y="63401"/>
                  </a:lnTo>
                  <a:lnTo>
                    <a:pt x="8838" y="72798"/>
                  </a:lnTo>
                  <a:lnTo>
                    <a:pt x="12242" y="72874"/>
                  </a:lnTo>
                  <a:lnTo>
                    <a:pt x="27146" y="66240"/>
                  </a:lnTo>
                  <a:lnTo>
                    <a:pt x="57380" y="43919"/>
                  </a:lnTo>
                  <a:lnTo>
                    <a:pt x="69526" y="25989"/>
                  </a:lnTo>
                  <a:lnTo>
                    <a:pt x="74223" y="10641"/>
                  </a:lnTo>
                  <a:lnTo>
                    <a:pt x="73440" y="3437"/>
                  </a:lnTo>
                  <a:lnTo>
                    <a:pt x="72243" y="528"/>
                  </a:lnTo>
                  <a:lnTo>
                    <a:pt x="70034" y="0"/>
                  </a:lnTo>
                  <a:lnTo>
                    <a:pt x="52383" y="9526"/>
                  </a:lnTo>
                  <a:lnTo>
                    <a:pt x="40059" y="29361"/>
                  </a:lnTo>
                  <a:lnTo>
                    <a:pt x="33391" y="69915"/>
                  </a:lnTo>
                  <a:lnTo>
                    <a:pt x="32479" y="83638"/>
                  </a:lnTo>
                  <a:lnTo>
                    <a:pt x="37719" y="96323"/>
                  </a:lnTo>
                  <a:lnTo>
                    <a:pt x="51587" y="114971"/>
                  </a:lnTo>
                  <a:lnTo>
                    <a:pt x="56264" y="115806"/>
                  </a:lnTo>
                  <a:lnTo>
                    <a:pt x="82550" y="10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25"/>
            <p:cNvSpPr/>
            <p:nvPr>
              <p:custDataLst>
                <p:tags r:id="rId119"/>
              </p:custDataLst>
            </p:nvPr>
          </p:nvSpPr>
          <p:spPr>
            <a:xfrm>
              <a:off x="2711450" y="723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6" y="4467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26"/>
            <p:cNvSpPr/>
            <p:nvPr>
              <p:custDataLst>
                <p:tags r:id="rId120"/>
              </p:custDataLst>
            </p:nvPr>
          </p:nvSpPr>
          <p:spPr>
            <a:xfrm>
              <a:off x="2504364" y="541233"/>
              <a:ext cx="118187" cy="296890"/>
            </a:xfrm>
            <a:custGeom>
              <a:avLst/>
              <a:gdLst/>
              <a:ahLst/>
              <a:cxnLst/>
              <a:rect l="0" t="0" r="0" b="0"/>
              <a:pathLst>
                <a:path w="118187" h="296890">
                  <a:moveTo>
                    <a:pt x="118186" y="23917"/>
                  </a:moveTo>
                  <a:lnTo>
                    <a:pt x="118186" y="23917"/>
                  </a:lnTo>
                  <a:lnTo>
                    <a:pt x="118186" y="20546"/>
                  </a:lnTo>
                  <a:lnTo>
                    <a:pt x="112719" y="3523"/>
                  </a:lnTo>
                  <a:lnTo>
                    <a:pt x="111013" y="1854"/>
                  </a:lnTo>
                  <a:lnTo>
                    <a:pt x="105355" y="0"/>
                  </a:lnTo>
                  <a:lnTo>
                    <a:pt x="98137" y="1058"/>
                  </a:lnTo>
                  <a:lnTo>
                    <a:pt x="94237" y="2327"/>
                  </a:lnTo>
                  <a:lnTo>
                    <a:pt x="78634" y="17598"/>
                  </a:lnTo>
                  <a:lnTo>
                    <a:pt x="54068" y="63233"/>
                  </a:lnTo>
                  <a:lnTo>
                    <a:pt x="34965" y="102866"/>
                  </a:lnTo>
                  <a:lnTo>
                    <a:pt x="21248" y="139031"/>
                  </a:lnTo>
                  <a:lnTo>
                    <a:pt x="5852" y="183534"/>
                  </a:lnTo>
                  <a:lnTo>
                    <a:pt x="0" y="212087"/>
                  </a:lnTo>
                  <a:lnTo>
                    <a:pt x="1394" y="256290"/>
                  </a:lnTo>
                  <a:lnTo>
                    <a:pt x="9890" y="281622"/>
                  </a:lnTo>
                  <a:lnTo>
                    <a:pt x="19254" y="292028"/>
                  </a:lnTo>
                  <a:lnTo>
                    <a:pt x="24715" y="295791"/>
                  </a:lnTo>
                  <a:lnTo>
                    <a:pt x="31177" y="296889"/>
                  </a:lnTo>
                  <a:lnTo>
                    <a:pt x="45884" y="294345"/>
                  </a:lnTo>
                  <a:lnTo>
                    <a:pt x="63289" y="284980"/>
                  </a:lnTo>
                  <a:lnTo>
                    <a:pt x="103939" y="247626"/>
                  </a:lnTo>
                  <a:lnTo>
                    <a:pt x="108327" y="239525"/>
                  </a:lnTo>
                  <a:lnTo>
                    <a:pt x="111143" y="219455"/>
                  </a:lnTo>
                  <a:lnTo>
                    <a:pt x="111631" y="208070"/>
                  </a:lnTo>
                  <a:lnTo>
                    <a:pt x="108404" y="196857"/>
                  </a:lnTo>
                  <a:lnTo>
                    <a:pt x="106020" y="194244"/>
                  </a:lnTo>
                  <a:lnTo>
                    <a:pt x="99609" y="191340"/>
                  </a:lnTo>
                  <a:lnTo>
                    <a:pt x="91436" y="189705"/>
                  </a:lnTo>
                  <a:lnTo>
                    <a:pt x="89770" y="190887"/>
                  </a:lnTo>
                  <a:lnTo>
                    <a:pt x="86436" y="20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27"/>
            <p:cNvSpPr/>
            <p:nvPr>
              <p:custDataLst>
                <p:tags r:id="rId121"/>
              </p:custDataLst>
            </p:nvPr>
          </p:nvSpPr>
          <p:spPr>
            <a:xfrm>
              <a:off x="2705100" y="6350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7364"/>
                  </a:lnTo>
                  <a:lnTo>
                    <a:pt x="705" y="4909"/>
                  </a:lnTo>
                  <a:lnTo>
                    <a:pt x="1881" y="327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28"/>
            <p:cNvSpPr/>
            <p:nvPr>
              <p:custDataLst>
                <p:tags r:id="rId122"/>
              </p:custDataLst>
            </p:nvPr>
          </p:nvSpPr>
          <p:spPr>
            <a:xfrm>
              <a:off x="2768600" y="666750"/>
              <a:ext cx="63501" cy="118371"/>
            </a:xfrm>
            <a:custGeom>
              <a:avLst/>
              <a:gdLst/>
              <a:ahLst/>
              <a:cxnLst/>
              <a:rect l="0" t="0" r="0" b="0"/>
              <a:pathLst>
                <a:path w="63501" h="118371">
                  <a:moveTo>
                    <a:pt x="0" y="0"/>
                  </a:moveTo>
                  <a:lnTo>
                    <a:pt x="0" y="0"/>
                  </a:lnTo>
                  <a:lnTo>
                    <a:pt x="1881" y="46711"/>
                  </a:lnTo>
                  <a:lnTo>
                    <a:pt x="12865" y="90423"/>
                  </a:lnTo>
                  <a:lnTo>
                    <a:pt x="19099" y="109107"/>
                  </a:lnTo>
                  <a:lnTo>
                    <a:pt x="23305" y="115520"/>
                  </a:lnTo>
                  <a:lnTo>
                    <a:pt x="27526" y="118370"/>
                  </a:lnTo>
                  <a:lnTo>
                    <a:pt x="29640" y="117013"/>
                  </a:lnTo>
                  <a:lnTo>
                    <a:pt x="35985" y="104991"/>
                  </a:lnTo>
                  <a:lnTo>
                    <a:pt x="52342" y="60157"/>
                  </a:lnTo>
                  <a:lnTo>
                    <a:pt x="63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1929"/>
          <p:cNvSpPr/>
          <p:nvPr>
            <p:custDataLst>
              <p:tags r:id="rId1"/>
            </p:custDataLst>
          </p:nvPr>
        </p:nvSpPr>
        <p:spPr>
          <a:xfrm>
            <a:off x="3525954" y="699774"/>
            <a:ext cx="169747" cy="93977"/>
          </a:xfrm>
          <a:custGeom>
            <a:avLst/>
            <a:gdLst/>
            <a:ahLst/>
            <a:cxnLst/>
            <a:rect l="0" t="0" r="0" b="0"/>
            <a:pathLst>
              <a:path w="169747" h="93977">
                <a:moveTo>
                  <a:pt x="99896" y="36826"/>
                </a:moveTo>
                <a:lnTo>
                  <a:pt x="99896" y="36826"/>
                </a:lnTo>
                <a:lnTo>
                  <a:pt x="99896" y="33455"/>
                </a:lnTo>
                <a:lnTo>
                  <a:pt x="96525" y="24617"/>
                </a:lnTo>
                <a:lnTo>
                  <a:pt x="89225" y="18935"/>
                </a:lnTo>
                <a:lnTo>
                  <a:pt x="53409" y="1593"/>
                </a:lnTo>
                <a:lnTo>
                  <a:pt x="44898" y="0"/>
                </a:lnTo>
                <a:lnTo>
                  <a:pt x="34530" y="3055"/>
                </a:lnTo>
                <a:lnTo>
                  <a:pt x="23572" y="9822"/>
                </a:lnTo>
                <a:lnTo>
                  <a:pt x="10176" y="25532"/>
                </a:lnTo>
                <a:lnTo>
                  <a:pt x="4046" y="37451"/>
                </a:lnTo>
                <a:lnTo>
                  <a:pt x="0" y="62803"/>
                </a:lnTo>
                <a:lnTo>
                  <a:pt x="2171" y="82544"/>
                </a:lnTo>
                <a:lnTo>
                  <a:pt x="4407" y="86355"/>
                </a:lnTo>
                <a:lnTo>
                  <a:pt x="7309" y="88895"/>
                </a:lnTo>
                <a:lnTo>
                  <a:pt x="10655" y="90589"/>
                </a:lnTo>
                <a:lnTo>
                  <a:pt x="14296" y="91012"/>
                </a:lnTo>
                <a:lnTo>
                  <a:pt x="22105" y="89601"/>
                </a:lnTo>
                <a:lnTo>
                  <a:pt x="30280" y="80978"/>
                </a:lnTo>
                <a:lnTo>
                  <a:pt x="50538" y="51603"/>
                </a:lnTo>
                <a:lnTo>
                  <a:pt x="58147" y="44967"/>
                </a:lnTo>
                <a:lnTo>
                  <a:pt x="61420" y="39552"/>
                </a:lnTo>
                <a:lnTo>
                  <a:pt x="64686" y="38037"/>
                </a:lnTo>
                <a:lnTo>
                  <a:pt x="65840" y="39045"/>
                </a:lnTo>
                <a:lnTo>
                  <a:pt x="74584" y="57980"/>
                </a:lnTo>
                <a:lnTo>
                  <a:pt x="89103" y="75549"/>
                </a:lnTo>
                <a:lnTo>
                  <a:pt x="116924" y="90790"/>
                </a:lnTo>
                <a:lnTo>
                  <a:pt x="169746" y="93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337"/>
          <p:cNvGrpSpPr/>
          <p:nvPr/>
        </p:nvGrpSpPr>
        <p:grpSpPr>
          <a:xfrm>
            <a:off x="4038600" y="582969"/>
            <a:ext cx="368301" cy="235036"/>
            <a:chOff x="4038600" y="582969"/>
            <a:chExt cx="368301" cy="235036"/>
          </a:xfrm>
        </p:grpSpPr>
        <p:sp>
          <p:nvSpPr>
            <p:cNvPr id="22" name="SMARTInkShape-1930"/>
            <p:cNvSpPr/>
            <p:nvPr>
              <p:custDataLst>
                <p:tags r:id="rId115"/>
              </p:custDataLst>
            </p:nvPr>
          </p:nvSpPr>
          <p:spPr>
            <a:xfrm>
              <a:off x="4153783" y="582969"/>
              <a:ext cx="253118" cy="231593"/>
            </a:xfrm>
            <a:custGeom>
              <a:avLst/>
              <a:gdLst/>
              <a:ahLst/>
              <a:cxnLst/>
              <a:rect l="0" t="0" r="0" b="0"/>
              <a:pathLst>
                <a:path w="253118" h="231593">
                  <a:moveTo>
                    <a:pt x="5467" y="134581"/>
                  </a:moveTo>
                  <a:lnTo>
                    <a:pt x="5467" y="134581"/>
                  </a:lnTo>
                  <a:lnTo>
                    <a:pt x="0" y="178740"/>
                  </a:lnTo>
                  <a:lnTo>
                    <a:pt x="4361" y="208032"/>
                  </a:lnTo>
                  <a:lnTo>
                    <a:pt x="10000" y="222745"/>
                  </a:lnTo>
                  <a:lnTo>
                    <a:pt x="14066" y="226682"/>
                  </a:lnTo>
                  <a:lnTo>
                    <a:pt x="16844" y="227026"/>
                  </a:lnTo>
                  <a:lnTo>
                    <a:pt x="23694" y="225527"/>
                  </a:lnTo>
                  <a:lnTo>
                    <a:pt x="29560" y="220627"/>
                  </a:lnTo>
                  <a:lnTo>
                    <a:pt x="42447" y="202613"/>
                  </a:lnTo>
                  <a:lnTo>
                    <a:pt x="47704" y="181471"/>
                  </a:lnTo>
                  <a:lnTo>
                    <a:pt x="49722" y="162193"/>
                  </a:lnTo>
                  <a:lnTo>
                    <a:pt x="46489" y="170749"/>
                  </a:lnTo>
                  <a:lnTo>
                    <a:pt x="46747" y="180995"/>
                  </a:lnTo>
                  <a:lnTo>
                    <a:pt x="50910" y="210334"/>
                  </a:lnTo>
                  <a:lnTo>
                    <a:pt x="61768" y="227443"/>
                  </a:lnTo>
                  <a:lnTo>
                    <a:pt x="64168" y="230356"/>
                  </a:lnTo>
                  <a:lnTo>
                    <a:pt x="67884" y="231592"/>
                  </a:lnTo>
                  <a:lnTo>
                    <a:pt x="77658" y="231084"/>
                  </a:lnTo>
                  <a:lnTo>
                    <a:pt x="98431" y="216718"/>
                  </a:lnTo>
                  <a:lnTo>
                    <a:pt x="115719" y="194588"/>
                  </a:lnTo>
                  <a:lnTo>
                    <a:pt x="137860" y="148028"/>
                  </a:lnTo>
                  <a:lnTo>
                    <a:pt x="150491" y="101515"/>
                  </a:lnTo>
                  <a:lnTo>
                    <a:pt x="153800" y="69986"/>
                  </a:lnTo>
                  <a:lnTo>
                    <a:pt x="150312" y="51001"/>
                  </a:lnTo>
                  <a:lnTo>
                    <a:pt x="148597" y="47111"/>
                  </a:lnTo>
                  <a:lnTo>
                    <a:pt x="146043" y="44518"/>
                  </a:lnTo>
                  <a:lnTo>
                    <a:pt x="139441" y="41636"/>
                  </a:lnTo>
                  <a:lnTo>
                    <a:pt x="137116" y="42279"/>
                  </a:lnTo>
                  <a:lnTo>
                    <a:pt x="135566" y="44118"/>
                  </a:lnTo>
                  <a:lnTo>
                    <a:pt x="125831" y="84611"/>
                  </a:lnTo>
                  <a:lnTo>
                    <a:pt x="120965" y="131374"/>
                  </a:lnTo>
                  <a:lnTo>
                    <a:pt x="125073" y="177535"/>
                  </a:lnTo>
                  <a:lnTo>
                    <a:pt x="131374" y="200695"/>
                  </a:lnTo>
                  <a:lnTo>
                    <a:pt x="138096" y="209356"/>
                  </a:lnTo>
                  <a:lnTo>
                    <a:pt x="143275" y="210536"/>
                  </a:lnTo>
                  <a:lnTo>
                    <a:pt x="156556" y="208085"/>
                  </a:lnTo>
                  <a:lnTo>
                    <a:pt x="168103" y="200411"/>
                  </a:lnTo>
                  <a:lnTo>
                    <a:pt x="190384" y="174866"/>
                  </a:lnTo>
                  <a:lnTo>
                    <a:pt x="211416" y="130548"/>
                  </a:lnTo>
                  <a:lnTo>
                    <a:pt x="227868" y="82984"/>
                  </a:lnTo>
                  <a:lnTo>
                    <a:pt x="235601" y="42074"/>
                  </a:lnTo>
                  <a:lnTo>
                    <a:pt x="238990" y="12157"/>
                  </a:lnTo>
                  <a:lnTo>
                    <a:pt x="238054" y="6398"/>
                  </a:lnTo>
                  <a:lnTo>
                    <a:pt x="236020" y="2559"/>
                  </a:lnTo>
                  <a:lnTo>
                    <a:pt x="233252" y="0"/>
                  </a:lnTo>
                  <a:lnTo>
                    <a:pt x="230702" y="1116"/>
                  </a:lnTo>
                  <a:lnTo>
                    <a:pt x="225986" y="9882"/>
                  </a:lnTo>
                  <a:lnTo>
                    <a:pt x="221574" y="45691"/>
                  </a:lnTo>
                  <a:lnTo>
                    <a:pt x="217273" y="86920"/>
                  </a:lnTo>
                  <a:lnTo>
                    <a:pt x="217097" y="123830"/>
                  </a:lnTo>
                  <a:lnTo>
                    <a:pt x="224649" y="164008"/>
                  </a:lnTo>
                  <a:lnTo>
                    <a:pt x="232374" y="196060"/>
                  </a:lnTo>
                  <a:lnTo>
                    <a:pt x="239429" y="207296"/>
                  </a:lnTo>
                  <a:lnTo>
                    <a:pt x="253117" y="21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31"/>
            <p:cNvSpPr/>
            <p:nvPr>
              <p:custDataLst>
                <p:tags r:id="rId116"/>
              </p:custDataLst>
            </p:nvPr>
          </p:nvSpPr>
          <p:spPr>
            <a:xfrm>
              <a:off x="4038600" y="695634"/>
              <a:ext cx="71838" cy="122371"/>
            </a:xfrm>
            <a:custGeom>
              <a:avLst/>
              <a:gdLst/>
              <a:ahLst/>
              <a:cxnLst/>
              <a:rect l="0" t="0" r="0" b="0"/>
              <a:pathLst>
                <a:path w="71838" h="122371">
                  <a:moveTo>
                    <a:pt x="0" y="15566"/>
                  </a:moveTo>
                  <a:lnTo>
                    <a:pt x="0" y="15566"/>
                  </a:lnTo>
                  <a:lnTo>
                    <a:pt x="705" y="26411"/>
                  </a:lnTo>
                  <a:lnTo>
                    <a:pt x="6088" y="68699"/>
                  </a:lnTo>
                  <a:lnTo>
                    <a:pt x="6334" y="114814"/>
                  </a:lnTo>
                  <a:lnTo>
                    <a:pt x="6348" y="122370"/>
                  </a:lnTo>
                  <a:lnTo>
                    <a:pt x="1324" y="77968"/>
                  </a:lnTo>
                  <a:lnTo>
                    <a:pt x="3632" y="44982"/>
                  </a:lnTo>
                  <a:lnTo>
                    <a:pt x="11588" y="20723"/>
                  </a:lnTo>
                  <a:lnTo>
                    <a:pt x="18321" y="8686"/>
                  </a:lnTo>
                  <a:lnTo>
                    <a:pt x="22797" y="4629"/>
                  </a:lnTo>
                  <a:lnTo>
                    <a:pt x="33415" y="122"/>
                  </a:lnTo>
                  <a:lnTo>
                    <a:pt x="43309" y="0"/>
                  </a:lnTo>
                  <a:lnTo>
                    <a:pt x="47923" y="955"/>
                  </a:lnTo>
                  <a:lnTo>
                    <a:pt x="51704" y="3709"/>
                  </a:lnTo>
                  <a:lnTo>
                    <a:pt x="57787" y="12413"/>
                  </a:lnTo>
                  <a:lnTo>
                    <a:pt x="71837" y="47597"/>
                  </a:lnTo>
                  <a:lnTo>
                    <a:pt x="69850" y="11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38"/>
          <p:cNvGrpSpPr/>
          <p:nvPr/>
        </p:nvGrpSpPr>
        <p:grpSpPr>
          <a:xfrm>
            <a:off x="4845389" y="522988"/>
            <a:ext cx="1014313" cy="480831"/>
            <a:chOff x="4845389" y="522988"/>
            <a:chExt cx="1014313" cy="480831"/>
          </a:xfrm>
        </p:grpSpPr>
        <p:sp>
          <p:nvSpPr>
            <p:cNvPr id="25" name="SMARTInkShape-1932"/>
            <p:cNvSpPr/>
            <p:nvPr>
              <p:custDataLst>
                <p:tags r:id="rId104"/>
              </p:custDataLst>
            </p:nvPr>
          </p:nvSpPr>
          <p:spPr>
            <a:xfrm>
              <a:off x="5820280" y="662504"/>
              <a:ext cx="39422" cy="137597"/>
            </a:xfrm>
            <a:custGeom>
              <a:avLst/>
              <a:gdLst/>
              <a:ahLst/>
              <a:cxnLst/>
              <a:rect l="0" t="0" r="0" b="0"/>
              <a:pathLst>
                <a:path w="39422" h="137597">
                  <a:moveTo>
                    <a:pt x="28070" y="23296"/>
                  </a:moveTo>
                  <a:lnTo>
                    <a:pt x="28070" y="23296"/>
                  </a:lnTo>
                  <a:lnTo>
                    <a:pt x="28070" y="4998"/>
                  </a:lnTo>
                  <a:lnTo>
                    <a:pt x="27365" y="2631"/>
                  </a:lnTo>
                  <a:lnTo>
                    <a:pt x="26189" y="1052"/>
                  </a:lnTo>
                  <a:lnTo>
                    <a:pt x="24699" y="0"/>
                  </a:lnTo>
                  <a:lnTo>
                    <a:pt x="22295" y="4"/>
                  </a:lnTo>
                  <a:lnTo>
                    <a:pt x="15861" y="1890"/>
                  </a:lnTo>
                  <a:lnTo>
                    <a:pt x="10178" y="6962"/>
                  </a:lnTo>
                  <a:lnTo>
                    <a:pt x="782" y="18345"/>
                  </a:lnTo>
                  <a:lnTo>
                    <a:pt x="0" y="22112"/>
                  </a:lnTo>
                  <a:lnTo>
                    <a:pt x="1014" y="31942"/>
                  </a:lnTo>
                  <a:lnTo>
                    <a:pt x="23529" y="74230"/>
                  </a:lnTo>
                  <a:lnTo>
                    <a:pt x="38746" y="111646"/>
                  </a:lnTo>
                  <a:lnTo>
                    <a:pt x="39421" y="116063"/>
                  </a:lnTo>
                  <a:lnTo>
                    <a:pt x="36407" y="126615"/>
                  </a:lnTo>
                  <a:lnTo>
                    <a:pt x="33628" y="132392"/>
                  </a:lnTo>
                  <a:lnTo>
                    <a:pt x="30364" y="136243"/>
                  </a:lnTo>
                  <a:lnTo>
                    <a:pt x="9020" y="13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33"/>
            <p:cNvSpPr/>
            <p:nvPr>
              <p:custDataLst>
                <p:tags r:id="rId105"/>
              </p:custDataLst>
            </p:nvPr>
          </p:nvSpPr>
          <p:spPr>
            <a:xfrm>
              <a:off x="5766061" y="651852"/>
              <a:ext cx="6090" cy="40299"/>
            </a:xfrm>
            <a:custGeom>
              <a:avLst/>
              <a:gdLst/>
              <a:ahLst/>
              <a:cxnLst/>
              <a:rect l="0" t="0" r="0" b="0"/>
              <a:pathLst>
                <a:path w="6090" h="40299">
                  <a:moveTo>
                    <a:pt x="6089" y="40298"/>
                  </a:moveTo>
                  <a:lnTo>
                    <a:pt x="6089" y="40298"/>
                  </a:lnTo>
                  <a:lnTo>
                    <a:pt x="0" y="1017"/>
                  </a:lnTo>
                  <a:lnTo>
                    <a:pt x="619" y="0"/>
                  </a:lnTo>
                  <a:lnTo>
                    <a:pt x="6089" y="2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34"/>
            <p:cNvSpPr/>
            <p:nvPr>
              <p:custDataLst>
                <p:tags r:id="rId106"/>
              </p:custDataLst>
            </p:nvPr>
          </p:nvSpPr>
          <p:spPr>
            <a:xfrm>
              <a:off x="5765800" y="7239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883" y="2314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35"/>
            <p:cNvSpPr/>
            <p:nvPr>
              <p:custDataLst>
                <p:tags r:id="rId107"/>
              </p:custDataLst>
            </p:nvPr>
          </p:nvSpPr>
          <p:spPr>
            <a:xfrm>
              <a:off x="5657850" y="679752"/>
              <a:ext cx="69851" cy="106643"/>
            </a:xfrm>
            <a:custGeom>
              <a:avLst/>
              <a:gdLst/>
              <a:ahLst/>
              <a:cxnLst/>
              <a:rect l="0" t="0" r="0" b="0"/>
              <a:pathLst>
                <a:path w="69851" h="106643">
                  <a:moveTo>
                    <a:pt x="69850" y="37798"/>
                  </a:moveTo>
                  <a:lnTo>
                    <a:pt x="69850" y="37798"/>
                  </a:lnTo>
                  <a:lnTo>
                    <a:pt x="57917" y="23983"/>
                  </a:lnTo>
                  <a:lnTo>
                    <a:pt x="52909" y="13949"/>
                  </a:lnTo>
                  <a:lnTo>
                    <a:pt x="52206" y="11315"/>
                  </a:lnTo>
                  <a:lnTo>
                    <a:pt x="51032" y="9560"/>
                  </a:lnTo>
                  <a:lnTo>
                    <a:pt x="49543" y="8389"/>
                  </a:lnTo>
                  <a:lnTo>
                    <a:pt x="46008" y="6383"/>
                  </a:lnTo>
                  <a:lnTo>
                    <a:pt x="40051" y="1992"/>
                  </a:lnTo>
                  <a:lnTo>
                    <a:pt x="35910" y="718"/>
                  </a:lnTo>
                  <a:lnTo>
                    <a:pt x="26241" y="0"/>
                  </a:lnTo>
                  <a:lnTo>
                    <a:pt x="20364" y="1714"/>
                  </a:lnTo>
                  <a:lnTo>
                    <a:pt x="17809" y="3158"/>
                  </a:lnTo>
                  <a:lnTo>
                    <a:pt x="13090" y="10408"/>
                  </a:lnTo>
                  <a:lnTo>
                    <a:pt x="7681" y="25567"/>
                  </a:lnTo>
                  <a:lnTo>
                    <a:pt x="7318" y="44789"/>
                  </a:lnTo>
                  <a:lnTo>
                    <a:pt x="15223" y="67237"/>
                  </a:lnTo>
                  <a:lnTo>
                    <a:pt x="27022" y="85032"/>
                  </a:lnTo>
                  <a:lnTo>
                    <a:pt x="29649" y="96185"/>
                  </a:lnTo>
                  <a:lnTo>
                    <a:pt x="29644" y="100006"/>
                  </a:lnTo>
                  <a:lnTo>
                    <a:pt x="28935" y="102553"/>
                  </a:lnTo>
                  <a:lnTo>
                    <a:pt x="27756" y="104252"/>
                  </a:lnTo>
                  <a:lnTo>
                    <a:pt x="22685" y="106139"/>
                  </a:lnTo>
                  <a:lnTo>
                    <a:pt x="19356" y="106642"/>
                  </a:lnTo>
                  <a:lnTo>
                    <a:pt x="13777" y="105319"/>
                  </a:lnTo>
                  <a:lnTo>
                    <a:pt x="11301" y="103979"/>
                  </a:lnTo>
                  <a:lnTo>
                    <a:pt x="0" y="8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36"/>
            <p:cNvSpPr/>
            <p:nvPr>
              <p:custDataLst>
                <p:tags r:id="rId108"/>
              </p:custDataLst>
            </p:nvPr>
          </p:nvSpPr>
          <p:spPr>
            <a:xfrm>
              <a:off x="5566516" y="689440"/>
              <a:ext cx="65935" cy="90201"/>
            </a:xfrm>
            <a:custGeom>
              <a:avLst/>
              <a:gdLst/>
              <a:ahLst/>
              <a:cxnLst/>
              <a:rect l="0" t="0" r="0" b="0"/>
              <a:pathLst>
                <a:path w="65935" h="90201">
                  <a:moveTo>
                    <a:pt x="15134" y="21760"/>
                  </a:moveTo>
                  <a:lnTo>
                    <a:pt x="15134" y="21760"/>
                  </a:lnTo>
                  <a:lnTo>
                    <a:pt x="9667" y="21760"/>
                  </a:lnTo>
                  <a:lnTo>
                    <a:pt x="9372" y="22466"/>
                  </a:lnTo>
                  <a:lnTo>
                    <a:pt x="9045" y="25131"/>
                  </a:lnTo>
                  <a:lnTo>
                    <a:pt x="10370" y="25418"/>
                  </a:lnTo>
                  <a:lnTo>
                    <a:pt x="26484" y="22381"/>
                  </a:lnTo>
                  <a:lnTo>
                    <a:pt x="29756" y="20763"/>
                  </a:lnTo>
                  <a:lnTo>
                    <a:pt x="35273" y="15202"/>
                  </a:lnTo>
                  <a:lnTo>
                    <a:pt x="38195" y="9908"/>
                  </a:lnTo>
                  <a:lnTo>
                    <a:pt x="40200" y="5204"/>
                  </a:lnTo>
                  <a:lnTo>
                    <a:pt x="43443" y="761"/>
                  </a:lnTo>
                  <a:lnTo>
                    <a:pt x="43179" y="0"/>
                  </a:lnTo>
                  <a:lnTo>
                    <a:pt x="39122" y="1035"/>
                  </a:lnTo>
                  <a:lnTo>
                    <a:pt x="28905" y="8956"/>
                  </a:lnTo>
                  <a:lnTo>
                    <a:pt x="16941" y="23611"/>
                  </a:lnTo>
                  <a:lnTo>
                    <a:pt x="662" y="62119"/>
                  </a:lnTo>
                  <a:lnTo>
                    <a:pt x="0" y="73564"/>
                  </a:lnTo>
                  <a:lnTo>
                    <a:pt x="2058" y="83589"/>
                  </a:lnTo>
                  <a:lnTo>
                    <a:pt x="3594" y="86263"/>
                  </a:lnTo>
                  <a:lnTo>
                    <a:pt x="5324" y="88045"/>
                  </a:lnTo>
                  <a:lnTo>
                    <a:pt x="12890" y="90026"/>
                  </a:lnTo>
                  <a:lnTo>
                    <a:pt x="23309" y="90200"/>
                  </a:lnTo>
                  <a:lnTo>
                    <a:pt x="65934" y="7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37"/>
            <p:cNvSpPr/>
            <p:nvPr>
              <p:custDataLst>
                <p:tags r:id="rId109"/>
              </p:custDataLst>
            </p:nvPr>
          </p:nvSpPr>
          <p:spPr>
            <a:xfrm>
              <a:off x="5338338" y="524425"/>
              <a:ext cx="192513" cy="243926"/>
            </a:xfrm>
            <a:custGeom>
              <a:avLst/>
              <a:gdLst/>
              <a:ahLst/>
              <a:cxnLst/>
              <a:rect l="0" t="0" r="0" b="0"/>
              <a:pathLst>
                <a:path w="192513" h="243926">
                  <a:moveTo>
                    <a:pt x="33762" y="193125"/>
                  </a:moveTo>
                  <a:lnTo>
                    <a:pt x="33762" y="193125"/>
                  </a:lnTo>
                  <a:lnTo>
                    <a:pt x="1191" y="181569"/>
                  </a:lnTo>
                  <a:lnTo>
                    <a:pt x="54" y="179777"/>
                  </a:lnTo>
                  <a:lnTo>
                    <a:pt x="0" y="177171"/>
                  </a:lnTo>
                  <a:lnTo>
                    <a:pt x="1824" y="171217"/>
                  </a:lnTo>
                  <a:lnTo>
                    <a:pt x="8228" y="162488"/>
                  </a:lnTo>
                  <a:lnTo>
                    <a:pt x="26758" y="145054"/>
                  </a:lnTo>
                  <a:lnTo>
                    <a:pt x="66570" y="111024"/>
                  </a:lnTo>
                  <a:lnTo>
                    <a:pt x="113906" y="64877"/>
                  </a:lnTo>
                  <a:lnTo>
                    <a:pt x="144029" y="21385"/>
                  </a:lnTo>
                  <a:lnTo>
                    <a:pt x="158279" y="0"/>
                  </a:lnTo>
                  <a:lnTo>
                    <a:pt x="159107" y="169"/>
                  </a:lnTo>
                  <a:lnTo>
                    <a:pt x="160026" y="4121"/>
                  </a:lnTo>
                  <a:lnTo>
                    <a:pt x="153757" y="51662"/>
                  </a:lnTo>
                  <a:lnTo>
                    <a:pt x="147868" y="92884"/>
                  </a:lnTo>
                  <a:lnTo>
                    <a:pt x="139557" y="137576"/>
                  </a:lnTo>
                  <a:lnTo>
                    <a:pt x="131121" y="184243"/>
                  </a:lnTo>
                  <a:lnTo>
                    <a:pt x="123219" y="219477"/>
                  </a:lnTo>
                  <a:lnTo>
                    <a:pt x="123034" y="219160"/>
                  </a:lnTo>
                  <a:lnTo>
                    <a:pt x="129514" y="208600"/>
                  </a:lnTo>
                  <a:lnTo>
                    <a:pt x="140371" y="198808"/>
                  </a:lnTo>
                  <a:lnTo>
                    <a:pt x="149154" y="194809"/>
                  </a:lnTo>
                  <a:lnTo>
                    <a:pt x="162967" y="196995"/>
                  </a:lnTo>
                  <a:lnTo>
                    <a:pt x="177094" y="205482"/>
                  </a:lnTo>
                  <a:lnTo>
                    <a:pt x="182132" y="212963"/>
                  </a:lnTo>
                  <a:lnTo>
                    <a:pt x="192512" y="243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38"/>
            <p:cNvSpPr/>
            <p:nvPr>
              <p:custDataLst>
                <p:tags r:id="rId110"/>
              </p:custDataLst>
            </p:nvPr>
          </p:nvSpPr>
          <p:spPr>
            <a:xfrm>
              <a:off x="5392382" y="522988"/>
              <a:ext cx="49569" cy="295173"/>
            </a:xfrm>
            <a:custGeom>
              <a:avLst/>
              <a:gdLst/>
              <a:ahLst/>
              <a:cxnLst/>
              <a:rect l="0" t="0" r="0" b="0"/>
              <a:pathLst>
                <a:path w="49569" h="295173">
                  <a:moveTo>
                    <a:pt x="49568" y="23112"/>
                  </a:moveTo>
                  <a:lnTo>
                    <a:pt x="49568" y="23112"/>
                  </a:lnTo>
                  <a:lnTo>
                    <a:pt x="48863" y="12973"/>
                  </a:lnTo>
                  <a:lnTo>
                    <a:pt x="46197" y="5435"/>
                  </a:lnTo>
                  <a:lnTo>
                    <a:pt x="44499" y="2861"/>
                  </a:lnTo>
                  <a:lnTo>
                    <a:pt x="40729" y="0"/>
                  </a:lnTo>
                  <a:lnTo>
                    <a:pt x="38736" y="649"/>
                  </a:lnTo>
                  <a:lnTo>
                    <a:pt x="34641" y="5132"/>
                  </a:lnTo>
                  <a:lnTo>
                    <a:pt x="24154" y="46136"/>
                  </a:lnTo>
                  <a:lnTo>
                    <a:pt x="19069" y="87005"/>
                  </a:lnTo>
                  <a:lnTo>
                    <a:pt x="14817" y="127102"/>
                  </a:lnTo>
                  <a:lnTo>
                    <a:pt x="11075" y="158465"/>
                  </a:lnTo>
                  <a:lnTo>
                    <a:pt x="5002" y="204093"/>
                  </a:lnTo>
                  <a:lnTo>
                    <a:pt x="0" y="247323"/>
                  </a:lnTo>
                  <a:lnTo>
                    <a:pt x="4081" y="283562"/>
                  </a:lnTo>
                  <a:lnTo>
                    <a:pt x="7714" y="293619"/>
                  </a:lnTo>
                  <a:lnTo>
                    <a:pt x="10377" y="295172"/>
                  </a:lnTo>
                  <a:lnTo>
                    <a:pt x="13562" y="294797"/>
                  </a:lnTo>
                  <a:lnTo>
                    <a:pt x="17098" y="293135"/>
                  </a:lnTo>
                  <a:lnTo>
                    <a:pt x="30518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39"/>
            <p:cNvSpPr/>
            <p:nvPr>
              <p:custDataLst>
                <p:tags r:id="rId111"/>
              </p:custDataLst>
            </p:nvPr>
          </p:nvSpPr>
          <p:spPr>
            <a:xfrm>
              <a:off x="5247573" y="698500"/>
              <a:ext cx="61028" cy="116510"/>
            </a:xfrm>
            <a:custGeom>
              <a:avLst/>
              <a:gdLst/>
              <a:ahLst/>
              <a:cxnLst/>
              <a:rect l="0" t="0" r="0" b="0"/>
              <a:pathLst>
                <a:path w="61028" h="116510">
                  <a:moveTo>
                    <a:pt x="48327" y="25400"/>
                  </a:moveTo>
                  <a:lnTo>
                    <a:pt x="48327" y="25400"/>
                  </a:lnTo>
                  <a:lnTo>
                    <a:pt x="44956" y="22029"/>
                  </a:lnTo>
                  <a:lnTo>
                    <a:pt x="41419" y="20374"/>
                  </a:lnTo>
                  <a:lnTo>
                    <a:pt x="39488" y="19933"/>
                  </a:lnTo>
                  <a:lnTo>
                    <a:pt x="33580" y="23205"/>
                  </a:lnTo>
                  <a:lnTo>
                    <a:pt x="18289" y="36804"/>
                  </a:lnTo>
                  <a:lnTo>
                    <a:pt x="5874" y="59039"/>
                  </a:lnTo>
                  <a:lnTo>
                    <a:pt x="0" y="84599"/>
                  </a:lnTo>
                  <a:lnTo>
                    <a:pt x="2389" y="99689"/>
                  </a:lnTo>
                  <a:lnTo>
                    <a:pt x="5002" y="106676"/>
                  </a:lnTo>
                  <a:lnTo>
                    <a:pt x="8154" y="111334"/>
                  </a:lnTo>
                  <a:lnTo>
                    <a:pt x="15421" y="116509"/>
                  </a:lnTo>
                  <a:lnTo>
                    <a:pt x="19334" y="116479"/>
                  </a:lnTo>
                  <a:lnTo>
                    <a:pt x="27445" y="112681"/>
                  </a:lnTo>
                  <a:lnTo>
                    <a:pt x="39944" y="99239"/>
                  </a:lnTo>
                  <a:lnTo>
                    <a:pt x="55399" y="62642"/>
                  </a:lnTo>
                  <a:lnTo>
                    <a:pt x="61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40"/>
            <p:cNvSpPr/>
            <p:nvPr>
              <p:custDataLst>
                <p:tags r:id="rId112"/>
              </p:custDataLst>
            </p:nvPr>
          </p:nvSpPr>
          <p:spPr>
            <a:xfrm>
              <a:off x="5124692" y="705484"/>
              <a:ext cx="67855" cy="276083"/>
            </a:xfrm>
            <a:custGeom>
              <a:avLst/>
              <a:gdLst/>
              <a:ahLst/>
              <a:cxnLst/>
              <a:rect l="0" t="0" r="0" b="0"/>
              <a:pathLst>
                <a:path w="67855" h="276083">
                  <a:moveTo>
                    <a:pt x="18808" y="69216"/>
                  </a:moveTo>
                  <a:lnTo>
                    <a:pt x="18808" y="69216"/>
                  </a:lnTo>
                  <a:lnTo>
                    <a:pt x="18808" y="63749"/>
                  </a:lnTo>
                  <a:lnTo>
                    <a:pt x="19514" y="103303"/>
                  </a:lnTo>
                  <a:lnTo>
                    <a:pt x="23172" y="143600"/>
                  </a:lnTo>
                  <a:lnTo>
                    <a:pt x="24766" y="188331"/>
                  </a:lnTo>
                  <a:lnTo>
                    <a:pt x="25106" y="231553"/>
                  </a:lnTo>
                  <a:lnTo>
                    <a:pt x="23266" y="265180"/>
                  </a:lnTo>
                  <a:lnTo>
                    <a:pt x="19689" y="276082"/>
                  </a:lnTo>
                  <a:lnTo>
                    <a:pt x="10047" y="230968"/>
                  </a:lnTo>
                  <a:lnTo>
                    <a:pt x="3903" y="191853"/>
                  </a:lnTo>
                  <a:lnTo>
                    <a:pt x="577" y="147481"/>
                  </a:lnTo>
                  <a:lnTo>
                    <a:pt x="0" y="109652"/>
                  </a:lnTo>
                  <a:lnTo>
                    <a:pt x="1687" y="68632"/>
                  </a:lnTo>
                  <a:lnTo>
                    <a:pt x="11976" y="26767"/>
                  </a:lnTo>
                  <a:lnTo>
                    <a:pt x="20155" y="5211"/>
                  </a:lnTo>
                  <a:lnTo>
                    <a:pt x="24645" y="1852"/>
                  </a:lnTo>
                  <a:lnTo>
                    <a:pt x="37160" y="0"/>
                  </a:lnTo>
                  <a:lnTo>
                    <a:pt x="43037" y="1906"/>
                  </a:lnTo>
                  <a:lnTo>
                    <a:pt x="53330" y="9667"/>
                  </a:lnTo>
                  <a:lnTo>
                    <a:pt x="63688" y="22566"/>
                  </a:lnTo>
                  <a:lnTo>
                    <a:pt x="67854" y="48808"/>
                  </a:lnTo>
                  <a:lnTo>
                    <a:pt x="65717" y="80024"/>
                  </a:lnTo>
                  <a:lnTo>
                    <a:pt x="60588" y="95422"/>
                  </a:lnTo>
                  <a:lnTo>
                    <a:pt x="57244" y="101503"/>
                  </a:lnTo>
                  <a:lnTo>
                    <a:pt x="53604" y="105557"/>
                  </a:lnTo>
                  <a:lnTo>
                    <a:pt x="45797" y="110062"/>
                  </a:lnTo>
                  <a:lnTo>
                    <a:pt x="37623" y="110183"/>
                  </a:lnTo>
                  <a:lnTo>
                    <a:pt x="33468" y="109227"/>
                  </a:lnTo>
                  <a:lnTo>
                    <a:pt x="30698" y="107179"/>
                  </a:lnTo>
                  <a:lnTo>
                    <a:pt x="25158" y="94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41"/>
            <p:cNvSpPr/>
            <p:nvPr>
              <p:custDataLst>
                <p:tags r:id="rId113"/>
              </p:custDataLst>
            </p:nvPr>
          </p:nvSpPr>
          <p:spPr>
            <a:xfrm>
              <a:off x="4959350" y="757056"/>
              <a:ext cx="74979" cy="246763"/>
            </a:xfrm>
            <a:custGeom>
              <a:avLst/>
              <a:gdLst/>
              <a:ahLst/>
              <a:cxnLst/>
              <a:rect l="0" t="0" r="0" b="0"/>
              <a:pathLst>
                <a:path w="74979" h="246763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5761" y="237"/>
                  </a:lnTo>
                  <a:lnTo>
                    <a:pt x="9644" y="10927"/>
                  </a:lnTo>
                  <a:lnTo>
                    <a:pt x="15165" y="19025"/>
                  </a:lnTo>
                  <a:lnTo>
                    <a:pt x="24641" y="25893"/>
                  </a:lnTo>
                  <a:lnTo>
                    <a:pt x="27716" y="26671"/>
                  </a:lnTo>
                  <a:lnTo>
                    <a:pt x="30472" y="26484"/>
                  </a:lnTo>
                  <a:lnTo>
                    <a:pt x="33014" y="25654"/>
                  </a:lnTo>
                  <a:lnTo>
                    <a:pt x="43335" y="17744"/>
                  </a:lnTo>
                  <a:lnTo>
                    <a:pt x="55612" y="926"/>
                  </a:lnTo>
                  <a:lnTo>
                    <a:pt x="56124" y="1560"/>
                  </a:lnTo>
                  <a:lnTo>
                    <a:pt x="59014" y="46557"/>
                  </a:lnTo>
                  <a:lnTo>
                    <a:pt x="65985" y="86071"/>
                  </a:lnTo>
                  <a:lnTo>
                    <a:pt x="72075" y="124075"/>
                  </a:lnTo>
                  <a:lnTo>
                    <a:pt x="74978" y="166615"/>
                  </a:lnTo>
                  <a:lnTo>
                    <a:pt x="74547" y="210028"/>
                  </a:lnTo>
                  <a:lnTo>
                    <a:pt x="69350" y="228266"/>
                  </a:lnTo>
                  <a:lnTo>
                    <a:pt x="62338" y="240135"/>
                  </a:lnTo>
                  <a:lnTo>
                    <a:pt x="58492" y="244288"/>
                  </a:lnTo>
                  <a:lnTo>
                    <a:pt x="53811" y="246351"/>
                  </a:lnTo>
                  <a:lnTo>
                    <a:pt x="42966" y="246762"/>
                  </a:lnTo>
                  <a:lnTo>
                    <a:pt x="37816" y="243767"/>
                  </a:lnTo>
                  <a:lnTo>
                    <a:pt x="1905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42"/>
            <p:cNvSpPr/>
            <p:nvPr>
              <p:custDataLst>
                <p:tags r:id="rId114"/>
              </p:custDataLst>
            </p:nvPr>
          </p:nvSpPr>
          <p:spPr>
            <a:xfrm>
              <a:off x="4845389" y="591956"/>
              <a:ext cx="88562" cy="239652"/>
            </a:xfrm>
            <a:custGeom>
              <a:avLst/>
              <a:gdLst/>
              <a:ahLst/>
              <a:cxnLst/>
              <a:rect l="0" t="0" r="0" b="0"/>
              <a:pathLst>
                <a:path w="88562" h="239652">
                  <a:moveTo>
                    <a:pt x="12361" y="17644"/>
                  </a:moveTo>
                  <a:lnTo>
                    <a:pt x="12361" y="17644"/>
                  </a:lnTo>
                  <a:lnTo>
                    <a:pt x="805" y="0"/>
                  </a:lnTo>
                  <a:lnTo>
                    <a:pt x="423" y="942"/>
                  </a:lnTo>
                  <a:lnTo>
                    <a:pt x="0" y="5753"/>
                  </a:lnTo>
                  <a:lnTo>
                    <a:pt x="6613" y="40694"/>
                  </a:lnTo>
                  <a:lnTo>
                    <a:pt x="10658" y="80448"/>
                  </a:lnTo>
                  <a:lnTo>
                    <a:pt x="13738" y="119038"/>
                  </a:lnTo>
                  <a:lnTo>
                    <a:pt x="15356" y="159164"/>
                  </a:lnTo>
                  <a:lnTo>
                    <a:pt x="12952" y="200115"/>
                  </a:lnTo>
                  <a:lnTo>
                    <a:pt x="12396" y="239651"/>
                  </a:lnTo>
                  <a:lnTo>
                    <a:pt x="13775" y="212577"/>
                  </a:lnTo>
                  <a:lnTo>
                    <a:pt x="26667" y="169739"/>
                  </a:lnTo>
                  <a:lnTo>
                    <a:pt x="33065" y="160972"/>
                  </a:lnTo>
                  <a:lnTo>
                    <a:pt x="40613" y="155428"/>
                  </a:lnTo>
                  <a:lnTo>
                    <a:pt x="48671" y="152965"/>
                  </a:lnTo>
                  <a:lnTo>
                    <a:pt x="51384" y="153719"/>
                  </a:lnTo>
                  <a:lnTo>
                    <a:pt x="53193" y="155633"/>
                  </a:lnTo>
                  <a:lnTo>
                    <a:pt x="77627" y="200929"/>
                  </a:lnTo>
                  <a:lnTo>
                    <a:pt x="88561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39"/>
          <p:cNvGrpSpPr/>
          <p:nvPr/>
        </p:nvGrpSpPr>
        <p:grpSpPr>
          <a:xfrm>
            <a:off x="6318249" y="595224"/>
            <a:ext cx="317502" cy="306477"/>
            <a:chOff x="6318249" y="595224"/>
            <a:chExt cx="317502" cy="306477"/>
          </a:xfrm>
        </p:grpSpPr>
        <p:sp>
          <p:nvSpPr>
            <p:cNvPr id="37" name="SMARTInkShape-1943"/>
            <p:cNvSpPr/>
            <p:nvPr>
              <p:custDataLst>
                <p:tags r:id="rId100"/>
              </p:custDataLst>
            </p:nvPr>
          </p:nvSpPr>
          <p:spPr>
            <a:xfrm>
              <a:off x="6616700" y="8636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17168" y="119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44"/>
            <p:cNvSpPr/>
            <p:nvPr>
              <p:custDataLst>
                <p:tags r:id="rId101"/>
              </p:custDataLst>
            </p:nvPr>
          </p:nvSpPr>
          <p:spPr>
            <a:xfrm>
              <a:off x="6486325" y="711200"/>
              <a:ext cx="54176" cy="90007"/>
            </a:xfrm>
            <a:custGeom>
              <a:avLst/>
              <a:gdLst/>
              <a:ahLst/>
              <a:cxnLst/>
              <a:rect l="0" t="0" r="0" b="0"/>
              <a:pathLst>
                <a:path w="54176" h="90007">
                  <a:moveTo>
                    <a:pt x="35125" y="25400"/>
                  </a:moveTo>
                  <a:lnTo>
                    <a:pt x="35125" y="25400"/>
                  </a:lnTo>
                  <a:lnTo>
                    <a:pt x="23568" y="13844"/>
                  </a:lnTo>
                  <a:lnTo>
                    <a:pt x="13217" y="27429"/>
                  </a:lnTo>
                  <a:lnTo>
                    <a:pt x="6604" y="40191"/>
                  </a:lnTo>
                  <a:lnTo>
                    <a:pt x="0" y="69978"/>
                  </a:lnTo>
                  <a:lnTo>
                    <a:pt x="1405" y="79550"/>
                  </a:lnTo>
                  <a:lnTo>
                    <a:pt x="6161" y="89500"/>
                  </a:lnTo>
                  <a:lnTo>
                    <a:pt x="9466" y="90006"/>
                  </a:lnTo>
                  <a:lnTo>
                    <a:pt x="18782" y="86805"/>
                  </a:lnTo>
                  <a:lnTo>
                    <a:pt x="26215" y="78796"/>
                  </a:lnTo>
                  <a:lnTo>
                    <a:pt x="46813" y="32413"/>
                  </a:lnTo>
                  <a:lnTo>
                    <a:pt x="52720" y="12256"/>
                  </a:lnTo>
                  <a:lnTo>
                    <a:pt x="54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45"/>
            <p:cNvSpPr/>
            <p:nvPr>
              <p:custDataLst>
                <p:tags r:id="rId102"/>
              </p:custDataLst>
            </p:nvPr>
          </p:nvSpPr>
          <p:spPr>
            <a:xfrm>
              <a:off x="6318249" y="595224"/>
              <a:ext cx="107952" cy="173127"/>
            </a:xfrm>
            <a:custGeom>
              <a:avLst/>
              <a:gdLst/>
              <a:ahLst/>
              <a:cxnLst/>
              <a:rect l="0" t="0" r="0" b="0"/>
              <a:pathLst>
                <a:path w="107952" h="173127">
                  <a:moveTo>
                    <a:pt x="1" y="141376"/>
                  </a:moveTo>
                  <a:lnTo>
                    <a:pt x="1" y="141376"/>
                  </a:lnTo>
                  <a:lnTo>
                    <a:pt x="0" y="131956"/>
                  </a:lnTo>
                  <a:lnTo>
                    <a:pt x="0" y="133191"/>
                  </a:lnTo>
                  <a:lnTo>
                    <a:pt x="706" y="133803"/>
                  </a:lnTo>
                  <a:lnTo>
                    <a:pt x="3372" y="134482"/>
                  </a:lnTo>
                  <a:lnTo>
                    <a:pt x="24799" y="128047"/>
                  </a:lnTo>
                  <a:lnTo>
                    <a:pt x="34305" y="122752"/>
                  </a:lnTo>
                  <a:lnTo>
                    <a:pt x="57096" y="102888"/>
                  </a:lnTo>
                  <a:lnTo>
                    <a:pt x="78519" y="58725"/>
                  </a:lnTo>
                  <a:lnTo>
                    <a:pt x="102296" y="12828"/>
                  </a:lnTo>
                  <a:lnTo>
                    <a:pt x="106833" y="220"/>
                  </a:lnTo>
                  <a:lnTo>
                    <a:pt x="107206" y="0"/>
                  </a:lnTo>
                  <a:lnTo>
                    <a:pt x="107454" y="559"/>
                  </a:lnTo>
                  <a:lnTo>
                    <a:pt x="107931" y="40246"/>
                  </a:lnTo>
                  <a:lnTo>
                    <a:pt x="107947" y="83848"/>
                  </a:lnTo>
                  <a:lnTo>
                    <a:pt x="107949" y="122214"/>
                  </a:lnTo>
                  <a:lnTo>
                    <a:pt x="107951" y="17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46"/>
            <p:cNvSpPr/>
            <p:nvPr>
              <p:custDataLst>
                <p:tags r:id="rId103"/>
              </p:custDataLst>
            </p:nvPr>
          </p:nvSpPr>
          <p:spPr>
            <a:xfrm>
              <a:off x="6330950" y="60325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0"/>
                  </a:lnTo>
                  <a:lnTo>
                    <a:pt x="0" y="41235"/>
                  </a:lnTo>
                  <a:lnTo>
                    <a:pt x="0" y="8463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40"/>
          <p:cNvGrpSpPr/>
          <p:nvPr/>
        </p:nvGrpSpPr>
        <p:grpSpPr>
          <a:xfrm>
            <a:off x="6946900" y="591151"/>
            <a:ext cx="557617" cy="267630"/>
            <a:chOff x="6946900" y="591151"/>
            <a:chExt cx="557617" cy="267630"/>
          </a:xfrm>
        </p:grpSpPr>
        <p:sp>
          <p:nvSpPr>
            <p:cNvPr id="42" name="SMARTInkShape-1947"/>
            <p:cNvSpPr/>
            <p:nvPr>
              <p:custDataLst>
                <p:tags r:id="rId95"/>
              </p:custDataLst>
            </p:nvPr>
          </p:nvSpPr>
          <p:spPr>
            <a:xfrm>
              <a:off x="7431967" y="599032"/>
              <a:ext cx="72550" cy="259749"/>
            </a:xfrm>
            <a:custGeom>
              <a:avLst/>
              <a:gdLst/>
              <a:ahLst/>
              <a:cxnLst/>
              <a:rect l="0" t="0" r="0" b="0"/>
              <a:pathLst>
                <a:path w="72550" h="259749">
                  <a:moveTo>
                    <a:pt x="48333" y="188368"/>
                  </a:moveTo>
                  <a:lnTo>
                    <a:pt x="48333" y="188368"/>
                  </a:lnTo>
                  <a:lnTo>
                    <a:pt x="48332" y="184997"/>
                  </a:lnTo>
                  <a:lnTo>
                    <a:pt x="46451" y="181460"/>
                  </a:lnTo>
                  <a:lnTo>
                    <a:pt x="43969" y="177537"/>
                  </a:lnTo>
                  <a:lnTo>
                    <a:pt x="42865" y="173441"/>
                  </a:lnTo>
                  <a:lnTo>
                    <a:pt x="41865" y="172067"/>
                  </a:lnTo>
                  <a:lnTo>
                    <a:pt x="40493" y="171151"/>
                  </a:lnTo>
                  <a:lnTo>
                    <a:pt x="38873" y="170540"/>
                  </a:lnTo>
                  <a:lnTo>
                    <a:pt x="33310" y="171742"/>
                  </a:lnTo>
                  <a:lnTo>
                    <a:pt x="29851" y="173051"/>
                  </a:lnTo>
                  <a:lnTo>
                    <a:pt x="18241" y="185006"/>
                  </a:lnTo>
                  <a:lnTo>
                    <a:pt x="3086" y="216030"/>
                  </a:lnTo>
                  <a:lnTo>
                    <a:pt x="0" y="227944"/>
                  </a:lnTo>
                  <a:lnTo>
                    <a:pt x="1635" y="245955"/>
                  </a:lnTo>
                  <a:lnTo>
                    <a:pt x="6588" y="257956"/>
                  </a:lnTo>
                  <a:lnTo>
                    <a:pt x="8508" y="259454"/>
                  </a:lnTo>
                  <a:lnTo>
                    <a:pt x="10494" y="259748"/>
                  </a:lnTo>
                  <a:lnTo>
                    <a:pt x="12524" y="259238"/>
                  </a:lnTo>
                  <a:lnTo>
                    <a:pt x="30533" y="224229"/>
                  </a:lnTo>
                  <a:lnTo>
                    <a:pt x="43750" y="177464"/>
                  </a:lnTo>
                  <a:lnTo>
                    <a:pt x="55895" y="132043"/>
                  </a:lnTo>
                  <a:lnTo>
                    <a:pt x="60723" y="88603"/>
                  </a:lnTo>
                  <a:lnTo>
                    <a:pt x="65802" y="49525"/>
                  </a:lnTo>
                  <a:lnTo>
                    <a:pt x="72549" y="2136"/>
                  </a:lnTo>
                  <a:lnTo>
                    <a:pt x="72238" y="8"/>
                  </a:lnTo>
                  <a:lnTo>
                    <a:pt x="71325" y="0"/>
                  </a:lnTo>
                  <a:lnTo>
                    <a:pt x="70011" y="1406"/>
                  </a:lnTo>
                  <a:lnTo>
                    <a:pt x="62832" y="38444"/>
                  </a:lnTo>
                  <a:lnTo>
                    <a:pt x="57411" y="75507"/>
                  </a:lnTo>
                  <a:lnTo>
                    <a:pt x="55491" y="114633"/>
                  </a:lnTo>
                  <a:lnTo>
                    <a:pt x="56724" y="153891"/>
                  </a:lnTo>
                  <a:lnTo>
                    <a:pt x="61033" y="21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48"/>
            <p:cNvSpPr/>
            <p:nvPr>
              <p:custDataLst>
                <p:tags r:id="rId96"/>
              </p:custDataLst>
            </p:nvPr>
          </p:nvSpPr>
          <p:spPr>
            <a:xfrm>
              <a:off x="7251819" y="634332"/>
              <a:ext cx="138375" cy="210309"/>
            </a:xfrm>
            <a:custGeom>
              <a:avLst/>
              <a:gdLst/>
              <a:ahLst/>
              <a:cxnLst/>
              <a:rect l="0" t="0" r="0" b="0"/>
              <a:pathLst>
                <a:path w="138375" h="210309">
                  <a:moveTo>
                    <a:pt x="12581" y="127668"/>
                  </a:moveTo>
                  <a:lnTo>
                    <a:pt x="12581" y="127668"/>
                  </a:lnTo>
                  <a:lnTo>
                    <a:pt x="12581" y="124297"/>
                  </a:lnTo>
                  <a:lnTo>
                    <a:pt x="11875" y="123304"/>
                  </a:lnTo>
                  <a:lnTo>
                    <a:pt x="10699" y="122642"/>
                  </a:lnTo>
                  <a:lnTo>
                    <a:pt x="9210" y="122201"/>
                  </a:lnTo>
                  <a:lnTo>
                    <a:pt x="8217" y="121201"/>
                  </a:lnTo>
                  <a:lnTo>
                    <a:pt x="7113" y="118209"/>
                  </a:lnTo>
                  <a:lnTo>
                    <a:pt x="6492" y="112557"/>
                  </a:lnTo>
                  <a:lnTo>
                    <a:pt x="5700" y="111950"/>
                  </a:lnTo>
                  <a:lnTo>
                    <a:pt x="4466" y="112250"/>
                  </a:lnTo>
                  <a:lnTo>
                    <a:pt x="2937" y="113156"/>
                  </a:lnTo>
                  <a:lnTo>
                    <a:pt x="1239" y="119807"/>
                  </a:lnTo>
                  <a:lnTo>
                    <a:pt x="0" y="163545"/>
                  </a:lnTo>
                  <a:lnTo>
                    <a:pt x="1798" y="184159"/>
                  </a:lnTo>
                  <a:lnTo>
                    <a:pt x="8726" y="206717"/>
                  </a:lnTo>
                  <a:lnTo>
                    <a:pt x="11422" y="209295"/>
                  </a:lnTo>
                  <a:lnTo>
                    <a:pt x="14630" y="210308"/>
                  </a:lnTo>
                  <a:lnTo>
                    <a:pt x="18181" y="210278"/>
                  </a:lnTo>
                  <a:lnTo>
                    <a:pt x="21253" y="208847"/>
                  </a:lnTo>
                  <a:lnTo>
                    <a:pt x="36402" y="192218"/>
                  </a:lnTo>
                  <a:lnTo>
                    <a:pt x="49324" y="171071"/>
                  </a:lnTo>
                  <a:lnTo>
                    <a:pt x="55509" y="156624"/>
                  </a:lnTo>
                  <a:lnTo>
                    <a:pt x="55310" y="156144"/>
                  </a:lnTo>
                  <a:lnTo>
                    <a:pt x="53210" y="157493"/>
                  </a:lnTo>
                  <a:lnTo>
                    <a:pt x="53072" y="158840"/>
                  </a:lnTo>
                  <a:lnTo>
                    <a:pt x="55544" y="165518"/>
                  </a:lnTo>
                  <a:lnTo>
                    <a:pt x="58619" y="184142"/>
                  </a:lnTo>
                  <a:lnTo>
                    <a:pt x="60206" y="188600"/>
                  </a:lnTo>
                  <a:lnTo>
                    <a:pt x="65732" y="195436"/>
                  </a:lnTo>
                  <a:lnTo>
                    <a:pt x="69182" y="198247"/>
                  </a:lnTo>
                  <a:lnTo>
                    <a:pt x="72187" y="199415"/>
                  </a:lnTo>
                  <a:lnTo>
                    <a:pt x="74897" y="199488"/>
                  </a:lnTo>
                  <a:lnTo>
                    <a:pt x="77408" y="198831"/>
                  </a:lnTo>
                  <a:lnTo>
                    <a:pt x="87684" y="191165"/>
                  </a:lnTo>
                  <a:lnTo>
                    <a:pt x="96295" y="173215"/>
                  </a:lnTo>
                  <a:lnTo>
                    <a:pt x="110595" y="128068"/>
                  </a:lnTo>
                  <a:lnTo>
                    <a:pt x="123246" y="81833"/>
                  </a:lnTo>
                  <a:lnTo>
                    <a:pt x="131471" y="37697"/>
                  </a:lnTo>
                  <a:lnTo>
                    <a:pt x="138374" y="2870"/>
                  </a:lnTo>
                  <a:lnTo>
                    <a:pt x="138070" y="725"/>
                  </a:lnTo>
                  <a:lnTo>
                    <a:pt x="137163" y="0"/>
                  </a:lnTo>
                  <a:lnTo>
                    <a:pt x="135852" y="223"/>
                  </a:lnTo>
                  <a:lnTo>
                    <a:pt x="134978" y="1782"/>
                  </a:lnTo>
                  <a:lnTo>
                    <a:pt x="129020" y="41877"/>
                  </a:lnTo>
                  <a:lnTo>
                    <a:pt x="125421" y="85295"/>
                  </a:lnTo>
                  <a:lnTo>
                    <a:pt x="121980" y="125696"/>
                  </a:lnTo>
                  <a:lnTo>
                    <a:pt x="120531" y="20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49"/>
            <p:cNvSpPr/>
            <p:nvPr>
              <p:custDataLst>
                <p:tags r:id="rId97"/>
              </p:custDataLst>
            </p:nvPr>
          </p:nvSpPr>
          <p:spPr>
            <a:xfrm>
              <a:off x="7163185" y="749300"/>
              <a:ext cx="45502" cy="104679"/>
            </a:xfrm>
            <a:custGeom>
              <a:avLst/>
              <a:gdLst/>
              <a:ahLst/>
              <a:cxnLst/>
              <a:rect l="0" t="0" r="0" b="0"/>
              <a:pathLst>
                <a:path w="45502" h="104679">
                  <a:moveTo>
                    <a:pt x="25015" y="0"/>
                  </a:moveTo>
                  <a:lnTo>
                    <a:pt x="25015" y="0"/>
                  </a:lnTo>
                  <a:lnTo>
                    <a:pt x="18273" y="3371"/>
                  </a:lnTo>
                  <a:lnTo>
                    <a:pt x="13082" y="8789"/>
                  </a:lnTo>
                  <a:lnTo>
                    <a:pt x="8422" y="17312"/>
                  </a:lnTo>
                  <a:lnTo>
                    <a:pt x="1564" y="45779"/>
                  </a:lnTo>
                  <a:lnTo>
                    <a:pt x="0" y="75208"/>
                  </a:lnTo>
                  <a:lnTo>
                    <a:pt x="3550" y="88459"/>
                  </a:lnTo>
                  <a:lnTo>
                    <a:pt x="6471" y="94956"/>
                  </a:lnTo>
                  <a:lnTo>
                    <a:pt x="9831" y="99287"/>
                  </a:lnTo>
                  <a:lnTo>
                    <a:pt x="17326" y="104100"/>
                  </a:lnTo>
                  <a:lnTo>
                    <a:pt x="20594" y="104678"/>
                  </a:lnTo>
                  <a:lnTo>
                    <a:pt x="23479" y="104357"/>
                  </a:lnTo>
                  <a:lnTo>
                    <a:pt x="26107" y="103438"/>
                  </a:lnTo>
                  <a:lnTo>
                    <a:pt x="36549" y="92032"/>
                  </a:lnTo>
                  <a:lnTo>
                    <a:pt x="45208" y="75246"/>
                  </a:lnTo>
                  <a:lnTo>
                    <a:pt x="45501" y="50125"/>
                  </a:lnTo>
                  <a:lnTo>
                    <a:pt x="41119" y="30453"/>
                  </a:lnTo>
                  <a:lnTo>
                    <a:pt x="33583" y="20355"/>
                  </a:lnTo>
                  <a:lnTo>
                    <a:pt x="28610" y="15686"/>
                  </a:lnTo>
                  <a:lnTo>
                    <a:pt x="23883" y="13280"/>
                  </a:lnTo>
                  <a:lnTo>
                    <a:pt x="596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50"/>
            <p:cNvSpPr/>
            <p:nvPr>
              <p:custDataLst>
                <p:tags r:id="rId98"/>
              </p:custDataLst>
            </p:nvPr>
          </p:nvSpPr>
          <p:spPr>
            <a:xfrm>
              <a:off x="7048784" y="591151"/>
              <a:ext cx="75917" cy="247050"/>
            </a:xfrm>
            <a:custGeom>
              <a:avLst/>
              <a:gdLst/>
              <a:ahLst/>
              <a:cxnLst/>
              <a:rect l="0" t="0" r="0" b="0"/>
              <a:pathLst>
                <a:path w="75917" h="247050">
                  <a:moveTo>
                    <a:pt x="18766" y="18449"/>
                  </a:moveTo>
                  <a:lnTo>
                    <a:pt x="18766" y="18449"/>
                  </a:lnTo>
                  <a:lnTo>
                    <a:pt x="18766" y="6240"/>
                  </a:lnTo>
                  <a:lnTo>
                    <a:pt x="18060" y="3959"/>
                  </a:lnTo>
                  <a:lnTo>
                    <a:pt x="16885" y="2439"/>
                  </a:lnTo>
                  <a:lnTo>
                    <a:pt x="13299" y="0"/>
                  </a:lnTo>
                  <a:lnTo>
                    <a:pt x="8808" y="38422"/>
                  </a:lnTo>
                  <a:lnTo>
                    <a:pt x="11034" y="79714"/>
                  </a:lnTo>
                  <a:lnTo>
                    <a:pt x="12006" y="119387"/>
                  </a:lnTo>
                  <a:lnTo>
                    <a:pt x="10453" y="165074"/>
                  </a:lnTo>
                  <a:lnTo>
                    <a:pt x="5938" y="211272"/>
                  </a:lnTo>
                  <a:lnTo>
                    <a:pt x="355" y="246489"/>
                  </a:lnTo>
                  <a:lnTo>
                    <a:pt x="142" y="245970"/>
                  </a:lnTo>
                  <a:lnTo>
                    <a:pt x="0" y="244213"/>
                  </a:lnTo>
                  <a:lnTo>
                    <a:pt x="8579" y="202283"/>
                  </a:lnTo>
                  <a:lnTo>
                    <a:pt x="14650" y="178987"/>
                  </a:lnTo>
                  <a:lnTo>
                    <a:pt x="20699" y="169057"/>
                  </a:lnTo>
                  <a:lnTo>
                    <a:pt x="27386" y="162997"/>
                  </a:lnTo>
                  <a:lnTo>
                    <a:pt x="32710" y="160304"/>
                  </a:lnTo>
                  <a:lnTo>
                    <a:pt x="35823" y="160996"/>
                  </a:lnTo>
                  <a:lnTo>
                    <a:pt x="43046" y="165529"/>
                  </a:lnTo>
                  <a:lnTo>
                    <a:pt x="51673" y="176015"/>
                  </a:lnTo>
                  <a:lnTo>
                    <a:pt x="64568" y="205997"/>
                  </a:lnTo>
                  <a:lnTo>
                    <a:pt x="75916" y="24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51"/>
            <p:cNvSpPr/>
            <p:nvPr>
              <p:custDataLst>
                <p:tags r:id="rId99"/>
              </p:custDataLst>
            </p:nvPr>
          </p:nvSpPr>
          <p:spPr>
            <a:xfrm>
              <a:off x="6946900" y="647984"/>
              <a:ext cx="60809" cy="182020"/>
            </a:xfrm>
            <a:custGeom>
              <a:avLst/>
              <a:gdLst/>
              <a:ahLst/>
              <a:cxnLst/>
              <a:rect l="0" t="0" r="0" b="0"/>
              <a:pathLst>
                <a:path w="60809" h="182020">
                  <a:moveTo>
                    <a:pt x="57150" y="12416"/>
                  </a:moveTo>
                  <a:lnTo>
                    <a:pt x="57150" y="12416"/>
                  </a:lnTo>
                  <a:lnTo>
                    <a:pt x="60520" y="9045"/>
                  </a:lnTo>
                  <a:lnTo>
                    <a:pt x="60808" y="8052"/>
                  </a:lnTo>
                  <a:lnTo>
                    <a:pt x="60294" y="7390"/>
                  </a:lnTo>
                  <a:lnTo>
                    <a:pt x="59246" y="6949"/>
                  </a:lnTo>
                  <a:lnTo>
                    <a:pt x="58547" y="5949"/>
                  </a:lnTo>
                  <a:lnTo>
                    <a:pt x="57771" y="2957"/>
                  </a:lnTo>
                  <a:lnTo>
                    <a:pt x="56859" y="1876"/>
                  </a:lnTo>
                  <a:lnTo>
                    <a:pt x="53963" y="676"/>
                  </a:lnTo>
                  <a:lnTo>
                    <a:pt x="41625" y="0"/>
                  </a:lnTo>
                  <a:lnTo>
                    <a:pt x="32376" y="3605"/>
                  </a:lnTo>
                  <a:lnTo>
                    <a:pt x="27934" y="6542"/>
                  </a:lnTo>
                  <a:lnTo>
                    <a:pt x="14940" y="24160"/>
                  </a:lnTo>
                  <a:lnTo>
                    <a:pt x="3683" y="50327"/>
                  </a:lnTo>
                  <a:lnTo>
                    <a:pt x="1797" y="69510"/>
                  </a:lnTo>
                  <a:lnTo>
                    <a:pt x="7123" y="93073"/>
                  </a:lnTo>
                  <a:lnTo>
                    <a:pt x="16691" y="110868"/>
                  </a:lnTo>
                  <a:lnTo>
                    <a:pt x="32146" y="138794"/>
                  </a:lnTo>
                  <a:lnTo>
                    <a:pt x="36336" y="151540"/>
                  </a:lnTo>
                  <a:lnTo>
                    <a:pt x="34206" y="166527"/>
                  </a:lnTo>
                  <a:lnTo>
                    <a:pt x="29107" y="177631"/>
                  </a:lnTo>
                  <a:lnTo>
                    <a:pt x="25754" y="179709"/>
                  </a:lnTo>
                  <a:lnTo>
                    <a:pt x="16384" y="182019"/>
                  </a:lnTo>
                  <a:lnTo>
                    <a:pt x="12334" y="180518"/>
                  </a:lnTo>
                  <a:lnTo>
                    <a:pt x="5952" y="173206"/>
                  </a:lnTo>
                  <a:lnTo>
                    <a:pt x="2646" y="164782"/>
                  </a:lnTo>
                  <a:lnTo>
                    <a:pt x="0" y="13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341"/>
          <p:cNvGrpSpPr/>
          <p:nvPr/>
        </p:nvGrpSpPr>
        <p:grpSpPr>
          <a:xfrm>
            <a:off x="7810500" y="723900"/>
            <a:ext cx="254001" cy="121876"/>
            <a:chOff x="7810500" y="723900"/>
            <a:chExt cx="254001" cy="121876"/>
          </a:xfrm>
        </p:grpSpPr>
        <p:sp>
          <p:nvSpPr>
            <p:cNvPr id="48" name="SMARTInkShape-1952"/>
            <p:cNvSpPr/>
            <p:nvPr>
              <p:custDataLst>
                <p:tags r:id="rId93"/>
              </p:custDataLst>
            </p:nvPr>
          </p:nvSpPr>
          <p:spPr>
            <a:xfrm>
              <a:off x="7962246" y="731066"/>
              <a:ext cx="102255" cy="101671"/>
            </a:xfrm>
            <a:custGeom>
              <a:avLst/>
              <a:gdLst/>
              <a:ahLst/>
              <a:cxnLst/>
              <a:rect l="0" t="0" r="0" b="0"/>
              <a:pathLst>
                <a:path w="102255" h="101671">
                  <a:moveTo>
                    <a:pt x="32404" y="62684"/>
                  </a:moveTo>
                  <a:lnTo>
                    <a:pt x="32404" y="62684"/>
                  </a:lnTo>
                  <a:lnTo>
                    <a:pt x="33109" y="46369"/>
                  </a:lnTo>
                  <a:lnTo>
                    <a:pt x="44765" y="1937"/>
                  </a:lnTo>
                  <a:lnTo>
                    <a:pt x="44172" y="1019"/>
                  </a:lnTo>
                  <a:lnTo>
                    <a:pt x="43072" y="407"/>
                  </a:lnTo>
                  <a:lnTo>
                    <a:pt x="41633" y="0"/>
                  </a:lnTo>
                  <a:lnTo>
                    <a:pt x="29493" y="6168"/>
                  </a:lnTo>
                  <a:lnTo>
                    <a:pt x="15862" y="20303"/>
                  </a:lnTo>
                  <a:lnTo>
                    <a:pt x="2886" y="41268"/>
                  </a:lnTo>
                  <a:lnTo>
                    <a:pt x="0" y="57164"/>
                  </a:lnTo>
                  <a:lnTo>
                    <a:pt x="1775" y="72931"/>
                  </a:lnTo>
                  <a:lnTo>
                    <a:pt x="7267" y="86994"/>
                  </a:lnTo>
                  <a:lnTo>
                    <a:pt x="12824" y="92296"/>
                  </a:lnTo>
                  <a:lnTo>
                    <a:pt x="28405" y="100069"/>
                  </a:lnTo>
                  <a:lnTo>
                    <a:pt x="57011" y="101670"/>
                  </a:lnTo>
                  <a:lnTo>
                    <a:pt x="102254" y="88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53"/>
            <p:cNvSpPr/>
            <p:nvPr>
              <p:custDataLst>
                <p:tags r:id="rId94"/>
              </p:custDataLst>
            </p:nvPr>
          </p:nvSpPr>
          <p:spPr>
            <a:xfrm>
              <a:off x="7810500" y="723900"/>
              <a:ext cx="107756" cy="121876"/>
            </a:xfrm>
            <a:custGeom>
              <a:avLst/>
              <a:gdLst/>
              <a:ahLst/>
              <a:cxnLst/>
              <a:rect l="0" t="0" r="0" b="0"/>
              <a:pathLst>
                <a:path w="107756" h="121876">
                  <a:moveTo>
                    <a:pt x="0" y="0"/>
                  </a:moveTo>
                  <a:lnTo>
                    <a:pt x="0" y="0"/>
                  </a:lnTo>
                  <a:lnTo>
                    <a:pt x="0" y="40164"/>
                  </a:lnTo>
                  <a:lnTo>
                    <a:pt x="0" y="82566"/>
                  </a:lnTo>
                  <a:lnTo>
                    <a:pt x="5069" y="111638"/>
                  </a:lnTo>
                  <a:lnTo>
                    <a:pt x="8839" y="119702"/>
                  </a:lnTo>
                  <a:lnTo>
                    <a:pt x="10831" y="121429"/>
                  </a:lnTo>
                  <a:lnTo>
                    <a:pt x="12865" y="121875"/>
                  </a:lnTo>
                  <a:lnTo>
                    <a:pt x="14927" y="121467"/>
                  </a:lnTo>
                  <a:lnTo>
                    <a:pt x="24571" y="110779"/>
                  </a:lnTo>
                  <a:lnTo>
                    <a:pt x="39060" y="80182"/>
                  </a:lnTo>
                  <a:lnTo>
                    <a:pt x="43559" y="64601"/>
                  </a:lnTo>
                  <a:lnTo>
                    <a:pt x="45267" y="62118"/>
                  </a:lnTo>
                  <a:lnTo>
                    <a:pt x="47111" y="60462"/>
                  </a:lnTo>
                  <a:lnTo>
                    <a:pt x="48340" y="60063"/>
                  </a:lnTo>
                  <a:lnTo>
                    <a:pt x="49160" y="60503"/>
                  </a:lnTo>
                  <a:lnTo>
                    <a:pt x="53846" y="73021"/>
                  </a:lnTo>
                  <a:lnTo>
                    <a:pt x="60478" y="96992"/>
                  </a:lnTo>
                  <a:lnTo>
                    <a:pt x="71370" y="114252"/>
                  </a:lnTo>
                  <a:lnTo>
                    <a:pt x="77816" y="117806"/>
                  </a:lnTo>
                  <a:lnTo>
                    <a:pt x="81511" y="118754"/>
                  </a:lnTo>
                  <a:lnTo>
                    <a:pt x="84679" y="117975"/>
                  </a:lnTo>
                  <a:lnTo>
                    <a:pt x="90081" y="113346"/>
                  </a:lnTo>
                  <a:lnTo>
                    <a:pt x="100460" y="92694"/>
                  </a:lnTo>
                  <a:lnTo>
                    <a:pt x="106470" y="59180"/>
                  </a:lnTo>
                  <a:lnTo>
                    <a:pt x="107755" y="27035"/>
                  </a:lnTo>
                  <a:lnTo>
                    <a:pt x="105982" y="20717"/>
                  </a:lnTo>
                  <a:lnTo>
                    <a:pt x="104522" y="18045"/>
                  </a:lnTo>
                  <a:lnTo>
                    <a:pt x="103547" y="16969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342"/>
          <p:cNvGrpSpPr/>
          <p:nvPr/>
        </p:nvGrpSpPr>
        <p:grpSpPr>
          <a:xfrm>
            <a:off x="8326675" y="540633"/>
            <a:ext cx="569676" cy="387165"/>
            <a:chOff x="8326675" y="540633"/>
            <a:chExt cx="569676" cy="387165"/>
          </a:xfrm>
        </p:grpSpPr>
        <p:sp>
          <p:nvSpPr>
            <p:cNvPr id="51" name="SMARTInkShape-1954"/>
            <p:cNvSpPr/>
            <p:nvPr>
              <p:custDataLst>
                <p:tags r:id="rId86"/>
              </p:custDataLst>
            </p:nvPr>
          </p:nvSpPr>
          <p:spPr>
            <a:xfrm>
              <a:off x="8792523" y="660400"/>
              <a:ext cx="103828" cy="38101"/>
            </a:xfrm>
            <a:custGeom>
              <a:avLst/>
              <a:gdLst/>
              <a:ahLst/>
              <a:cxnLst/>
              <a:rect l="0" t="0" r="0" b="0"/>
              <a:pathLst>
                <a:path w="103828" h="38101">
                  <a:moveTo>
                    <a:pt x="14927" y="38100"/>
                  </a:moveTo>
                  <a:lnTo>
                    <a:pt x="14927" y="38100"/>
                  </a:lnTo>
                  <a:lnTo>
                    <a:pt x="11556" y="34729"/>
                  </a:lnTo>
                  <a:lnTo>
                    <a:pt x="8020" y="33074"/>
                  </a:lnTo>
                  <a:lnTo>
                    <a:pt x="0" y="32012"/>
                  </a:lnTo>
                  <a:lnTo>
                    <a:pt x="36" y="31219"/>
                  </a:lnTo>
                  <a:lnTo>
                    <a:pt x="3840" y="28456"/>
                  </a:lnTo>
                  <a:lnTo>
                    <a:pt x="50226" y="16145"/>
                  </a:lnTo>
                  <a:lnTo>
                    <a:pt x="103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55"/>
            <p:cNvSpPr/>
            <p:nvPr>
              <p:custDataLst>
                <p:tags r:id="rId87"/>
              </p:custDataLst>
            </p:nvPr>
          </p:nvSpPr>
          <p:spPr>
            <a:xfrm>
              <a:off x="8805401" y="540633"/>
              <a:ext cx="83195" cy="273238"/>
            </a:xfrm>
            <a:custGeom>
              <a:avLst/>
              <a:gdLst/>
              <a:ahLst/>
              <a:cxnLst/>
              <a:rect l="0" t="0" r="0" b="0"/>
              <a:pathLst>
                <a:path w="83195" h="273238">
                  <a:moveTo>
                    <a:pt x="65549" y="5467"/>
                  </a:moveTo>
                  <a:lnTo>
                    <a:pt x="65549" y="5467"/>
                  </a:lnTo>
                  <a:lnTo>
                    <a:pt x="77482" y="441"/>
                  </a:lnTo>
                  <a:lnTo>
                    <a:pt x="79854" y="0"/>
                  </a:lnTo>
                  <a:lnTo>
                    <a:pt x="81436" y="411"/>
                  </a:lnTo>
                  <a:lnTo>
                    <a:pt x="82491" y="1391"/>
                  </a:lnTo>
                  <a:lnTo>
                    <a:pt x="83194" y="2749"/>
                  </a:lnTo>
                  <a:lnTo>
                    <a:pt x="70599" y="44672"/>
                  </a:lnTo>
                  <a:lnTo>
                    <a:pt x="54709" y="89490"/>
                  </a:lnTo>
                  <a:lnTo>
                    <a:pt x="38791" y="136633"/>
                  </a:lnTo>
                  <a:lnTo>
                    <a:pt x="22948" y="184090"/>
                  </a:lnTo>
                  <a:lnTo>
                    <a:pt x="6630" y="230928"/>
                  </a:lnTo>
                  <a:lnTo>
                    <a:pt x="34" y="258929"/>
                  </a:lnTo>
                  <a:lnTo>
                    <a:pt x="0" y="265458"/>
                  </a:lnTo>
                  <a:lnTo>
                    <a:pt x="1389" y="269811"/>
                  </a:lnTo>
                  <a:lnTo>
                    <a:pt x="3725" y="272713"/>
                  </a:lnTo>
                  <a:lnTo>
                    <a:pt x="6694" y="273237"/>
                  </a:lnTo>
                  <a:lnTo>
                    <a:pt x="13756" y="270055"/>
                  </a:lnTo>
                  <a:lnTo>
                    <a:pt x="27449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56"/>
            <p:cNvSpPr/>
            <p:nvPr>
              <p:custDataLst>
                <p:tags r:id="rId88"/>
              </p:custDataLst>
            </p:nvPr>
          </p:nvSpPr>
          <p:spPr>
            <a:xfrm>
              <a:off x="8680844" y="684816"/>
              <a:ext cx="98804" cy="242982"/>
            </a:xfrm>
            <a:custGeom>
              <a:avLst/>
              <a:gdLst/>
              <a:ahLst/>
              <a:cxnLst/>
              <a:rect l="0" t="0" r="0" b="0"/>
              <a:pathLst>
                <a:path w="98804" h="242982">
                  <a:moveTo>
                    <a:pt x="44056" y="70834"/>
                  </a:moveTo>
                  <a:lnTo>
                    <a:pt x="44056" y="70834"/>
                  </a:lnTo>
                  <a:lnTo>
                    <a:pt x="49523" y="65367"/>
                  </a:lnTo>
                  <a:lnTo>
                    <a:pt x="49112" y="65072"/>
                  </a:lnTo>
                  <a:lnTo>
                    <a:pt x="46773" y="64745"/>
                  </a:lnTo>
                  <a:lnTo>
                    <a:pt x="43382" y="70245"/>
                  </a:lnTo>
                  <a:lnTo>
                    <a:pt x="29200" y="113917"/>
                  </a:lnTo>
                  <a:lnTo>
                    <a:pt x="16401" y="160013"/>
                  </a:lnTo>
                  <a:lnTo>
                    <a:pt x="6347" y="201939"/>
                  </a:lnTo>
                  <a:lnTo>
                    <a:pt x="0" y="242272"/>
                  </a:lnTo>
                  <a:lnTo>
                    <a:pt x="574" y="242981"/>
                  </a:lnTo>
                  <a:lnTo>
                    <a:pt x="1662" y="242043"/>
                  </a:lnTo>
                  <a:lnTo>
                    <a:pt x="8479" y="230399"/>
                  </a:lnTo>
                  <a:lnTo>
                    <a:pt x="20984" y="184798"/>
                  </a:lnTo>
                  <a:lnTo>
                    <a:pt x="28676" y="144896"/>
                  </a:lnTo>
                  <a:lnTo>
                    <a:pt x="39476" y="103494"/>
                  </a:lnTo>
                  <a:lnTo>
                    <a:pt x="50930" y="64754"/>
                  </a:lnTo>
                  <a:lnTo>
                    <a:pt x="67278" y="21298"/>
                  </a:lnTo>
                  <a:lnTo>
                    <a:pt x="78531" y="6924"/>
                  </a:lnTo>
                  <a:lnTo>
                    <a:pt x="86660" y="567"/>
                  </a:lnTo>
                  <a:lnTo>
                    <a:pt x="90097" y="0"/>
                  </a:lnTo>
                  <a:lnTo>
                    <a:pt x="93095" y="1034"/>
                  </a:lnTo>
                  <a:lnTo>
                    <a:pt x="95799" y="3134"/>
                  </a:lnTo>
                  <a:lnTo>
                    <a:pt x="98803" y="12993"/>
                  </a:lnTo>
                  <a:lnTo>
                    <a:pt x="98613" y="36292"/>
                  </a:lnTo>
                  <a:lnTo>
                    <a:pt x="95115" y="54071"/>
                  </a:lnTo>
                  <a:lnTo>
                    <a:pt x="77704" y="90808"/>
                  </a:lnTo>
                  <a:lnTo>
                    <a:pt x="70535" y="99937"/>
                  </a:lnTo>
                  <a:lnTo>
                    <a:pt x="67352" y="102230"/>
                  </a:lnTo>
                  <a:lnTo>
                    <a:pt x="64526" y="103054"/>
                  </a:lnTo>
                  <a:lnTo>
                    <a:pt x="61936" y="102897"/>
                  </a:lnTo>
                  <a:lnTo>
                    <a:pt x="59504" y="101382"/>
                  </a:lnTo>
                  <a:lnTo>
                    <a:pt x="50406" y="89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57"/>
            <p:cNvSpPr/>
            <p:nvPr>
              <p:custDataLst>
                <p:tags r:id="rId89"/>
              </p:custDataLst>
            </p:nvPr>
          </p:nvSpPr>
          <p:spPr>
            <a:xfrm>
              <a:off x="8642663" y="712805"/>
              <a:ext cx="40439" cy="120593"/>
            </a:xfrm>
            <a:custGeom>
              <a:avLst/>
              <a:gdLst/>
              <a:ahLst/>
              <a:cxnLst/>
              <a:rect l="0" t="0" r="0" b="0"/>
              <a:pathLst>
                <a:path w="40439" h="120593">
                  <a:moveTo>
                    <a:pt x="6037" y="42845"/>
                  </a:moveTo>
                  <a:lnTo>
                    <a:pt x="6037" y="42845"/>
                  </a:lnTo>
                  <a:lnTo>
                    <a:pt x="2666" y="39474"/>
                  </a:lnTo>
                  <a:lnTo>
                    <a:pt x="2378" y="38481"/>
                  </a:lnTo>
                  <a:lnTo>
                    <a:pt x="2892" y="37819"/>
                  </a:lnTo>
                  <a:lnTo>
                    <a:pt x="3941" y="37378"/>
                  </a:lnTo>
                  <a:lnTo>
                    <a:pt x="5345" y="37789"/>
                  </a:lnTo>
                  <a:lnTo>
                    <a:pt x="10693" y="41033"/>
                  </a:lnTo>
                  <a:lnTo>
                    <a:pt x="14691" y="42040"/>
                  </a:lnTo>
                  <a:lnTo>
                    <a:pt x="20701" y="38724"/>
                  </a:lnTo>
                  <a:lnTo>
                    <a:pt x="27371" y="32547"/>
                  </a:lnTo>
                  <a:lnTo>
                    <a:pt x="39647" y="12971"/>
                  </a:lnTo>
                  <a:lnTo>
                    <a:pt x="40438" y="9523"/>
                  </a:lnTo>
                  <a:lnTo>
                    <a:pt x="40260" y="6519"/>
                  </a:lnTo>
                  <a:lnTo>
                    <a:pt x="39435" y="3811"/>
                  </a:lnTo>
                  <a:lnTo>
                    <a:pt x="38180" y="2006"/>
                  </a:lnTo>
                  <a:lnTo>
                    <a:pt x="36637" y="802"/>
                  </a:lnTo>
                  <a:lnTo>
                    <a:pt x="34904" y="0"/>
                  </a:lnTo>
                  <a:lnTo>
                    <a:pt x="32337" y="876"/>
                  </a:lnTo>
                  <a:lnTo>
                    <a:pt x="25722" y="5612"/>
                  </a:lnTo>
                  <a:lnTo>
                    <a:pt x="14064" y="22954"/>
                  </a:lnTo>
                  <a:lnTo>
                    <a:pt x="3258" y="53393"/>
                  </a:lnTo>
                  <a:lnTo>
                    <a:pt x="0" y="97114"/>
                  </a:lnTo>
                  <a:lnTo>
                    <a:pt x="485" y="112625"/>
                  </a:lnTo>
                  <a:lnTo>
                    <a:pt x="3098" y="119249"/>
                  </a:lnTo>
                  <a:lnTo>
                    <a:pt x="5489" y="120592"/>
                  </a:lnTo>
                  <a:lnTo>
                    <a:pt x="25087" y="112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58"/>
            <p:cNvSpPr/>
            <p:nvPr>
              <p:custDataLst>
                <p:tags r:id="rId90"/>
              </p:custDataLst>
            </p:nvPr>
          </p:nvSpPr>
          <p:spPr>
            <a:xfrm>
              <a:off x="8557218" y="717811"/>
              <a:ext cx="59733" cy="97600"/>
            </a:xfrm>
            <a:custGeom>
              <a:avLst/>
              <a:gdLst/>
              <a:ahLst/>
              <a:cxnLst/>
              <a:rect l="0" t="0" r="0" b="0"/>
              <a:pathLst>
                <a:path w="59733" h="97600">
                  <a:moveTo>
                    <a:pt x="59732" y="6089"/>
                  </a:moveTo>
                  <a:lnTo>
                    <a:pt x="59732" y="6089"/>
                  </a:lnTo>
                  <a:lnTo>
                    <a:pt x="56361" y="2718"/>
                  </a:lnTo>
                  <a:lnTo>
                    <a:pt x="52824" y="1063"/>
                  </a:lnTo>
                  <a:lnTo>
                    <a:pt x="41434" y="0"/>
                  </a:lnTo>
                  <a:lnTo>
                    <a:pt x="33725" y="3618"/>
                  </a:lnTo>
                  <a:lnTo>
                    <a:pt x="17279" y="17439"/>
                  </a:lnTo>
                  <a:lnTo>
                    <a:pt x="5511" y="43191"/>
                  </a:lnTo>
                  <a:lnTo>
                    <a:pt x="0" y="62238"/>
                  </a:lnTo>
                  <a:lnTo>
                    <a:pt x="964" y="72437"/>
                  </a:lnTo>
                  <a:lnTo>
                    <a:pt x="5473" y="86112"/>
                  </a:lnTo>
                  <a:lnTo>
                    <a:pt x="13039" y="92925"/>
                  </a:lnTo>
                  <a:lnTo>
                    <a:pt x="23457" y="97599"/>
                  </a:lnTo>
                  <a:lnTo>
                    <a:pt x="59732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959"/>
            <p:cNvSpPr/>
            <p:nvPr>
              <p:custDataLst>
                <p:tags r:id="rId91"/>
              </p:custDataLst>
            </p:nvPr>
          </p:nvSpPr>
          <p:spPr>
            <a:xfrm>
              <a:off x="8446324" y="712132"/>
              <a:ext cx="88077" cy="107019"/>
            </a:xfrm>
            <a:custGeom>
              <a:avLst/>
              <a:gdLst/>
              <a:ahLst/>
              <a:cxnLst/>
              <a:rect l="0" t="0" r="0" b="0"/>
              <a:pathLst>
                <a:path w="88077" h="107019">
                  <a:moveTo>
                    <a:pt x="88076" y="11768"/>
                  </a:moveTo>
                  <a:lnTo>
                    <a:pt x="88076" y="11768"/>
                  </a:lnTo>
                  <a:lnTo>
                    <a:pt x="88076" y="8397"/>
                  </a:lnTo>
                  <a:lnTo>
                    <a:pt x="86195" y="4860"/>
                  </a:lnTo>
                  <a:lnTo>
                    <a:pt x="84705" y="2930"/>
                  </a:lnTo>
                  <a:lnTo>
                    <a:pt x="75524" y="784"/>
                  </a:lnTo>
                  <a:lnTo>
                    <a:pt x="48716" y="0"/>
                  </a:lnTo>
                  <a:lnTo>
                    <a:pt x="39773" y="2539"/>
                  </a:lnTo>
                  <a:lnTo>
                    <a:pt x="23433" y="14678"/>
                  </a:lnTo>
                  <a:lnTo>
                    <a:pt x="8559" y="31680"/>
                  </a:lnTo>
                  <a:lnTo>
                    <a:pt x="3346" y="47664"/>
                  </a:lnTo>
                  <a:lnTo>
                    <a:pt x="0" y="79928"/>
                  </a:lnTo>
                  <a:lnTo>
                    <a:pt x="1842" y="86136"/>
                  </a:lnTo>
                  <a:lnTo>
                    <a:pt x="9533" y="96796"/>
                  </a:lnTo>
                  <a:lnTo>
                    <a:pt x="23770" y="102475"/>
                  </a:lnTo>
                  <a:lnTo>
                    <a:pt x="56326" y="107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960"/>
            <p:cNvSpPr/>
            <p:nvPr>
              <p:custDataLst>
                <p:tags r:id="rId92"/>
              </p:custDataLst>
            </p:nvPr>
          </p:nvSpPr>
          <p:spPr>
            <a:xfrm>
              <a:off x="8326675" y="708304"/>
              <a:ext cx="118826" cy="110847"/>
            </a:xfrm>
            <a:custGeom>
              <a:avLst/>
              <a:gdLst/>
              <a:ahLst/>
              <a:cxnLst/>
              <a:rect l="0" t="0" r="0" b="0"/>
              <a:pathLst>
                <a:path w="118826" h="110847">
                  <a:moveTo>
                    <a:pt x="74375" y="15596"/>
                  </a:moveTo>
                  <a:lnTo>
                    <a:pt x="74375" y="15596"/>
                  </a:lnTo>
                  <a:lnTo>
                    <a:pt x="68600" y="10526"/>
                  </a:lnTo>
                  <a:lnTo>
                    <a:pt x="50609" y="669"/>
                  </a:lnTo>
                  <a:lnTo>
                    <a:pt x="47242" y="0"/>
                  </a:lnTo>
                  <a:lnTo>
                    <a:pt x="44292" y="260"/>
                  </a:lnTo>
                  <a:lnTo>
                    <a:pt x="41619" y="1139"/>
                  </a:lnTo>
                  <a:lnTo>
                    <a:pt x="22827" y="17757"/>
                  </a:lnTo>
                  <a:lnTo>
                    <a:pt x="13600" y="29257"/>
                  </a:lnTo>
                  <a:lnTo>
                    <a:pt x="3842" y="57744"/>
                  </a:lnTo>
                  <a:lnTo>
                    <a:pt x="0" y="93040"/>
                  </a:lnTo>
                  <a:lnTo>
                    <a:pt x="2044" y="102462"/>
                  </a:lnTo>
                  <a:lnTo>
                    <a:pt x="4282" y="104551"/>
                  </a:lnTo>
                  <a:lnTo>
                    <a:pt x="7185" y="105238"/>
                  </a:lnTo>
                  <a:lnTo>
                    <a:pt x="10532" y="104991"/>
                  </a:lnTo>
                  <a:lnTo>
                    <a:pt x="25355" y="97901"/>
                  </a:lnTo>
                  <a:lnTo>
                    <a:pt x="33303" y="88865"/>
                  </a:lnTo>
                  <a:lnTo>
                    <a:pt x="53014" y="48449"/>
                  </a:lnTo>
                  <a:lnTo>
                    <a:pt x="54868" y="38810"/>
                  </a:lnTo>
                  <a:lnTo>
                    <a:pt x="55020" y="38833"/>
                  </a:lnTo>
                  <a:lnTo>
                    <a:pt x="56695" y="52261"/>
                  </a:lnTo>
                  <a:lnTo>
                    <a:pt x="79172" y="96119"/>
                  </a:lnTo>
                  <a:lnTo>
                    <a:pt x="81806" y="101028"/>
                  </a:lnTo>
                  <a:lnTo>
                    <a:pt x="85678" y="104300"/>
                  </a:lnTo>
                  <a:lnTo>
                    <a:pt x="95627" y="107937"/>
                  </a:lnTo>
                  <a:lnTo>
                    <a:pt x="118825" y="110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43"/>
          <p:cNvGrpSpPr/>
          <p:nvPr/>
        </p:nvGrpSpPr>
        <p:grpSpPr>
          <a:xfrm>
            <a:off x="9145353" y="685800"/>
            <a:ext cx="214548" cy="134480"/>
            <a:chOff x="9145353" y="685800"/>
            <a:chExt cx="214548" cy="134480"/>
          </a:xfrm>
        </p:grpSpPr>
        <p:sp>
          <p:nvSpPr>
            <p:cNvPr id="59" name="SMARTInkShape-1961"/>
            <p:cNvSpPr/>
            <p:nvPr>
              <p:custDataLst>
                <p:tags r:id="rId84"/>
              </p:custDataLst>
            </p:nvPr>
          </p:nvSpPr>
          <p:spPr>
            <a:xfrm>
              <a:off x="9239250" y="685800"/>
              <a:ext cx="120651" cy="126908"/>
            </a:xfrm>
            <a:custGeom>
              <a:avLst/>
              <a:gdLst/>
              <a:ahLst/>
              <a:cxnLst/>
              <a:rect l="0" t="0" r="0" b="0"/>
              <a:pathLst>
                <a:path w="120651" h="126908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5" y="46436"/>
                  </a:lnTo>
                  <a:lnTo>
                    <a:pt x="1881" y="45774"/>
                  </a:lnTo>
                  <a:lnTo>
                    <a:pt x="5467" y="44711"/>
                  </a:lnTo>
                  <a:lnTo>
                    <a:pt x="16201" y="51269"/>
                  </a:lnTo>
                  <a:lnTo>
                    <a:pt x="33016" y="74855"/>
                  </a:lnTo>
                  <a:lnTo>
                    <a:pt x="38898" y="85245"/>
                  </a:lnTo>
                  <a:lnTo>
                    <a:pt x="40101" y="98329"/>
                  </a:lnTo>
                  <a:lnTo>
                    <a:pt x="36811" y="117800"/>
                  </a:lnTo>
                  <a:lnTo>
                    <a:pt x="35123" y="122983"/>
                  </a:lnTo>
                  <a:lnTo>
                    <a:pt x="32588" y="125733"/>
                  </a:lnTo>
                  <a:lnTo>
                    <a:pt x="29487" y="126861"/>
                  </a:lnTo>
                  <a:lnTo>
                    <a:pt x="26008" y="126907"/>
                  </a:lnTo>
                  <a:lnTo>
                    <a:pt x="22982" y="125527"/>
                  </a:lnTo>
                  <a:lnTo>
                    <a:pt x="17741" y="120230"/>
                  </a:lnTo>
                  <a:lnTo>
                    <a:pt x="16821" y="109410"/>
                  </a:lnTo>
                  <a:lnTo>
                    <a:pt x="20176" y="93782"/>
                  </a:lnTo>
                  <a:lnTo>
                    <a:pt x="39577" y="53019"/>
                  </a:lnTo>
                  <a:lnTo>
                    <a:pt x="52867" y="35558"/>
                  </a:lnTo>
                  <a:lnTo>
                    <a:pt x="80183" y="1523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62"/>
            <p:cNvSpPr/>
            <p:nvPr>
              <p:custDataLst>
                <p:tags r:id="rId85"/>
              </p:custDataLst>
            </p:nvPr>
          </p:nvSpPr>
          <p:spPr>
            <a:xfrm>
              <a:off x="9145353" y="738606"/>
              <a:ext cx="61294" cy="81674"/>
            </a:xfrm>
            <a:custGeom>
              <a:avLst/>
              <a:gdLst/>
              <a:ahLst/>
              <a:cxnLst/>
              <a:rect l="0" t="0" r="0" b="0"/>
              <a:pathLst>
                <a:path w="61294" h="81674">
                  <a:moveTo>
                    <a:pt x="49447" y="23394"/>
                  </a:moveTo>
                  <a:lnTo>
                    <a:pt x="49447" y="23394"/>
                  </a:lnTo>
                  <a:lnTo>
                    <a:pt x="52817" y="20023"/>
                  </a:lnTo>
                  <a:lnTo>
                    <a:pt x="53105" y="18324"/>
                  </a:lnTo>
                  <a:lnTo>
                    <a:pt x="52590" y="16486"/>
                  </a:lnTo>
                  <a:lnTo>
                    <a:pt x="44791" y="2729"/>
                  </a:lnTo>
                  <a:lnTo>
                    <a:pt x="40792" y="98"/>
                  </a:lnTo>
                  <a:lnTo>
                    <a:pt x="38738" y="102"/>
                  </a:lnTo>
                  <a:lnTo>
                    <a:pt x="34574" y="1988"/>
                  </a:lnTo>
                  <a:lnTo>
                    <a:pt x="15251" y="21612"/>
                  </a:lnTo>
                  <a:lnTo>
                    <a:pt x="6026" y="35302"/>
                  </a:lnTo>
                  <a:lnTo>
                    <a:pt x="833" y="54909"/>
                  </a:lnTo>
                  <a:lnTo>
                    <a:pt x="0" y="72713"/>
                  </a:lnTo>
                  <a:lnTo>
                    <a:pt x="2305" y="80121"/>
                  </a:lnTo>
                  <a:lnTo>
                    <a:pt x="6025" y="81673"/>
                  </a:lnTo>
                  <a:lnTo>
                    <a:pt x="17683" y="81516"/>
                  </a:lnTo>
                  <a:lnTo>
                    <a:pt x="36742" y="74090"/>
                  </a:lnTo>
                  <a:lnTo>
                    <a:pt x="47563" y="63094"/>
                  </a:lnTo>
                  <a:lnTo>
                    <a:pt x="55665" y="49505"/>
                  </a:lnTo>
                  <a:lnTo>
                    <a:pt x="60866" y="23534"/>
                  </a:lnTo>
                  <a:lnTo>
                    <a:pt x="61293" y="17138"/>
                  </a:lnTo>
                  <a:lnTo>
                    <a:pt x="60167" y="12168"/>
                  </a:lnTo>
                  <a:lnTo>
                    <a:pt x="55152" y="4764"/>
                  </a:lnTo>
                  <a:lnTo>
                    <a:pt x="50101" y="1003"/>
                  </a:lnTo>
                  <a:lnTo>
                    <a:pt x="47766" y="0"/>
                  </a:lnTo>
                  <a:lnTo>
                    <a:pt x="45504" y="37"/>
                  </a:lnTo>
                  <a:lnTo>
                    <a:pt x="36747" y="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44"/>
          <p:cNvGrpSpPr/>
          <p:nvPr/>
        </p:nvGrpSpPr>
        <p:grpSpPr>
          <a:xfrm>
            <a:off x="9671050" y="545884"/>
            <a:ext cx="482601" cy="410869"/>
            <a:chOff x="9671050" y="545884"/>
            <a:chExt cx="482601" cy="410869"/>
          </a:xfrm>
        </p:grpSpPr>
        <p:sp>
          <p:nvSpPr>
            <p:cNvPr id="62" name="SMARTInkShape-1963"/>
            <p:cNvSpPr/>
            <p:nvPr>
              <p:custDataLst>
                <p:tags r:id="rId78"/>
              </p:custDataLst>
            </p:nvPr>
          </p:nvSpPr>
          <p:spPr>
            <a:xfrm>
              <a:off x="10048980" y="647700"/>
              <a:ext cx="104671" cy="44451"/>
            </a:xfrm>
            <a:custGeom>
              <a:avLst/>
              <a:gdLst/>
              <a:ahLst/>
              <a:cxnLst/>
              <a:rect l="0" t="0" r="0" b="0"/>
              <a:pathLst>
                <a:path w="104671" h="44451">
                  <a:moveTo>
                    <a:pt x="9420" y="44450"/>
                  </a:moveTo>
                  <a:lnTo>
                    <a:pt x="9420" y="44450"/>
                  </a:lnTo>
                  <a:lnTo>
                    <a:pt x="6049" y="44450"/>
                  </a:lnTo>
                  <a:lnTo>
                    <a:pt x="2513" y="42569"/>
                  </a:lnTo>
                  <a:lnTo>
                    <a:pt x="582" y="41079"/>
                  </a:lnTo>
                  <a:lnTo>
                    <a:pt x="0" y="39380"/>
                  </a:lnTo>
                  <a:lnTo>
                    <a:pt x="318" y="37542"/>
                  </a:lnTo>
                  <a:lnTo>
                    <a:pt x="3258" y="32913"/>
                  </a:lnTo>
                  <a:lnTo>
                    <a:pt x="9269" y="26152"/>
                  </a:lnTo>
                  <a:lnTo>
                    <a:pt x="27327" y="17783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64"/>
            <p:cNvSpPr/>
            <p:nvPr>
              <p:custDataLst>
                <p:tags r:id="rId79"/>
              </p:custDataLst>
            </p:nvPr>
          </p:nvSpPr>
          <p:spPr>
            <a:xfrm>
              <a:off x="9910646" y="545884"/>
              <a:ext cx="228465" cy="242358"/>
            </a:xfrm>
            <a:custGeom>
              <a:avLst/>
              <a:gdLst/>
              <a:ahLst/>
              <a:cxnLst/>
              <a:rect l="0" t="0" r="0" b="0"/>
              <a:pathLst>
                <a:path w="228465" h="242358">
                  <a:moveTo>
                    <a:pt x="14404" y="158966"/>
                  </a:moveTo>
                  <a:lnTo>
                    <a:pt x="14404" y="158966"/>
                  </a:lnTo>
                  <a:lnTo>
                    <a:pt x="8937" y="158966"/>
                  </a:lnTo>
                  <a:lnTo>
                    <a:pt x="1573" y="165708"/>
                  </a:lnTo>
                  <a:lnTo>
                    <a:pt x="206" y="167694"/>
                  </a:lnTo>
                  <a:lnTo>
                    <a:pt x="0" y="169018"/>
                  </a:lnTo>
                  <a:lnTo>
                    <a:pt x="568" y="169901"/>
                  </a:lnTo>
                  <a:lnTo>
                    <a:pt x="1652" y="170489"/>
                  </a:lnTo>
                  <a:lnTo>
                    <a:pt x="4738" y="171143"/>
                  </a:lnTo>
                  <a:lnTo>
                    <a:pt x="17185" y="168140"/>
                  </a:lnTo>
                  <a:lnTo>
                    <a:pt x="30906" y="159411"/>
                  </a:lnTo>
                  <a:lnTo>
                    <a:pt x="35849" y="151873"/>
                  </a:lnTo>
                  <a:lnTo>
                    <a:pt x="39022" y="138907"/>
                  </a:lnTo>
                  <a:lnTo>
                    <a:pt x="38578" y="136421"/>
                  </a:lnTo>
                  <a:lnTo>
                    <a:pt x="36201" y="131778"/>
                  </a:lnTo>
                  <a:lnTo>
                    <a:pt x="33875" y="131668"/>
                  </a:lnTo>
                  <a:lnTo>
                    <a:pt x="27526" y="135309"/>
                  </a:lnTo>
                  <a:lnTo>
                    <a:pt x="19390" y="145293"/>
                  </a:lnTo>
                  <a:lnTo>
                    <a:pt x="9139" y="163930"/>
                  </a:lnTo>
                  <a:lnTo>
                    <a:pt x="2684" y="205054"/>
                  </a:lnTo>
                  <a:lnTo>
                    <a:pt x="2845" y="215433"/>
                  </a:lnTo>
                  <a:lnTo>
                    <a:pt x="5268" y="222398"/>
                  </a:lnTo>
                  <a:lnTo>
                    <a:pt x="9018" y="223832"/>
                  </a:lnTo>
                  <a:lnTo>
                    <a:pt x="20713" y="223543"/>
                  </a:lnTo>
                  <a:lnTo>
                    <a:pt x="31554" y="217300"/>
                  </a:lnTo>
                  <a:lnTo>
                    <a:pt x="70540" y="181085"/>
                  </a:lnTo>
                  <a:lnTo>
                    <a:pt x="102792" y="135374"/>
                  </a:lnTo>
                  <a:lnTo>
                    <a:pt x="117495" y="119545"/>
                  </a:lnTo>
                  <a:lnTo>
                    <a:pt x="119115" y="118574"/>
                  </a:lnTo>
                  <a:lnTo>
                    <a:pt x="120195" y="118632"/>
                  </a:lnTo>
                  <a:lnTo>
                    <a:pt x="120915" y="119377"/>
                  </a:lnTo>
                  <a:lnTo>
                    <a:pt x="122228" y="135041"/>
                  </a:lnTo>
                  <a:lnTo>
                    <a:pt x="122346" y="149051"/>
                  </a:lnTo>
                  <a:lnTo>
                    <a:pt x="122354" y="143045"/>
                  </a:lnTo>
                  <a:lnTo>
                    <a:pt x="120473" y="139425"/>
                  </a:lnTo>
                  <a:lnTo>
                    <a:pt x="118984" y="137472"/>
                  </a:lnTo>
                  <a:lnTo>
                    <a:pt x="115447" y="135302"/>
                  </a:lnTo>
                  <a:lnTo>
                    <a:pt x="113515" y="134723"/>
                  </a:lnTo>
                  <a:lnTo>
                    <a:pt x="107608" y="137843"/>
                  </a:lnTo>
                  <a:lnTo>
                    <a:pt x="104057" y="140651"/>
                  </a:lnTo>
                  <a:lnTo>
                    <a:pt x="80071" y="187001"/>
                  </a:lnTo>
                  <a:lnTo>
                    <a:pt x="68559" y="220060"/>
                  </a:lnTo>
                  <a:lnTo>
                    <a:pt x="67401" y="232685"/>
                  </a:lnTo>
                  <a:lnTo>
                    <a:pt x="69238" y="240649"/>
                  </a:lnTo>
                  <a:lnTo>
                    <a:pt x="72126" y="242349"/>
                  </a:lnTo>
                  <a:lnTo>
                    <a:pt x="80980" y="242357"/>
                  </a:lnTo>
                  <a:lnTo>
                    <a:pt x="90089" y="236245"/>
                  </a:lnTo>
                  <a:lnTo>
                    <a:pt x="125674" y="194661"/>
                  </a:lnTo>
                  <a:lnTo>
                    <a:pt x="147634" y="149921"/>
                  </a:lnTo>
                  <a:lnTo>
                    <a:pt x="168034" y="111475"/>
                  </a:lnTo>
                  <a:lnTo>
                    <a:pt x="191035" y="65938"/>
                  </a:lnTo>
                  <a:lnTo>
                    <a:pt x="217390" y="22060"/>
                  </a:lnTo>
                  <a:lnTo>
                    <a:pt x="227544" y="3067"/>
                  </a:lnTo>
                  <a:lnTo>
                    <a:pt x="228464" y="0"/>
                  </a:lnTo>
                  <a:lnTo>
                    <a:pt x="228372" y="72"/>
                  </a:lnTo>
                  <a:lnTo>
                    <a:pt x="210459" y="43371"/>
                  </a:lnTo>
                  <a:lnTo>
                    <a:pt x="190689" y="89390"/>
                  </a:lnTo>
                  <a:lnTo>
                    <a:pt x="178159" y="134874"/>
                  </a:lnTo>
                  <a:lnTo>
                    <a:pt x="169046" y="174511"/>
                  </a:lnTo>
                  <a:lnTo>
                    <a:pt x="163589" y="207088"/>
                  </a:lnTo>
                  <a:lnTo>
                    <a:pt x="166241" y="234421"/>
                  </a:lnTo>
                  <a:lnTo>
                    <a:pt x="168546" y="236081"/>
                  </a:lnTo>
                  <a:lnTo>
                    <a:pt x="185854" y="23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65"/>
            <p:cNvSpPr/>
            <p:nvPr>
              <p:custDataLst>
                <p:tags r:id="rId80"/>
              </p:custDataLst>
            </p:nvPr>
          </p:nvSpPr>
          <p:spPr>
            <a:xfrm>
              <a:off x="9861550" y="6186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5" y="1777"/>
                  </a:lnTo>
                  <a:lnTo>
                    <a:pt x="5467" y="287"/>
                  </a:lnTo>
                  <a:lnTo>
                    <a:pt x="5057" y="0"/>
                  </a:lnTo>
                  <a:lnTo>
                    <a:pt x="2718" y="1562"/>
                  </a:lnTo>
                  <a:lnTo>
                    <a:pt x="2518" y="226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66"/>
            <p:cNvSpPr/>
            <p:nvPr>
              <p:custDataLst>
                <p:tags r:id="rId81"/>
              </p:custDataLst>
            </p:nvPr>
          </p:nvSpPr>
          <p:spPr>
            <a:xfrm>
              <a:off x="9798050" y="712606"/>
              <a:ext cx="63501" cy="244147"/>
            </a:xfrm>
            <a:custGeom>
              <a:avLst/>
              <a:gdLst/>
              <a:ahLst/>
              <a:cxnLst/>
              <a:rect l="0" t="0" r="0" b="0"/>
              <a:pathLst>
                <a:path w="63501" h="244147">
                  <a:moveTo>
                    <a:pt x="63500" y="17644"/>
                  </a:moveTo>
                  <a:lnTo>
                    <a:pt x="63500" y="17644"/>
                  </a:lnTo>
                  <a:lnTo>
                    <a:pt x="63500" y="0"/>
                  </a:lnTo>
                  <a:lnTo>
                    <a:pt x="59137" y="13375"/>
                  </a:lnTo>
                  <a:lnTo>
                    <a:pt x="57267" y="60620"/>
                  </a:lnTo>
                  <a:lnTo>
                    <a:pt x="57172" y="100765"/>
                  </a:lnTo>
                  <a:lnTo>
                    <a:pt x="57156" y="137366"/>
                  </a:lnTo>
                  <a:lnTo>
                    <a:pt x="57152" y="176119"/>
                  </a:lnTo>
                  <a:lnTo>
                    <a:pt x="53779" y="204299"/>
                  </a:lnTo>
                  <a:lnTo>
                    <a:pt x="44941" y="226055"/>
                  </a:lnTo>
                  <a:lnTo>
                    <a:pt x="37378" y="235625"/>
                  </a:lnTo>
                  <a:lnTo>
                    <a:pt x="29311" y="241524"/>
                  </a:lnTo>
                  <a:lnTo>
                    <a:pt x="21024" y="244146"/>
                  </a:lnTo>
                  <a:lnTo>
                    <a:pt x="17544" y="243434"/>
                  </a:lnTo>
                  <a:lnTo>
                    <a:pt x="11795" y="238880"/>
                  </a:lnTo>
                  <a:lnTo>
                    <a:pt x="4592" y="221641"/>
                  </a:lnTo>
                  <a:lnTo>
                    <a:pt x="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67"/>
            <p:cNvSpPr/>
            <p:nvPr>
              <p:custDataLst>
                <p:tags r:id="rId82"/>
              </p:custDataLst>
            </p:nvPr>
          </p:nvSpPr>
          <p:spPr>
            <a:xfrm>
              <a:off x="9768765" y="697346"/>
              <a:ext cx="61036" cy="91867"/>
            </a:xfrm>
            <a:custGeom>
              <a:avLst/>
              <a:gdLst/>
              <a:ahLst/>
              <a:cxnLst/>
              <a:rect l="0" t="0" r="0" b="0"/>
              <a:pathLst>
                <a:path w="61036" h="91867">
                  <a:moveTo>
                    <a:pt x="16585" y="26554"/>
                  </a:moveTo>
                  <a:lnTo>
                    <a:pt x="16585" y="26554"/>
                  </a:lnTo>
                  <a:lnTo>
                    <a:pt x="16585" y="29925"/>
                  </a:lnTo>
                  <a:lnTo>
                    <a:pt x="15880" y="30918"/>
                  </a:lnTo>
                  <a:lnTo>
                    <a:pt x="14704" y="31580"/>
                  </a:lnTo>
                  <a:lnTo>
                    <a:pt x="13215" y="32021"/>
                  </a:lnTo>
                  <a:lnTo>
                    <a:pt x="12926" y="33021"/>
                  </a:lnTo>
                  <a:lnTo>
                    <a:pt x="14489" y="36013"/>
                  </a:lnTo>
                  <a:lnTo>
                    <a:pt x="15894" y="36388"/>
                  </a:lnTo>
                  <a:lnTo>
                    <a:pt x="17535" y="35932"/>
                  </a:lnTo>
                  <a:lnTo>
                    <a:pt x="31656" y="27528"/>
                  </a:lnTo>
                  <a:lnTo>
                    <a:pt x="38612" y="17827"/>
                  </a:lnTo>
                  <a:lnTo>
                    <a:pt x="40486" y="12562"/>
                  </a:lnTo>
                  <a:lnTo>
                    <a:pt x="41541" y="2261"/>
                  </a:lnTo>
                  <a:lnTo>
                    <a:pt x="40984" y="481"/>
                  </a:lnTo>
                  <a:lnTo>
                    <a:pt x="39906" y="0"/>
                  </a:lnTo>
                  <a:lnTo>
                    <a:pt x="38483" y="384"/>
                  </a:lnTo>
                  <a:lnTo>
                    <a:pt x="18208" y="18763"/>
                  </a:lnTo>
                  <a:lnTo>
                    <a:pt x="5855" y="41101"/>
                  </a:lnTo>
                  <a:lnTo>
                    <a:pt x="0" y="63320"/>
                  </a:lnTo>
                  <a:lnTo>
                    <a:pt x="513" y="74879"/>
                  </a:lnTo>
                  <a:lnTo>
                    <a:pt x="1636" y="79938"/>
                  </a:lnTo>
                  <a:lnTo>
                    <a:pt x="4502" y="84015"/>
                  </a:lnTo>
                  <a:lnTo>
                    <a:pt x="13331" y="90427"/>
                  </a:lnTo>
                  <a:lnTo>
                    <a:pt x="24312" y="91866"/>
                  </a:lnTo>
                  <a:lnTo>
                    <a:pt x="36247" y="89448"/>
                  </a:lnTo>
                  <a:lnTo>
                    <a:pt x="61035" y="7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68"/>
            <p:cNvSpPr/>
            <p:nvPr>
              <p:custDataLst>
                <p:tags r:id="rId83"/>
              </p:custDataLst>
            </p:nvPr>
          </p:nvSpPr>
          <p:spPr>
            <a:xfrm>
              <a:off x="9671050" y="701495"/>
              <a:ext cx="88901" cy="124949"/>
            </a:xfrm>
            <a:custGeom>
              <a:avLst/>
              <a:gdLst/>
              <a:ahLst/>
              <a:cxnLst/>
              <a:rect l="0" t="0" r="0" b="0"/>
              <a:pathLst>
                <a:path w="88901" h="124949">
                  <a:moveTo>
                    <a:pt x="0" y="41455"/>
                  </a:moveTo>
                  <a:lnTo>
                    <a:pt x="0" y="41455"/>
                  </a:lnTo>
                  <a:lnTo>
                    <a:pt x="5467" y="30520"/>
                  </a:lnTo>
                  <a:lnTo>
                    <a:pt x="6467" y="29932"/>
                  </a:lnTo>
                  <a:lnTo>
                    <a:pt x="9459" y="29278"/>
                  </a:lnTo>
                  <a:lnTo>
                    <a:pt x="21853" y="39023"/>
                  </a:lnTo>
                  <a:lnTo>
                    <a:pt x="35560" y="58687"/>
                  </a:lnTo>
                  <a:lnTo>
                    <a:pt x="41815" y="82387"/>
                  </a:lnTo>
                  <a:lnTo>
                    <a:pt x="43224" y="113563"/>
                  </a:lnTo>
                  <a:lnTo>
                    <a:pt x="40848" y="122422"/>
                  </a:lnTo>
                  <a:lnTo>
                    <a:pt x="38520" y="124360"/>
                  </a:lnTo>
                  <a:lnTo>
                    <a:pt x="35558" y="124948"/>
                  </a:lnTo>
                  <a:lnTo>
                    <a:pt x="32172" y="124633"/>
                  </a:lnTo>
                  <a:lnTo>
                    <a:pt x="29914" y="120896"/>
                  </a:lnTo>
                  <a:lnTo>
                    <a:pt x="25995" y="89982"/>
                  </a:lnTo>
                  <a:lnTo>
                    <a:pt x="36362" y="48244"/>
                  </a:lnTo>
                  <a:lnTo>
                    <a:pt x="60736" y="8596"/>
                  </a:lnTo>
                  <a:lnTo>
                    <a:pt x="71444" y="2156"/>
                  </a:lnTo>
                  <a:lnTo>
                    <a:pt x="81141" y="0"/>
                  </a:lnTo>
                  <a:lnTo>
                    <a:pt x="88900" y="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45"/>
          <p:cNvGrpSpPr/>
          <p:nvPr/>
        </p:nvGrpSpPr>
        <p:grpSpPr>
          <a:xfrm>
            <a:off x="10407649" y="554215"/>
            <a:ext cx="352486" cy="321824"/>
            <a:chOff x="10407649" y="554215"/>
            <a:chExt cx="352486" cy="321824"/>
          </a:xfrm>
        </p:grpSpPr>
        <p:sp>
          <p:nvSpPr>
            <p:cNvPr id="69" name="SMARTInkShape-1969"/>
            <p:cNvSpPr/>
            <p:nvPr>
              <p:custDataLst>
                <p:tags r:id="rId72"/>
              </p:custDataLst>
            </p:nvPr>
          </p:nvSpPr>
          <p:spPr>
            <a:xfrm>
              <a:off x="10683979" y="869950"/>
              <a:ext cx="9422" cy="6089"/>
            </a:xfrm>
            <a:custGeom>
              <a:avLst/>
              <a:gdLst/>
              <a:ahLst/>
              <a:cxnLst/>
              <a:rect l="0" t="0" r="0" b="0"/>
              <a:pathLst>
                <a:path w="9422" h="6089">
                  <a:moveTo>
                    <a:pt x="9421" y="0"/>
                  </a:moveTo>
                  <a:lnTo>
                    <a:pt x="9421" y="0"/>
                  </a:lnTo>
                  <a:lnTo>
                    <a:pt x="9420" y="3371"/>
                  </a:lnTo>
                  <a:lnTo>
                    <a:pt x="8716" y="4364"/>
                  </a:lnTo>
                  <a:lnTo>
                    <a:pt x="7540" y="5026"/>
                  </a:lnTo>
                  <a:lnTo>
                    <a:pt x="583" y="6088"/>
                  </a:lnTo>
                  <a:lnTo>
                    <a:pt x="0" y="5470"/>
                  </a:lnTo>
                  <a:lnTo>
                    <a:pt x="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70"/>
            <p:cNvSpPr/>
            <p:nvPr>
              <p:custDataLst>
                <p:tags r:id="rId73"/>
              </p:custDataLst>
            </p:nvPr>
          </p:nvSpPr>
          <p:spPr>
            <a:xfrm>
              <a:off x="10677630" y="554554"/>
              <a:ext cx="82505" cy="239197"/>
            </a:xfrm>
            <a:custGeom>
              <a:avLst/>
              <a:gdLst/>
              <a:ahLst/>
              <a:cxnLst/>
              <a:rect l="0" t="0" r="0" b="0"/>
              <a:pathLst>
                <a:path w="82505" h="239197">
                  <a:moveTo>
                    <a:pt x="9420" y="23296"/>
                  </a:moveTo>
                  <a:lnTo>
                    <a:pt x="9420" y="23296"/>
                  </a:lnTo>
                  <a:lnTo>
                    <a:pt x="582" y="14458"/>
                  </a:lnTo>
                  <a:lnTo>
                    <a:pt x="0" y="11759"/>
                  </a:lnTo>
                  <a:lnTo>
                    <a:pt x="1235" y="4998"/>
                  </a:lnTo>
                  <a:lnTo>
                    <a:pt x="2551" y="2631"/>
                  </a:lnTo>
                  <a:lnTo>
                    <a:pt x="4135" y="1052"/>
                  </a:lnTo>
                  <a:lnTo>
                    <a:pt x="5897" y="0"/>
                  </a:lnTo>
                  <a:lnTo>
                    <a:pt x="21860" y="1890"/>
                  </a:lnTo>
                  <a:lnTo>
                    <a:pt x="44464" y="10290"/>
                  </a:lnTo>
                  <a:lnTo>
                    <a:pt x="65664" y="25087"/>
                  </a:lnTo>
                  <a:lnTo>
                    <a:pt x="75104" y="40555"/>
                  </a:lnTo>
                  <a:lnTo>
                    <a:pt x="82504" y="67215"/>
                  </a:lnTo>
                  <a:lnTo>
                    <a:pt x="81633" y="108250"/>
                  </a:lnTo>
                  <a:lnTo>
                    <a:pt x="61576" y="150640"/>
                  </a:lnTo>
                  <a:lnTo>
                    <a:pt x="39397" y="194347"/>
                  </a:lnTo>
                  <a:lnTo>
                    <a:pt x="9420" y="23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71"/>
            <p:cNvSpPr/>
            <p:nvPr>
              <p:custDataLst>
                <p:tags r:id="rId74"/>
              </p:custDataLst>
            </p:nvPr>
          </p:nvSpPr>
          <p:spPr>
            <a:xfrm>
              <a:off x="10482116" y="692150"/>
              <a:ext cx="96985" cy="31751"/>
            </a:xfrm>
            <a:custGeom>
              <a:avLst/>
              <a:gdLst/>
              <a:ahLst/>
              <a:cxnLst/>
              <a:rect l="0" t="0" r="0" b="0"/>
              <a:pathLst>
                <a:path w="96985" h="31751">
                  <a:moveTo>
                    <a:pt x="33484" y="31750"/>
                  </a:moveTo>
                  <a:lnTo>
                    <a:pt x="33484" y="31750"/>
                  </a:lnTo>
                  <a:lnTo>
                    <a:pt x="26741" y="28379"/>
                  </a:lnTo>
                  <a:lnTo>
                    <a:pt x="4609" y="23911"/>
                  </a:lnTo>
                  <a:lnTo>
                    <a:pt x="189" y="21210"/>
                  </a:lnTo>
                  <a:lnTo>
                    <a:pt x="0" y="20490"/>
                  </a:lnTo>
                  <a:lnTo>
                    <a:pt x="577" y="20010"/>
                  </a:lnTo>
                  <a:lnTo>
                    <a:pt x="44298" y="9673"/>
                  </a:lnTo>
                  <a:lnTo>
                    <a:pt x="96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72"/>
            <p:cNvSpPr/>
            <p:nvPr>
              <p:custDataLst>
                <p:tags r:id="rId75"/>
              </p:custDataLst>
            </p:nvPr>
          </p:nvSpPr>
          <p:spPr>
            <a:xfrm>
              <a:off x="10497907" y="554215"/>
              <a:ext cx="80311" cy="285661"/>
            </a:xfrm>
            <a:custGeom>
              <a:avLst/>
              <a:gdLst/>
              <a:ahLst/>
              <a:cxnLst/>
              <a:rect l="0" t="0" r="0" b="0"/>
              <a:pathLst>
                <a:path w="80311" h="285661">
                  <a:moveTo>
                    <a:pt x="74843" y="10935"/>
                  </a:moveTo>
                  <a:lnTo>
                    <a:pt x="74843" y="10935"/>
                  </a:lnTo>
                  <a:lnTo>
                    <a:pt x="80310" y="0"/>
                  </a:lnTo>
                  <a:lnTo>
                    <a:pt x="66411" y="45375"/>
                  </a:lnTo>
                  <a:lnTo>
                    <a:pt x="55175" y="87932"/>
                  </a:lnTo>
                  <a:lnTo>
                    <a:pt x="44792" y="126177"/>
                  </a:lnTo>
                  <a:lnTo>
                    <a:pt x="31591" y="171125"/>
                  </a:lnTo>
                  <a:lnTo>
                    <a:pt x="16100" y="218653"/>
                  </a:lnTo>
                  <a:lnTo>
                    <a:pt x="1696" y="263511"/>
                  </a:lnTo>
                  <a:lnTo>
                    <a:pt x="0" y="273945"/>
                  </a:lnTo>
                  <a:lnTo>
                    <a:pt x="959" y="277997"/>
                  </a:lnTo>
                  <a:lnTo>
                    <a:pt x="5787" y="284381"/>
                  </a:lnTo>
                  <a:lnTo>
                    <a:pt x="8345" y="285660"/>
                  </a:lnTo>
                  <a:lnTo>
                    <a:pt x="17693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73"/>
            <p:cNvSpPr/>
            <p:nvPr>
              <p:custDataLst>
                <p:tags r:id="rId76"/>
              </p:custDataLst>
            </p:nvPr>
          </p:nvSpPr>
          <p:spPr>
            <a:xfrm>
              <a:off x="10407649" y="660400"/>
              <a:ext cx="31752" cy="38101"/>
            </a:xfrm>
            <a:custGeom>
              <a:avLst/>
              <a:gdLst/>
              <a:ahLst/>
              <a:cxnLst/>
              <a:rect l="0" t="0" r="0" b="0"/>
              <a:pathLst>
                <a:path w="31752" h="38101">
                  <a:moveTo>
                    <a:pt x="1" y="38100"/>
                  </a:moveTo>
                  <a:lnTo>
                    <a:pt x="1" y="38100"/>
                  </a:lnTo>
                  <a:lnTo>
                    <a:pt x="0" y="27987"/>
                  </a:lnTo>
                  <a:lnTo>
                    <a:pt x="2118" y="23597"/>
                  </a:lnTo>
                  <a:lnTo>
                    <a:pt x="16402" y="8900"/>
                  </a:lnTo>
                  <a:lnTo>
                    <a:pt x="31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74"/>
            <p:cNvSpPr/>
            <p:nvPr>
              <p:custDataLst>
                <p:tags r:id="rId77"/>
              </p:custDataLst>
            </p:nvPr>
          </p:nvSpPr>
          <p:spPr>
            <a:xfrm>
              <a:off x="10407650" y="7302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8393" y="5171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346"/>
          <p:cNvGrpSpPr/>
          <p:nvPr/>
        </p:nvGrpSpPr>
        <p:grpSpPr>
          <a:xfrm>
            <a:off x="2100074" y="1498600"/>
            <a:ext cx="509777" cy="410059"/>
            <a:chOff x="2100074" y="1498600"/>
            <a:chExt cx="509777" cy="410059"/>
          </a:xfrm>
        </p:grpSpPr>
        <p:sp>
          <p:nvSpPr>
            <p:cNvPr id="76" name="SMARTInkShape-1975"/>
            <p:cNvSpPr/>
            <p:nvPr>
              <p:custDataLst>
                <p:tags r:id="rId66"/>
              </p:custDataLst>
            </p:nvPr>
          </p:nvSpPr>
          <p:spPr>
            <a:xfrm>
              <a:off x="2601827" y="1752600"/>
              <a:ext cx="8024" cy="10936"/>
            </a:xfrm>
            <a:custGeom>
              <a:avLst/>
              <a:gdLst/>
              <a:ahLst/>
              <a:cxnLst/>
              <a:rect l="0" t="0" r="0" b="0"/>
              <a:pathLst>
                <a:path w="8024" h="10936">
                  <a:moveTo>
                    <a:pt x="8023" y="0"/>
                  </a:moveTo>
                  <a:lnTo>
                    <a:pt x="8023" y="0"/>
                  </a:lnTo>
                  <a:lnTo>
                    <a:pt x="8023" y="10935"/>
                  </a:lnTo>
                  <a:lnTo>
                    <a:pt x="6612" y="10818"/>
                  </a:lnTo>
                  <a:lnTo>
                    <a:pt x="1281" y="8806"/>
                  </a:lnTo>
                  <a:lnTo>
                    <a:pt x="0" y="7282"/>
                  </a:lnTo>
                  <a:lnTo>
                    <a:pt x="1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76"/>
            <p:cNvSpPr/>
            <p:nvPr>
              <p:custDataLst>
                <p:tags r:id="rId67"/>
              </p:custDataLst>
            </p:nvPr>
          </p:nvSpPr>
          <p:spPr>
            <a:xfrm>
              <a:off x="2578100" y="16573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77"/>
            <p:cNvSpPr/>
            <p:nvPr>
              <p:custDataLst>
                <p:tags r:id="rId68"/>
              </p:custDataLst>
            </p:nvPr>
          </p:nvSpPr>
          <p:spPr>
            <a:xfrm>
              <a:off x="2193729" y="1828800"/>
              <a:ext cx="206572" cy="79859"/>
            </a:xfrm>
            <a:custGeom>
              <a:avLst/>
              <a:gdLst/>
              <a:ahLst/>
              <a:cxnLst/>
              <a:rect l="0" t="0" r="0" b="0"/>
              <a:pathLst>
                <a:path w="206572" h="79859">
                  <a:moveTo>
                    <a:pt x="3371" y="76200"/>
                  </a:moveTo>
                  <a:lnTo>
                    <a:pt x="3371" y="76200"/>
                  </a:lnTo>
                  <a:lnTo>
                    <a:pt x="0" y="79571"/>
                  </a:lnTo>
                  <a:lnTo>
                    <a:pt x="418" y="79858"/>
                  </a:lnTo>
                  <a:lnTo>
                    <a:pt x="42327" y="65806"/>
                  </a:lnTo>
                  <a:lnTo>
                    <a:pt x="79824" y="53365"/>
                  </a:lnTo>
                  <a:lnTo>
                    <a:pt x="117746" y="41447"/>
                  </a:lnTo>
                  <a:lnTo>
                    <a:pt x="158373" y="25199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78"/>
            <p:cNvSpPr/>
            <p:nvPr>
              <p:custDataLst>
                <p:tags r:id="rId69"/>
              </p:custDataLst>
            </p:nvPr>
          </p:nvSpPr>
          <p:spPr>
            <a:xfrm>
              <a:off x="2100074" y="1822450"/>
              <a:ext cx="274827" cy="30607"/>
            </a:xfrm>
            <a:custGeom>
              <a:avLst/>
              <a:gdLst/>
              <a:ahLst/>
              <a:cxnLst/>
              <a:rect l="0" t="0" r="0" b="0"/>
              <a:pathLst>
                <a:path w="274827" h="30607">
                  <a:moveTo>
                    <a:pt x="14476" y="19050"/>
                  </a:moveTo>
                  <a:lnTo>
                    <a:pt x="14476" y="19050"/>
                  </a:lnTo>
                  <a:lnTo>
                    <a:pt x="170" y="27888"/>
                  </a:lnTo>
                  <a:lnTo>
                    <a:pt x="0" y="29176"/>
                  </a:lnTo>
                  <a:lnTo>
                    <a:pt x="1297" y="30034"/>
                  </a:lnTo>
                  <a:lnTo>
                    <a:pt x="3574" y="30606"/>
                  </a:lnTo>
                  <a:lnTo>
                    <a:pt x="49822" y="22811"/>
                  </a:lnTo>
                  <a:lnTo>
                    <a:pt x="88762" y="20164"/>
                  </a:lnTo>
                  <a:lnTo>
                    <a:pt x="134951" y="16009"/>
                  </a:lnTo>
                  <a:lnTo>
                    <a:pt x="167739" y="12289"/>
                  </a:lnTo>
                  <a:lnTo>
                    <a:pt x="200420" y="8990"/>
                  </a:lnTo>
                  <a:lnTo>
                    <a:pt x="274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79"/>
            <p:cNvSpPr/>
            <p:nvPr>
              <p:custDataLst>
                <p:tags r:id="rId70"/>
              </p:custDataLst>
            </p:nvPr>
          </p:nvSpPr>
          <p:spPr>
            <a:xfrm>
              <a:off x="2279650" y="1627432"/>
              <a:ext cx="165101" cy="98890"/>
            </a:xfrm>
            <a:custGeom>
              <a:avLst/>
              <a:gdLst/>
              <a:ahLst/>
              <a:cxnLst/>
              <a:rect l="0" t="0" r="0" b="0"/>
              <a:pathLst>
                <a:path w="165101" h="98890">
                  <a:moveTo>
                    <a:pt x="0" y="17218"/>
                  </a:moveTo>
                  <a:lnTo>
                    <a:pt x="0" y="17218"/>
                  </a:lnTo>
                  <a:lnTo>
                    <a:pt x="0" y="13847"/>
                  </a:lnTo>
                  <a:lnTo>
                    <a:pt x="1881" y="10310"/>
                  </a:lnTo>
                  <a:lnTo>
                    <a:pt x="8838" y="2291"/>
                  </a:lnTo>
                  <a:lnTo>
                    <a:pt x="12242" y="1622"/>
                  </a:lnTo>
                  <a:lnTo>
                    <a:pt x="21669" y="2761"/>
                  </a:lnTo>
                  <a:lnTo>
                    <a:pt x="31032" y="7500"/>
                  </a:lnTo>
                  <a:lnTo>
                    <a:pt x="35505" y="10739"/>
                  </a:lnTo>
                  <a:lnTo>
                    <a:pt x="42356" y="21864"/>
                  </a:lnTo>
                  <a:lnTo>
                    <a:pt x="47047" y="36216"/>
                  </a:lnTo>
                  <a:lnTo>
                    <a:pt x="49132" y="52002"/>
                  </a:lnTo>
                  <a:lnTo>
                    <a:pt x="46296" y="66544"/>
                  </a:lnTo>
                  <a:lnTo>
                    <a:pt x="36765" y="84750"/>
                  </a:lnTo>
                  <a:lnTo>
                    <a:pt x="29746" y="93093"/>
                  </a:lnTo>
                  <a:lnTo>
                    <a:pt x="24274" y="96801"/>
                  </a:lnTo>
                  <a:lnTo>
                    <a:pt x="17227" y="98889"/>
                  </a:lnTo>
                  <a:lnTo>
                    <a:pt x="15718" y="97771"/>
                  </a:lnTo>
                  <a:lnTo>
                    <a:pt x="14041" y="92765"/>
                  </a:lnTo>
                  <a:lnTo>
                    <a:pt x="16468" y="78643"/>
                  </a:lnTo>
                  <a:lnTo>
                    <a:pt x="31769" y="57682"/>
                  </a:lnTo>
                  <a:lnTo>
                    <a:pt x="77415" y="15329"/>
                  </a:lnTo>
                  <a:lnTo>
                    <a:pt x="104294" y="0"/>
                  </a:lnTo>
                  <a:lnTo>
                    <a:pt x="104807" y="95"/>
                  </a:lnTo>
                  <a:lnTo>
                    <a:pt x="86722" y="41671"/>
                  </a:lnTo>
                  <a:lnTo>
                    <a:pt x="86743" y="47631"/>
                  </a:lnTo>
                  <a:lnTo>
                    <a:pt x="90528" y="58016"/>
                  </a:lnTo>
                  <a:lnTo>
                    <a:pt x="93513" y="61350"/>
                  </a:lnTo>
                  <a:lnTo>
                    <a:pt x="100593" y="65054"/>
                  </a:lnTo>
                  <a:lnTo>
                    <a:pt x="145069" y="68550"/>
                  </a:lnTo>
                  <a:lnTo>
                    <a:pt x="165100" y="7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80"/>
            <p:cNvSpPr/>
            <p:nvPr>
              <p:custDataLst>
                <p:tags r:id="rId71"/>
              </p:custDataLst>
            </p:nvPr>
          </p:nvSpPr>
          <p:spPr>
            <a:xfrm>
              <a:off x="2114158" y="1498600"/>
              <a:ext cx="129502" cy="265987"/>
            </a:xfrm>
            <a:custGeom>
              <a:avLst/>
              <a:gdLst/>
              <a:ahLst/>
              <a:cxnLst/>
              <a:rect l="0" t="0" r="0" b="0"/>
              <a:pathLst>
                <a:path w="129502" h="265987">
                  <a:moveTo>
                    <a:pt x="32142" y="0"/>
                  </a:moveTo>
                  <a:lnTo>
                    <a:pt x="32142" y="0"/>
                  </a:lnTo>
                  <a:lnTo>
                    <a:pt x="28771" y="0"/>
                  </a:lnTo>
                  <a:lnTo>
                    <a:pt x="27778" y="706"/>
                  </a:lnTo>
                  <a:lnTo>
                    <a:pt x="27116" y="1882"/>
                  </a:lnTo>
                  <a:lnTo>
                    <a:pt x="26053" y="5467"/>
                  </a:lnTo>
                  <a:lnTo>
                    <a:pt x="25870" y="12831"/>
                  </a:lnTo>
                  <a:lnTo>
                    <a:pt x="27708" y="18167"/>
                  </a:lnTo>
                  <a:lnTo>
                    <a:pt x="29186" y="20578"/>
                  </a:lnTo>
                  <a:lnTo>
                    <a:pt x="41379" y="27342"/>
                  </a:lnTo>
                  <a:lnTo>
                    <a:pt x="58397" y="33815"/>
                  </a:lnTo>
                  <a:lnTo>
                    <a:pt x="80216" y="33459"/>
                  </a:lnTo>
                  <a:lnTo>
                    <a:pt x="110756" y="27018"/>
                  </a:lnTo>
                  <a:lnTo>
                    <a:pt x="128433" y="20239"/>
                  </a:lnTo>
                  <a:lnTo>
                    <a:pt x="129497" y="19137"/>
                  </a:lnTo>
                  <a:lnTo>
                    <a:pt x="129501" y="17697"/>
                  </a:lnTo>
                  <a:lnTo>
                    <a:pt x="128798" y="16031"/>
                  </a:lnTo>
                  <a:lnTo>
                    <a:pt x="127624" y="15626"/>
                  </a:lnTo>
                  <a:lnTo>
                    <a:pt x="126135" y="16062"/>
                  </a:lnTo>
                  <a:lnTo>
                    <a:pt x="80519" y="36552"/>
                  </a:lnTo>
                  <a:lnTo>
                    <a:pt x="42208" y="66901"/>
                  </a:lnTo>
                  <a:lnTo>
                    <a:pt x="31753" y="83557"/>
                  </a:lnTo>
                  <a:lnTo>
                    <a:pt x="27558" y="98528"/>
                  </a:lnTo>
                  <a:lnTo>
                    <a:pt x="29792" y="103785"/>
                  </a:lnTo>
                  <a:lnTo>
                    <a:pt x="45008" y="119886"/>
                  </a:lnTo>
                  <a:lnTo>
                    <a:pt x="67869" y="138180"/>
                  </a:lnTo>
                  <a:lnTo>
                    <a:pt x="70070" y="142920"/>
                  </a:lnTo>
                  <a:lnTo>
                    <a:pt x="70636" y="153831"/>
                  </a:lnTo>
                  <a:lnTo>
                    <a:pt x="68388" y="158293"/>
                  </a:lnTo>
                  <a:lnTo>
                    <a:pt x="25696" y="202868"/>
                  </a:lnTo>
                  <a:lnTo>
                    <a:pt x="7141" y="225529"/>
                  </a:lnTo>
                  <a:lnTo>
                    <a:pt x="569" y="238524"/>
                  </a:lnTo>
                  <a:lnTo>
                    <a:pt x="0" y="246652"/>
                  </a:lnTo>
                  <a:lnTo>
                    <a:pt x="3981" y="254497"/>
                  </a:lnTo>
                  <a:lnTo>
                    <a:pt x="7018" y="258565"/>
                  </a:lnTo>
                  <a:lnTo>
                    <a:pt x="17918" y="263084"/>
                  </a:lnTo>
                  <a:lnTo>
                    <a:pt x="44541" y="265986"/>
                  </a:lnTo>
                  <a:lnTo>
                    <a:pt x="88486" y="259698"/>
                  </a:lnTo>
                  <a:lnTo>
                    <a:pt x="12104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47"/>
          <p:cNvGrpSpPr/>
          <p:nvPr/>
        </p:nvGrpSpPr>
        <p:grpSpPr>
          <a:xfrm>
            <a:off x="3524512" y="1673511"/>
            <a:ext cx="303800" cy="305014"/>
            <a:chOff x="3524512" y="1673511"/>
            <a:chExt cx="303800" cy="305014"/>
          </a:xfrm>
        </p:grpSpPr>
        <p:sp>
          <p:nvSpPr>
            <p:cNvPr id="83" name="SMARTInkShape-1981"/>
            <p:cNvSpPr/>
            <p:nvPr>
              <p:custDataLst>
                <p:tags r:id="rId64"/>
              </p:custDataLst>
            </p:nvPr>
          </p:nvSpPr>
          <p:spPr>
            <a:xfrm>
              <a:off x="3773405" y="1866900"/>
              <a:ext cx="54907" cy="111625"/>
            </a:xfrm>
            <a:custGeom>
              <a:avLst/>
              <a:gdLst/>
              <a:ahLst/>
              <a:cxnLst/>
              <a:rect l="0" t="0" r="0" b="0"/>
              <a:pathLst>
                <a:path w="54907" h="111625">
                  <a:moveTo>
                    <a:pt x="11195" y="38100"/>
                  </a:moveTo>
                  <a:lnTo>
                    <a:pt x="11195" y="38100"/>
                  </a:lnTo>
                  <a:lnTo>
                    <a:pt x="11195" y="34729"/>
                  </a:lnTo>
                  <a:lnTo>
                    <a:pt x="11900" y="33736"/>
                  </a:lnTo>
                  <a:lnTo>
                    <a:pt x="13077" y="33074"/>
                  </a:lnTo>
                  <a:lnTo>
                    <a:pt x="14566" y="32633"/>
                  </a:lnTo>
                  <a:lnTo>
                    <a:pt x="14853" y="33044"/>
                  </a:lnTo>
                  <a:lnTo>
                    <a:pt x="13291" y="35383"/>
                  </a:lnTo>
                  <a:lnTo>
                    <a:pt x="6539" y="44044"/>
                  </a:lnTo>
                  <a:lnTo>
                    <a:pt x="1192" y="59617"/>
                  </a:lnTo>
                  <a:lnTo>
                    <a:pt x="0" y="80380"/>
                  </a:lnTo>
                  <a:lnTo>
                    <a:pt x="2221" y="91228"/>
                  </a:lnTo>
                  <a:lnTo>
                    <a:pt x="10809" y="105269"/>
                  </a:lnTo>
                  <a:lnTo>
                    <a:pt x="18314" y="110286"/>
                  </a:lnTo>
                  <a:lnTo>
                    <a:pt x="22291" y="111624"/>
                  </a:lnTo>
                  <a:lnTo>
                    <a:pt x="26353" y="111105"/>
                  </a:lnTo>
                  <a:lnTo>
                    <a:pt x="34630" y="106765"/>
                  </a:lnTo>
                  <a:lnTo>
                    <a:pt x="47223" y="89646"/>
                  </a:lnTo>
                  <a:lnTo>
                    <a:pt x="53149" y="73442"/>
                  </a:lnTo>
                  <a:lnTo>
                    <a:pt x="54906" y="56333"/>
                  </a:lnTo>
                  <a:lnTo>
                    <a:pt x="51553" y="45968"/>
                  </a:lnTo>
                  <a:lnTo>
                    <a:pt x="33155" y="11348"/>
                  </a:lnTo>
                  <a:lnTo>
                    <a:pt x="30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82"/>
            <p:cNvSpPr/>
            <p:nvPr>
              <p:custDataLst>
                <p:tags r:id="rId65"/>
              </p:custDataLst>
            </p:nvPr>
          </p:nvSpPr>
          <p:spPr>
            <a:xfrm>
              <a:off x="3524512" y="1673511"/>
              <a:ext cx="190239" cy="269590"/>
            </a:xfrm>
            <a:custGeom>
              <a:avLst/>
              <a:gdLst/>
              <a:ahLst/>
              <a:cxnLst/>
              <a:rect l="0" t="0" r="0" b="0"/>
              <a:pathLst>
                <a:path w="190239" h="269590">
                  <a:moveTo>
                    <a:pt x="6088" y="2889"/>
                  </a:moveTo>
                  <a:lnTo>
                    <a:pt x="6088" y="2889"/>
                  </a:lnTo>
                  <a:lnTo>
                    <a:pt x="621" y="2889"/>
                  </a:lnTo>
                  <a:lnTo>
                    <a:pt x="326" y="3595"/>
                  </a:lnTo>
                  <a:lnTo>
                    <a:pt x="0" y="6260"/>
                  </a:lnTo>
                  <a:lnTo>
                    <a:pt x="4798" y="45265"/>
                  </a:lnTo>
                  <a:lnTo>
                    <a:pt x="6624" y="91960"/>
                  </a:lnTo>
                  <a:lnTo>
                    <a:pt x="11080" y="139409"/>
                  </a:lnTo>
                  <a:lnTo>
                    <a:pt x="12170" y="182648"/>
                  </a:lnTo>
                  <a:lnTo>
                    <a:pt x="14284" y="225118"/>
                  </a:lnTo>
                  <a:lnTo>
                    <a:pt x="17453" y="241125"/>
                  </a:lnTo>
                  <a:lnTo>
                    <a:pt x="17899" y="242147"/>
                  </a:lnTo>
                  <a:lnTo>
                    <a:pt x="17907" y="222802"/>
                  </a:lnTo>
                  <a:lnTo>
                    <a:pt x="8647" y="176140"/>
                  </a:lnTo>
                  <a:lnTo>
                    <a:pt x="6188" y="150718"/>
                  </a:lnTo>
                  <a:lnTo>
                    <a:pt x="7565" y="150125"/>
                  </a:lnTo>
                  <a:lnTo>
                    <a:pt x="12859" y="149466"/>
                  </a:lnTo>
                  <a:lnTo>
                    <a:pt x="18035" y="151055"/>
                  </a:lnTo>
                  <a:lnTo>
                    <a:pt x="24803" y="154113"/>
                  </a:lnTo>
                  <a:lnTo>
                    <a:pt x="37218" y="157824"/>
                  </a:lnTo>
                  <a:lnTo>
                    <a:pt x="63446" y="157138"/>
                  </a:lnTo>
                  <a:lnTo>
                    <a:pt x="86818" y="149095"/>
                  </a:lnTo>
                  <a:lnTo>
                    <a:pt x="107149" y="134404"/>
                  </a:lnTo>
                  <a:lnTo>
                    <a:pt x="131435" y="103445"/>
                  </a:lnTo>
                  <a:lnTo>
                    <a:pt x="152360" y="64380"/>
                  </a:lnTo>
                  <a:lnTo>
                    <a:pt x="168430" y="24854"/>
                  </a:lnTo>
                  <a:lnTo>
                    <a:pt x="170946" y="0"/>
                  </a:lnTo>
                  <a:lnTo>
                    <a:pt x="171732" y="258"/>
                  </a:lnTo>
                  <a:lnTo>
                    <a:pt x="174487" y="4307"/>
                  </a:lnTo>
                  <a:lnTo>
                    <a:pt x="177270" y="49626"/>
                  </a:lnTo>
                  <a:lnTo>
                    <a:pt x="180829" y="88390"/>
                  </a:lnTo>
                  <a:lnTo>
                    <a:pt x="182982" y="135624"/>
                  </a:lnTo>
                  <a:lnTo>
                    <a:pt x="186991" y="175254"/>
                  </a:lnTo>
                  <a:lnTo>
                    <a:pt x="188891" y="218839"/>
                  </a:lnTo>
                  <a:lnTo>
                    <a:pt x="190238" y="2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48"/>
          <p:cNvGrpSpPr/>
          <p:nvPr/>
        </p:nvGrpSpPr>
        <p:grpSpPr>
          <a:xfrm>
            <a:off x="4089400" y="1752600"/>
            <a:ext cx="25401" cy="164607"/>
            <a:chOff x="4089400" y="1752600"/>
            <a:chExt cx="25401" cy="164607"/>
          </a:xfrm>
        </p:grpSpPr>
        <p:sp>
          <p:nvSpPr>
            <p:cNvPr id="86" name="SMARTInkShape-1983"/>
            <p:cNvSpPr/>
            <p:nvPr>
              <p:custDataLst>
                <p:tags r:id="rId62"/>
              </p:custDataLst>
            </p:nvPr>
          </p:nvSpPr>
          <p:spPr>
            <a:xfrm>
              <a:off x="4095750" y="1892300"/>
              <a:ext cx="19051" cy="24907"/>
            </a:xfrm>
            <a:custGeom>
              <a:avLst/>
              <a:gdLst/>
              <a:ahLst/>
              <a:cxnLst/>
              <a:rect l="0" t="0" r="0" b="0"/>
              <a:pathLst>
                <a:path w="19051" h="24907">
                  <a:moveTo>
                    <a:pt x="0" y="0"/>
                  </a:moveTo>
                  <a:lnTo>
                    <a:pt x="0" y="0"/>
                  </a:lnTo>
                  <a:lnTo>
                    <a:pt x="705" y="13798"/>
                  </a:lnTo>
                  <a:lnTo>
                    <a:pt x="5467" y="23733"/>
                  </a:lnTo>
                  <a:lnTo>
                    <a:pt x="6467" y="24288"/>
                  </a:lnTo>
                  <a:lnTo>
                    <a:pt x="9460" y="24906"/>
                  </a:lnTo>
                  <a:lnTo>
                    <a:pt x="11245" y="23659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984"/>
            <p:cNvSpPr/>
            <p:nvPr>
              <p:custDataLst>
                <p:tags r:id="rId63"/>
              </p:custDataLst>
            </p:nvPr>
          </p:nvSpPr>
          <p:spPr>
            <a:xfrm>
              <a:off x="4089400" y="17526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49"/>
          <p:cNvGrpSpPr/>
          <p:nvPr/>
        </p:nvGrpSpPr>
        <p:grpSpPr>
          <a:xfrm>
            <a:off x="4584304" y="1729348"/>
            <a:ext cx="527447" cy="220178"/>
            <a:chOff x="4584304" y="1729348"/>
            <a:chExt cx="527447" cy="220178"/>
          </a:xfrm>
        </p:grpSpPr>
        <p:sp>
          <p:nvSpPr>
            <p:cNvPr id="89" name="SMARTInkShape-1985"/>
            <p:cNvSpPr/>
            <p:nvPr>
              <p:custDataLst>
                <p:tags r:id="rId59"/>
              </p:custDataLst>
            </p:nvPr>
          </p:nvSpPr>
          <p:spPr>
            <a:xfrm>
              <a:off x="4979544" y="1911350"/>
              <a:ext cx="132207" cy="22361"/>
            </a:xfrm>
            <a:custGeom>
              <a:avLst/>
              <a:gdLst/>
              <a:ahLst/>
              <a:cxnLst/>
              <a:rect l="0" t="0" r="0" b="0"/>
              <a:pathLst>
                <a:path w="132207" h="22361">
                  <a:moveTo>
                    <a:pt x="11556" y="6350"/>
                  </a:moveTo>
                  <a:lnTo>
                    <a:pt x="11556" y="6350"/>
                  </a:lnTo>
                  <a:lnTo>
                    <a:pt x="8185" y="13092"/>
                  </a:lnTo>
                  <a:lnTo>
                    <a:pt x="6487" y="15078"/>
                  </a:lnTo>
                  <a:lnTo>
                    <a:pt x="1430" y="18579"/>
                  </a:lnTo>
                  <a:lnTo>
                    <a:pt x="0" y="21898"/>
                  </a:lnTo>
                  <a:lnTo>
                    <a:pt x="1030" y="22360"/>
                  </a:lnTo>
                  <a:lnTo>
                    <a:pt x="47235" y="15543"/>
                  </a:lnTo>
                  <a:lnTo>
                    <a:pt x="93526" y="6855"/>
                  </a:lnTo>
                  <a:lnTo>
                    <a:pt x="132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86"/>
            <p:cNvSpPr/>
            <p:nvPr>
              <p:custDataLst>
                <p:tags r:id="rId60"/>
              </p:custDataLst>
            </p:nvPr>
          </p:nvSpPr>
          <p:spPr>
            <a:xfrm>
              <a:off x="4955866" y="1835150"/>
              <a:ext cx="143185" cy="19028"/>
            </a:xfrm>
            <a:custGeom>
              <a:avLst/>
              <a:gdLst/>
              <a:ahLst/>
              <a:cxnLst/>
              <a:rect l="0" t="0" r="0" b="0"/>
              <a:pathLst>
                <a:path w="143185" h="19028">
                  <a:moveTo>
                    <a:pt x="9834" y="12700"/>
                  </a:moveTo>
                  <a:lnTo>
                    <a:pt x="9834" y="12700"/>
                  </a:lnTo>
                  <a:lnTo>
                    <a:pt x="4367" y="18167"/>
                  </a:lnTo>
                  <a:lnTo>
                    <a:pt x="0" y="18876"/>
                  </a:lnTo>
                  <a:lnTo>
                    <a:pt x="12999" y="19027"/>
                  </a:lnTo>
                  <a:lnTo>
                    <a:pt x="55816" y="12139"/>
                  </a:lnTo>
                  <a:lnTo>
                    <a:pt x="100291" y="4123"/>
                  </a:lnTo>
                  <a:lnTo>
                    <a:pt x="143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987"/>
            <p:cNvSpPr/>
            <p:nvPr>
              <p:custDataLst>
                <p:tags r:id="rId61"/>
              </p:custDataLst>
            </p:nvPr>
          </p:nvSpPr>
          <p:spPr>
            <a:xfrm>
              <a:off x="4584304" y="1729348"/>
              <a:ext cx="178197" cy="220178"/>
            </a:xfrm>
            <a:custGeom>
              <a:avLst/>
              <a:gdLst/>
              <a:ahLst/>
              <a:cxnLst/>
              <a:rect l="0" t="0" r="0" b="0"/>
              <a:pathLst>
                <a:path w="178197" h="220178">
                  <a:moveTo>
                    <a:pt x="76596" y="35952"/>
                  </a:moveTo>
                  <a:lnTo>
                    <a:pt x="76596" y="35952"/>
                  </a:lnTo>
                  <a:lnTo>
                    <a:pt x="76596" y="32581"/>
                  </a:lnTo>
                  <a:lnTo>
                    <a:pt x="74714" y="29044"/>
                  </a:lnTo>
                  <a:lnTo>
                    <a:pt x="73225" y="27113"/>
                  </a:lnTo>
                  <a:lnTo>
                    <a:pt x="69688" y="24968"/>
                  </a:lnTo>
                  <a:lnTo>
                    <a:pt x="61849" y="23760"/>
                  </a:lnTo>
                  <a:lnTo>
                    <a:pt x="58298" y="23591"/>
                  </a:lnTo>
                  <a:lnTo>
                    <a:pt x="50590" y="27166"/>
                  </a:lnTo>
                  <a:lnTo>
                    <a:pt x="41754" y="35575"/>
                  </a:lnTo>
                  <a:lnTo>
                    <a:pt x="16059" y="79629"/>
                  </a:lnTo>
                  <a:lnTo>
                    <a:pt x="2764" y="117176"/>
                  </a:lnTo>
                  <a:lnTo>
                    <a:pt x="0" y="156209"/>
                  </a:lnTo>
                  <a:lnTo>
                    <a:pt x="3732" y="200785"/>
                  </a:lnTo>
                  <a:lnTo>
                    <a:pt x="11051" y="211752"/>
                  </a:lnTo>
                  <a:lnTo>
                    <a:pt x="15966" y="216652"/>
                  </a:lnTo>
                  <a:lnTo>
                    <a:pt x="21359" y="219213"/>
                  </a:lnTo>
                  <a:lnTo>
                    <a:pt x="32997" y="220177"/>
                  </a:lnTo>
                  <a:lnTo>
                    <a:pt x="51448" y="213382"/>
                  </a:lnTo>
                  <a:lnTo>
                    <a:pt x="70321" y="195690"/>
                  </a:lnTo>
                  <a:lnTo>
                    <a:pt x="93217" y="158056"/>
                  </a:lnTo>
                  <a:lnTo>
                    <a:pt x="109568" y="116316"/>
                  </a:lnTo>
                  <a:lnTo>
                    <a:pt x="117392" y="70837"/>
                  </a:lnTo>
                  <a:lnTo>
                    <a:pt x="116592" y="41741"/>
                  </a:lnTo>
                  <a:lnTo>
                    <a:pt x="109894" y="25825"/>
                  </a:lnTo>
                  <a:lnTo>
                    <a:pt x="96104" y="8727"/>
                  </a:lnTo>
                  <a:lnTo>
                    <a:pt x="91719" y="5102"/>
                  </a:lnTo>
                  <a:lnTo>
                    <a:pt x="77437" y="1074"/>
                  </a:lnTo>
                  <a:lnTo>
                    <a:pt x="68690" y="0"/>
                  </a:lnTo>
                  <a:lnTo>
                    <a:pt x="51445" y="4451"/>
                  </a:lnTo>
                  <a:lnTo>
                    <a:pt x="35784" y="13485"/>
                  </a:lnTo>
                  <a:lnTo>
                    <a:pt x="24121" y="24555"/>
                  </a:lnTo>
                  <a:lnTo>
                    <a:pt x="17995" y="40294"/>
                  </a:lnTo>
                  <a:lnTo>
                    <a:pt x="15979" y="58343"/>
                  </a:lnTo>
                  <a:lnTo>
                    <a:pt x="19516" y="83665"/>
                  </a:lnTo>
                  <a:lnTo>
                    <a:pt x="25592" y="98080"/>
                  </a:lnTo>
                  <a:lnTo>
                    <a:pt x="40522" y="109661"/>
                  </a:lnTo>
                  <a:lnTo>
                    <a:pt x="60563" y="118100"/>
                  </a:lnTo>
                  <a:lnTo>
                    <a:pt x="81229" y="121851"/>
                  </a:lnTo>
                  <a:lnTo>
                    <a:pt x="122811" y="117221"/>
                  </a:lnTo>
                  <a:lnTo>
                    <a:pt x="178196" y="10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350"/>
          <p:cNvGrpSpPr/>
          <p:nvPr/>
        </p:nvGrpSpPr>
        <p:grpSpPr>
          <a:xfrm>
            <a:off x="5335993" y="1770814"/>
            <a:ext cx="205943" cy="317233"/>
            <a:chOff x="5335993" y="1770814"/>
            <a:chExt cx="205943" cy="317233"/>
          </a:xfrm>
        </p:grpSpPr>
        <p:sp>
          <p:nvSpPr>
            <p:cNvPr id="93" name="SMARTInkShape-1988"/>
            <p:cNvSpPr/>
            <p:nvPr>
              <p:custDataLst>
                <p:tags r:id="rId57"/>
              </p:custDataLst>
            </p:nvPr>
          </p:nvSpPr>
          <p:spPr>
            <a:xfrm>
              <a:off x="5489509" y="2006600"/>
              <a:ext cx="52427" cy="81447"/>
            </a:xfrm>
            <a:custGeom>
              <a:avLst/>
              <a:gdLst/>
              <a:ahLst/>
              <a:cxnLst/>
              <a:rect l="0" t="0" r="0" b="0"/>
              <a:pathLst>
                <a:path w="52427" h="81447">
                  <a:moveTo>
                    <a:pt x="34991" y="12700"/>
                  </a:moveTo>
                  <a:lnTo>
                    <a:pt x="34991" y="12700"/>
                  </a:lnTo>
                  <a:lnTo>
                    <a:pt x="34991" y="9329"/>
                  </a:lnTo>
                  <a:lnTo>
                    <a:pt x="33110" y="5792"/>
                  </a:lnTo>
                  <a:lnTo>
                    <a:pt x="29524" y="1144"/>
                  </a:lnTo>
                  <a:lnTo>
                    <a:pt x="27152" y="508"/>
                  </a:lnTo>
                  <a:lnTo>
                    <a:pt x="25531" y="339"/>
                  </a:lnTo>
                  <a:lnTo>
                    <a:pt x="23746" y="1637"/>
                  </a:lnTo>
                  <a:lnTo>
                    <a:pt x="10366" y="17706"/>
                  </a:lnTo>
                  <a:lnTo>
                    <a:pt x="6408" y="27625"/>
                  </a:lnTo>
                  <a:lnTo>
                    <a:pt x="0" y="57443"/>
                  </a:lnTo>
                  <a:lnTo>
                    <a:pt x="1330" y="69980"/>
                  </a:lnTo>
                  <a:lnTo>
                    <a:pt x="4273" y="76963"/>
                  </a:lnTo>
                  <a:lnTo>
                    <a:pt x="6045" y="78825"/>
                  </a:lnTo>
                  <a:lnTo>
                    <a:pt x="11778" y="80895"/>
                  </a:lnTo>
                  <a:lnTo>
                    <a:pt x="15282" y="81446"/>
                  </a:lnTo>
                  <a:lnTo>
                    <a:pt x="19030" y="79698"/>
                  </a:lnTo>
                  <a:lnTo>
                    <a:pt x="39352" y="59309"/>
                  </a:lnTo>
                  <a:lnTo>
                    <a:pt x="48591" y="43208"/>
                  </a:lnTo>
                  <a:lnTo>
                    <a:pt x="52426" y="28403"/>
                  </a:lnTo>
                  <a:lnTo>
                    <a:pt x="51442" y="19444"/>
                  </a:lnTo>
                  <a:lnTo>
                    <a:pt x="48652" y="11464"/>
                  </a:lnTo>
                  <a:lnTo>
                    <a:pt x="41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89"/>
            <p:cNvSpPr/>
            <p:nvPr>
              <p:custDataLst>
                <p:tags r:id="rId58"/>
              </p:custDataLst>
            </p:nvPr>
          </p:nvSpPr>
          <p:spPr>
            <a:xfrm>
              <a:off x="5335993" y="1770814"/>
              <a:ext cx="169458" cy="198000"/>
            </a:xfrm>
            <a:custGeom>
              <a:avLst/>
              <a:gdLst/>
              <a:ahLst/>
              <a:cxnLst/>
              <a:rect l="0" t="0" r="0" b="0"/>
              <a:pathLst>
                <a:path w="169458" h="198000">
                  <a:moveTo>
                    <a:pt x="99607" y="26236"/>
                  </a:moveTo>
                  <a:lnTo>
                    <a:pt x="99607" y="26236"/>
                  </a:lnTo>
                  <a:lnTo>
                    <a:pt x="87674" y="21210"/>
                  </a:lnTo>
                  <a:lnTo>
                    <a:pt x="85302" y="20769"/>
                  </a:lnTo>
                  <a:lnTo>
                    <a:pt x="71849" y="23518"/>
                  </a:lnTo>
                  <a:lnTo>
                    <a:pt x="54459" y="35544"/>
                  </a:lnTo>
                  <a:lnTo>
                    <a:pt x="29619" y="65051"/>
                  </a:lnTo>
                  <a:lnTo>
                    <a:pt x="8093" y="108300"/>
                  </a:lnTo>
                  <a:lnTo>
                    <a:pt x="0" y="147652"/>
                  </a:lnTo>
                  <a:lnTo>
                    <a:pt x="1968" y="177373"/>
                  </a:lnTo>
                  <a:lnTo>
                    <a:pt x="4881" y="184850"/>
                  </a:lnTo>
                  <a:lnTo>
                    <a:pt x="13762" y="195038"/>
                  </a:lnTo>
                  <a:lnTo>
                    <a:pt x="19799" y="197332"/>
                  </a:lnTo>
                  <a:lnTo>
                    <a:pt x="34033" y="197999"/>
                  </a:lnTo>
                  <a:lnTo>
                    <a:pt x="64655" y="184295"/>
                  </a:lnTo>
                  <a:lnTo>
                    <a:pt x="90427" y="162360"/>
                  </a:lnTo>
                  <a:lnTo>
                    <a:pt x="120872" y="120031"/>
                  </a:lnTo>
                  <a:lnTo>
                    <a:pt x="124367" y="114166"/>
                  </a:lnTo>
                  <a:lnTo>
                    <a:pt x="129286" y="89057"/>
                  </a:lnTo>
                  <a:lnTo>
                    <a:pt x="127372" y="55903"/>
                  </a:lnTo>
                  <a:lnTo>
                    <a:pt x="118532" y="35423"/>
                  </a:lnTo>
                  <a:lnTo>
                    <a:pt x="99974" y="9392"/>
                  </a:lnTo>
                  <a:lnTo>
                    <a:pt x="86835" y="2757"/>
                  </a:lnTo>
                  <a:lnTo>
                    <a:pt x="78392" y="0"/>
                  </a:lnTo>
                  <a:lnTo>
                    <a:pt x="59604" y="700"/>
                  </a:lnTo>
                  <a:lnTo>
                    <a:pt x="41611" y="6420"/>
                  </a:lnTo>
                  <a:lnTo>
                    <a:pt x="28911" y="16018"/>
                  </a:lnTo>
                  <a:lnTo>
                    <a:pt x="22325" y="29221"/>
                  </a:lnTo>
                  <a:lnTo>
                    <a:pt x="20104" y="43790"/>
                  </a:lnTo>
                  <a:lnTo>
                    <a:pt x="21469" y="57321"/>
                  </a:lnTo>
                  <a:lnTo>
                    <a:pt x="30072" y="70390"/>
                  </a:lnTo>
                  <a:lnTo>
                    <a:pt x="36317" y="76839"/>
                  </a:lnTo>
                  <a:lnTo>
                    <a:pt x="68703" y="92657"/>
                  </a:lnTo>
                  <a:lnTo>
                    <a:pt x="115166" y="96846"/>
                  </a:lnTo>
                  <a:lnTo>
                    <a:pt x="169457" y="102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51"/>
          <p:cNvGrpSpPr/>
          <p:nvPr/>
        </p:nvGrpSpPr>
        <p:grpSpPr>
          <a:xfrm>
            <a:off x="6553200" y="1899872"/>
            <a:ext cx="211591" cy="170229"/>
            <a:chOff x="6553200" y="1899872"/>
            <a:chExt cx="211591" cy="170229"/>
          </a:xfrm>
        </p:grpSpPr>
        <p:sp>
          <p:nvSpPr>
            <p:cNvPr id="96" name="SMARTInkShape-1990"/>
            <p:cNvSpPr/>
            <p:nvPr>
              <p:custDataLst>
                <p:tags r:id="rId55"/>
              </p:custDataLst>
            </p:nvPr>
          </p:nvSpPr>
          <p:spPr>
            <a:xfrm>
              <a:off x="6553200" y="1901342"/>
              <a:ext cx="95251" cy="121364"/>
            </a:xfrm>
            <a:custGeom>
              <a:avLst/>
              <a:gdLst/>
              <a:ahLst/>
              <a:cxnLst/>
              <a:rect l="0" t="0" r="0" b="0"/>
              <a:pathLst>
                <a:path w="95251" h="121364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788" y="19078"/>
                  </a:lnTo>
                  <a:lnTo>
                    <a:pt x="27838" y="61558"/>
                  </a:lnTo>
                  <a:lnTo>
                    <a:pt x="48581" y="104061"/>
                  </a:lnTo>
                  <a:lnTo>
                    <a:pt x="59158" y="117682"/>
                  </a:lnTo>
                  <a:lnTo>
                    <a:pt x="64627" y="121363"/>
                  </a:lnTo>
                  <a:lnTo>
                    <a:pt x="67779" y="120228"/>
                  </a:lnTo>
                  <a:lnTo>
                    <a:pt x="75044" y="113322"/>
                  </a:lnTo>
                  <a:lnTo>
                    <a:pt x="83697" y="87421"/>
                  </a:lnTo>
                  <a:lnTo>
                    <a:pt x="88215" y="44078"/>
                  </a:lnTo>
                  <a:lnTo>
                    <a:pt x="89515" y="20453"/>
                  </a:lnTo>
                  <a:lnTo>
                    <a:pt x="952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991"/>
            <p:cNvSpPr/>
            <p:nvPr>
              <p:custDataLst>
                <p:tags r:id="rId56"/>
              </p:custDataLst>
            </p:nvPr>
          </p:nvSpPr>
          <p:spPr>
            <a:xfrm>
              <a:off x="6714385" y="1899872"/>
              <a:ext cx="50406" cy="170229"/>
            </a:xfrm>
            <a:custGeom>
              <a:avLst/>
              <a:gdLst/>
              <a:ahLst/>
              <a:cxnLst/>
              <a:rect l="0" t="0" r="0" b="0"/>
              <a:pathLst>
                <a:path w="50406" h="170229">
                  <a:moveTo>
                    <a:pt x="48365" y="17828"/>
                  </a:moveTo>
                  <a:lnTo>
                    <a:pt x="48365" y="17828"/>
                  </a:lnTo>
                  <a:lnTo>
                    <a:pt x="48365" y="2901"/>
                  </a:lnTo>
                  <a:lnTo>
                    <a:pt x="46248" y="1527"/>
                  </a:lnTo>
                  <a:lnTo>
                    <a:pt x="38252" y="0"/>
                  </a:lnTo>
                  <a:lnTo>
                    <a:pt x="31406" y="1202"/>
                  </a:lnTo>
                  <a:lnTo>
                    <a:pt x="17889" y="7723"/>
                  </a:lnTo>
                  <a:lnTo>
                    <a:pt x="5782" y="20479"/>
                  </a:lnTo>
                  <a:lnTo>
                    <a:pt x="0" y="30921"/>
                  </a:lnTo>
                  <a:lnTo>
                    <a:pt x="2410" y="41757"/>
                  </a:lnTo>
                  <a:lnTo>
                    <a:pt x="15455" y="68337"/>
                  </a:lnTo>
                  <a:lnTo>
                    <a:pt x="43482" y="110958"/>
                  </a:lnTo>
                  <a:lnTo>
                    <a:pt x="49253" y="121778"/>
                  </a:lnTo>
                  <a:lnTo>
                    <a:pt x="50405" y="135054"/>
                  </a:lnTo>
                  <a:lnTo>
                    <a:pt x="48767" y="156459"/>
                  </a:lnTo>
                  <a:lnTo>
                    <a:pt x="46516" y="159638"/>
                  </a:lnTo>
                  <a:lnTo>
                    <a:pt x="22965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52"/>
          <p:cNvGrpSpPr/>
          <p:nvPr/>
        </p:nvGrpSpPr>
        <p:grpSpPr>
          <a:xfrm>
            <a:off x="7362930" y="1844057"/>
            <a:ext cx="314221" cy="257794"/>
            <a:chOff x="7362930" y="1844057"/>
            <a:chExt cx="314221" cy="257794"/>
          </a:xfrm>
        </p:grpSpPr>
        <p:sp>
          <p:nvSpPr>
            <p:cNvPr id="99" name="SMARTInkShape-1992"/>
            <p:cNvSpPr/>
            <p:nvPr>
              <p:custDataLst>
                <p:tags r:id="rId50"/>
              </p:custDataLst>
            </p:nvPr>
          </p:nvSpPr>
          <p:spPr>
            <a:xfrm>
              <a:off x="7667316" y="2051050"/>
              <a:ext cx="9835" cy="11557"/>
            </a:xfrm>
            <a:custGeom>
              <a:avLst/>
              <a:gdLst/>
              <a:ahLst/>
              <a:cxnLst/>
              <a:rect l="0" t="0" r="0" b="0"/>
              <a:pathLst>
                <a:path w="9835" h="11557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706"/>
                  </a:lnTo>
                  <a:lnTo>
                    <a:pt x="4808" y="1881"/>
                  </a:lnTo>
                  <a:lnTo>
                    <a:pt x="4367" y="3371"/>
                  </a:lnTo>
                  <a:lnTo>
                    <a:pt x="374" y="8838"/>
                  </a:lnTo>
                  <a:lnTo>
                    <a:pt x="0" y="10126"/>
                  </a:lnTo>
                  <a:lnTo>
                    <a:pt x="456" y="10984"/>
                  </a:lnTo>
                  <a:lnTo>
                    <a:pt x="1465" y="11556"/>
                  </a:lnTo>
                  <a:lnTo>
                    <a:pt x="2138" y="11232"/>
                  </a:lnTo>
                  <a:lnTo>
                    <a:pt x="34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93"/>
            <p:cNvSpPr/>
            <p:nvPr>
              <p:custDataLst>
                <p:tags r:id="rId51"/>
              </p:custDataLst>
            </p:nvPr>
          </p:nvSpPr>
          <p:spPr>
            <a:xfrm>
              <a:off x="7677150" y="19177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94"/>
            <p:cNvSpPr/>
            <p:nvPr>
              <p:custDataLst>
                <p:tags r:id="rId52"/>
              </p:custDataLst>
            </p:nvPr>
          </p:nvSpPr>
          <p:spPr>
            <a:xfrm>
              <a:off x="7569200" y="2032000"/>
              <a:ext cx="11741" cy="69851"/>
            </a:xfrm>
            <a:custGeom>
              <a:avLst/>
              <a:gdLst/>
              <a:ahLst/>
              <a:cxnLst/>
              <a:rect l="0" t="0" r="0" b="0"/>
              <a:pathLst>
                <a:path w="1174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11740" y="35505"/>
                  </a:lnTo>
                  <a:lnTo>
                    <a:pt x="9044" y="5191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995"/>
            <p:cNvSpPr/>
            <p:nvPr>
              <p:custDataLst>
                <p:tags r:id="rId53"/>
              </p:custDataLst>
            </p:nvPr>
          </p:nvSpPr>
          <p:spPr>
            <a:xfrm>
              <a:off x="7362930" y="1844057"/>
              <a:ext cx="147730" cy="213344"/>
            </a:xfrm>
            <a:custGeom>
              <a:avLst/>
              <a:gdLst/>
              <a:ahLst/>
              <a:cxnLst/>
              <a:rect l="0" t="0" r="0" b="0"/>
              <a:pathLst>
                <a:path w="147730" h="213344">
                  <a:moveTo>
                    <a:pt x="9420" y="187943"/>
                  </a:moveTo>
                  <a:lnTo>
                    <a:pt x="9420" y="187943"/>
                  </a:lnTo>
                  <a:lnTo>
                    <a:pt x="0" y="154757"/>
                  </a:lnTo>
                  <a:lnTo>
                    <a:pt x="1234" y="145912"/>
                  </a:lnTo>
                  <a:lnTo>
                    <a:pt x="2552" y="142989"/>
                  </a:lnTo>
                  <a:lnTo>
                    <a:pt x="4135" y="141040"/>
                  </a:lnTo>
                  <a:lnTo>
                    <a:pt x="7777" y="138875"/>
                  </a:lnTo>
                  <a:lnTo>
                    <a:pt x="15205" y="137656"/>
                  </a:lnTo>
                  <a:lnTo>
                    <a:pt x="41932" y="133840"/>
                  </a:lnTo>
                  <a:lnTo>
                    <a:pt x="60446" y="124954"/>
                  </a:lnTo>
                  <a:lnTo>
                    <a:pt x="84959" y="104240"/>
                  </a:lnTo>
                  <a:lnTo>
                    <a:pt x="117257" y="57053"/>
                  </a:lnTo>
                  <a:lnTo>
                    <a:pt x="142082" y="10388"/>
                  </a:lnTo>
                  <a:lnTo>
                    <a:pt x="147729" y="0"/>
                  </a:lnTo>
                  <a:lnTo>
                    <a:pt x="143107" y="43664"/>
                  </a:lnTo>
                  <a:lnTo>
                    <a:pt x="140989" y="82399"/>
                  </a:lnTo>
                  <a:lnTo>
                    <a:pt x="137773" y="121393"/>
                  </a:lnTo>
                  <a:lnTo>
                    <a:pt x="136687" y="162803"/>
                  </a:lnTo>
                  <a:lnTo>
                    <a:pt x="137178" y="196043"/>
                  </a:lnTo>
                  <a:lnTo>
                    <a:pt x="142770" y="21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96"/>
            <p:cNvSpPr/>
            <p:nvPr>
              <p:custDataLst>
                <p:tags r:id="rId54"/>
              </p:custDataLst>
            </p:nvPr>
          </p:nvSpPr>
          <p:spPr>
            <a:xfrm>
              <a:off x="7385050" y="184785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19050" y="0"/>
                  </a:moveTo>
                  <a:lnTo>
                    <a:pt x="19050" y="0"/>
                  </a:lnTo>
                  <a:lnTo>
                    <a:pt x="14686" y="10139"/>
                  </a:lnTo>
                  <a:lnTo>
                    <a:pt x="8510" y="54292"/>
                  </a:lnTo>
                  <a:lnTo>
                    <a:pt x="6989" y="89934"/>
                  </a:lnTo>
                  <a:lnTo>
                    <a:pt x="6476" y="132378"/>
                  </a:lnTo>
                  <a:lnTo>
                    <a:pt x="6366" y="175111"/>
                  </a:lnTo>
                  <a:lnTo>
                    <a:pt x="5648" y="20224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53"/>
          <p:cNvGrpSpPr/>
          <p:nvPr/>
        </p:nvGrpSpPr>
        <p:grpSpPr>
          <a:xfrm>
            <a:off x="7979649" y="1879600"/>
            <a:ext cx="846852" cy="302865"/>
            <a:chOff x="7979649" y="1879600"/>
            <a:chExt cx="846852" cy="302865"/>
          </a:xfrm>
        </p:grpSpPr>
        <p:sp>
          <p:nvSpPr>
            <p:cNvPr id="105" name="SMARTInkShape-1997"/>
            <p:cNvSpPr/>
            <p:nvPr>
              <p:custDataLst>
                <p:tags r:id="rId44"/>
              </p:custDataLst>
            </p:nvPr>
          </p:nvSpPr>
          <p:spPr>
            <a:xfrm>
              <a:off x="8783093" y="2082800"/>
              <a:ext cx="43408" cy="99665"/>
            </a:xfrm>
            <a:custGeom>
              <a:avLst/>
              <a:gdLst/>
              <a:ahLst/>
              <a:cxnLst/>
              <a:rect l="0" t="0" r="0" b="0"/>
              <a:pathLst>
                <a:path w="43408" h="99665">
                  <a:moveTo>
                    <a:pt x="43407" y="19050"/>
                  </a:moveTo>
                  <a:lnTo>
                    <a:pt x="43407" y="19050"/>
                  </a:lnTo>
                  <a:lnTo>
                    <a:pt x="40036" y="19050"/>
                  </a:lnTo>
                  <a:lnTo>
                    <a:pt x="39043" y="18344"/>
                  </a:lnTo>
                  <a:lnTo>
                    <a:pt x="38380" y="17168"/>
                  </a:lnTo>
                  <a:lnTo>
                    <a:pt x="37939" y="15679"/>
                  </a:lnTo>
                  <a:lnTo>
                    <a:pt x="36234" y="14686"/>
                  </a:lnTo>
                  <a:lnTo>
                    <a:pt x="30576" y="13583"/>
                  </a:lnTo>
                  <a:lnTo>
                    <a:pt x="28502" y="13994"/>
                  </a:lnTo>
                  <a:lnTo>
                    <a:pt x="27120" y="14974"/>
                  </a:lnTo>
                  <a:lnTo>
                    <a:pt x="4746" y="48697"/>
                  </a:lnTo>
                  <a:lnTo>
                    <a:pt x="100" y="71421"/>
                  </a:lnTo>
                  <a:lnTo>
                    <a:pt x="0" y="87954"/>
                  </a:lnTo>
                  <a:lnTo>
                    <a:pt x="2478" y="95065"/>
                  </a:lnTo>
                  <a:lnTo>
                    <a:pt x="4833" y="97243"/>
                  </a:lnTo>
                  <a:lnTo>
                    <a:pt x="11211" y="99664"/>
                  </a:lnTo>
                  <a:lnTo>
                    <a:pt x="18749" y="98858"/>
                  </a:lnTo>
                  <a:lnTo>
                    <a:pt x="26803" y="95442"/>
                  </a:lnTo>
                  <a:lnTo>
                    <a:pt x="35087" y="89221"/>
                  </a:lnTo>
                  <a:lnTo>
                    <a:pt x="39709" y="77989"/>
                  </a:lnTo>
                  <a:lnTo>
                    <a:pt x="42676" y="47782"/>
                  </a:lnTo>
                  <a:lnTo>
                    <a:pt x="38192" y="20414"/>
                  </a:lnTo>
                  <a:lnTo>
                    <a:pt x="30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98"/>
            <p:cNvSpPr/>
            <p:nvPr>
              <p:custDataLst>
                <p:tags r:id="rId45"/>
              </p:custDataLst>
            </p:nvPr>
          </p:nvSpPr>
          <p:spPr>
            <a:xfrm>
              <a:off x="8683310" y="1909987"/>
              <a:ext cx="136841" cy="180381"/>
            </a:xfrm>
            <a:custGeom>
              <a:avLst/>
              <a:gdLst/>
              <a:ahLst/>
              <a:cxnLst/>
              <a:rect l="0" t="0" r="0" b="0"/>
              <a:pathLst>
                <a:path w="136841" h="180381">
                  <a:moveTo>
                    <a:pt x="86040" y="39463"/>
                  </a:moveTo>
                  <a:lnTo>
                    <a:pt x="86040" y="39463"/>
                  </a:lnTo>
                  <a:lnTo>
                    <a:pt x="86040" y="36092"/>
                  </a:lnTo>
                  <a:lnTo>
                    <a:pt x="84159" y="32555"/>
                  </a:lnTo>
                  <a:lnTo>
                    <a:pt x="82669" y="30625"/>
                  </a:lnTo>
                  <a:lnTo>
                    <a:pt x="79133" y="28479"/>
                  </a:lnTo>
                  <a:lnTo>
                    <a:pt x="77202" y="27907"/>
                  </a:lnTo>
                  <a:lnTo>
                    <a:pt x="75209" y="28231"/>
                  </a:lnTo>
                  <a:lnTo>
                    <a:pt x="58098" y="39073"/>
                  </a:lnTo>
                  <a:lnTo>
                    <a:pt x="22317" y="80574"/>
                  </a:lnTo>
                  <a:lnTo>
                    <a:pt x="6794" y="112087"/>
                  </a:lnTo>
                  <a:lnTo>
                    <a:pt x="0" y="144864"/>
                  </a:lnTo>
                  <a:lnTo>
                    <a:pt x="1358" y="166805"/>
                  </a:lnTo>
                  <a:lnTo>
                    <a:pt x="4186" y="171630"/>
                  </a:lnTo>
                  <a:lnTo>
                    <a:pt x="12971" y="178872"/>
                  </a:lnTo>
                  <a:lnTo>
                    <a:pt x="17571" y="180380"/>
                  </a:lnTo>
                  <a:lnTo>
                    <a:pt x="26447" y="180174"/>
                  </a:lnTo>
                  <a:lnTo>
                    <a:pt x="51664" y="165565"/>
                  </a:lnTo>
                  <a:lnTo>
                    <a:pt x="64252" y="154751"/>
                  </a:lnTo>
                  <a:lnTo>
                    <a:pt x="84872" y="125004"/>
                  </a:lnTo>
                  <a:lnTo>
                    <a:pt x="96001" y="95479"/>
                  </a:lnTo>
                  <a:lnTo>
                    <a:pt x="97494" y="52827"/>
                  </a:lnTo>
                  <a:lnTo>
                    <a:pt x="92805" y="25392"/>
                  </a:lnTo>
                  <a:lnTo>
                    <a:pt x="86459" y="12983"/>
                  </a:lnTo>
                  <a:lnTo>
                    <a:pt x="75172" y="4646"/>
                  </a:lnTo>
                  <a:lnTo>
                    <a:pt x="61454" y="0"/>
                  </a:lnTo>
                  <a:lnTo>
                    <a:pt x="48301" y="287"/>
                  </a:lnTo>
                  <a:lnTo>
                    <a:pt x="35400" y="6529"/>
                  </a:lnTo>
                  <a:lnTo>
                    <a:pt x="20001" y="20062"/>
                  </a:lnTo>
                  <a:lnTo>
                    <a:pt x="13651" y="30135"/>
                  </a:lnTo>
                  <a:lnTo>
                    <a:pt x="8476" y="44019"/>
                  </a:lnTo>
                  <a:lnTo>
                    <a:pt x="8930" y="50967"/>
                  </a:lnTo>
                  <a:lnTo>
                    <a:pt x="15080" y="64331"/>
                  </a:lnTo>
                  <a:lnTo>
                    <a:pt x="30442" y="80385"/>
                  </a:lnTo>
                  <a:lnTo>
                    <a:pt x="58512" y="90707"/>
                  </a:lnTo>
                  <a:lnTo>
                    <a:pt x="95080" y="94741"/>
                  </a:lnTo>
                  <a:lnTo>
                    <a:pt x="136840" y="9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99"/>
            <p:cNvSpPr/>
            <p:nvPr>
              <p:custDataLst>
                <p:tags r:id="rId46"/>
              </p:custDataLst>
            </p:nvPr>
          </p:nvSpPr>
          <p:spPr>
            <a:xfrm>
              <a:off x="8343900" y="1879600"/>
              <a:ext cx="95251" cy="279401"/>
            </a:xfrm>
            <a:custGeom>
              <a:avLst/>
              <a:gdLst/>
              <a:ahLst/>
              <a:cxnLst/>
              <a:rect l="0" t="0" r="0" b="0"/>
              <a:pathLst>
                <a:path w="95251" h="2794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8342" y="5644"/>
                  </a:lnTo>
                  <a:lnTo>
                    <a:pt x="82384" y="16959"/>
                  </a:lnTo>
                  <a:lnTo>
                    <a:pt x="61806" y="59070"/>
                  </a:lnTo>
                  <a:lnTo>
                    <a:pt x="41528" y="102685"/>
                  </a:lnTo>
                  <a:lnTo>
                    <a:pt x="26939" y="142423"/>
                  </a:lnTo>
                  <a:lnTo>
                    <a:pt x="11881" y="188921"/>
                  </a:lnTo>
                  <a:lnTo>
                    <a:pt x="3707" y="23429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00"/>
            <p:cNvSpPr/>
            <p:nvPr>
              <p:custDataLst>
                <p:tags r:id="rId47"/>
              </p:custDataLst>
            </p:nvPr>
          </p:nvSpPr>
          <p:spPr>
            <a:xfrm>
              <a:off x="8308491" y="2019300"/>
              <a:ext cx="187810" cy="59639"/>
            </a:xfrm>
            <a:custGeom>
              <a:avLst/>
              <a:gdLst/>
              <a:ahLst/>
              <a:cxnLst/>
              <a:rect l="0" t="0" r="0" b="0"/>
              <a:pathLst>
                <a:path w="187810" h="59639">
                  <a:moveTo>
                    <a:pt x="3659" y="50800"/>
                  </a:moveTo>
                  <a:lnTo>
                    <a:pt x="3659" y="50800"/>
                  </a:lnTo>
                  <a:lnTo>
                    <a:pt x="288" y="54171"/>
                  </a:lnTo>
                  <a:lnTo>
                    <a:pt x="0" y="55869"/>
                  </a:lnTo>
                  <a:lnTo>
                    <a:pt x="514" y="57708"/>
                  </a:lnTo>
                  <a:lnTo>
                    <a:pt x="1562" y="59638"/>
                  </a:lnTo>
                  <a:lnTo>
                    <a:pt x="4378" y="59514"/>
                  </a:lnTo>
                  <a:lnTo>
                    <a:pt x="43474" y="48855"/>
                  </a:lnTo>
                  <a:lnTo>
                    <a:pt x="90075" y="35887"/>
                  </a:lnTo>
                  <a:lnTo>
                    <a:pt x="130863" y="23549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01"/>
            <p:cNvSpPr/>
            <p:nvPr>
              <p:custDataLst>
                <p:tags r:id="rId48"/>
              </p:custDataLst>
            </p:nvPr>
          </p:nvSpPr>
          <p:spPr>
            <a:xfrm>
              <a:off x="8280400" y="19939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8115" y="2574"/>
                  </a:lnTo>
                  <a:lnTo>
                    <a:pt x="90329" y="508"/>
                  </a:lnTo>
                  <a:lnTo>
                    <a:pt x="135786" y="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02"/>
            <p:cNvSpPr/>
            <p:nvPr>
              <p:custDataLst>
                <p:tags r:id="rId49"/>
              </p:custDataLst>
            </p:nvPr>
          </p:nvSpPr>
          <p:spPr>
            <a:xfrm>
              <a:off x="7979649" y="1920862"/>
              <a:ext cx="161052" cy="171461"/>
            </a:xfrm>
            <a:custGeom>
              <a:avLst/>
              <a:gdLst/>
              <a:ahLst/>
              <a:cxnLst/>
              <a:rect l="0" t="0" r="0" b="0"/>
              <a:pathLst>
                <a:path w="161052" h="171461">
                  <a:moveTo>
                    <a:pt x="78501" y="9538"/>
                  </a:moveTo>
                  <a:lnTo>
                    <a:pt x="78501" y="9538"/>
                  </a:lnTo>
                  <a:lnTo>
                    <a:pt x="71759" y="6167"/>
                  </a:lnTo>
                  <a:lnTo>
                    <a:pt x="69774" y="4468"/>
                  </a:lnTo>
                  <a:lnTo>
                    <a:pt x="67566" y="700"/>
                  </a:lnTo>
                  <a:lnTo>
                    <a:pt x="66272" y="118"/>
                  </a:lnTo>
                  <a:lnTo>
                    <a:pt x="64704" y="436"/>
                  </a:lnTo>
                  <a:lnTo>
                    <a:pt x="50375" y="9386"/>
                  </a:lnTo>
                  <a:lnTo>
                    <a:pt x="36614" y="24075"/>
                  </a:lnTo>
                  <a:lnTo>
                    <a:pt x="15664" y="62504"/>
                  </a:lnTo>
                  <a:lnTo>
                    <a:pt x="3268" y="106679"/>
                  </a:lnTo>
                  <a:lnTo>
                    <a:pt x="0" y="137804"/>
                  </a:lnTo>
                  <a:lnTo>
                    <a:pt x="2689" y="152623"/>
                  </a:lnTo>
                  <a:lnTo>
                    <a:pt x="8589" y="163913"/>
                  </a:lnTo>
                  <a:lnTo>
                    <a:pt x="13548" y="167488"/>
                  </a:lnTo>
                  <a:lnTo>
                    <a:pt x="26585" y="171460"/>
                  </a:lnTo>
                  <a:lnTo>
                    <a:pt x="41786" y="167581"/>
                  </a:lnTo>
                  <a:lnTo>
                    <a:pt x="64330" y="153497"/>
                  </a:lnTo>
                  <a:lnTo>
                    <a:pt x="71170" y="147844"/>
                  </a:lnTo>
                  <a:lnTo>
                    <a:pt x="90910" y="116291"/>
                  </a:lnTo>
                  <a:lnTo>
                    <a:pt x="100052" y="85775"/>
                  </a:lnTo>
                  <a:lnTo>
                    <a:pt x="101729" y="42158"/>
                  </a:lnTo>
                  <a:lnTo>
                    <a:pt x="96821" y="25447"/>
                  </a:lnTo>
                  <a:lnTo>
                    <a:pt x="86173" y="12846"/>
                  </a:lnTo>
                  <a:lnTo>
                    <a:pt x="72739" y="3952"/>
                  </a:lnTo>
                  <a:lnTo>
                    <a:pt x="59712" y="0"/>
                  </a:lnTo>
                  <a:lnTo>
                    <a:pt x="53981" y="357"/>
                  </a:lnTo>
                  <a:lnTo>
                    <a:pt x="43850" y="4517"/>
                  </a:lnTo>
                  <a:lnTo>
                    <a:pt x="30211" y="14792"/>
                  </a:lnTo>
                  <a:lnTo>
                    <a:pt x="23407" y="28336"/>
                  </a:lnTo>
                  <a:lnTo>
                    <a:pt x="19443" y="44703"/>
                  </a:lnTo>
                  <a:lnTo>
                    <a:pt x="20032" y="59034"/>
                  </a:lnTo>
                  <a:lnTo>
                    <a:pt x="24528" y="70577"/>
                  </a:lnTo>
                  <a:lnTo>
                    <a:pt x="27702" y="75630"/>
                  </a:lnTo>
                  <a:lnTo>
                    <a:pt x="38755" y="83127"/>
                  </a:lnTo>
                  <a:lnTo>
                    <a:pt x="45654" y="86114"/>
                  </a:lnTo>
                  <a:lnTo>
                    <a:pt x="82330" y="86947"/>
                  </a:lnTo>
                  <a:lnTo>
                    <a:pt x="122204" y="82725"/>
                  </a:lnTo>
                  <a:lnTo>
                    <a:pt x="161051" y="7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54"/>
          <p:cNvGrpSpPr/>
          <p:nvPr/>
        </p:nvGrpSpPr>
        <p:grpSpPr>
          <a:xfrm>
            <a:off x="3308350" y="2172583"/>
            <a:ext cx="546101" cy="1051119"/>
            <a:chOff x="3308350" y="2172583"/>
            <a:chExt cx="546101" cy="1051119"/>
          </a:xfrm>
        </p:grpSpPr>
        <p:sp>
          <p:nvSpPr>
            <p:cNvPr id="112" name="SMARTInkShape-2003"/>
            <p:cNvSpPr/>
            <p:nvPr>
              <p:custDataLst>
                <p:tags r:id="rId38"/>
              </p:custDataLst>
            </p:nvPr>
          </p:nvSpPr>
          <p:spPr>
            <a:xfrm>
              <a:off x="3632200" y="2951981"/>
              <a:ext cx="81715" cy="248369"/>
            </a:xfrm>
            <a:custGeom>
              <a:avLst/>
              <a:gdLst/>
              <a:ahLst/>
              <a:cxnLst/>
              <a:rect l="0" t="0" r="0" b="0"/>
              <a:pathLst>
                <a:path w="81715" h="248369">
                  <a:moveTo>
                    <a:pt x="0" y="83319"/>
                  </a:moveTo>
                  <a:lnTo>
                    <a:pt x="0" y="83319"/>
                  </a:lnTo>
                  <a:lnTo>
                    <a:pt x="3371" y="86690"/>
                  </a:lnTo>
                  <a:lnTo>
                    <a:pt x="10539" y="130716"/>
                  </a:lnTo>
                  <a:lnTo>
                    <a:pt x="12415" y="175534"/>
                  </a:lnTo>
                  <a:lnTo>
                    <a:pt x="12662" y="220459"/>
                  </a:lnTo>
                  <a:lnTo>
                    <a:pt x="12698" y="248368"/>
                  </a:lnTo>
                  <a:lnTo>
                    <a:pt x="12700" y="206968"/>
                  </a:lnTo>
                  <a:lnTo>
                    <a:pt x="14581" y="169344"/>
                  </a:lnTo>
                  <a:lnTo>
                    <a:pt x="17726" y="126917"/>
                  </a:lnTo>
                  <a:lnTo>
                    <a:pt x="18657" y="88711"/>
                  </a:lnTo>
                  <a:lnTo>
                    <a:pt x="22697" y="57635"/>
                  </a:lnTo>
                  <a:lnTo>
                    <a:pt x="36703" y="15529"/>
                  </a:lnTo>
                  <a:lnTo>
                    <a:pt x="44770" y="3801"/>
                  </a:lnTo>
                  <a:lnTo>
                    <a:pt x="48897" y="674"/>
                  </a:lnTo>
                  <a:lnTo>
                    <a:pt x="53765" y="0"/>
                  </a:lnTo>
                  <a:lnTo>
                    <a:pt x="64817" y="3015"/>
                  </a:lnTo>
                  <a:lnTo>
                    <a:pt x="69317" y="7910"/>
                  </a:lnTo>
                  <a:lnTo>
                    <a:pt x="76198" y="22758"/>
                  </a:lnTo>
                  <a:lnTo>
                    <a:pt x="81714" y="68141"/>
                  </a:lnTo>
                  <a:lnTo>
                    <a:pt x="79014" y="105721"/>
                  </a:lnTo>
                  <a:lnTo>
                    <a:pt x="73688" y="118205"/>
                  </a:lnTo>
                  <a:lnTo>
                    <a:pt x="70291" y="123510"/>
                  </a:lnTo>
                  <a:lnTo>
                    <a:pt x="31750" y="140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04"/>
            <p:cNvSpPr/>
            <p:nvPr>
              <p:custDataLst>
                <p:tags r:id="rId39"/>
              </p:custDataLst>
            </p:nvPr>
          </p:nvSpPr>
          <p:spPr>
            <a:xfrm>
              <a:off x="3486150" y="2996311"/>
              <a:ext cx="93711" cy="227391"/>
            </a:xfrm>
            <a:custGeom>
              <a:avLst/>
              <a:gdLst/>
              <a:ahLst/>
              <a:cxnLst/>
              <a:rect l="0" t="0" r="0" b="0"/>
              <a:pathLst>
                <a:path w="93711" h="227391">
                  <a:moveTo>
                    <a:pt x="0" y="13589"/>
                  </a:moveTo>
                  <a:lnTo>
                    <a:pt x="0" y="13589"/>
                  </a:lnTo>
                  <a:lnTo>
                    <a:pt x="0" y="31266"/>
                  </a:lnTo>
                  <a:lnTo>
                    <a:pt x="3763" y="39319"/>
                  </a:lnTo>
                  <a:lnTo>
                    <a:pt x="10139" y="46897"/>
                  </a:lnTo>
                  <a:lnTo>
                    <a:pt x="17677" y="52616"/>
                  </a:lnTo>
                  <a:lnTo>
                    <a:pt x="22368" y="53719"/>
                  </a:lnTo>
                  <a:lnTo>
                    <a:pt x="33224" y="53062"/>
                  </a:lnTo>
                  <a:lnTo>
                    <a:pt x="37672" y="51193"/>
                  </a:lnTo>
                  <a:lnTo>
                    <a:pt x="44495" y="45354"/>
                  </a:lnTo>
                  <a:lnTo>
                    <a:pt x="58282" y="22085"/>
                  </a:lnTo>
                  <a:lnTo>
                    <a:pt x="61954" y="10540"/>
                  </a:lnTo>
                  <a:lnTo>
                    <a:pt x="63195" y="0"/>
                  </a:lnTo>
                  <a:lnTo>
                    <a:pt x="63296" y="296"/>
                  </a:lnTo>
                  <a:lnTo>
                    <a:pt x="70399" y="42293"/>
                  </a:lnTo>
                  <a:lnTo>
                    <a:pt x="78425" y="81975"/>
                  </a:lnTo>
                  <a:lnTo>
                    <a:pt x="84699" y="120008"/>
                  </a:lnTo>
                  <a:lnTo>
                    <a:pt x="91026" y="159186"/>
                  </a:lnTo>
                  <a:lnTo>
                    <a:pt x="93710" y="195141"/>
                  </a:lnTo>
                  <a:lnTo>
                    <a:pt x="89933" y="214608"/>
                  </a:lnTo>
                  <a:lnTo>
                    <a:pt x="86302" y="222405"/>
                  </a:lnTo>
                  <a:lnTo>
                    <a:pt x="83640" y="224766"/>
                  </a:lnTo>
                  <a:lnTo>
                    <a:pt x="76920" y="227390"/>
                  </a:lnTo>
                  <a:lnTo>
                    <a:pt x="73152" y="225267"/>
                  </a:lnTo>
                  <a:lnTo>
                    <a:pt x="65203" y="215383"/>
                  </a:lnTo>
                  <a:lnTo>
                    <a:pt x="50800" y="178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05"/>
            <p:cNvSpPr/>
            <p:nvPr>
              <p:custDataLst>
                <p:tags r:id="rId40"/>
              </p:custDataLst>
            </p:nvPr>
          </p:nvSpPr>
          <p:spPr>
            <a:xfrm>
              <a:off x="3314700" y="2890811"/>
              <a:ext cx="114301" cy="188940"/>
            </a:xfrm>
            <a:custGeom>
              <a:avLst/>
              <a:gdLst/>
              <a:ahLst/>
              <a:cxnLst/>
              <a:rect l="0" t="0" r="0" b="0"/>
              <a:pathLst>
                <a:path w="114301" h="188940">
                  <a:moveTo>
                    <a:pt x="0" y="30189"/>
                  </a:moveTo>
                  <a:lnTo>
                    <a:pt x="0" y="30189"/>
                  </a:lnTo>
                  <a:lnTo>
                    <a:pt x="4364" y="20050"/>
                  </a:lnTo>
                  <a:lnTo>
                    <a:pt x="6088" y="3707"/>
                  </a:lnTo>
                  <a:lnTo>
                    <a:pt x="6881" y="1951"/>
                  </a:lnTo>
                  <a:lnTo>
                    <a:pt x="8115" y="780"/>
                  </a:lnTo>
                  <a:lnTo>
                    <a:pt x="9644" y="0"/>
                  </a:lnTo>
                  <a:lnTo>
                    <a:pt x="10662" y="185"/>
                  </a:lnTo>
                  <a:lnTo>
                    <a:pt x="11342" y="1014"/>
                  </a:lnTo>
                  <a:lnTo>
                    <a:pt x="11795" y="2272"/>
                  </a:lnTo>
                  <a:lnTo>
                    <a:pt x="15991" y="39921"/>
                  </a:lnTo>
                  <a:lnTo>
                    <a:pt x="18144" y="77914"/>
                  </a:lnTo>
                  <a:lnTo>
                    <a:pt x="22153" y="114807"/>
                  </a:lnTo>
                  <a:lnTo>
                    <a:pt x="29123" y="161125"/>
                  </a:lnTo>
                  <a:lnTo>
                    <a:pt x="31404" y="184998"/>
                  </a:lnTo>
                  <a:lnTo>
                    <a:pt x="31519" y="184900"/>
                  </a:lnTo>
                  <a:lnTo>
                    <a:pt x="35112" y="146773"/>
                  </a:lnTo>
                  <a:lnTo>
                    <a:pt x="42416" y="134686"/>
                  </a:lnTo>
                  <a:lnTo>
                    <a:pt x="54666" y="123710"/>
                  </a:lnTo>
                  <a:lnTo>
                    <a:pt x="60985" y="121143"/>
                  </a:lnTo>
                  <a:lnTo>
                    <a:pt x="68497" y="120002"/>
                  </a:lnTo>
                  <a:lnTo>
                    <a:pt x="78421" y="125139"/>
                  </a:lnTo>
                  <a:lnTo>
                    <a:pt x="88476" y="134478"/>
                  </a:lnTo>
                  <a:lnTo>
                    <a:pt x="109083" y="173078"/>
                  </a:lnTo>
                  <a:lnTo>
                    <a:pt x="114300" y="18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06"/>
            <p:cNvSpPr/>
            <p:nvPr>
              <p:custDataLst>
                <p:tags r:id="rId41"/>
              </p:custDataLst>
            </p:nvPr>
          </p:nvSpPr>
          <p:spPr>
            <a:xfrm>
              <a:off x="3486433" y="2476084"/>
              <a:ext cx="323568" cy="248931"/>
            </a:xfrm>
            <a:custGeom>
              <a:avLst/>
              <a:gdLst/>
              <a:ahLst/>
              <a:cxnLst/>
              <a:rect l="0" t="0" r="0" b="0"/>
              <a:pathLst>
                <a:path w="323568" h="248931">
                  <a:moveTo>
                    <a:pt x="6067" y="133766"/>
                  </a:moveTo>
                  <a:lnTo>
                    <a:pt x="6067" y="133766"/>
                  </a:lnTo>
                  <a:lnTo>
                    <a:pt x="9438" y="130395"/>
                  </a:lnTo>
                  <a:lnTo>
                    <a:pt x="11093" y="126858"/>
                  </a:lnTo>
                  <a:lnTo>
                    <a:pt x="11534" y="124928"/>
                  </a:lnTo>
                  <a:lnTo>
                    <a:pt x="11123" y="122935"/>
                  </a:lnTo>
                  <a:lnTo>
                    <a:pt x="8784" y="118839"/>
                  </a:lnTo>
                  <a:lnTo>
                    <a:pt x="7879" y="118170"/>
                  </a:lnTo>
                  <a:lnTo>
                    <a:pt x="7275" y="118430"/>
                  </a:lnTo>
                  <a:lnTo>
                    <a:pt x="2935" y="130658"/>
                  </a:lnTo>
                  <a:lnTo>
                    <a:pt x="0" y="175913"/>
                  </a:lnTo>
                  <a:lnTo>
                    <a:pt x="6662" y="222084"/>
                  </a:lnTo>
                  <a:lnTo>
                    <a:pt x="8580" y="230745"/>
                  </a:lnTo>
                  <a:lnTo>
                    <a:pt x="11976" y="237224"/>
                  </a:lnTo>
                  <a:lnTo>
                    <a:pt x="21393" y="246305"/>
                  </a:lnTo>
                  <a:lnTo>
                    <a:pt x="25457" y="248303"/>
                  </a:lnTo>
                  <a:lnTo>
                    <a:pt x="28871" y="248930"/>
                  </a:lnTo>
                  <a:lnTo>
                    <a:pt x="31853" y="248642"/>
                  </a:lnTo>
                  <a:lnTo>
                    <a:pt x="38929" y="242677"/>
                  </a:lnTo>
                  <a:lnTo>
                    <a:pt x="54970" y="221601"/>
                  </a:lnTo>
                  <a:lnTo>
                    <a:pt x="65952" y="189033"/>
                  </a:lnTo>
                  <a:lnTo>
                    <a:pt x="69201" y="173111"/>
                  </a:lnTo>
                  <a:lnTo>
                    <a:pt x="70734" y="170579"/>
                  </a:lnTo>
                  <a:lnTo>
                    <a:pt x="72908" y="168472"/>
                  </a:lnTo>
                  <a:lnTo>
                    <a:pt x="71522" y="169887"/>
                  </a:lnTo>
                  <a:lnTo>
                    <a:pt x="71576" y="171958"/>
                  </a:lnTo>
                  <a:lnTo>
                    <a:pt x="80846" y="214573"/>
                  </a:lnTo>
                  <a:lnTo>
                    <a:pt x="84693" y="225184"/>
                  </a:lnTo>
                  <a:lnTo>
                    <a:pt x="87412" y="228578"/>
                  </a:lnTo>
                  <a:lnTo>
                    <a:pt x="94196" y="232349"/>
                  </a:lnTo>
                  <a:lnTo>
                    <a:pt x="101915" y="232143"/>
                  </a:lnTo>
                  <a:lnTo>
                    <a:pt x="105949" y="231101"/>
                  </a:lnTo>
                  <a:lnTo>
                    <a:pt x="121739" y="216150"/>
                  </a:lnTo>
                  <a:lnTo>
                    <a:pt x="145333" y="175674"/>
                  </a:lnTo>
                  <a:lnTo>
                    <a:pt x="164313" y="128795"/>
                  </a:lnTo>
                  <a:lnTo>
                    <a:pt x="178279" y="81984"/>
                  </a:lnTo>
                  <a:lnTo>
                    <a:pt x="186747" y="38662"/>
                  </a:lnTo>
                  <a:lnTo>
                    <a:pt x="185818" y="19509"/>
                  </a:lnTo>
                  <a:lnTo>
                    <a:pt x="182853" y="12430"/>
                  </a:lnTo>
                  <a:lnTo>
                    <a:pt x="181075" y="10542"/>
                  </a:lnTo>
                  <a:lnTo>
                    <a:pt x="179889" y="11400"/>
                  </a:lnTo>
                  <a:lnTo>
                    <a:pt x="174458" y="47096"/>
                  </a:lnTo>
                  <a:lnTo>
                    <a:pt x="172142" y="83627"/>
                  </a:lnTo>
                  <a:lnTo>
                    <a:pt x="171456" y="128004"/>
                  </a:lnTo>
                  <a:lnTo>
                    <a:pt x="176293" y="172583"/>
                  </a:lnTo>
                  <a:lnTo>
                    <a:pt x="183426" y="195597"/>
                  </a:lnTo>
                  <a:lnTo>
                    <a:pt x="196907" y="213705"/>
                  </a:lnTo>
                  <a:lnTo>
                    <a:pt x="203303" y="218683"/>
                  </a:lnTo>
                  <a:lnTo>
                    <a:pt x="207408" y="217894"/>
                  </a:lnTo>
                  <a:lnTo>
                    <a:pt x="217613" y="211373"/>
                  </a:lnTo>
                  <a:lnTo>
                    <a:pt x="247150" y="170218"/>
                  </a:lnTo>
                  <a:lnTo>
                    <a:pt x="266217" y="130932"/>
                  </a:lnTo>
                  <a:lnTo>
                    <a:pt x="278241" y="88051"/>
                  </a:lnTo>
                  <a:lnTo>
                    <a:pt x="289585" y="41747"/>
                  </a:lnTo>
                  <a:lnTo>
                    <a:pt x="296898" y="3184"/>
                  </a:lnTo>
                  <a:lnTo>
                    <a:pt x="296615" y="850"/>
                  </a:lnTo>
                  <a:lnTo>
                    <a:pt x="295721" y="0"/>
                  </a:lnTo>
                  <a:lnTo>
                    <a:pt x="294420" y="139"/>
                  </a:lnTo>
                  <a:lnTo>
                    <a:pt x="285846" y="17189"/>
                  </a:lnTo>
                  <a:lnTo>
                    <a:pt x="276082" y="55261"/>
                  </a:lnTo>
                  <a:lnTo>
                    <a:pt x="274454" y="91926"/>
                  </a:lnTo>
                  <a:lnTo>
                    <a:pt x="278833" y="135088"/>
                  </a:lnTo>
                  <a:lnTo>
                    <a:pt x="289459" y="166300"/>
                  </a:lnTo>
                  <a:lnTo>
                    <a:pt x="323567" y="209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07"/>
            <p:cNvSpPr/>
            <p:nvPr>
              <p:custDataLst>
                <p:tags r:id="rId42"/>
              </p:custDataLst>
            </p:nvPr>
          </p:nvSpPr>
          <p:spPr>
            <a:xfrm>
              <a:off x="3308350" y="2571750"/>
              <a:ext cx="109612" cy="148254"/>
            </a:xfrm>
            <a:custGeom>
              <a:avLst/>
              <a:gdLst/>
              <a:ahLst/>
              <a:cxnLst/>
              <a:rect l="0" t="0" r="0" b="0"/>
              <a:pathLst>
                <a:path w="109612" h="148254">
                  <a:moveTo>
                    <a:pt x="0" y="0"/>
                  </a:moveTo>
                  <a:lnTo>
                    <a:pt x="0" y="0"/>
                  </a:lnTo>
                  <a:lnTo>
                    <a:pt x="1882" y="39903"/>
                  </a:lnTo>
                  <a:lnTo>
                    <a:pt x="5467" y="79065"/>
                  </a:lnTo>
                  <a:lnTo>
                    <a:pt x="6234" y="126262"/>
                  </a:lnTo>
                  <a:lnTo>
                    <a:pt x="6327" y="147237"/>
                  </a:lnTo>
                  <a:lnTo>
                    <a:pt x="7040" y="148253"/>
                  </a:lnTo>
                  <a:lnTo>
                    <a:pt x="8221" y="148224"/>
                  </a:lnTo>
                  <a:lnTo>
                    <a:pt x="9715" y="147499"/>
                  </a:lnTo>
                  <a:lnTo>
                    <a:pt x="15809" y="101986"/>
                  </a:lnTo>
                  <a:lnTo>
                    <a:pt x="27412" y="57479"/>
                  </a:lnTo>
                  <a:lnTo>
                    <a:pt x="40577" y="33729"/>
                  </a:lnTo>
                  <a:lnTo>
                    <a:pt x="56002" y="17049"/>
                  </a:lnTo>
                  <a:lnTo>
                    <a:pt x="60618" y="13483"/>
                  </a:lnTo>
                  <a:lnTo>
                    <a:pt x="65812" y="11811"/>
                  </a:lnTo>
                  <a:lnTo>
                    <a:pt x="77227" y="11834"/>
                  </a:lnTo>
                  <a:lnTo>
                    <a:pt x="87475" y="16078"/>
                  </a:lnTo>
                  <a:lnTo>
                    <a:pt x="92184" y="19185"/>
                  </a:lnTo>
                  <a:lnTo>
                    <a:pt x="99297" y="32046"/>
                  </a:lnTo>
                  <a:lnTo>
                    <a:pt x="109611" y="62304"/>
                  </a:lnTo>
                  <a:lnTo>
                    <a:pt x="1079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08"/>
            <p:cNvSpPr/>
            <p:nvPr>
              <p:custDataLst>
                <p:tags r:id="rId43"/>
              </p:custDataLst>
            </p:nvPr>
          </p:nvSpPr>
          <p:spPr>
            <a:xfrm>
              <a:off x="3352800" y="2172583"/>
              <a:ext cx="501651" cy="107040"/>
            </a:xfrm>
            <a:custGeom>
              <a:avLst/>
              <a:gdLst/>
              <a:ahLst/>
              <a:cxnLst/>
              <a:rect l="0" t="0" r="0" b="0"/>
              <a:pathLst>
                <a:path w="501651" h="107040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5775"/>
                  </a:lnTo>
                  <a:lnTo>
                    <a:pt x="12209" y="50830"/>
                  </a:lnTo>
                  <a:lnTo>
                    <a:pt x="23765" y="70335"/>
                  </a:lnTo>
                  <a:lnTo>
                    <a:pt x="42868" y="85051"/>
                  </a:lnTo>
                  <a:lnTo>
                    <a:pt x="76515" y="91607"/>
                  </a:lnTo>
                  <a:lnTo>
                    <a:pt x="122698" y="88046"/>
                  </a:lnTo>
                  <a:lnTo>
                    <a:pt x="164328" y="76368"/>
                  </a:lnTo>
                  <a:lnTo>
                    <a:pt x="195337" y="66283"/>
                  </a:lnTo>
                  <a:lnTo>
                    <a:pt x="202763" y="67304"/>
                  </a:lnTo>
                  <a:lnTo>
                    <a:pt x="210910" y="71845"/>
                  </a:lnTo>
                  <a:lnTo>
                    <a:pt x="231042" y="92689"/>
                  </a:lnTo>
                  <a:lnTo>
                    <a:pt x="242385" y="97149"/>
                  </a:lnTo>
                  <a:lnTo>
                    <a:pt x="282626" y="104611"/>
                  </a:lnTo>
                  <a:lnTo>
                    <a:pt x="321064" y="106582"/>
                  </a:lnTo>
                  <a:lnTo>
                    <a:pt x="356656" y="106923"/>
                  </a:lnTo>
                  <a:lnTo>
                    <a:pt x="399866" y="107039"/>
                  </a:lnTo>
                  <a:lnTo>
                    <a:pt x="436998" y="103688"/>
                  </a:lnTo>
                  <a:lnTo>
                    <a:pt x="5016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355"/>
          <p:cNvGrpSpPr/>
          <p:nvPr/>
        </p:nvGrpSpPr>
        <p:grpSpPr>
          <a:xfrm>
            <a:off x="7218193" y="2216150"/>
            <a:ext cx="1062208" cy="1097895"/>
            <a:chOff x="7218193" y="2216150"/>
            <a:chExt cx="1062208" cy="1097895"/>
          </a:xfrm>
        </p:grpSpPr>
        <p:sp>
          <p:nvSpPr>
            <p:cNvPr id="119" name="SMARTInkShape-2009"/>
            <p:cNvSpPr/>
            <p:nvPr>
              <p:custDataLst>
                <p:tags r:id="rId21"/>
              </p:custDataLst>
            </p:nvPr>
          </p:nvSpPr>
          <p:spPr>
            <a:xfrm>
              <a:off x="7689850" y="3206750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31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10"/>
            <p:cNvSpPr/>
            <p:nvPr>
              <p:custDataLst>
                <p:tags r:id="rId22"/>
              </p:custDataLst>
            </p:nvPr>
          </p:nvSpPr>
          <p:spPr>
            <a:xfrm>
              <a:off x="7487044" y="3080892"/>
              <a:ext cx="122191" cy="233153"/>
            </a:xfrm>
            <a:custGeom>
              <a:avLst/>
              <a:gdLst/>
              <a:ahLst/>
              <a:cxnLst/>
              <a:rect l="0" t="0" r="0" b="0"/>
              <a:pathLst>
                <a:path w="122191" h="233153">
                  <a:moveTo>
                    <a:pt x="31356" y="49658"/>
                  </a:moveTo>
                  <a:lnTo>
                    <a:pt x="31356" y="49658"/>
                  </a:lnTo>
                  <a:lnTo>
                    <a:pt x="34726" y="49658"/>
                  </a:lnTo>
                  <a:lnTo>
                    <a:pt x="35720" y="50364"/>
                  </a:lnTo>
                  <a:lnTo>
                    <a:pt x="36382" y="51539"/>
                  </a:lnTo>
                  <a:lnTo>
                    <a:pt x="37444" y="58496"/>
                  </a:lnTo>
                  <a:lnTo>
                    <a:pt x="35790" y="79428"/>
                  </a:lnTo>
                  <a:lnTo>
                    <a:pt x="26164" y="119378"/>
                  </a:lnTo>
                  <a:lnTo>
                    <a:pt x="13580" y="163305"/>
                  </a:lnTo>
                  <a:lnTo>
                    <a:pt x="4090" y="206162"/>
                  </a:lnTo>
                  <a:lnTo>
                    <a:pt x="197" y="232824"/>
                  </a:lnTo>
                  <a:lnTo>
                    <a:pt x="0" y="233152"/>
                  </a:lnTo>
                  <a:lnTo>
                    <a:pt x="18499" y="192277"/>
                  </a:lnTo>
                  <a:lnTo>
                    <a:pt x="31309" y="154710"/>
                  </a:lnTo>
                  <a:lnTo>
                    <a:pt x="45924" y="112300"/>
                  </a:lnTo>
                  <a:lnTo>
                    <a:pt x="63659" y="70335"/>
                  </a:lnTo>
                  <a:lnTo>
                    <a:pt x="81873" y="28342"/>
                  </a:lnTo>
                  <a:lnTo>
                    <a:pt x="96654" y="6418"/>
                  </a:lnTo>
                  <a:lnTo>
                    <a:pt x="101698" y="2487"/>
                  </a:lnTo>
                  <a:lnTo>
                    <a:pt x="106473" y="572"/>
                  </a:lnTo>
                  <a:lnTo>
                    <a:pt x="111067" y="0"/>
                  </a:lnTo>
                  <a:lnTo>
                    <a:pt x="114835" y="1736"/>
                  </a:lnTo>
                  <a:lnTo>
                    <a:pt x="120904" y="9309"/>
                  </a:lnTo>
                  <a:lnTo>
                    <a:pt x="122190" y="25375"/>
                  </a:lnTo>
                  <a:lnTo>
                    <a:pt x="117266" y="60070"/>
                  </a:lnTo>
                  <a:lnTo>
                    <a:pt x="104789" y="80730"/>
                  </a:lnTo>
                  <a:lnTo>
                    <a:pt x="71309" y="113981"/>
                  </a:lnTo>
                  <a:lnTo>
                    <a:pt x="57579" y="120579"/>
                  </a:lnTo>
                  <a:lnTo>
                    <a:pt x="31356" y="12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11"/>
            <p:cNvSpPr/>
            <p:nvPr>
              <p:custDataLst>
                <p:tags r:id="rId23"/>
              </p:custDataLst>
            </p:nvPr>
          </p:nvSpPr>
          <p:spPr>
            <a:xfrm>
              <a:off x="7379582" y="3061845"/>
              <a:ext cx="75310" cy="224653"/>
            </a:xfrm>
            <a:custGeom>
              <a:avLst/>
              <a:gdLst/>
              <a:ahLst/>
              <a:cxnLst/>
              <a:rect l="0" t="0" r="0" b="0"/>
              <a:pathLst>
                <a:path w="75310" h="224653">
                  <a:moveTo>
                    <a:pt x="5468" y="11555"/>
                  </a:moveTo>
                  <a:lnTo>
                    <a:pt x="5468" y="11555"/>
                  </a:lnTo>
                  <a:lnTo>
                    <a:pt x="5467" y="2717"/>
                  </a:lnTo>
                  <a:lnTo>
                    <a:pt x="4763" y="1429"/>
                  </a:lnTo>
                  <a:lnTo>
                    <a:pt x="3586" y="572"/>
                  </a:lnTo>
                  <a:lnTo>
                    <a:pt x="2097" y="0"/>
                  </a:lnTo>
                  <a:lnTo>
                    <a:pt x="1104" y="1029"/>
                  </a:lnTo>
                  <a:lnTo>
                    <a:pt x="0" y="5936"/>
                  </a:lnTo>
                  <a:lnTo>
                    <a:pt x="1116" y="35300"/>
                  </a:lnTo>
                  <a:lnTo>
                    <a:pt x="7979" y="63753"/>
                  </a:lnTo>
                  <a:lnTo>
                    <a:pt x="13874" y="71913"/>
                  </a:lnTo>
                  <a:lnTo>
                    <a:pt x="21199" y="77186"/>
                  </a:lnTo>
                  <a:lnTo>
                    <a:pt x="29157" y="79530"/>
                  </a:lnTo>
                  <a:lnTo>
                    <a:pt x="39280" y="76809"/>
                  </a:lnTo>
                  <a:lnTo>
                    <a:pt x="44943" y="74107"/>
                  </a:lnTo>
                  <a:lnTo>
                    <a:pt x="54998" y="63580"/>
                  </a:lnTo>
                  <a:lnTo>
                    <a:pt x="71493" y="35836"/>
                  </a:lnTo>
                  <a:lnTo>
                    <a:pt x="74184" y="25256"/>
                  </a:lnTo>
                  <a:lnTo>
                    <a:pt x="74561" y="25628"/>
                  </a:lnTo>
                  <a:lnTo>
                    <a:pt x="75274" y="66942"/>
                  </a:lnTo>
                  <a:lnTo>
                    <a:pt x="75309" y="110403"/>
                  </a:lnTo>
                  <a:lnTo>
                    <a:pt x="74610" y="149420"/>
                  </a:lnTo>
                  <a:lnTo>
                    <a:pt x="69542" y="182540"/>
                  </a:lnTo>
                  <a:lnTo>
                    <a:pt x="59417" y="205680"/>
                  </a:lnTo>
                  <a:lnTo>
                    <a:pt x="51552" y="216836"/>
                  </a:lnTo>
                  <a:lnTo>
                    <a:pt x="41472" y="222736"/>
                  </a:lnTo>
                  <a:lnTo>
                    <a:pt x="31347" y="224652"/>
                  </a:lnTo>
                  <a:lnTo>
                    <a:pt x="24496" y="223152"/>
                  </a:lnTo>
                  <a:lnTo>
                    <a:pt x="17218" y="212607"/>
                  </a:lnTo>
                  <a:lnTo>
                    <a:pt x="13301" y="204856"/>
                  </a:lnTo>
                  <a:lnTo>
                    <a:pt x="12712" y="186837"/>
                  </a:lnTo>
                  <a:lnTo>
                    <a:pt x="24518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12"/>
            <p:cNvSpPr/>
            <p:nvPr>
              <p:custDataLst>
                <p:tags r:id="rId24"/>
              </p:custDataLst>
            </p:nvPr>
          </p:nvSpPr>
          <p:spPr>
            <a:xfrm>
              <a:off x="7245721" y="2896483"/>
              <a:ext cx="88530" cy="251242"/>
            </a:xfrm>
            <a:custGeom>
              <a:avLst/>
              <a:gdLst/>
              <a:ahLst/>
              <a:cxnLst/>
              <a:rect l="0" t="0" r="0" b="0"/>
              <a:pathLst>
                <a:path w="88530" h="251242">
                  <a:moveTo>
                    <a:pt x="12329" y="5467"/>
                  </a:moveTo>
                  <a:lnTo>
                    <a:pt x="12329" y="5467"/>
                  </a:lnTo>
                  <a:lnTo>
                    <a:pt x="15699" y="2096"/>
                  </a:lnTo>
                  <a:lnTo>
                    <a:pt x="19236" y="441"/>
                  </a:lnTo>
                  <a:lnTo>
                    <a:pt x="21168" y="0"/>
                  </a:lnTo>
                  <a:lnTo>
                    <a:pt x="23160" y="1822"/>
                  </a:lnTo>
                  <a:lnTo>
                    <a:pt x="27256" y="9492"/>
                  </a:lnTo>
                  <a:lnTo>
                    <a:pt x="30157" y="29080"/>
                  </a:lnTo>
                  <a:lnTo>
                    <a:pt x="26068" y="75487"/>
                  </a:lnTo>
                  <a:lnTo>
                    <a:pt x="20476" y="114173"/>
                  </a:lnTo>
                  <a:lnTo>
                    <a:pt x="14351" y="157307"/>
                  </a:lnTo>
                  <a:lnTo>
                    <a:pt x="8067" y="203405"/>
                  </a:lnTo>
                  <a:lnTo>
                    <a:pt x="879" y="249245"/>
                  </a:lnTo>
                  <a:lnTo>
                    <a:pt x="462" y="251241"/>
                  </a:lnTo>
                  <a:lnTo>
                    <a:pt x="185" y="251161"/>
                  </a:lnTo>
                  <a:lnTo>
                    <a:pt x="0" y="249696"/>
                  </a:lnTo>
                  <a:lnTo>
                    <a:pt x="6183" y="230020"/>
                  </a:lnTo>
                  <a:lnTo>
                    <a:pt x="28871" y="185660"/>
                  </a:lnTo>
                  <a:lnTo>
                    <a:pt x="45217" y="164926"/>
                  </a:lnTo>
                  <a:lnTo>
                    <a:pt x="63466" y="152119"/>
                  </a:lnTo>
                  <a:lnTo>
                    <a:pt x="68293" y="151213"/>
                  </a:lnTo>
                  <a:lnTo>
                    <a:pt x="72216" y="152020"/>
                  </a:lnTo>
                  <a:lnTo>
                    <a:pt x="78456" y="156679"/>
                  </a:lnTo>
                  <a:lnTo>
                    <a:pt x="83581" y="163453"/>
                  </a:lnTo>
                  <a:lnTo>
                    <a:pt x="87877" y="205431"/>
                  </a:lnTo>
                  <a:lnTo>
                    <a:pt x="88529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13"/>
            <p:cNvSpPr/>
            <p:nvPr>
              <p:custDataLst>
                <p:tags r:id="rId25"/>
              </p:custDataLst>
            </p:nvPr>
          </p:nvSpPr>
          <p:spPr>
            <a:xfrm>
              <a:off x="8191500" y="2595738"/>
              <a:ext cx="88901" cy="109363"/>
            </a:xfrm>
            <a:custGeom>
              <a:avLst/>
              <a:gdLst/>
              <a:ahLst/>
              <a:cxnLst/>
              <a:rect l="0" t="0" r="0" b="0"/>
              <a:pathLst>
                <a:path w="88901" h="109363">
                  <a:moveTo>
                    <a:pt x="0" y="45862"/>
                  </a:moveTo>
                  <a:lnTo>
                    <a:pt x="0" y="45862"/>
                  </a:lnTo>
                  <a:lnTo>
                    <a:pt x="0" y="49233"/>
                  </a:lnTo>
                  <a:lnTo>
                    <a:pt x="1881" y="52769"/>
                  </a:lnTo>
                  <a:lnTo>
                    <a:pt x="3370" y="54700"/>
                  </a:lnTo>
                  <a:lnTo>
                    <a:pt x="6907" y="56845"/>
                  </a:lnTo>
                  <a:lnTo>
                    <a:pt x="8839" y="57418"/>
                  </a:lnTo>
                  <a:lnTo>
                    <a:pt x="21668" y="51481"/>
                  </a:lnTo>
                  <a:lnTo>
                    <a:pt x="54008" y="28679"/>
                  </a:lnTo>
                  <a:lnTo>
                    <a:pt x="59281" y="18469"/>
                  </a:lnTo>
                  <a:lnTo>
                    <a:pt x="62666" y="1410"/>
                  </a:lnTo>
                  <a:lnTo>
                    <a:pt x="60827" y="0"/>
                  </a:lnTo>
                  <a:lnTo>
                    <a:pt x="53139" y="314"/>
                  </a:lnTo>
                  <a:lnTo>
                    <a:pt x="49537" y="2091"/>
                  </a:lnTo>
                  <a:lnTo>
                    <a:pt x="26261" y="25734"/>
                  </a:lnTo>
                  <a:lnTo>
                    <a:pt x="13347" y="52285"/>
                  </a:lnTo>
                  <a:lnTo>
                    <a:pt x="8423" y="72381"/>
                  </a:lnTo>
                  <a:lnTo>
                    <a:pt x="9152" y="82578"/>
                  </a:lnTo>
                  <a:lnTo>
                    <a:pt x="10335" y="87273"/>
                  </a:lnTo>
                  <a:lnTo>
                    <a:pt x="19175" y="96252"/>
                  </a:lnTo>
                  <a:lnTo>
                    <a:pt x="32510" y="103535"/>
                  </a:lnTo>
                  <a:lnTo>
                    <a:pt x="88900" y="109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14"/>
            <p:cNvSpPr/>
            <p:nvPr>
              <p:custDataLst>
                <p:tags r:id="rId26"/>
              </p:custDataLst>
            </p:nvPr>
          </p:nvSpPr>
          <p:spPr>
            <a:xfrm>
              <a:off x="8109027" y="2590800"/>
              <a:ext cx="69774" cy="104176"/>
            </a:xfrm>
            <a:custGeom>
              <a:avLst/>
              <a:gdLst/>
              <a:ahLst/>
              <a:cxnLst/>
              <a:rect l="0" t="0" r="0" b="0"/>
              <a:pathLst>
                <a:path w="69774" h="104176">
                  <a:moveTo>
                    <a:pt x="6273" y="0"/>
                  </a:moveTo>
                  <a:lnTo>
                    <a:pt x="6273" y="0"/>
                  </a:lnTo>
                  <a:lnTo>
                    <a:pt x="1909" y="10139"/>
                  </a:lnTo>
                  <a:lnTo>
                    <a:pt x="0" y="56704"/>
                  </a:lnTo>
                  <a:lnTo>
                    <a:pt x="8768" y="95211"/>
                  </a:lnTo>
                  <a:lnTo>
                    <a:pt x="11464" y="99457"/>
                  </a:lnTo>
                  <a:lnTo>
                    <a:pt x="14672" y="102288"/>
                  </a:lnTo>
                  <a:lnTo>
                    <a:pt x="18223" y="104175"/>
                  </a:lnTo>
                  <a:lnTo>
                    <a:pt x="22001" y="104023"/>
                  </a:lnTo>
                  <a:lnTo>
                    <a:pt x="29961" y="100089"/>
                  </a:lnTo>
                  <a:lnTo>
                    <a:pt x="46569" y="85361"/>
                  </a:lnTo>
                  <a:lnTo>
                    <a:pt x="69773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15"/>
            <p:cNvSpPr/>
            <p:nvPr>
              <p:custDataLst>
                <p:tags r:id="rId27"/>
              </p:custDataLst>
            </p:nvPr>
          </p:nvSpPr>
          <p:spPr>
            <a:xfrm>
              <a:off x="8070850" y="25336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2192" y="3897"/>
                  </a:lnTo>
                  <a:lnTo>
                    <a:pt x="12361" y="2598"/>
                  </a:lnTo>
                  <a:lnTo>
                    <a:pt x="13180" y="17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16"/>
            <p:cNvSpPr/>
            <p:nvPr>
              <p:custDataLst>
                <p:tags r:id="rId28"/>
              </p:custDataLst>
            </p:nvPr>
          </p:nvSpPr>
          <p:spPr>
            <a:xfrm>
              <a:off x="8045450" y="2590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168" y="40753"/>
                  </a:lnTo>
                  <a:lnTo>
                    <a:pt x="10261" y="624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17"/>
            <p:cNvSpPr/>
            <p:nvPr>
              <p:custDataLst>
                <p:tags r:id="rId29"/>
              </p:custDataLst>
            </p:nvPr>
          </p:nvSpPr>
          <p:spPr>
            <a:xfrm>
              <a:off x="7934430" y="2603500"/>
              <a:ext cx="66571" cy="19051"/>
            </a:xfrm>
            <a:custGeom>
              <a:avLst/>
              <a:gdLst/>
              <a:ahLst/>
              <a:cxnLst/>
              <a:rect l="0" t="0" r="0" b="0"/>
              <a:pathLst>
                <a:path w="6657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1234" y="19050"/>
                  </a:lnTo>
                  <a:lnTo>
                    <a:pt x="18524" y="14024"/>
                  </a:lnTo>
                  <a:lnTo>
                    <a:pt x="66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18"/>
            <p:cNvSpPr/>
            <p:nvPr>
              <p:custDataLst>
                <p:tags r:id="rId30"/>
              </p:custDataLst>
            </p:nvPr>
          </p:nvSpPr>
          <p:spPr>
            <a:xfrm>
              <a:off x="7856563" y="2469345"/>
              <a:ext cx="168461" cy="243113"/>
            </a:xfrm>
            <a:custGeom>
              <a:avLst/>
              <a:gdLst/>
              <a:ahLst/>
              <a:cxnLst/>
              <a:rect l="0" t="0" r="0" b="0"/>
              <a:pathLst>
                <a:path w="168461" h="243113">
                  <a:moveTo>
                    <a:pt x="36487" y="172255"/>
                  </a:moveTo>
                  <a:lnTo>
                    <a:pt x="36487" y="172255"/>
                  </a:lnTo>
                  <a:lnTo>
                    <a:pt x="41556" y="166480"/>
                  </a:lnTo>
                  <a:lnTo>
                    <a:pt x="45325" y="160046"/>
                  </a:lnTo>
                  <a:lnTo>
                    <a:pt x="48847" y="128565"/>
                  </a:lnTo>
                  <a:lnTo>
                    <a:pt x="48255" y="126195"/>
                  </a:lnTo>
                  <a:lnTo>
                    <a:pt x="47155" y="124615"/>
                  </a:lnTo>
                  <a:lnTo>
                    <a:pt x="45715" y="123562"/>
                  </a:lnTo>
                  <a:lnTo>
                    <a:pt x="43345" y="123565"/>
                  </a:lnTo>
                  <a:lnTo>
                    <a:pt x="36948" y="125450"/>
                  </a:lnTo>
                  <a:lnTo>
                    <a:pt x="25412" y="133849"/>
                  </a:lnTo>
                  <a:lnTo>
                    <a:pt x="3832" y="168532"/>
                  </a:lnTo>
                  <a:lnTo>
                    <a:pt x="0" y="189104"/>
                  </a:lnTo>
                  <a:lnTo>
                    <a:pt x="985" y="199264"/>
                  </a:lnTo>
                  <a:lnTo>
                    <a:pt x="3995" y="208164"/>
                  </a:lnTo>
                  <a:lnTo>
                    <a:pt x="10052" y="207500"/>
                  </a:lnTo>
                  <a:lnTo>
                    <a:pt x="14629" y="206335"/>
                  </a:lnTo>
                  <a:lnTo>
                    <a:pt x="23479" y="199396"/>
                  </a:lnTo>
                  <a:lnTo>
                    <a:pt x="31411" y="189257"/>
                  </a:lnTo>
                  <a:lnTo>
                    <a:pt x="47132" y="155524"/>
                  </a:lnTo>
                  <a:lnTo>
                    <a:pt x="48273" y="151414"/>
                  </a:lnTo>
                  <a:lnTo>
                    <a:pt x="48578" y="151305"/>
                  </a:lnTo>
                  <a:lnTo>
                    <a:pt x="48781" y="151938"/>
                  </a:lnTo>
                  <a:lnTo>
                    <a:pt x="49885" y="192667"/>
                  </a:lnTo>
                  <a:lnTo>
                    <a:pt x="54254" y="201037"/>
                  </a:lnTo>
                  <a:lnTo>
                    <a:pt x="58024" y="205743"/>
                  </a:lnTo>
                  <a:lnTo>
                    <a:pt x="60723" y="205870"/>
                  </a:lnTo>
                  <a:lnTo>
                    <a:pt x="67484" y="202247"/>
                  </a:lnTo>
                  <a:lnTo>
                    <a:pt x="79224" y="188903"/>
                  </a:lnTo>
                  <a:lnTo>
                    <a:pt x="100902" y="150222"/>
                  </a:lnTo>
                  <a:lnTo>
                    <a:pt x="119924" y="107460"/>
                  </a:lnTo>
                  <a:lnTo>
                    <a:pt x="129412" y="81090"/>
                  </a:lnTo>
                  <a:lnTo>
                    <a:pt x="148211" y="40574"/>
                  </a:lnTo>
                  <a:lnTo>
                    <a:pt x="168460" y="0"/>
                  </a:lnTo>
                  <a:lnTo>
                    <a:pt x="168213" y="268"/>
                  </a:lnTo>
                  <a:lnTo>
                    <a:pt x="151503" y="46121"/>
                  </a:lnTo>
                  <a:lnTo>
                    <a:pt x="143486" y="90159"/>
                  </a:lnTo>
                  <a:lnTo>
                    <a:pt x="135782" y="130482"/>
                  </a:lnTo>
                  <a:lnTo>
                    <a:pt x="127467" y="174038"/>
                  </a:lnTo>
                  <a:lnTo>
                    <a:pt x="120911" y="217763"/>
                  </a:lnTo>
                  <a:lnTo>
                    <a:pt x="120287" y="225877"/>
                  </a:lnTo>
                  <a:lnTo>
                    <a:pt x="121281" y="231992"/>
                  </a:lnTo>
                  <a:lnTo>
                    <a:pt x="126149" y="240668"/>
                  </a:lnTo>
                  <a:lnTo>
                    <a:pt x="128717" y="242558"/>
                  </a:lnTo>
                  <a:lnTo>
                    <a:pt x="131135" y="243112"/>
                  </a:lnTo>
                  <a:lnTo>
                    <a:pt x="133452" y="242777"/>
                  </a:lnTo>
                  <a:lnTo>
                    <a:pt x="150787" y="22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19"/>
            <p:cNvSpPr/>
            <p:nvPr>
              <p:custDataLst>
                <p:tags r:id="rId31"/>
              </p:custDataLst>
            </p:nvPr>
          </p:nvSpPr>
          <p:spPr>
            <a:xfrm>
              <a:off x="7746999" y="2566684"/>
              <a:ext cx="88902" cy="110764"/>
            </a:xfrm>
            <a:custGeom>
              <a:avLst/>
              <a:gdLst/>
              <a:ahLst/>
              <a:cxnLst/>
              <a:rect l="0" t="0" r="0" b="0"/>
              <a:pathLst>
                <a:path w="88902" h="110764">
                  <a:moveTo>
                    <a:pt x="1" y="24116"/>
                  </a:moveTo>
                  <a:lnTo>
                    <a:pt x="1" y="24116"/>
                  </a:lnTo>
                  <a:lnTo>
                    <a:pt x="0" y="18027"/>
                  </a:lnTo>
                  <a:lnTo>
                    <a:pt x="3371" y="17843"/>
                  </a:lnTo>
                  <a:lnTo>
                    <a:pt x="6908" y="19682"/>
                  </a:lnTo>
                  <a:lnTo>
                    <a:pt x="8839" y="21160"/>
                  </a:lnTo>
                  <a:lnTo>
                    <a:pt x="10985" y="28447"/>
                  </a:lnTo>
                  <a:lnTo>
                    <a:pt x="11232" y="38741"/>
                  </a:lnTo>
                  <a:lnTo>
                    <a:pt x="4817" y="83260"/>
                  </a:lnTo>
                  <a:lnTo>
                    <a:pt x="282" y="110763"/>
                  </a:lnTo>
                  <a:lnTo>
                    <a:pt x="2007" y="108252"/>
                  </a:lnTo>
                  <a:lnTo>
                    <a:pt x="8865" y="88399"/>
                  </a:lnTo>
                  <a:lnTo>
                    <a:pt x="17718" y="48573"/>
                  </a:lnTo>
                  <a:lnTo>
                    <a:pt x="36365" y="6754"/>
                  </a:lnTo>
                  <a:lnTo>
                    <a:pt x="40472" y="2663"/>
                  </a:lnTo>
                  <a:lnTo>
                    <a:pt x="44621" y="642"/>
                  </a:lnTo>
                  <a:lnTo>
                    <a:pt x="48797" y="0"/>
                  </a:lnTo>
                  <a:lnTo>
                    <a:pt x="52992" y="983"/>
                  </a:lnTo>
                  <a:lnTo>
                    <a:pt x="61417" y="5839"/>
                  </a:lnTo>
                  <a:lnTo>
                    <a:pt x="70723" y="16505"/>
                  </a:lnTo>
                  <a:lnTo>
                    <a:pt x="83847" y="47255"/>
                  </a:lnTo>
                  <a:lnTo>
                    <a:pt x="88901" y="10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20"/>
            <p:cNvSpPr/>
            <p:nvPr>
              <p:custDataLst>
                <p:tags r:id="rId32"/>
              </p:custDataLst>
            </p:nvPr>
          </p:nvSpPr>
          <p:spPr>
            <a:xfrm>
              <a:off x="7651750" y="2552700"/>
              <a:ext cx="50801" cy="105103"/>
            </a:xfrm>
            <a:custGeom>
              <a:avLst/>
              <a:gdLst/>
              <a:ahLst/>
              <a:cxnLst/>
              <a:rect l="0" t="0" r="0" b="0"/>
              <a:pathLst>
                <a:path w="50801" h="105103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5057" y="46711"/>
                  </a:lnTo>
                  <a:lnTo>
                    <a:pt x="28070" y="62388"/>
                  </a:lnTo>
                  <a:lnTo>
                    <a:pt x="25021" y="100721"/>
                  </a:lnTo>
                  <a:lnTo>
                    <a:pt x="23737" y="103131"/>
                  </a:lnTo>
                  <a:lnTo>
                    <a:pt x="22174" y="104737"/>
                  </a:lnTo>
                  <a:lnTo>
                    <a:pt x="21133" y="105102"/>
                  </a:lnTo>
                  <a:lnTo>
                    <a:pt x="20438" y="104641"/>
                  </a:lnTo>
                  <a:lnTo>
                    <a:pt x="19976" y="103627"/>
                  </a:lnTo>
                  <a:lnTo>
                    <a:pt x="19324" y="95459"/>
                  </a:lnTo>
                  <a:lnTo>
                    <a:pt x="31020" y="53963"/>
                  </a:lnTo>
                  <a:lnTo>
                    <a:pt x="36364" y="40211"/>
                  </a:lnTo>
                  <a:lnTo>
                    <a:pt x="50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21"/>
            <p:cNvSpPr/>
            <p:nvPr>
              <p:custDataLst>
                <p:tags r:id="rId33"/>
              </p:custDataLst>
            </p:nvPr>
          </p:nvSpPr>
          <p:spPr>
            <a:xfrm>
              <a:off x="7539944" y="2560386"/>
              <a:ext cx="61007" cy="95233"/>
            </a:xfrm>
            <a:custGeom>
              <a:avLst/>
              <a:gdLst/>
              <a:ahLst/>
              <a:cxnLst/>
              <a:rect l="0" t="0" r="0" b="0"/>
              <a:pathLst>
                <a:path w="61007" h="95233">
                  <a:moveTo>
                    <a:pt x="29256" y="43114"/>
                  </a:moveTo>
                  <a:lnTo>
                    <a:pt x="29256" y="43114"/>
                  </a:lnTo>
                  <a:lnTo>
                    <a:pt x="25885" y="43114"/>
                  </a:lnTo>
                  <a:lnTo>
                    <a:pt x="25597" y="41703"/>
                  </a:lnTo>
                  <a:lnTo>
                    <a:pt x="27159" y="36372"/>
                  </a:lnTo>
                  <a:lnTo>
                    <a:pt x="33968" y="31180"/>
                  </a:lnTo>
                  <a:lnTo>
                    <a:pt x="42640" y="25816"/>
                  </a:lnTo>
                  <a:lnTo>
                    <a:pt x="50781" y="15568"/>
                  </a:lnTo>
                  <a:lnTo>
                    <a:pt x="52934" y="10175"/>
                  </a:lnTo>
                  <a:lnTo>
                    <a:pt x="52802" y="7749"/>
                  </a:lnTo>
                  <a:lnTo>
                    <a:pt x="50774" y="3172"/>
                  </a:lnTo>
                  <a:lnTo>
                    <a:pt x="48540" y="1669"/>
                  </a:lnTo>
                  <a:lnTo>
                    <a:pt x="42296" y="0"/>
                  </a:lnTo>
                  <a:lnTo>
                    <a:pt x="34815" y="1139"/>
                  </a:lnTo>
                  <a:lnTo>
                    <a:pt x="26788" y="4703"/>
                  </a:lnTo>
                  <a:lnTo>
                    <a:pt x="18516" y="10990"/>
                  </a:lnTo>
                  <a:lnTo>
                    <a:pt x="5926" y="29206"/>
                  </a:lnTo>
                  <a:lnTo>
                    <a:pt x="0" y="49106"/>
                  </a:lnTo>
                  <a:lnTo>
                    <a:pt x="496" y="60123"/>
                  </a:lnTo>
                  <a:lnTo>
                    <a:pt x="3774" y="70429"/>
                  </a:lnTo>
                  <a:lnTo>
                    <a:pt x="13553" y="86720"/>
                  </a:lnTo>
                  <a:lnTo>
                    <a:pt x="21336" y="93774"/>
                  </a:lnTo>
                  <a:lnTo>
                    <a:pt x="25387" y="95232"/>
                  </a:lnTo>
                  <a:lnTo>
                    <a:pt x="33652" y="94970"/>
                  </a:lnTo>
                  <a:lnTo>
                    <a:pt x="61006" y="87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022"/>
            <p:cNvSpPr/>
            <p:nvPr>
              <p:custDataLst>
                <p:tags r:id="rId34"/>
              </p:custDataLst>
            </p:nvPr>
          </p:nvSpPr>
          <p:spPr>
            <a:xfrm>
              <a:off x="7430382" y="2559050"/>
              <a:ext cx="68969" cy="19051"/>
            </a:xfrm>
            <a:custGeom>
              <a:avLst/>
              <a:gdLst/>
              <a:ahLst/>
              <a:cxnLst/>
              <a:rect l="0" t="0" r="0" b="0"/>
              <a:pathLst>
                <a:path w="6896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1117" y="14686"/>
                  </a:lnTo>
                  <a:lnTo>
                    <a:pt x="45376" y="6284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023"/>
            <p:cNvSpPr/>
            <p:nvPr>
              <p:custDataLst>
                <p:tags r:id="rId35"/>
              </p:custDataLst>
            </p:nvPr>
          </p:nvSpPr>
          <p:spPr>
            <a:xfrm>
              <a:off x="7462616" y="2470150"/>
              <a:ext cx="30385" cy="203591"/>
            </a:xfrm>
            <a:custGeom>
              <a:avLst/>
              <a:gdLst/>
              <a:ahLst/>
              <a:cxnLst/>
              <a:rect l="0" t="0" r="0" b="0"/>
              <a:pathLst>
                <a:path w="30385" h="203591">
                  <a:moveTo>
                    <a:pt x="30384" y="0"/>
                  </a:moveTo>
                  <a:lnTo>
                    <a:pt x="30384" y="0"/>
                  </a:lnTo>
                  <a:lnTo>
                    <a:pt x="27013" y="0"/>
                  </a:lnTo>
                  <a:lnTo>
                    <a:pt x="26020" y="706"/>
                  </a:lnTo>
                  <a:lnTo>
                    <a:pt x="25357" y="1882"/>
                  </a:lnTo>
                  <a:lnTo>
                    <a:pt x="15274" y="41442"/>
                  </a:lnTo>
                  <a:lnTo>
                    <a:pt x="9130" y="76092"/>
                  </a:lnTo>
                  <a:lnTo>
                    <a:pt x="6212" y="117639"/>
                  </a:lnTo>
                  <a:lnTo>
                    <a:pt x="863" y="161422"/>
                  </a:lnTo>
                  <a:lnTo>
                    <a:pt x="0" y="189959"/>
                  </a:lnTo>
                  <a:lnTo>
                    <a:pt x="2298" y="200372"/>
                  </a:lnTo>
                  <a:lnTo>
                    <a:pt x="3899" y="202726"/>
                  </a:lnTo>
                  <a:lnTo>
                    <a:pt x="5672" y="203590"/>
                  </a:lnTo>
                  <a:lnTo>
                    <a:pt x="7559" y="203460"/>
                  </a:lnTo>
                  <a:lnTo>
                    <a:pt x="11538" y="199552"/>
                  </a:lnTo>
                  <a:lnTo>
                    <a:pt x="2403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024"/>
            <p:cNvSpPr/>
            <p:nvPr>
              <p:custDataLst>
                <p:tags r:id="rId36"/>
              </p:custDataLst>
            </p:nvPr>
          </p:nvSpPr>
          <p:spPr>
            <a:xfrm>
              <a:off x="7218193" y="2465941"/>
              <a:ext cx="204958" cy="188918"/>
            </a:xfrm>
            <a:custGeom>
              <a:avLst/>
              <a:gdLst/>
              <a:ahLst/>
              <a:cxnLst/>
              <a:rect l="0" t="0" r="0" b="0"/>
              <a:pathLst>
                <a:path w="204958" h="188918">
                  <a:moveTo>
                    <a:pt x="84307" y="112159"/>
                  </a:moveTo>
                  <a:lnTo>
                    <a:pt x="84307" y="112159"/>
                  </a:lnTo>
                  <a:lnTo>
                    <a:pt x="87677" y="112159"/>
                  </a:lnTo>
                  <a:lnTo>
                    <a:pt x="88670" y="111453"/>
                  </a:lnTo>
                  <a:lnTo>
                    <a:pt x="89333" y="110277"/>
                  </a:lnTo>
                  <a:lnTo>
                    <a:pt x="89774" y="108788"/>
                  </a:lnTo>
                  <a:lnTo>
                    <a:pt x="89363" y="107089"/>
                  </a:lnTo>
                  <a:lnTo>
                    <a:pt x="85412" y="101328"/>
                  </a:lnTo>
                  <a:lnTo>
                    <a:pt x="81740" y="97232"/>
                  </a:lnTo>
                  <a:lnTo>
                    <a:pt x="73994" y="94941"/>
                  </a:lnTo>
                  <a:lnTo>
                    <a:pt x="63495" y="94629"/>
                  </a:lnTo>
                  <a:lnTo>
                    <a:pt x="51774" y="96842"/>
                  </a:lnTo>
                  <a:lnTo>
                    <a:pt x="29904" y="108797"/>
                  </a:lnTo>
                  <a:lnTo>
                    <a:pt x="12291" y="125744"/>
                  </a:lnTo>
                  <a:lnTo>
                    <a:pt x="1507" y="150913"/>
                  </a:lnTo>
                  <a:lnTo>
                    <a:pt x="0" y="164896"/>
                  </a:lnTo>
                  <a:lnTo>
                    <a:pt x="585" y="170600"/>
                  </a:lnTo>
                  <a:lnTo>
                    <a:pt x="4999" y="180701"/>
                  </a:lnTo>
                  <a:lnTo>
                    <a:pt x="8152" y="185370"/>
                  </a:lnTo>
                  <a:lnTo>
                    <a:pt x="12370" y="187778"/>
                  </a:lnTo>
                  <a:lnTo>
                    <a:pt x="22701" y="188571"/>
                  </a:lnTo>
                  <a:lnTo>
                    <a:pt x="43789" y="181680"/>
                  </a:lnTo>
                  <a:lnTo>
                    <a:pt x="55951" y="172690"/>
                  </a:lnTo>
                  <a:lnTo>
                    <a:pt x="75256" y="149673"/>
                  </a:lnTo>
                  <a:lnTo>
                    <a:pt x="77567" y="144224"/>
                  </a:lnTo>
                  <a:lnTo>
                    <a:pt x="77983" y="120230"/>
                  </a:lnTo>
                  <a:lnTo>
                    <a:pt x="81336" y="125761"/>
                  </a:lnTo>
                  <a:lnTo>
                    <a:pt x="97056" y="160803"/>
                  </a:lnTo>
                  <a:lnTo>
                    <a:pt x="99156" y="163638"/>
                  </a:lnTo>
                  <a:lnTo>
                    <a:pt x="101967" y="165529"/>
                  </a:lnTo>
                  <a:lnTo>
                    <a:pt x="108854" y="167629"/>
                  </a:lnTo>
                  <a:lnTo>
                    <a:pt x="116618" y="166681"/>
                  </a:lnTo>
                  <a:lnTo>
                    <a:pt x="120665" y="165440"/>
                  </a:lnTo>
                  <a:lnTo>
                    <a:pt x="136472" y="150210"/>
                  </a:lnTo>
                  <a:lnTo>
                    <a:pt x="147819" y="131195"/>
                  </a:lnTo>
                  <a:lnTo>
                    <a:pt x="158680" y="91303"/>
                  </a:lnTo>
                  <a:lnTo>
                    <a:pt x="169919" y="50602"/>
                  </a:lnTo>
                  <a:lnTo>
                    <a:pt x="174800" y="8700"/>
                  </a:lnTo>
                  <a:lnTo>
                    <a:pt x="178617" y="0"/>
                  </a:lnTo>
                  <a:lnTo>
                    <a:pt x="171682" y="42183"/>
                  </a:lnTo>
                  <a:lnTo>
                    <a:pt x="166405" y="77785"/>
                  </a:lnTo>
                  <a:lnTo>
                    <a:pt x="164135" y="113968"/>
                  </a:lnTo>
                  <a:lnTo>
                    <a:pt x="166319" y="154850"/>
                  </a:lnTo>
                  <a:lnTo>
                    <a:pt x="170069" y="176235"/>
                  </a:lnTo>
                  <a:lnTo>
                    <a:pt x="175575" y="184852"/>
                  </a:lnTo>
                  <a:lnTo>
                    <a:pt x="179019" y="188138"/>
                  </a:lnTo>
                  <a:lnTo>
                    <a:pt x="182727" y="188917"/>
                  </a:lnTo>
                  <a:lnTo>
                    <a:pt x="186609" y="188025"/>
                  </a:lnTo>
                  <a:lnTo>
                    <a:pt x="204957" y="17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25"/>
            <p:cNvSpPr/>
            <p:nvPr>
              <p:custDataLst>
                <p:tags r:id="rId37"/>
              </p:custDataLst>
            </p:nvPr>
          </p:nvSpPr>
          <p:spPr>
            <a:xfrm>
              <a:off x="7273729" y="2216150"/>
              <a:ext cx="358972" cy="65158"/>
            </a:xfrm>
            <a:custGeom>
              <a:avLst/>
              <a:gdLst/>
              <a:ahLst/>
              <a:cxnLst/>
              <a:rect l="0" t="0" r="0" b="0"/>
              <a:pathLst>
                <a:path w="358972" h="6515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2025" y="47682"/>
                  </a:lnTo>
                  <a:lnTo>
                    <a:pt x="18035" y="54824"/>
                  </a:lnTo>
                  <a:lnTo>
                    <a:pt x="21614" y="57716"/>
                  </a:lnTo>
                  <a:lnTo>
                    <a:pt x="43505" y="65157"/>
                  </a:lnTo>
                  <a:lnTo>
                    <a:pt x="68962" y="65088"/>
                  </a:lnTo>
                  <a:lnTo>
                    <a:pt x="116414" y="49334"/>
                  </a:lnTo>
                  <a:lnTo>
                    <a:pt x="137984" y="44879"/>
                  </a:lnTo>
                  <a:lnTo>
                    <a:pt x="144934" y="44577"/>
                  </a:lnTo>
                  <a:lnTo>
                    <a:pt x="149309" y="46388"/>
                  </a:lnTo>
                  <a:lnTo>
                    <a:pt x="173069" y="59380"/>
                  </a:lnTo>
                  <a:lnTo>
                    <a:pt x="209616" y="62957"/>
                  </a:lnTo>
                  <a:lnTo>
                    <a:pt x="250455" y="63428"/>
                  </a:lnTo>
                  <a:lnTo>
                    <a:pt x="279315" y="61605"/>
                  </a:lnTo>
                  <a:lnTo>
                    <a:pt x="322945" y="55660"/>
                  </a:lnTo>
                  <a:lnTo>
                    <a:pt x="35897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356"/>
          <p:cNvGrpSpPr/>
          <p:nvPr/>
        </p:nvGrpSpPr>
        <p:grpSpPr>
          <a:xfrm>
            <a:off x="3536950" y="4020745"/>
            <a:ext cx="419101" cy="319891"/>
            <a:chOff x="3536950" y="4020745"/>
            <a:chExt cx="419101" cy="319891"/>
          </a:xfrm>
        </p:grpSpPr>
        <p:sp>
          <p:nvSpPr>
            <p:cNvPr id="137" name="SMARTInkShape-2026"/>
            <p:cNvSpPr/>
            <p:nvPr>
              <p:custDataLst>
                <p:tags r:id="rId17"/>
              </p:custDataLst>
            </p:nvPr>
          </p:nvSpPr>
          <p:spPr>
            <a:xfrm>
              <a:off x="3937000" y="4254500"/>
              <a:ext cx="19051" cy="23113"/>
            </a:xfrm>
            <a:custGeom>
              <a:avLst/>
              <a:gdLst/>
              <a:ahLst/>
              <a:cxnLst/>
              <a:rect l="0" t="0" r="0" b="0"/>
              <a:pathLst>
                <a:path w="19051" h="23113">
                  <a:moveTo>
                    <a:pt x="19050" y="0"/>
                  </a:moveTo>
                  <a:lnTo>
                    <a:pt x="19050" y="0"/>
                  </a:lnTo>
                  <a:lnTo>
                    <a:pt x="14686" y="10139"/>
                  </a:lnTo>
                  <a:lnTo>
                    <a:pt x="13583" y="17676"/>
                  </a:lnTo>
                  <a:lnTo>
                    <a:pt x="11172" y="20251"/>
                  </a:lnTo>
                  <a:lnTo>
                    <a:pt x="2848" y="23112"/>
                  </a:lnTo>
                  <a:lnTo>
                    <a:pt x="488" y="224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27"/>
            <p:cNvSpPr/>
            <p:nvPr>
              <p:custDataLst>
                <p:tags r:id="rId18"/>
              </p:custDataLst>
            </p:nvPr>
          </p:nvSpPr>
          <p:spPr>
            <a:xfrm>
              <a:off x="3949700" y="41365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4" y="0"/>
                  </a:lnTo>
                  <a:lnTo>
                    <a:pt x="2979" y="1562"/>
                  </a:lnTo>
                  <a:lnTo>
                    <a:pt x="1986" y="2966"/>
                  </a:lnTo>
                  <a:lnTo>
                    <a:pt x="883" y="6407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28"/>
            <p:cNvSpPr/>
            <p:nvPr>
              <p:custDataLst>
                <p:tags r:id="rId19"/>
              </p:custDataLst>
            </p:nvPr>
          </p:nvSpPr>
          <p:spPr>
            <a:xfrm>
              <a:off x="3754433" y="4222750"/>
              <a:ext cx="54829" cy="117886"/>
            </a:xfrm>
            <a:custGeom>
              <a:avLst/>
              <a:gdLst/>
              <a:ahLst/>
              <a:cxnLst/>
              <a:rect l="0" t="0" r="0" b="0"/>
              <a:pathLst>
                <a:path w="54829" h="117886">
                  <a:moveTo>
                    <a:pt x="36517" y="25400"/>
                  </a:moveTo>
                  <a:lnTo>
                    <a:pt x="36517" y="25400"/>
                  </a:lnTo>
                  <a:lnTo>
                    <a:pt x="24307" y="25400"/>
                  </a:lnTo>
                  <a:lnTo>
                    <a:pt x="16744" y="31044"/>
                  </a:lnTo>
                  <a:lnTo>
                    <a:pt x="9385" y="40608"/>
                  </a:lnTo>
                  <a:lnTo>
                    <a:pt x="3762" y="51915"/>
                  </a:lnTo>
                  <a:lnTo>
                    <a:pt x="0" y="76922"/>
                  </a:lnTo>
                  <a:lnTo>
                    <a:pt x="2257" y="96562"/>
                  </a:lnTo>
                  <a:lnTo>
                    <a:pt x="10765" y="111318"/>
                  </a:lnTo>
                  <a:lnTo>
                    <a:pt x="18251" y="116503"/>
                  </a:lnTo>
                  <a:lnTo>
                    <a:pt x="22223" y="117885"/>
                  </a:lnTo>
                  <a:lnTo>
                    <a:pt x="26282" y="117396"/>
                  </a:lnTo>
                  <a:lnTo>
                    <a:pt x="34555" y="113089"/>
                  </a:lnTo>
                  <a:lnTo>
                    <a:pt x="47147" y="92618"/>
                  </a:lnTo>
                  <a:lnTo>
                    <a:pt x="53904" y="46778"/>
                  </a:lnTo>
                  <a:lnTo>
                    <a:pt x="54828" y="29257"/>
                  </a:lnTo>
                  <a:lnTo>
                    <a:pt x="51475" y="16296"/>
                  </a:lnTo>
                  <a:lnTo>
                    <a:pt x="48606" y="10864"/>
                  </a:lnTo>
                  <a:lnTo>
                    <a:pt x="45282" y="7242"/>
                  </a:lnTo>
                  <a:lnTo>
                    <a:pt x="30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029"/>
            <p:cNvSpPr/>
            <p:nvPr>
              <p:custDataLst>
                <p:tags r:id="rId20"/>
              </p:custDataLst>
            </p:nvPr>
          </p:nvSpPr>
          <p:spPr>
            <a:xfrm>
              <a:off x="3536950" y="4020745"/>
              <a:ext cx="158751" cy="257779"/>
            </a:xfrm>
            <a:custGeom>
              <a:avLst/>
              <a:gdLst/>
              <a:ahLst/>
              <a:cxnLst/>
              <a:rect l="0" t="0" r="0" b="0"/>
              <a:pathLst>
                <a:path w="158751" h="257779">
                  <a:moveTo>
                    <a:pt x="0" y="11505"/>
                  </a:moveTo>
                  <a:lnTo>
                    <a:pt x="0" y="11505"/>
                  </a:lnTo>
                  <a:lnTo>
                    <a:pt x="3371" y="4763"/>
                  </a:lnTo>
                  <a:lnTo>
                    <a:pt x="4364" y="4188"/>
                  </a:lnTo>
                  <a:lnTo>
                    <a:pt x="5026" y="5216"/>
                  </a:lnTo>
                  <a:lnTo>
                    <a:pt x="5467" y="7312"/>
                  </a:lnTo>
                  <a:lnTo>
                    <a:pt x="5056" y="8710"/>
                  </a:lnTo>
                  <a:lnTo>
                    <a:pt x="4076" y="9642"/>
                  </a:lnTo>
                  <a:lnTo>
                    <a:pt x="2717" y="10262"/>
                  </a:lnTo>
                  <a:lnTo>
                    <a:pt x="805" y="24621"/>
                  </a:lnTo>
                  <a:lnTo>
                    <a:pt x="159" y="69965"/>
                  </a:lnTo>
                  <a:lnTo>
                    <a:pt x="47" y="111298"/>
                  </a:lnTo>
                  <a:lnTo>
                    <a:pt x="14" y="149259"/>
                  </a:lnTo>
                  <a:lnTo>
                    <a:pt x="3" y="191847"/>
                  </a:lnTo>
                  <a:lnTo>
                    <a:pt x="3371" y="237236"/>
                  </a:lnTo>
                  <a:lnTo>
                    <a:pt x="5762" y="257778"/>
                  </a:lnTo>
                  <a:lnTo>
                    <a:pt x="5958" y="257531"/>
                  </a:lnTo>
                  <a:lnTo>
                    <a:pt x="5593" y="225126"/>
                  </a:lnTo>
                  <a:lnTo>
                    <a:pt x="876" y="193212"/>
                  </a:lnTo>
                  <a:lnTo>
                    <a:pt x="2270" y="185632"/>
                  </a:lnTo>
                  <a:lnTo>
                    <a:pt x="3630" y="182623"/>
                  </a:lnTo>
                  <a:lnTo>
                    <a:pt x="5242" y="181322"/>
                  </a:lnTo>
                  <a:lnTo>
                    <a:pt x="7023" y="181161"/>
                  </a:lnTo>
                  <a:lnTo>
                    <a:pt x="12293" y="182157"/>
                  </a:lnTo>
                  <a:lnTo>
                    <a:pt x="34805" y="180916"/>
                  </a:lnTo>
                  <a:lnTo>
                    <a:pt x="66220" y="170714"/>
                  </a:lnTo>
                  <a:lnTo>
                    <a:pt x="104260" y="141359"/>
                  </a:lnTo>
                  <a:lnTo>
                    <a:pt x="126820" y="112284"/>
                  </a:lnTo>
                  <a:lnTo>
                    <a:pt x="141833" y="74764"/>
                  </a:lnTo>
                  <a:lnTo>
                    <a:pt x="150564" y="33790"/>
                  </a:lnTo>
                  <a:lnTo>
                    <a:pt x="157533" y="598"/>
                  </a:lnTo>
                  <a:lnTo>
                    <a:pt x="157233" y="0"/>
                  </a:lnTo>
                  <a:lnTo>
                    <a:pt x="155018" y="4981"/>
                  </a:lnTo>
                  <a:lnTo>
                    <a:pt x="150863" y="48946"/>
                  </a:lnTo>
                  <a:lnTo>
                    <a:pt x="147001" y="93533"/>
                  </a:lnTo>
                  <a:lnTo>
                    <a:pt x="146332" y="130903"/>
                  </a:lnTo>
                  <a:lnTo>
                    <a:pt x="146133" y="173255"/>
                  </a:lnTo>
                  <a:lnTo>
                    <a:pt x="158750" y="246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2030"/>
          <p:cNvSpPr/>
          <p:nvPr>
            <p:custDataLst>
              <p:tags r:id="rId2"/>
            </p:custDataLst>
          </p:nvPr>
        </p:nvSpPr>
        <p:spPr>
          <a:xfrm>
            <a:off x="4480992" y="4020448"/>
            <a:ext cx="262459" cy="271028"/>
          </a:xfrm>
          <a:custGeom>
            <a:avLst/>
            <a:gdLst/>
            <a:ahLst/>
            <a:cxnLst/>
            <a:rect l="0" t="0" r="0" b="0"/>
            <a:pathLst>
              <a:path w="262459" h="271028">
                <a:moveTo>
                  <a:pt x="110058" y="11802"/>
                </a:moveTo>
                <a:lnTo>
                  <a:pt x="110058" y="11802"/>
                </a:lnTo>
                <a:lnTo>
                  <a:pt x="98124" y="6776"/>
                </a:lnTo>
                <a:lnTo>
                  <a:pt x="95752" y="6335"/>
                </a:lnTo>
                <a:lnTo>
                  <a:pt x="82301" y="9084"/>
                </a:lnTo>
                <a:lnTo>
                  <a:pt x="64910" y="21110"/>
                </a:lnTo>
                <a:lnTo>
                  <a:pt x="32914" y="68721"/>
                </a:lnTo>
                <a:lnTo>
                  <a:pt x="17705" y="106588"/>
                </a:lnTo>
                <a:lnTo>
                  <a:pt x="6651" y="144701"/>
                </a:lnTo>
                <a:lnTo>
                  <a:pt x="0" y="192100"/>
                </a:lnTo>
                <a:lnTo>
                  <a:pt x="3287" y="213290"/>
                </a:lnTo>
                <a:lnTo>
                  <a:pt x="17039" y="249459"/>
                </a:lnTo>
                <a:lnTo>
                  <a:pt x="28499" y="264653"/>
                </a:lnTo>
                <a:lnTo>
                  <a:pt x="36636" y="268564"/>
                </a:lnTo>
                <a:lnTo>
                  <a:pt x="56965" y="271027"/>
                </a:lnTo>
                <a:lnTo>
                  <a:pt x="76348" y="264127"/>
                </a:lnTo>
                <a:lnTo>
                  <a:pt x="94370" y="250241"/>
                </a:lnTo>
                <a:lnTo>
                  <a:pt x="118266" y="220033"/>
                </a:lnTo>
                <a:lnTo>
                  <a:pt x="135616" y="178183"/>
                </a:lnTo>
                <a:lnTo>
                  <a:pt x="144442" y="137300"/>
                </a:lnTo>
                <a:lnTo>
                  <a:pt x="147057" y="93907"/>
                </a:lnTo>
                <a:lnTo>
                  <a:pt x="144069" y="53533"/>
                </a:lnTo>
                <a:lnTo>
                  <a:pt x="137168" y="31760"/>
                </a:lnTo>
                <a:lnTo>
                  <a:pt x="127046" y="15028"/>
                </a:lnTo>
                <a:lnTo>
                  <a:pt x="115491" y="4299"/>
                </a:lnTo>
                <a:lnTo>
                  <a:pt x="109447" y="450"/>
                </a:lnTo>
                <a:lnTo>
                  <a:pt x="102595" y="0"/>
                </a:lnTo>
                <a:lnTo>
                  <a:pt x="87456" y="5146"/>
                </a:lnTo>
                <a:lnTo>
                  <a:pt x="66437" y="23314"/>
                </a:lnTo>
                <a:lnTo>
                  <a:pt x="57039" y="46082"/>
                </a:lnTo>
                <a:lnTo>
                  <a:pt x="52628" y="72899"/>
                </a:lnTo>
                <a:lnTo>
                  <a:pt x="55371" y="96576"/>
                </a:lnTo>
                <a:lnTo>
                  <a:pt x="65056" y="115096"/>
                </a:lnTo>
                <a:lnTo>
                  <a:pt x="87528" y="140861"/>
                </a:lnTo>
                <a:lnTo>
                  <a:pt x="104278" y="148654"/>
                </a:lnTo>
                <a:lnTo>
                  <a:pt x="142783" y="156035"/>
                </a:lnTo>
                <a:lnTo>
                  <a:pt x="182470" y="157314"/>
                </a:lnTo>
                <a:lnTo>
                  <a:pt x="262458" y="1451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358"/>
          <p:cNvGrpSpPr/>
          <p:nvPr/>
        </p:nvGrpSpPr>
        <p:grpSpPr>
          <a:xfrm>
            <a:off x="4995562" y="4043169"/>
            <a:ext cx="610196" cy="300232"/>
            <a:chOff x="4995562" y="4043169"/>
            <a:chExt cx="610196" cy="300232"/>
          </a:xfrm>
        </p:grpSpPr>
        <p:sp>
          <p:nvSpPr>
            <p:cNvPr id="143" name="SMARTInkShape-2031"/>
            <p:cNvSpPr/>
            <p:nvPr>
              <p:custDataLst>
                <p:tags r:id="rId14"/>
              </p:custDataLst>
            </p:nvPr>
          </p:nvSpPr>
          <p:spPr>
            <a:xfrm>
              <a:off x="5449417" y="4043169"/>
              <a:ext cx="156341" cy="300232"/>
            </a:xfrm>
            <a:custGeom>
              <a:avLst/>
              <a:gdLst/>
              <a:ahLst/>
              <a:cxnLst/>
              <a:rect l="0" t="0" r="0" b="0"/>
              <a:pathLst>
                <a:path w="156341" h="300232">
                  <a:moveTo>
                    <a:pt x="106833" y="46231"/>
                  </a:moveTo>
                  <a:lnTo>
                    <a:pt x="106833" y="46231"/>
                  </a:lnTo>
                  <a:lnTo>
                    <a:pt x="106833" y="42860"/>
                  </a:lnTo>
                  <a:lnTo>
                    <a:pt x="108715" y="39324"/>
                  </a:lnTo>
                  <a:lnTo>
                    <a:pt x="115671" y="27933"/>
                  </a:lnTo>
                  <a:lnTo>
                    <a:pt x="118389" y="16193"/>
                  </a:lnTo>
                  <a:lnTo>
                    <a:pt x="117143" y="9832"/>
                  </a:lnTo>
                  <a:lnTo>
                    <a:pt x="115823" y="7149"/>
                  </a:lnTo>
                  <a:lnTo>
                    <a:pt x="108712" y="2285"/>
                  </a:lnTo>
                  <a:lnTo>
                    <a:pt x="103852" y="0"/>
                  </a:lnTo>
                  <a:lnTo>
                    <a:pt x="89045" y="1225"/>
                  </a:lnTo>
                  <a:lnTo>
                    <a:pt x="54166" y="13509"/>
                  </a:lnTo>
                  <a:lnTo>
                    <a:pt x="22216" y="33887"/>
                  </a:lnTo>
                  <a:lnTo>
                    <a:pt x="867" y="59953"/>
                  </a:lnTo>
                  <a:lnTo>
                    <a:pt x="0" y="77729"/>
                  </a:lnTo>
                  <a:lnTo>
                    <a:pt x="5024" y="97625"/>
                  </a:lnTo>
                  <a:lnTo>
                    <a:pt x="20458" y="121431"/>
                  </a:lnTo>
                  <a:lnTo>
                    <a:pt x="52019" y="152681"/>
                  </a:lnTo>
                  <a:lnTo>
                    <a:pt x="94937" y="178338"/>
                  </a:lnTo>
                  <a:lnTo>
                    <a:pt x="142356" y="211779"/>
                  </a:lnTo>
                  <a:lnTo>
                    <a:pt x="149565" y="217980"/>
                  </a:lnTo>
                  <a:lnTo>
                    <a:pt x="153665" y="225641"/>
                  </a:lnTo>
                  <a:lnTo>
                    <a:pt x="156340" y="243561"/>
                  </a:lnTo>
                  <a:lnTo>
                    <a:pt x="151414" y="259523"/>
                  </a:lnTo>
                  <a:lnTo>
                    <a:pt x="147137" y="266742"/>
                  </a:lnTo>
                  <a:lnTo>
                    <a:pt x="131096" y="278527"/>
                  </a:lnTo>
                  <a:lnTo>
                    <a:pt x="93046" y="294219"/>
                  </a:lnTo>
                  <a:lnTo>
                    <a:pt x="17933" y="300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032"/>
            <p:cNvSpPr/>
            <p:nvPr>
              <p:custDataLst>
                <p:tags r:id="rId15"/>
              </p:custDataLst>
            </p:nvPr>
          </p:nvSpPr>
          <p:spPr>
            <a:xfrm>
              <a:off x="5017383" y="4216400"/>
              <a:ext cx="151518" cy="22422"/>
            </a:xfrm>
            <a:custGeom>
              <a:avLst/>
              <a:gdLst/>
              <a:ahLst/>
              <a:cxnLst/>
              <a:rect l="0" t="0" r="0" b="0"/>
              <a:pathLst>
                <a:path w="151518" h="22422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22421"/>
                  </a:lnTo>
                  <a:lnTo>
                    <a:pt x="11785" y="22194"/>
                  </a:lnTo>
                  <a:lnTo>
                    <a:pt x="50694" y="19671"/>
                  </a:lnTo>
                  <a:lnTo>
                    <a:pt x="87779" y="1410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33"/>
            <p:cNvSpPr/>
            <p:nvPr>
              <p:custDataLst>
                <p:tags r:id="rId16"/>
              </p:custDataLst>
            </p:nvPr>
          </p:nvSpPr>
          <p:spPr>
            <a:xfrm>
              <a:off x="4995562" y="4097515"/>
              <a:ext cx="147939" cy="195112"/>
            </a:xfrm>
            <a:custGeom>
              <a:avLst/>
              <a:gdLst/>
              <a:ahLst/>
              <a:cxnLst/>
              <a:rect l="0" t="0" r="0" b="0"/>
              <a:pathLst>
                <a:path w="147939" h="195112">
                  <a:moveTo>
                    <a:pt x="141588" y="10935"/>
                  </a:moveTo>
                  <a:lnTo>
                    <a:pt x="141588" y="10935"/>
                  </a:lnTo>
                  <a:lnTo>
                    <a:pt x="138217" y="10935"/>
                  </a:lnTo>
                  <a:lnTo>
                    <a:pt x="134681" y="7172"/>
                  </a:lnTo>
                  <a:lnTo>
                    <a:pt x="132749" y="4193"/>
                  </a:lnTo>
                  <a:lnTo>
                    <a:pt x="130051" y="2207"/>
                  </a:lnTo>
                  <a:lnTo>
                    <a:pt x="123290" y="0"/>
                  </a:lnTo>
                  <a:lnTo>
                    <a:pt x="104808" y="5500"/>
                  </a:lnTo>
                  <a:lnTo>
                    <a:pt x="77643" y="21411"/>
                  </a:lnTo>
                  <a:lnTo>
                    <a:pt x="44276" y="54953"/>
                  </a:lnTo>
                  <a:lnTo>
                    <a:pt x="16198" y="100893"/>
                  </a:lnTo>
                  <a:lnTo>
                    <a:pt x="1343" y="132264"/>
                  </a:lnTo>
                  <a:lnTo>
                    <a:pt x="0" y="146468"/>
                  </a:lnTo>
                  <a:lnTo>
                    <a:pt x="629" y="154207"/>
                  </a:lnTo>
                  <a:lnTo>
                    <a:pt x="6973" y="168450"/>
                  </a:lnTo>
                  <a:lnTo>
                    <a:pt x="11628" y="175211"/>
                  </a:lnTo>
                  <a:lnTo>
                    <a:pt x="28089" y="186487"/>
                  </a:lnTo>
                  <a:lnTo>
                    <a:pt x="38405" y="191470"/>
                  </a:lnTo>
                  <a:lnTo>
                    <a:pt x="76521" y="195111"/>
                  </a:lnTo>
                  <a:lnTo>
                    <a:pt x="117734" y="189315"/>
                  </a:lnTo>
                  <a:lnTo>
                    <a:pt x="147938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59"/>
          <p:cNvGrpSpPr/>
          <p:nvPr/>
        </p:nvGrpSpPr>
        <p:grpSpPr>
          <a:xfrm>
            <a:off x="6654800" y="4229439"/>
            <a:ext cx="228601" cy="134593"/>
            <a:chOff x="6654800" y="4229439"/>
            <a:chExt cx="228601" cy="134593"/>
          </a:xfrm>
        </p:grpSpPr>
        <p:sp>
          <p:nvSpPr>
            <p:cNvPr id="147" name="SMARTInkShape-2034"/>
            <p:cNvSpPr/>
            <p:nvPr>
              <p:custDataLst>
                <p:tags r:id="rId12"/>
              </p:custDataLst>
            </p:nvPr>
          </p:nvSpPr>
          <p:spPr>
            <a:xfrm>
              <a:off x="6819900" y="4229439"/>
              <a:ext cx="63501" cy="134593"/>
            </a:xfrm>
            <a:custGeom>
              <a:avLst/>
              <a:gdLst/>
              <a:ahLst/>
              <a:cxnLst/>
              <a:rect l="0" t="0" r="0" b="0"/>
              <a:pathLst>
                <a:path w="63501" h="134593">
                  <a:moveTo>
                    <a:pt x="63500" y="12361"/>
                  </a:moveTo>
                  <a:lnTo>
                    <a:pt x="63500" y="12361"/>
                  </a:lnTo>
                  <a:lnTo>
                    <a:pt x="54661" y="3523"/>
                  </a:lnTo>
                  <a:lnTo>
                    <a:pt x="48753" y="1377"/>
                  </a:lnTo>
                  <a:lnTo>
                    <a:pt x="30091" y="0"/>
                  </a:lnTo>
                  <a:lnTo>
                    <a:pt x="15579" y="3132"/>
                  </a:lnTo>
                  <a:lnTo>
                    <a:pt x="8570" y="8494"/>
                  </a:lnTo>
                  <a:lnTo>
                    <a:pt x="5714" y="11900"/>
                  </a:lnTo>
                  <a:lnTo>
                    <a:pt x="5220" y="16287"/>
                  </a:lnTo>
                  <a:lnTo>
                    <a:pt x="8434" y="26806"/>
                  </a:lnTo>
                  <a:lnTo>
                    <a:pt x="22702" y="50806"/>
                  </a:lnTo>
                  <a:lnTo>
                    <a:pt x="51695" y="84933"/>
                  </a:lnTo>
                  <a:lnTo>
                    <a:pt x="57783" y="99178"/>
                  </a:lnTo>
                  <a:lnTo>
                    <a:pt x="58278" y="105517"/>
                  </a:lnTo>
                  <a:lnTo>
                    <a:pt x="55064" y="116323"/>
                  </a:lnTo>
                  <a:lnTo>
                    <a:pt x="48692" y="126969"/>
                  </a:lnTo>
                  <a:lnTo>
                    <a:pt x="28852" y="134592"/>
                  </a:lnTo>
                  <a:lnTo>
                    <a:pt x="0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35"/>
            <p:cNvSpPr/>
            <p:nvPr>
              <p:custDataLst>
                <p:tags r:id="rId13"/>
              </p:custDataLst>
            </p:nvPr>
          </p:nvSpPr>
          <p:spPr>
            <a:xfrm>
              <a:off x="6654800" y="4235450"/>
              <a:ext cx="101601" cy="118491"/>
            </a:xfrm>
            <a:custGeom>
              <a:avLst/>
              <a:gdLst/>
              <a:ahLst/>
              <a:cxnLst/>
              <a:rect l="0" t="0" r="0" b="0"/>
              <a:pathLst>
                <a:path w="101601" h="11849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6907" y="29163"/>
                  </a:lnTo>
                  <a:lnTo>
                    <a:pt x="10831" y="36950"/>
                  </a:lnTo>
                  <a:lnTo>
                    <a:pt x="27941" y="76301"/>
                  </a:lnTo>
                  <a:lnTo>
                    <a:pt x="46046" y="113359"/>
                  </a:lnTo>
                  <a:lnTo>
                    <a:pt x="50568" y="117410"/>
                  </a:lnTo>
                  <a:lnTo>
                    <a:pt x="52762" y="118490"/>
                  </a:lnTo>
                  <a:lnTo>
                    <a:pt x="54225" y="117093"/>
                  </a:lnTo>
                  <a:lnTo>
                    <a:pt x="61257" y="75644"/>
                  </a:lnTo>
                  <a:lnTo>
                    <a:pt x="69946" y="3749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360"/>
          <p:cNvGrpSpPr/>
          <p:nvPr/>
        </p:nvGrpSpPr>
        <p:grpSpPr>
          <a:xfrm>
            <a:off x="7567308" y="4127359"/>
            <a:ext cx="414643" cy="235092"/>
            <a:chOff x="7567308" y="4127359"/>
            <a:chExt cx="414643" cy="235092"/>
          </a:xfrm>
        </p:grpSpPr>
        <p:sp>
          <p:nvSpPr>
            <p:cNvPr id="150" name="SMARTInkShape-2036"/>
            <p:cNvSpPr/>
            <p:nvPr>
              <p:custDataLst>
                <p:tags r:id="rId8"/>
              </p:custDataLst>
            </p:nvPr>
          </p:nvSpPr>
          <p:spPr>
            <a:xfrm>
              <a:off x="7924800" y="4236333"/>
              <a:ext cx="12701" cy="11818"/>
            </a:xfrm>
            <a:custGeom>
              <a:avLst/>
              <a:gdLst/>
              <a:ahLst/>
              <a:cxnLst/>
              <a:rect l="0" t="0" r="0" b="0"/>
              <a:pathLst>
                <a:path w="12701" h="11818">
                  <a:moveTo>
                    <a:pt x="0" y="5467"/>
                  </a:moveTo>
                  <a:lnTo>
                    <a:pt x="0" y="5467"/>
                  </a:lnTo>
                  <a:lnTo>
                    <a:pt x="10934" y="0"/>
                  </a:lnTo>
                  <a:lnTo>
                    <a:pt x="11523" y="411"/>
                  </a:lnTo>
                  <a:lnTo>
                    <a:pt x="12177" y="2749"/>
                  </a:lnTo>
                  <a:lnTo>
                    <a:pt x="127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37"/>
            <p:cNvSpPr/>
            <p:nvPr>
              <p:custDataLst>
                <p:tags r:id="rId9"/>
              </p:custDataLst>
            </p:nvPr>
          </p:nvSpPr>
          <p:spPr>
            <a:xfrm>
              <a:off x="7956550" y="4318000"/>
              <a:ext cx="25401" cy="26259"/>
            </a:xfrm>
            <a:custGeom>
              <a:avLst/>
              <a:gdLst/>
              <a:ahLst/>
              <a:cxnLst/>
              <a:rect l="0" t="0" r="0" b="0"/>
              <a:pathLst>
                <a:path w="25401" h="2625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9643" y="24570"/>
                  </a:lnTo>
                  <a:lnTo>
                    <a:pt x="11368" y="26258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38"/>
            <p:cNvSpPr/>
            <p:nvPr>
              <p:custDataLst>
                <p:tags r:id="rId10"/>
              </p:custDataLst>
            </p:nvPr>
          </p:nvSpPr>
          <p:spPr>
            <a:xfrm>
              <a:off x="7797800" y="43053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039"/>
            <p:cNvSpPr/>
            <p:nvPr>
              <p:custDataLst>
                <p:tags r:id="rId11"/>
              </p:custDataLst>
            </p:nvPr>
          </p:nvSpPr>
          <p:spPr>
            <a:xfrm>
              <a:off x="7567308" y="4127359"/>
              <a:ext cx="147761" cy="196992"/>
            </a:xfrm>
            <a:custGeom>
              <a:avLst/>
              <a:gdLst/>
              <a:ahLst/>
              <a:cxnLst/>
              <a:rect l="0" t="0" r="0" b="0"/>
              <a:pathLst>
                <a:path w="147761" h="196992">
                  <a:moveTo>
                    <a:pt x="27292" y="141"/>
                  </a:moveTo>
                  <a:lnTo>
                    <a:pt x="27292" y="141"/>
                  </a:lnTo>
                  <a:lnTo>
                    <a:pt x="38123" y="47137"/>
                  </a:lnTo>
                  <a:lnTo>
                    <a:pt x="43593" y="80702"/>
                  </a:lnTo>
                  <a:lnTo>
                    <a:pt x="45527" y="122632"/>
                  </a:lnTo>
                  <a:lnTo>
                    <a:pt x="44299" y="163514"/>
                  </a:lnTo>
                  <a:lnTo>
                    <a:pt x="39387" y="184485"/>
                  </a:lnTo>
                  <a:lnTo>
                    <a:pt x="37471" y="188653"/>
                  </a:lnTo>
                  <a:lnTo>
                    <a:pt x="34078" y="190727"/>
                  </a:lnTo>
                  <a:lnTo>
                    <a:pt x="24663" y="191149"/>
                  </a:lnTo>
                  <a:lnTo>
                    <a:pt x="19896" y="188158"/>
                  </a:lnTo>
                  <a:lnTo>
                    <a:pt x="3985" y="166841"/>
                  </a:lnTo>
                  <a:lnTo>
                    <a:pt x="1170" y="162074"/>
                  </a:lnTo>
                  <a:lnTo>
                    <a:pt x="0" y="157485"/>
                  </a:lnTo>
                  <a:lnTo>
                    <a:pt x="580" y="148624"/>
                  </a:lnTo>
                  <a:lnTo>
                    <a:pt x="1723" y="145696"/>
                  </a:lnTo>
                  <a:lnTo>
                    <a:pt x="3190" y="143744"/>
                  </a:lnTo>
                  <a:lnTo>
                    <a:pt x="13985" y="137241"/>
                  </a:lnTo>
                  <a:lnTo>
                    <a:pt x="57781" y="133820"/>
                  </a:lnTo>
                  <a:lnTo>
                    <a:pt x="81089" y="123475"/>
                  </a:lnTo>
                  <a:lnTo>
                    <a:pt x="102498" y="100263"/>
                  </a:lnTo>
                  <a:lnTo>
                    <a:pt x="122920" y="64473"/>
                  </a:lnTo>
                  <a:lnTo>
                    <a:pt x="136851" y="19248"/>
                  </a:lnTo>
                  <a:lnTo>
                    <a:pt x="140968" y="0"/>
                  </a:lnTo>
                  <a:lnTo>
                    <a:pt x="141175" y="47"/>
                  </a:lnTo>
                  <a:lnTo>
                    <a:pt x="144840" y="6855"/>
                  </a:lnTo>
                  <a:lnTo>
                    <a:pt x="147329" y="42781"/>
                  </a:lnTo>
                  <a:lnTo>
                    <a:pt x="147760" y="81841"/>
                  </a:lnTo>
                  <a:lnTo>
                    <a:pt x="147182" y="120539"/>
                  </a:lnTo>
                  <a:lnTo>
                    <a:pt x="141592" y="19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61"/>
          <p:cNvGrpSpPr/>
          <p:nvPr/>
        </p:nvGrpSpPr>
        <p:grpSpPr>
          <a:xfrm>
            <a:off x="8390349" y="4182135"/>
            <a:ext cx="744610" cy="294616"/>
            <a:chOff x="8390349" y="4182135"/>
            <a:chExt cx="744610" cy="294616"/>
          </a:xfrm>
        </p:grpSpPr>
        <p:sp>
          <p:nvSpPr>
            <p:cNvPr id="155" name="SMARTInkShape-2040"/>
            <p:cNvSpPr/>
            <p:nvPr>
              <p:custDataLst>
                <p:tags r:id="rId3"/>
              </p:custDataLst>
            </p:nvPr>
          </p:nvSpPr>
          <p:spPr>
            <a:xfrm>
              <a:off x="8390349" y="4182135"/>
              <a:ext cx="163102" cy="222610"/>
            </a:xfrm>
            <a:custGeom>
              <a:avLst/>
              <a:gdLst/>
              <a:ahLst/>
              <a:cxnLst/>
              <a:rect l="0" t="0" r="0" b="0"/>
              <a:pathLst>
                <a:path w="163102" h="222610">
                  <a:moveTo>
                    <a:pt x="99601" y="34265"/>
                  </a:moveTo>
                  <a:lnTo>
                    <a:pt x="99601" y="34265"/>
                  </a:lnTo>
                  <a:lnTo>
                    <a:pt x="99600" y="30894"/>
                  </a:lnTo>
                  <a:lnTo>
                    <a:pt x="98189" y="29901"/>
                  </a:lnTo>
                  <a:lnTo>
                    <a:pt x="88051" y="28503"/>
                  </a:lnTo>
                  <a:lnTo>
                    <a:pt x="75182" y="28177"/>
                  </a:lnTo>
                  <a:lnTo>
                    <a:pt x="61937" y="33676"/>
                  </a:lnTo>
                  <a:lnTo>
                    <a:pt x="55442" y="38105"/>
                  </a:lnTo>
                  <a:lnTo>
                    <a:pt x="23438" y="85361"/>
                  </a:lnTo>
                  <a:lnTo>
                    <a:pt x="8124" y="118784"/>
                  </a:lnTo>
                  <a:lnTo>
                    <a:pt x="0" y="154520"/>
                  </a:lnTo>
                  <a:lnTo>
                    <a:pt x="1964" y="180590"/>
                  </a:lnTo>
                  <a:lnTo>
                    <a:pt x="8934" y="196665"/>
                  </a:lnTo>
                  <a:lnTo>
                    <a:pt x="23914" y="217489"/>
                  </a:lnTo>
                  <a:lnTo>
                    <a:pt x="36565" y="221531"/>
                  </a:lnTo>
                  <a:lnTo>
                    <a:pt x="44876" y="222609"/>
                  </a:lnTo>
                  <a:lnTo>
                    <a:pt x="59756" y="218163"/>
                  </a:lnTo>
                  <a:lnTo>
                    <a:pt x="66688" y="214013"/>
                  </a:lnTo>
                  <a:lnTo>
                    <a:pt x="78153" y="199996"/>
                  </a:lnTo>
                  <a:lnTo>
                    <a:pt x="97010" y="155510"/>
                  </a:lnTo>
                  <a:lnTo>
                    <a:pt x="104891" y="116619"/>
                  </a:lnTo>
                  <a:lnTo>
                    <a:pt x="109086" y="78970"/>
                  </a:lnTo>
                  <a:lnTo>
                    <a:pt x="104898" y="35491"/>
                  </a:lnTo>
                  <a:lnTo>
                    <a:pt x="97407" y="15579"/>
                  </a:lnTo>
                  <a:lnTo>
                    <a:pt x="93905" y="9107"/>
                  </a:lnTo>
                  <a:lnTo>
                    <a:pt x="88748" y="4793"/>
                  </a:lnTo>
                  <a:lnTo>
                    <a:pt x="75492" y="0"/>
                  </a:lnTo>
                  <a:lnTo>
                    <a:pt x="68711" y="838"/>
                  </a:lnTo>
                  <a:lnTo>
                    <a:pt x="55534" y="7414"/>
                  </a:lnTo>
                  <a:lnTo>
                    <a:pt x="42956" y="19645"/>
                  </a:lnTo>
                  <a:lnTo>
                    <a:pt x="31390" y="38949"/>
                  </a:lnTo>
                  <a:lnTo>
                    <a:pt x="25768" y="72655"/>
                  </a:lnTo>
                  <a:lnTo>
                    <a:pt x="30097" y="94131"/>
                  </a:lnTo>
                  <a:lnTo>
                    <a:pt x="34216" y="103809"/>
                  </a:lnTo>
                  <a:lnTo>
                    <a:pt x="48199" y="120207"/>
                  </a:lnTo>
                  <a:lnTo>
                    <a:pt x="68288" y="133845"/>
                  </a:lnTo>
                  <a:lnTo>
                    <a:pt x="109921" y="147339"/>
                  </a:lnTo>
                  <a:lnTo>
                    <a:pt x="163101" y="14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041"/>
            <p:cNvSpPr/>
            <p:nvPr>
              <p:custDataLst>
                <p:tags r:id="rId4"/>
              </p:custDataLst>
            </p:nvPr>
          </p:nvSpPr>
          <p:spPr>
            <a:xfrm>
              <a:off x="8737600" y="4184650"/>
              <a:ext cx="152401" cy="292101"/>
            </a:xfrm>
            <a:custGeom>
              <a:avLst/>
              <a:gdLst/>
              <a:ahLst/>
              <a:cxnLst/>
              <a:rect l="0" t="0" r="0" b="0"/>
              <a:pathLst>
                <a:path w="152401" h="292101">
                  <a:moveTo>
                    <a:pt x="152400" y="0"/>
                  </a:moveTo>
                  <a:lnTo>
                    <a:pt x="152400" y="0"/>
                  </a:lnTo>
                  <a:lnTo>
                    <a:pt x="143611" y="13815"/>
                  </a:lnTo>
                  <a:lnTo>
                    <a:pt x="130745" y="33256"/>
                  </a:lnTo>
                  <a:lnTo>
                    <a:pt x="110806" y="77752"/>
                  </a:lnTo>
                  <a:lnTo>
                    <a:pt x="94214" y="114760"/>
                  </a:lnTo>
                  <a:lnTo>
                    <a:pt x="74009" y="156463"/>
                  </a:lnTo>
                  <a:lnTo>
                    <a:pt x="52249" y="198358"/>
                  </a:lnTo>
                  <a:lnTo>
                    <a:pt x="23646" y="24463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042"/>
            <p:cNvSpPr/>
            <p:nvPr>
              <p:custDataLst>
                <p:tags r:id="rId5"/>
              </p:custDataLst>
            </p:nvPr>
          </p:nvSpPr>
          <p:spPr>
            <a:xfrm>
              <a:off x="9004300" y="4205283"/>
              <a:ext cx="130659" cy="254081"/>
            </a:xfrm>
            <a:custGeom>
              <a:avLst/>
              <a:gdLst/>
              <a:ahLst/>
              <a:cxnLst/>
              <a:rect l="0" t="0" r="0" b="0"/>
              <a:pathLst>
                <a:path w="130659" h="254081">
                  <a:moveTo>
                    <a:pt x="127000" y="36517"/>
                  </a:moveTo>
                  <a:lnTo>
                    <a:pt x="127000" y="36517"/>
                  </a:lnTo>
                  <a:lnTo>
                    <a:pt x="127000" y="33146"/>
                  </a:lnTo>
                  <a:lnTo>
                    <a:pt x="130658" y="20616"/>
                  </a:lnTo>
                  <a:lnTo>
                    <a:pt x="129096" y="12752"/>
                  </a:lnTo>
                  <a:lnTo>
                    <a:pt x="124250" y="3762"/>
                  </a:lnTo>
                  <a:lnTo>
                    <a:pt x="121638" y="1980"/>
                  </a:lnTo>
                  <a:lnTo>
                    <a:pt x="114974" y="0"/>
                  </a:lnTo>
                  <a:lnTo>
                    <a:pt x="96547" y="5628"/>
                  </a:lnTo>
                  <a:lnTo>
                    <a:pt x="57014" y="25947"/>
                  </a:lnTo>
                  <a:lnTo>
                    <a:pt x="34296" y="49064"/>
                  </a:lnTo>
                  <a:lnTo>
                    <a:pt x="23239" y="67964"/>
                  </a:lnTo>
                  <a:lnTo>
                    <a:pt x="19265" y="86241"/>
                  </a:lnTo>
                  <a:lnTo>
                    <a:pt x="19193" y="95067"/>
                  </a:lnTo>
                  <a:lnTo>
                    <a:pt x="29205" y="124342"/>
                  </a:lnTo>
                  <a:lnTo>
                    <a:pt x="60796" y="167565"/>
                  </a:lnTo>
                  <a:lnTo>
                    <a:pt x="87263" y="209336"/>
                  </a:lnTo>
                  <a:lnTo>
                    <a:pt x="91700" y="221746"/>
                  </a:lnTo>
                  <a:lnTo>
                    <a:pt x="91472" y="227031"/>
                  </a:lnTo>
                  <a:lnTo>
                    <a:pt x="87457" y="236666"/>
                  </a:lnTo>
                  <a:lnTo>
                    <a:pt x="77204" y="243770"/>
                  </a:lnTo>
                  <a:lnTo>
                    <a:pt x="47627" y="254080"/>
                  </a:lnTo>
                  <a:lnTo>
                    <a:pt x="0" y="23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43"/>
            <p:cNvSpPr/>
            <p:nvPr>
              <p:custDataLst>
                <p:tags r:id="rId6"/>
              </p:custDataLst>
            </p:nvPr>
          </p:nvSpPr>
          <p:spPr>
            <a:xfrm>
              <a:off x="8744448" y="4264982"/>
              <a:ext cx="120153" cy="154574"/>
            </a:xfrm>
            <a:custGeom>
              <a:avLst/>
              <a:gdLst/>
              <a:ahLst/>
              <a:cxnLst/>
              <a:rect l="0" t="0" r="0" b="0"/>
              <a:pathLst>
                <a:path w="120153" h="154574">
                  <a:moveTo>
                    <a:pt x="120152" y="46668"/>
                  </a:moveTo>
                  <a:lnTo>
                    <a:pt x="120152" y="46668"/>
                  </a:lnTo>
                  <a:lnTo>
                    <a:pt x="119446" y="16983"/>
                  </a:lnTo>
                  <a:lnTo>
                    <a:pt x="116781" y="9251"/>
                  </a:lnTo>
                  <a:lnTo>
                    <a:pt x="109481" y="3462"/>
                  </a:lnTo>
                  <a:lnTo>
                    <a:pt x="104572" y="931"/>
                  </a:lnTo>
                  <a:lnTo>
                    <a:pt x="93471" y="0"/>
                  </a:lnTo>
                  <a:lnTo>
                    <a:pt x="87548" y="739"/>
                  </a:lnTo>
                  <a:lnTo>
                    <a:pt x="75323" y="7205"/>
                  </a:lnTo>
                  <a:lnTo>
                    <a:pt x="36697" y="36025"/>
                  </a:lnTo>
                  <a:lnTo>
                    <a:pt x="10759" y="74778"/>
                  </a:lnTo>
                  <a:lnTo>
                    <a:pt x="1683" y="93733"/>
                  </a:lnTo>
                  <a:lnTo>
                    <a:pt x="0" y="111566"/>
                  </a:lnTo>
                  <a:lnTo>
                    <a:pt x="5368" y="127016"/>
                  </a:lnTo>
                  <a:lnTo>
                    <a:pt x="9763" y="134100"/>
                  </a:lnTo>
                  <a:lnTo>
                    <a:pt x="24053" y="145734"/>
                  </a:lnTo>
                  <a:lnTo>
                    <a:pt x="32802" y="150812"/>
                  </a:lnTo>
                  <a:lnTo>
                    <a:pt x="50050" y="154573"/>
                  </a:lnTo>
                  <a:lnTo>
                    <a:pt x="79390" y="150841"/>
                  </a:lnTo>
                  <a:lnTo>
                    <a:pt x="113802" y="135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044"/>
            <p:cNvSpPr/>
            <p:nvPr>
              <p:custDataLst>
                <p:tags r:id="rId7"/>
              </p:custDataLst>
            </p:nvPr>
          </p:nvSpPr>
          <p:spPr>
            <a:xfrm>
              <a:off x="8733899" y="4349750"/>
              <a:ext cx="118002" cy="6235"/>
            </a:xfrm>
            <a:custGeom>
              <a:avLst/>
              <a:gdLst/>
              <a:ahLst/>
              <a:cxnLst/>
              <a:rect l="0" t="0" r="0" b="0"/>
              <a:pathLst>
                <a:path w="118002" h="6235">
                  <a:moveTo>
                    <a:pt x="16401" y="0"/>
                  </a:moveTo>
                  <a:lnTo>
                    <a:pt x="16401" y="0"/>
                  </a:lnTo>
                  <a:lnTo>
                    <a:pt x="6288" y="0"/>
                  </a:lnTo>
                  <a:lnTo>
                    <a:pt x="3310" y="705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1233" y="4364"/>
                  </a:lnTo>
                  <a:lnTo>
                    <a:pt x="44838" y="6234"/>
                  </a:lnTo>
                  <a:lnTo>
                    <a:pt x="118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192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MARTInkShape-Group362"/>
          <p:cNvGrpSpPr/>
          <p:nvPr/>
        </p:nvGrpSpPr>
        <p:grpSpPr>
          <a:xfrm>
            <a:off x="518732" y="641427"/>
            <a:ext cx="9228519" cy="3596320"/>
            <a:chOff x="518732" y="641427"/>
            <a:chExt cx="9228519" cy="3596320"/>
          </a:xfrm>
        </p:grpSpPr>
        <p:sp>
          <p:nvSpPr>
            <p:cNvPr id="2" name="SMARTInkShape-2045"/>
            <p:cNvSpPr/>
            <p:nvPr>
              <p:custDataLst>
                <p:tags r:id="rId204"/>
              </p:custDataLst>
            </p:nvPr>
          </p:nvSpPr>
          <p:spPr>
            <a:xfrm>
              <a:off x="1543312" y="1917700"/>
              <a:ext cx="82289" cy="38101"/>
            </a:xfrm>
            <a:custGeom>
              <a:avLst/>
              <a:gdLst/>
              <a:ahLst/>
              <a:cxnLst/>
              <a:rect l="0" t="0" r="0" b="0"/>
              <a:pathLst>
                <a:path w="82289" h="38101">
                  <a:moveTo>
                    <a:pt x="6088" y="38100"/>
                  </a:moveTo>
                  <a:lnTo>
                    <a:pt x="6088" y="38100"/>
                  </a:lnTo>
                  <a:lnTo>
                    <a:pt x="2717" y="38100"/>
                  </a:lnTo>
                  <a:lnTo>
                    <a:pt x="1724" y="37394"/>
                  </a:lnTo>
                  <a:lnTo>
                    <a:pt x="1062" y="36219"/>
                  </a:lnTo>
                  <a:lnTo>
                    <a:pt x="0" y="32633"/>
                  </a:lnTo>
                  <a:lnTo>
                    <a:pt x="3186" y="28640"/>
                  </a:lnTo>
                  <a:lnTo>
                    <a:pt x="44557" y="16846"/>
                  </a:lnTo>
                  <a:lnTo>
                    <a:pt x="82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46"/>
            <p:cNvSpPr/>
            <p:nvPr>
              <p:custDataLst>
                <p:tags r:id="rId205"/>
              </p:custDataLst>
            </p:nvPr>
          </p:nvSpPr>
          <p:spPr>
            <a:xfrm>
              <a:off x="1568681" y="1746250"/>
              <a:ext cx="75970" cy="309614"/>
            </a:xfrm>
            <a:custGeom>
              <a:avLst/>
              <a:gdLst/>
              <a:ahLst/>
              <a:cxnLst/>
              <a:rect l="0" t="0" r="0" b="0"/>
              <a:pathLst>
                <a:path w="75970" h="309614">
                  <a:moveTo>
                    <a:pt x="31519" y="0"/>
                  </a:moveTo>
                  <a:lnTo>
                    <a:pt x="31519" y="0"/>
                  </a:lnTo>
                  <a:lnTo>
                    <a:pt x="24777" y="3371"/>
                  </a:lnTo>
                  <a:lnTo>
                    <a:pt x="22791" y="6481"/>
                  </a:lnTo>
                  <a:lnTo>
                    <a:pt x="14025" y="45448"/>
                  </a:lnTo>
                  <a:lnTo>
                    <a:pt x="9405" y="86980"/>
                  </a:lnTo>
                  <a:lnTo>
                    <a:pt x="3722" y="128705"/>
                  </a:lnTo>
                  <a:lnTo>
                    <a:pt x="940" y="170074"/>
                  </a:lnTo>
                  <a:lnTo>
                    <a:pt x="0" y="208181"/>
                  </a:lnTo>
                  <a:lnTo>
                    <a:pt x="1696" y="248216"/>
                  </a:lnTo>
                  <a:lnTo>
                    <a:pt x="10606" y="289091"/>
                  </a:lnTo>
                  <a:lnTo>
                    <a:pt x="14699" y="297348"/>
                  </a:lnTo>
                  <a:lnTo>
                    <a:pt x="20750" y="303369"/>
                  </a:lnTo>
                  <a:lnTo>
                    <a:pt x="27438" y="307692"/>
                  </a:lnTo>
                  <a:lnTo>
                    <a:pt x="32763" y="309613"/>
                  </a:lnTo>
                  <a:lnTo>
                    <a:pt x="39362" y="308585"/>
                  </a:lnTo>
                  <a:lnTo>
                    <a:pt x="43098" y="307323"/>
                  </a:lnTo>
                  <a:lnTo>
                    <a:pt x="58468" y="295435"/>
                  </a:lnTo>
                  <a:lnTo>
                    <a:pt x="7596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47"/>
            <p:cNvSpPr/>
            <p:nvPr>
              <p:custDataLst>
                <p:tags r:id="rId206"/>
              </p:custDataLst>
            </p:nvPr>
          </p:nvSpPr>
          <p:spPr>
            <a:xfrm>
              <a:off x="1044507" y="1974850"/>
              <a:ext cx="52685" cy="103456"/>
            </a:xfrm>
            <a:custGeom>
              <a:avLst/>
              <a:gdLst/>
              <a:ahLst/>
              <a:cxnLst/>
              <a:rect l="0" t="0" r="0" b="0"/>
              <a:pathLst>
                <a:path w="52685" h="103456">
                  <a:moveTo>
                    <a:pt x="28643" y="19050"/>
                  </a:moveTo>
                  <a:lnTo>
                    <a:pt x="28643" y="19050"/>
                  </a:lnTo>
                  <a:lnTo>
                    <a:pt x="28643" y="15679"/>
                  </a:lnTo>
                  <a:lnTo>
                    <a:pt x="26762" y="12142"/>
                  </a:lnTo>
                  <a:lnTo>
                    <a:pt x="25272" y="10211"/>
                  </a:lnTo>
                  <a:lnTo>
                    <a:pt x="21735" y="8066"/>
                  </a:lnTo>
                  <a:lnTo>
                    <a:pt x="19805" y="7494"/>
                  </a:lnTo>
                  <a:lnTo>
                    <a:pt x="13896" y="8740"/>
                  </a:lnTo>
                  <a:lnTo>
                    <a:pt x="10345" y="10060"/>
                  </a:lnTo>
                  <a:lnTo>
                    <a:pt x="7978" y="12351"/>
                  </a:lnTo>
                  <a:lnTo>
                    <a:pt x="3940" y="23729"/>
                  </a:lnTo>
                  <a:lnTo>
                    <a:pt x="0" y="44347"/>
                  </a:lnTo>
                  <a:lnTo>
                    <a:pt x="2677" y="78190"/>
                  </a:lnTo>
                  <a:lnTo>
                    <a:pt x="6754" y="87903"/>
                  </a:lnTo>
                  <a:lnTo>
                    <a:pt x="13270" y="96218"/>
                  </a:lnTo>
                  <a:lnTo>
                    <a:pt x="20870" y="102265"/>
                  </a:lnTo>
                  <a:lnTo>
                    <a:pt x="24872" y="103455"/>
                  </a:lnTo>
                  <a:lnTo>
                    <a:pt x="33082" y="102895"/>
                  </a:lnTo>
                  <a:lnTo>
                    <a:pt x="36541" y="101052"/>
                  </a:lnTo>
                  <a:lnTo>
                    <a:pt x="42266" y="95242"/>
                  </a:lnTo>
                  <a:lnTo>
                    <a:pt x="49456" y="80666"/>
                  </a:lnTo>
                  <a:lnTo>
                    <a:pt x="52684" y="59571"/>
                  </a:lnTo>
                  <a:lnTo>
                    <a:pt x="48456" y="20537"/>
                  </a:lnTo>
                  <a:lnTo>
                    <a:pt x="46085" y="17219"/>
                  </a:lnTo>
                  <a:lnTo>
                    <a:pt x="28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48"/>
            <p:cNvSpPr/>
            <p:nvPr>
              <p:custDataLst>
                <p:tags r:id="rId207"/>
              </p:custDataLst>
            </p:nvPr>
          </p:nvSpPr>
          <p:spPr>
            <a:xfrm>
              <a:off x="1664583" y="1905000"/>
              <a:ext cx="88018" cy="133650"/>
            </a:xfrm>
            <a:custGeom>
              <a:avLst/>
              <a:gdLst/>
              <a:ahLst/>
              <a:cxnLst/>
              <a:rect l="0" t="0" r="0" b="0"/>
              <a:pathLst>
                <a:path w="88018" h="133650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8022" y="5026"/>
                  </a:lnTo>
                  <a:lnTo>
                    <a:pt x="16480" y="7173"/>
                  </a:lnTo>
                  <a:lnTo>
                    <a:pt x="52927" y="27320"/>
                  </a:lnTo>
                  <a:lnTo>
                    <a:pt x="70956" y="48390"/>
                  </a:lnTo>
                  <a:lnTo>
                    <a:pt x="81864" y="69136"/>
                  </a:lnTo>
                  <a:lnTo>
                    <a:pt x="87477" y="115451"/>
                  </a:lnTo>
                  <a:lnTo>
                    <a:pt x="84014" y="125630"/>
                  </a:lnTo>
                  <a:lnTo>
                    <a:pt x="81115" y="130320"/>
                  </a:lnTo>
                  <a:lnTo>
                    <a:pt x="78477" y="132741"/>
                  </a:lnTo>
                  <a:lnTo>
                    <a:pt x="76013" y="133649"/>
                  </a:lnTo>
                  <a:lnTo>
                    <a:pt x="73664" y="133550"/>
                  </a:lnTo>
                  <a:lnTo>
                    <a:pt x="71393" y="130661"/>
                  </a:lnTo>
                  <a:lnTo>
                    <a:pt x="60541" y="94643"/>
                  </a:lnTo>
                  <a:lnTo>
                    <a:pt x="60904" y="64810"/>
                  </a:lnTo>
                  <a:lnTo>
                    <a:pt x="67500" y="47854"/>
                  </a:lnTo>
                  <a:lnTo>
                    <a:pt x="880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49"/>
            <p:cNvSpPr/>
            <p:nvPr>
              <p:custDataLst>
                <p:tags r:id="rId208"/>
              </p:custDataLst>
            </p:nvPr>
          </p:nvSpPr>
          <p:spPr>
            <a:xfrm>
              <a:off x="1816134" y="1905261"/>
              <a:ext cx="253967" cy="109222"/>
            </a:xfrm>
            <a:custGeom>
              <a:avLst/>
              <a:gdLst/>
              <a:ahLst/>
              <a:cxnLst/>
              <a:rect l="0" t="0" r="0" b="0"/>
              <a:pathLst>
                <a:path w="253967" h="109222">
                  <a:moveTo>
                    <a:pt x="6316" y="6089"/>
                  </a:moveTo>
                  <a:lnTo>
                    <a:pt x="6316" y="6089"/>
                  </a:lnTo>
                  <a:lnTo>
                    <a:pt x="6316" y="622"/>
                  </a:lnTo>
                  <a:lnTo>
                    <a:pt x="5610" y="327"/>
                  </a:lnTo>
                  <a:lnTo>
                    <a:pt x="2945" y="0"/>
                  </a:lnTo>
                  <a:lnTo>
                    <a:pt x="1952" y="1324"/>
                  </a:lnTo>
                  <a:lnTo>
                    <a:pt x="554" y="10635"/>
                  </a:lnTo>
                  <a:lnTo>
                    <a:pt x="0" y="49542"/>
                  </a:lnTo>
                  <a:lnTo>
                    <a:pt x="1858" y="71881"/>
                  </a:lnTo>
                  <a:lnTo>
                    <a:pt x="9426" y="107431"/>
                  </a:lnTo>
                  <a:lnTo>
                    <a:pt x="11917" y="108928"/>
                  </a:lnTo>
                  <a:lnTo>
                    <a:pt x="14989" y="109221"/>
                  </a:lnTo>
                  <a:lnTo>
                    <a:pt x="18448" y="108710"/>
                  </a:lnTo>
                  <a:lnTo>
                    <a:pt x="21460" y="106959"/>
                  </a:lnTo>
                  <a:lnTo>
                    <a:pt x="26687" y="101250"/>
                  </a:lnTo>
                  <a:lnTo>
                    <a:pt x="49505" y="58576"/>
                  </a:lnTo>
                  <a:lnTo>
                    <a:pt x="49926" y="58719"/>
                  </a:lnTo>
                  <a:lnTo>
                    <a:pt x="59572" y="80698"/>
                  </a:lnTo>
                  <a:lnTo>
                    <a:pt x="69054" y="93028"/>
                  </a:lnTo>
                  <a:lnTo>
                    <a:pt x="76768" y="97645"/>
                  </a:lnTo>
                  <a:lnTo>
                    <a:pt x="80801" y="98876"/>
                  </a:lnTo>
                  <a:lnTo>
                    <a:pt x="89044" y="98363"/>
                  </a:lnTo>
                  <a:lnTo>
                    <a:pt x="103500" y="92226"/>
                  </a:lnTo>
                  <a:lnTo>
                    <a:pt x="109205" y="88914"/>
                  </a:lnTo>
                  <a:lnTo>
                    <a:pt x="123977" y="70768"/>
                  </a:lnTo>
                  <a:lnTo>
                    <a:pt x="148657" y="28174"/>
                  </a:lnTo>
                  <a:lnTo>
                    <a:pt x="150717" y="17316"/>
                  </a:lnTo>
                  <a:lnTo>
                    <a:pt x="149752" y="9197"/>
                  </a:lnTo>
                  <a:lnTo>
                    <a:pt x="148506" y="6044"/>
                  </a:lnTo>
                  <a:lnTo>
                    <a:pt x="146971" y="4648"/>
                  </a:lnTo>
                  <a:lnTo>
                    <a:pt x="145241" y="4423"/>
                  </a:lnTo>
                  <a:lnTo>
                    <a:pt x="143383" y="4978"/>
                  </a:lnTo>
                  <a:lnTo>
                    <a:pt x="139436" y="11240"/>
                  </a:lnTo>
                  <a:lnTo>
                    <a:pt x="124836" y="52115"/>
                  </a:lnTo>
                  <a:lnTo>
                    <a:pt x="125237" y="74524"/>
                  </a:lnTo>
                  <a:lnTo>
                    <a:pt x="129825" y="91199"/>
                  </a:lnTo>
                  <a:lnTo>
                    <a:pt x="133105" y="94579"/>
                  </a:lnTo>
                  <a:lnTo>
                    <a:pt x="142395" y="98335"/>
                  </a:lnTo>
                  <a:lnTo>
                    <a:pt x="175038" y="100040"/>
                  </a:lnTo>
                  <a:lnTo>
                    <a:pt x="253966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50"/>
            <p:cNvSpPr/>
            <p:nvPr>
              <p:custDataLst>
                <p:tags r:id="rId209"/>
              </p:custDataLst>
            </p:nvPr>
          </p:nvSpPr>
          <p:spPr>
            <a:xfrm>
              <a:off x="518732" y="2755900"/>
              <a:ext cx="9228519" cy="317501"/>
            </a:xfrm>
            <a:custGeom>
              <a:avLst/>
              <a:gdLst/>
              <a:ahLst/>
              <a:cxnLst/>
              <a:rect l="0" t="0" r="0" b="0"/>
              <a:pathLst>
                <a:path w="9228519" h="317501">
                  <a:moveTo>
                    <a:pt x="0" y="164887"/>
                  </a:moveTo>
                  <a:lnTo>
                    <a:pt x="0" y="164887"/>
                  </a:lnTo>
                  <a:lnTo>
                    <a:pt x="22917" y="160074"/>
                  </a:lnTo>
                  <a:lnTo>
                    <a:pt x="67097" y="159011"/>
                  </a:lnTo>
                  <a:lnTo>
                    <a:pt x="107422" y="158828"/>
                  </a:lnTo>
                  <a:lnTo>
                    <a:pt x="139853" y="156903"/>
                  </a:lnTo>
                  <a:lnTo>
                    <a:pt x="186286" y="151853"/>
                  </a:lnTo>
                  <a:lnTo>
                    <a:pt x="224268" y="147769"/>
                  </a:lnTo>
                  <a:lnTo>
                    <a:pt x="262333" y="144678"/>
                  </a:lnTo>
                  <a:lnTo>
                    <a:pt x="302304" y="141175"/>
                  </a:lnTo>
                  <a:lnTo>
                    <a:pt x="345427" y="138256"/>
                  </a:lnTo>
                  <a:lnTo>
                    <a:pt x="391365" y="134803"/>
                  </a:lnTo>
                  <a:lnTo>
                    <a:pt x="424094" y="133290"/>
                  </a:lnTo>
                  <a:lnTo>
                    <a:pt x="457456" y="130266"/>
                  </a:lnTo>
                  <a:lnTo>
                    <a:pt x="492979" y="126570"/>
                  </a:lnTo>
                  <a:lnTo>
                    <a:pt x="529934" y="122575"/>
                  </a:lnTo>
                  <a:lnTo>
                    <a:pt x="567525" y="118448"/>
                  </a:lnTo>
                  <a:lnTo>
                    <a:pt x="607280" y="114262"/>
                  </a:lnTo>
                  <a:lnTo>
                    <a:pt x="647762" y="110050"/>
                  </a:lnTo>
                  <a:lnTo>
                    <a:pt x="686921" y="105826"/>
                  </a:lnTo>
                  <a:lnTo>
                    <a:pt x="729255" y="101597"/>
                  </a:lnTo>
                  <a:lnTo>
                    <a:pt x="773234" y="98071"/>
                  </a:lnTo>
                  <a:lnTo>
                    <a:pt x="816299" y="96504"/>
                  </a:lnTo>
                  <a:lnTo>
                    <a:pt x="862721" y="92044"/>
                  </a:lnTo>
                  <a:lnTo>
                    <a:pt x="886953" y="88879"/>
                  </a:lnTo>
                  <a:lnTo>
                    <a:pt x="934574" y="85363"/>
                  </a:lnTo>
                  <a:lnTo>
                    <a:pt x="958139" y="84425"/>
                  </a:lnTo>
                  <a:lnTo>
                    <a:pt x="983021" y="83095"/>
                  </a:lnTo>
                  <a:lnTo>
                    <a:pt x="1008781" y="81502"/>
                  </a:lnTo>
                  <a:lnTo>
                    <a:pt x="1035127" y="79735"/>
                  </a:lnTo>
                  <a:lnTo>
                    <a:pt x="1061863" y="77851"/>
                  </a:lnTo>
                  <a:lnTo>
                    <a:pt x="1088859" y="75889"/>
                  </a:lnTo>
                  <a:lnTo>
                    <a:pt x="1116028" y="73876"/>
                  </a:lnTo>
                  <a:lnTo>
                    <a:pt x="1143314" y="71829"/>
                  </a:lnTo>
                  <a:lnTo>
                    <a:pt x="1170676" y="69758"/>
                  </a:lnTo>
                  <a:lnTo>
                    <a:pt x="1198090" y="67672"/>
                  </a:lnTo>
                  <a:lnTo>
                    <a:pt x="1227655" y="66281"/>
                  </a:lnTo>
                  <a:lnTo>
                    <a:pt x="1258654" y="65354"/>
                  </a:lnTo>
                  <a:lnTo>
                    <a:pt x="1290609" y="64736"/>
                  </a:lnTo>
                  <a:lnTo>
                    <a:pt x="1321789" y="63619"/>
                  </a:lnTo>
                  <a:lnTo>
                    <a:pt x="1352454" y="62168"/>
                  </a:lnTo>
                  <a:lnTo>
                    <a:pt x="1382776" y="60495"/>
                  </a:lnTo>
                  <a:lnTo>
                    <a:pt x="1413573" y="58675"/>
                  </a:lnTo>
                  <a:lnTo>
                    <a:pt x="1444688" y="56755"/>
                  </a:lnTo>
                  <a:lnTo>
                    <a:pt x="1476015" y="54770"/>
                  </a:lnTo>
                  <a:lnTo>
                    <a:pt x="1507483" y="52741"/>
                  </a:lnTo>
                  <a:lnTo>
                    <a:pt x="1539044" y="50683"/>
                  </a:lnTo>
                  <a:lnTo>
                    <a:pt x="1570669" y="48605"/>
                  </a:lnTo>
                  <a:lnTo>
                    <a:pt x="1603041" y="46515"/>
                  </a:lnTo>
                  <a:lnTo>
                    <a:pt x="1635911" y="44415"/>
                  </a:lnTo>
                  <a:lnTo>
                    <a:pt x="1669113" y="42310"/>
                  </a:lnTo>
                  <a:lnTo>
                    <a:pt x="1703242" y="40201"/>
                  </a:lnTo>
                  <a:lnTo>
                    <a:pt x="1737990" y="38090"/>
                  </a:lnTo>
                  <a:lnTo>
                    <a:pt x="1773149" y="35976"/>
                  </a:lnTo>
                  <a:lnTo>
                    <a:pt x="1807878" y="34568"/>
                  </a:lnTo>
                  <a:lnTo>
                    <a:pt x="1842319" y="33629"/>
                  </a:lnTo>
                  <a:lnTo>
                    <a:pt x="1876568" y="33002"/>
                  </a:lnTo>
                  <a:lnTo>
                    <a:pt x="1910690" y="31879"/>
                  </a:lnTo>
                  <a:lnTo>
                    <a:pt x="1944728" y="30425"/>
                  </a:lnTo>
                  <a:lnTo>
                    <a:pt x="1978708" y="28750"/>
                  </a:lnTo>
                  <a:lnTo>
                    <a:pt x="2012650" y="26928"/>
                  </a:lnTo>
                  <a:lnTo>
                    <a:pt x="2046567" y="25008"/>
                  </a:lnTo>
                  <a:lnTo>
                    <a:pt x="2080467" y="23022"/>
                  </a:lnTo>
                  <a:lnTo>
                    <a:pt x="2115062" y="20992"/>
                  </a:lnTo>
                  <a:lnTo>
                    <a:pt x="2150120" y="18934"/>
                  </a:lnTo>
                  <a:lnTo>
                    <a:pt x="2185486" y="16856"/>
                  </a:lnTo>
                  <a:lnTo>
                    <a:pt x="2221057" y="15471"/>
                  </a:lnTo>
                  <a:lnTo>
                    <a:pt x="2256767" y="14547"/>
                  </a:lnTo>
                  <a:lnTo>
                    <a:pt x="2292567" y="13932"/>
                  </a:lnTo>
                  <a:lnTo>
                    <a:pt x="2329134" y="12815"/>
                  </a:lnTo>
                  <a:lnTo>
                    <a:pt x="2366212" y="11366"/>
                  </a:lnTo>
                  <a:lnTo>
                    <a:pt x="2403631" y="9694"/>
                  </a:lnTo>
                  <a:lnTo>
                    <a:pt x="2441982" y="8579"/>
                  </a:lnTo>
                  <a:lnTo>
                    <a:pt x="2480955" y="7836"/>
                  </a:lnTo>
                  <a:lnTo>
                    <a:pt x="2520342" y="7341"/>
                  </a:lnTo>
                  <a:lnTo>
                    <a:pt x="2558595" y="7010"/>
                  </a:lnTo>
                  <a:lnTo>
                    <a:pt x="2596092" y="6790"/>
                  </a:lnTo>
                  <a:lnTo>
                    <a:pt x="2633084" y="6644"/>
                  </a:lnTo>
                  <a:lnTo>
                    <a:pt x="2669740" y="5840"/>
                  </a:lnTo>
                  <a:lnTo>
                    <a:pt x="2706171" y="4599"/>
                  </a:lnTo>
                  <a:lnTo>
                    <a:pt x="2742453" y="3066"/>
                  </a:lnTo>
                  <a:lnTo>
                    <a:pt x="2780753" y="2044"/>
                  </a:lnTo>
                  <a:lnTo>
                    <a:pt x="2820397" y="1363"/>
                  </a:lnTo>
                  <a:lnTo>
                    <a:pt x="2860937" y="908"/>
                  </a:lnTo>
                  <a:lnTo>
                    <a:pt x="2899958" y="606"/>
                  </a:lnTo>
                  <a:lnTo>
                    <a:pt x="2937967" y="403"/>
                  </a:lnTo>
                  <a:lnTo>
                    <a:pt x="2975300" y="269"/>
                  </a:lnTo>
                  <a:lnTo>
                    <a:pt x="3013595" y="179"/>
                  </a:lnTo>
                  <a:lnTo>
                    <a:pt x="3052530" y="119"/>
                  </a:lnTo>
                  <a:lnTo>
                    <a:pt x="3091893" y="79"/>
                  </a:lnTo>
                  <a:lnTo>
                    <a:pt x="3131540" y="53"/>
                  </a:lnTo>
                  <a:lnTo>
                    <a:pt x="3171377" y="35"/>
                  </a:lnTo>
                  <a:lnTo>
                    <a:pt x="3211341" y="24"/>
                  </a:lnTo>
                  <a:lnTo>
                    <a:pt x="3252800" y="16"/>
                  </a:lnTo>
                  <a:lnTo>
                    <a:pt x="3295256" y="10"/>
                  </a:lnTo>
                  <a:lnTo>
                    <a:pt x="3338377" y="7"/>
                  </a:lnTo>
                  <a:lnTo>
                    <a:pt x="3379118" y="4"/>
                  </a:lnTo>
                  <a:lnTo>
                    <a:pt x="3418274" y="3"/>
                  </a:lnTo>
                  <a:lnTo>
                    <a:pt x="3456372" y="2"/>
                  </a:lnTo>
                  <a:lnTo>
                    <a:pt x="3495176" y="1"/>
                  </a:lnTo>
                  <a:lnTo>
                    <a:pt x="3534451" y="1"/>
                  </a:lnTo>
                  <a:lnTo>
                    <a:pt x="3574040" y="1"/>
                  </a:lnTo>
                  <a:lnTo>
                    <a:pt x="3613838" y="0"/>
                  </a:lnTo>
                  <a:lnTo>
                    <a:pt x="3653776" y="0"/>
                  </a:lnTo>
                  <a:lnTo>
                    <a:pt x="3693807" y="0"/>
                  </a:lnTo>
                  <a:lnTo>
                    <a:pt x="3734605" y="0"/>
                  </a:lnTo>
                  <a:lnTo>
                    <a:pt x="3775915" y="0"/>
                  </a:lnTo>
                  <a:lnTo>
                    <a:pt x="3817566" y="0"/>
                  </a:lnTo>
                  <a:lnTo>
                    <a:pt x="3858738" y="0"/>
                  </a:lnTo>
                  <a:lnTo>
                    <a:pt x="3899592" y="0"/>
                  </a:lnTo>
                  <a:lnTo>
                    <a:pt x="3940234" y="0"/>
                  </a:lnTo>
                  <a:lnTo>
                    <a:pt x="3980734" y="706"/>
                  </a:lnTo>
                  <a:lnTo>
                    <a:pt x="4021140" y="1882"/>
                  </a:lnTo>
                  <a:lnTo>
                    <a:pt x="4061483" y="3371"/>
                  </a:lnTo>
                  <a:lnTo>
                    <a:pt x="4102489" y="4364"/>
                  </a:lnTo>
                  <a:lnTo>
                    <a:pt x="4143937" y="5026"/>
                  </a:lnTo>
                  <a:lnTo>
                    <a:pt x="4185681" y="5467"/>
                  </a:lnTo>
                  <a:lnTo>
                    <a:pt x="4226916" y="5762"/>
                  </a:lnTo>
                  <a:lnTo>
                    <a:pt x="4267811" y="5958"/>
                  </a:lnTo>
                  <a:lnTo>
                    <a:pt x="4308480" y="6088"/>
                  </a:lnTo>
                  <a:lnTo>
                    <a:pt x="4351115" y="6881"/>
                  </a:lnTo>
                  <a:lnTo>
                    <a:pt x="4395060" y="8115"/>
                  </a:lnTo>
                  <a:lnTo>
                    <a:pt x="4439880" y="9643"/>
                  </a:lnTo>
                  <a:lnTo>
                    <a:pt x="4483164" y="10662"/>
                  </a:lnTo>
                  <a:lnTo>
                    <a:pt x="4525427" y="11342"/>
                  </a:lnTo>
                  <a:lnTo>
                    <a:pt x="4567007" y="11794"/>
                  </a:lnTo>
                  <a:lnTo>
                    <a:pt x="4608839" y="12096"/>
                  </a:lnTo>
                  <a:lnTo>
                    <a:pt x="4650837" y="12298"/>
                  </a:lnTo>
                  <a:lnTo>
                    <a:pt x="4692948" y="12432"/>
                  </a:lnTo>
                  <a:lnTo>
                    <a:pt x="4735132" y="12521"/>
                  </a:lnTo>
                  <a:lnTo>
                    <a:pt x="4777366" y="12581"/>
                  </a:lnTo>
                  <a:lnTo>
                    <a:pt x="4819633" y="12621"/>
                  </a:lnTo>
                  <a:lnTo>
                    <a:pt x="4864039" y="13353"/>
                  </a:lnTo>
                  <a:lnTo>
                    <a:pt x="4909871" y="14546"/>
                  </a:lnTo>
                  <a:lnTo>
                    <a:pt x="4956654" y="16047"/>
                  </a:lnTo>
                  <a:lnTo>
                    <a:pt x="5001952" y="17048"/>
                  </a:lnTo>
                  <a:lnTo>
                    <a:pt x="5046263" y="17716"/>
                  </a:lnTo>
                  <a:lnTo>
                    <a:pt x="5089914" y="18160"/>
                  </a:lnTo>
                  <a:lnTo>
                    <a:pt x="5135244" y="19163"/>
                  </a:lnTo>
                  <a:lnTo>
                    <a:pt x="5181690" y="20536"/>
                  </a:lnTo>
                  <a:lnTo>
                    <a:pt x="5228883" y="22157"/>
                  </a:lnTo>
                  <a:lnTo>
                    <a:pt x="5274457" y="23944"/>
                  </a:lnTo>
                  <a:lnTo>
                    <a:pt x="5318949" y="25840"/>
                  </a:lnTo>
                  <a:lnTo>
                    <a:pt x="5362722" y="27810"/>
                  </a:lnTo>
                  <a:lnTo>
                    <a:pt x="5406015" y="29123"/>
                  </a:lnTo>
                  <a:lnTo>
                    <a:pt x="5448988" y="29999"/>
                  </a:lnTo>
                  <a:lnTo>
                    <a:pt x="5491748" y="30582"/>
                  </a:lnTo>
                  <a:lnTo>
                    <a:pt x="5535777" y="31678"/>
                  </a:lnTo>
                  <a:lnTo>
                    <a:pt x="5580652" y="33113"/>
                  </a:lnTo>
                  <a:lnTo>
                    <a:pt x="5626091" y="34775"/>
                  </a:lnTo>
                  <a:lnTo>
                    <a:pt x="5671199" y="36589"/>
                  </a:lnTo>
                  <a:lnTo>
                    <a:pt x="5716089" y="38503"/>
                  </a:lnTo>
                  <a:lnTo>
                    <a:pt x="5760832" y="40486"/>
                  </a:lnTo>
                  <a:lnTo>
                    <a:pt x="5806889" y="42513"/>
                  </a:lnTo>
                  <a:lnTo>
                    <a:pt x="5853821" y="44569"/>
                  </a:lnTo>
                  <a:lnTo>
                    <a:pt x="5901337" y="46646"/>
                  </a:lnTo>
                  <a:lnTo>
                    <a:pt x="5946419" y="48736"/>
                  </a:lnTo>
                  <a:lnTo>
                    <a:pt x="5989879" y="50835"/>
                  </a:lnTo>
                  <a:lnTo>
                    <a:pt x="6032259" y="52940"/>
                  </a:lnTo>
                  <a:lnTo>
                    <a:pt x="6075328" y="55049"/>
                  </a:lnTo>
                  <a:lnTo>
                    <a:pt x="6118858" y="57160"/>
                  </a:lnTo>
                  <a:lnTo>
                    <a:pt x="6162694" y="59274"/>
                  </a:lnTo>
                  <a:lnTo>
                    <a:pt x="6206030" y="62093"/>
                  </a:lnTo>
                  <a:lnTo>
                    <a:pt x="6249032" y="65385"/>
                  </a:lnTo>
                  <a:lnTo>
                    <a:pt x="6291810" y="68990"/>
                  </a:lnTo>
                  <a:lnTo>
                    <a:pt x="6335146" y="72099"/>
                  </a:lnTo>
                  <a:lnTo>
                    <a:pt x="6378854" y="74877"/>
                  </a:lnTo>
                  <a:lnTo>
                    <a:pt x="6422809" y="77435"/>
                  </a:lnTo>
                  <a:lnTo>
                    <a:pt x="6467634" y="80551"/>
                  </a:lnTo>
                  <a:lnTo>
                    <a:pt x="6513040" y="84039"/>
                  </a:lnTo>
                  <a:lnTo>
                    <a:pt x="6558831" y="87776"/>
                  </a:lnTo>
                  <a:lnTo>
                    <a:pt x="6605588" y="90973"/>
                  </a:lnTo>
                  <a:lnTo>
                    <a:pt x="6652987" y="93810"/>
                  </a:lnTo>
                  <a:lnTo>
                    <a:pt x="6700813" y="96406"/>
                  </a:lnTo>
                  <a:lnTo>
                    <a:pt x="6746810" y="99549"/>
                  </a:lnTo>
                  <a:lnTo>
                    <a:pt x="6791585" y="103055"/>
                  </a:lnTo>
                  <a:lnTo>
                    <a:pt x="6835546" y="106803"/>
                  </a:lnTo>
                  <a:lnTo>
                    <a:pt x="6878965" y="110713"/>
                  </a:lnTo>
                  <a:lnTo>
                    <a:pt x="6922021" y="114731"/>
                  </a:lnTo>
                  <a:lnTo>
                    <a:pt x="6964837" y="118821"/>
                  </a:lnTo>
                  <a:lnTo>
                    <a:pt x="7008197" y="122958"/>
                  </a:lnTo>
                  <a:lnTo>
                    <a:pt x="7051920" y="127128"/>
                  </a:lnTo>
                  <a:lnTo>
                    <a:pt x="7095887" y="131319"/>
                  </a:lnTo>
                  <a:lnTo>
                    <a:pt x="7140014" y="134818"/>
                  </a:lnTo>
                  <a:lnTo>
                    <a:pt x="7184248" y="137857"/>
                  </a:lnTo>
                  <a:lnTo>
                    <a:pt x="7228554" y="140588"/>
                  </a:lnTo>
                  <a:lnTo>
                    <a:pt x="7273614" y="143820"/>
                  </a:lnTo>
                  <a:lnTo>
                    <a:pt x="7319176" y="147385"/>
                  </a:lnTo>
                  <a:lnTo>
                    <a:pt x="7365074" y="151173"/>
                  </a:lnTo>
                  <a:lnTo>
                    <a:pt x="7409783" y="155110"/>
                  </a:lnTo>
                  <a:lnTo>
                    <a:pt x="7453700" y="159146"/>
                  </a:lnTo>
                  <a:lnTo>
                    <a:pt x="7497090" y="163247"/>
                  </a:lnTo>
                  <a:lnTo>
                    <a:pt x="7540127" y="167392"/>
                  </a:lnTo>
                  <a:lnTo>
                    <a:pt x="7582929" y="171567"/>
                  </a:lnTo>
                  <a:lnTo>
                    <a:pt x="7625576" y="175761"/>
                  </a:lnTo>
                  <a:lnTo>
                    <a:pt x="7666706" y="179969"/>
                  </a:lnTo>
                  <a:lnTo>
                    <a:pt x="7706826" y="184185"/>
                  </a:lnTo>
                  <a:lnTo>
                    <a:pt x="7746274" y="188406"/>
                  </a:lnTo>
                  <a:lnTo>
                    <a:pt x="7786683" y="191927"/>
                  </a:lnTo>
                  <a:lnTo>
                    <a:pt x="7827733" y="194979"/>
                  </a:lnTo>
                  <a:lnTo>
                    <a:pt x="7869211" y="197719"/>
                  </a:lnTo>
                  <a:lnTo>
                    <a:pt x="7909563" y="200958"/>
                  </a:lnTo>
                  <a:lnTo>
                    <a:pt x="7949165" y="204527"/>
                  </a:lnTo>
                  <a:lnTo>
                    <a:pt x="7988265" y="208318"/>
                  </a:lnTo>
                  <a:lnTo>
                    <a:pt x="8028444" y="212256"/>
                  </a:lnTo>
                  <a:lnTo>
                    <a:pt x="8069341" y="216293"/>
                  </a:lnTo>
                  <a:lnTo>
                    <a:pt x="8110716" y="220395"/>
                  </a:lnTo>
                  <a:lnTo>
                    <a:pt x="8150295" y="223836"/>
                  </a:lnTo>
                  <a:lnTo>
                    <a:pt x="8188674" y="226835"/>
                  </a:lnTo>
                  <a:lnTo>
                    <a:pt x="8226255" y="229540"/>
                  </a:lnTo>
                  <a:lnTo>
                    <a:pt x="8261893" y="232754"/>
                  </a:lnTo>
                  <a:lnTo>
                    <a:pt x="8296235" y="236308"/>
                  </a:lnTo>
                  <a:lnTo>
                    <a:pt x="8329712" y="240089"/>
                  </a:lnTo>
                  <a:lnTo>
                    <a:pt x="8362613" y="243315"/>
                  </a:lnTo>
                  <a:lnTo>
                    <a:pt x="8395132" y="246171"/>
                  </a:lnTo>
                  <a:lnTo>
                    <a:pt x="8427394" y="248781"/>
                  </a:lnTo>
                  <a:lnTo>
                    <a:pt x="8459485" y="251932"/>
                  </a:lnTo>
                  <a:lnTo>
                    <a:pt x="8491463" y="255443"/>
                  </a:lnTo>
                  <a:lnTo>
                    <a:pt x="8523365" y="259196"/>
                  </a:lnTo>
                  <a:lnTo>
                    <a:pt x="8553805" y="261697"/>
                  </a:lnTo>
                  <a:lnTo>
                    <a:pt x="8583271" y="263365"/>
                  </a:lnTo>
                  <a:lnTo>
                    <a:pt x="8612086" y="264476"/>
                  </a:lnTo>
                  <a:lnTo>
                    <a:pt x="8640469" y="266629"/>
                  </a:lnTo>
                  <a:lnTo>
                    <a:pt x="8668562" y="269475"/>
                  </a:lnTo>
                  <a:lnTo>
                    <a:pt x="8696464" y="272783"/>
                  </a:lnTo>
                  <a:lnTo>
                    <a:pt x="8722826" y="275694"/>
                  </a:lnTo>
                  <a:lnTo>
                    <a:pt x="8748163" y="278341"/>
                  </a:lnTo>
                  <a:lnTo>
                    <a:pt x="8772815" y="280810"/>
                  </a:lnTo>
                  <a:lnTo>
                    <a:pt x="8819021" y="285436"/>
                  </a:lnTo>
                  <a:lnTo>
                    <a:pt x="8863074" y="289844"/>
                  </a:lnTo>
                  <a:lnTo>
                    <a:pt x="8906173" y="294155"/>
                  </a:lnTo>
                  <a:lnTo>
                    <a:pt x="8946964" y="298422"/>
                  </a:lnTo>
                  <a:lnTo>
                    <a:pt x="8984849" y="302671"/>
                  </a:lnTo>
                  <a:lnTo>
                    <a:pt x="9018151" y="306911"/>
                  </a:lnTo>
                  <a:lnTo>
                    <a:pt x="9051295" y="309266"/>
                  </a:lnTo>
                  <a:lnTo>
                    <a:pt x="9097926" y="312473"/>
                  </a:lnTo>
                  <a:lnTo>
                    <a:pt x="9138553" y="316010"/>
                  </a:lnTo>
                  <a:lnTo>
                    <a:pt x="9181166" y="317059"/>
                  </a:lnTo>
                  <a:lnTo>
                    <a:pt x="922851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51"/>
            <p:cNvSpPr/>
            <p:nvPr>
              <p:custDataLst>
                <p:tags r:id="rId210"/>
              </p:custDataLst>
            </p:nvPr>
          </p:nvSpPr>
          <p:spPr>
            <a:xfrm>
              <a:off x="628650" y="3194050"/>
              <a:ext cx="38101" cy="247651"/>
            </a:xfrm>
            <a:custGeom>
              <a:avLst/>
              <a:gdLst/>
              <a:ahLst/>
              <a:cxnLst/>
              <a:rect l="0" t="0" r="0" b="0"/>
              <a:pathLst>
                <a:path w="38101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5762" y="6481"/>
                  </a:lnTo>
                  <a:lnTo>
                    <a:pt x="13223" y="53618"/>
                  </a:lnTo>
                  <a:lnTo>
                    <a:pt x="21270" y="97061"/>
                  </a:lnTo>
                  <a:lnTo>
                    <a:pt x="28619" y="143910"/>
                  </a:lnTo>
                  <a:lnTo>
                    <a:pt x="35291" y="180929"/>
                  </a:lnTo>
                  <a:lnTo>
                    <a:pt x="37545" y="227572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52"/>
            <p:cNvSpPr/>
            <p:nvPr>
              <p:custDataLst>
                <p:tags r:id="rId211"/>
              </p:custDataLst>
            </p:nvPr>
          </p:nvSpPr>
          <p:spPr>
            <a:xfrm>
              <a:off x="636222" y="3185872"/>
              <a:ext cx="151179" cy="230429"/>
            </a:xfrm>
            <a:custGeom>
              <a:avLst/>
              <a:gdLst/>
              <a:ahLst/>
              <a:cxnLst/>
              <a:rect l="0" t="0" r="0" b="0"/>
              <a:pathLst>
                <a:path w="151179" h="230429">
                  <a:moveTo>
                    <a:pt x="17828" y="205028"/>
                  </a:moveTo>
                  <a:lnTo>
                    <a:pt x="17828" y="205028"/>
                  </a:lnTo>
                  <a:lnTo>
                    <a:pt x="8990" y="190722"/>
                  </a:lnTo>
                  <a:lnTo>
                    <a:pt x="0" y="180927"/>
                  </a:lnTo>
                  <a:lnTo>
                    <a:pt x="1004" y="179789"/>
                  </a:lnTo>
                  <a:lnTo>
                    <a:pt x="5882" y="176641"/>
                  </a:lnTo>
                  <a:lnTo>
                    <a:pt x="16562" y="174274"/>
                  </a:lnTo>
                  <a:lnTo>
                    <a:pt x="37882" y="172064"/>
                  </a:lnTo>
                  <a:lnTo>
                    <a:pt x="56226" y="162491"/>
                  </a:lnTo>
                  <a:lnTo>
                    <a:pt x="79505" y="140652"/>
                  </a:lnTo>
                  <a:lnTo>
                    <a:pt x="93488" y="118455"/>
                  </a:lnTo>
                  <a:lnTo>
                    <a:pt x="107484" y="75979"/>
                  </a:lnTo>
                  <a:lnTo>
                    <a:pt x="117367" y="34980"/>
                  </a:lnTo>
                  <a:lnTo>
                    <a:pt x="119374" y="0"/>
                  </a:lnTo>
                  <a:lnTo>
                    <a:pt x="119425" y="36253"/>
                  </a:lnTo>
                  <a:lnTo>
                    <a:pt x="124497" y="82789"/>
                  </a:lnTo>
                  <a:lnTo>
                    <a:pt x="130412" y="120204"/>
                  </a:lnTo>
                  <a:lnTo>
                    <a:pt x="135382" y="153554"/>
                  </a:lnTo>
                  <a:lnTo>
                    <a:pt x="139924" y="172978"/>
                  </a:lnTo>
                  <a:lnTo>
                    <a:pt x="142179" y="208499"/>
                  </a:lnTo>
                  <a:lnTo>
                    <a:pt x="151178" y="230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53"/>
            <p:cNvSpPr/>
            <p:nvPr>
              <p:custDataLst>
                <p:tags r:id="rId212"/>
              </p:custDataLst>
            </p:nvPr>
          </p:nvSpPr>
          <p:spPr>
            <a:xfrm>
              <a:off x="857250" y="3349730"/>
              <a:ext cx="25401" cy="111021"/>
            </a:xfrm>
            <a:custGeom>
              <a:avLst/>
              <a:gdLst/>
              <a:ahLst/>
              <a:cxnLst/>
              <a:rect l="0" t="0" r="0" b="0"/>
              <a:pathLst>
                <a:path w="25401" h="1110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4364" y="8482"/>
                  </a:lnTo>
                  <a:lnTo>
                    <a:pt x="13141" y="48828"/>
                  </a:lnTo>
                  <a:lnTo>
                    <a:pt x="25400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54"/>
            <p:cNvSpPr/>
            <p:nvPr>
              <p:custDataLst>
                <p:tags r:id="rId213"/>
              </p:custDataLst>
            </p:nvPr>
          </p:nvSpPr>
          <p:spPr>
            <a:xfrm>
              <a:off x="1272692" y="3079750"/>
              <a:ext cx="48109" cy="297227"/>
            </a:xfrm>
            <a:custGeom>
              <a:avLst/>
              <a:gdLst/>
              <a:ahLst/>
              <a:cxnLst/>
              <a:rect l="0" t="0" r="0" b="0"/>
              <a:pathLst>
                <a:path w="48109" h="297227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2260" y="5775"/>
                  </a:lnTo>
                  <a:lnTo>
                    <a:pt x="3603" y="50432"/>
                  </a:lnTo>
                  <a:lnTo>
                    <a:pt x="3647" y="94994"/>
                  </a:lnTo>
                  <a:lnTo>
                    <a:pt x="3656" y="139231"/>
                  </a:lnTo>
                  <a:lnTo>
                    <a:pt x="3657" y="176955"/>
                  </a:lnTo>
                  <a:lnTo>
                    <a:pt x="3658" y="220118"/>
                  </a:lnTo>
                  <a:lnTo>
                    <a:pt x="3658" y="262516"/>
                  </a:lnTo>
                  <a:lnTo>
                    <a:pt x="9125" y="294320"/>
                  </a:lnTo>
                  <a:lnTo>
                    <a:pt x="10831" y="295696"/>
                  </a:lnTo>
                  <a:lnTo>
                    <a:pt x="16488" y="297226"/>
                  </a:lnTo>
                  <a:lnTo>
                    <a:pt x="23707" y="296024"/>
                  </a:lnTo>
                  <a:lnTo>
                    <a:pt x="31619" y="292433"/>
                  </a:lnTo>
                  <a:lnTo>
                    <a:pt x="481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55"/>
            <p:cNvSpPr/>
            <p:nvPr>
              <p:custDataLst>
                <p:tags r:id="rId214"/>
              </p:custDataLst>
            </p:nvPr>
          </p:nvSpPr>
          <p:spPr>
            <a:xfrm>
              <a:off x="1238250" y="324485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411" y="35016"/>
                  </a:lnTo>
                  <a:lnTo>
                    <a:pt x="10139" y="27857"/>
                  </a:lnTo>
                  <a:lnTo>
                    <a:pt x="17677" y="23435"/>
                  </a:lnTo>
                  <a:lnTo>
                    <a:pt x="57979" y="126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56"/>
            <p:cNvSpPr/>
            <p:nvPr>
              <p:custDataLst>
                <p:tags r:id="rId215"/>
              </p:custDataLst>
            </p:nvPr>
          </p:nvSpPr>
          <p:spPr>
            <a:xfrm>
              <a:off x="1384300" y="3225800"/>
              <a:ext cx="76201" cy="124208"/>
            </a:xfrm>
            <a:custGeom>
              <a:avLst/>
              <a:gdLst/>
              <a:ahLst/>
              <a:cxnLst/>
              <a:rect l="0" t="0" r="0" b="0"/>
              <a:pathLst>
                <a:path w="76201" h="12420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3371" y="6089"/>
                  </a:lnTo>
                  <a:lnTo>
                    <a:pt x="6908" y="8115"/>
                  </a:lnTo>
                  <a:lnTo>
                    <a:pt x="35505" y="33479"/>
                  </a:lnTo>
                  <a:lnTo>
                    <a:pt x="52117" y="63267"/>
                  </a:lnTo>
                  <a:lnTo>
                    <a:pt x="61862" y="102597"/>
                  </a:lnTo>
                  <a:lnTo>
                    <a:pt x="60890" y="112861"/>
                  </a:lnTo>
                  <a:lnTo>
                    <a:pt x="59644" y="117574"/>
                  </a:lnTo>
                  <a:lnTo>
                    <a:pt x="57401" y="120716"/>
                  </a:lnTo>
                  <a:lnTo>
                    <a:pt x="54495" y="122811"/>
                  </a:lnTo>
                  <a:lnTo>
                    <a:pt x="51147" y="124207"/>
                  </a:lnTo>
                  <a:lnTo>
                    <a:pt x="48915" y="123727"/>
                  </a:lnTo>
                  <a:lnTo>
                    <a:pt x="47426" y="121996"/>
                  </a:lnTo>
                  <a:lnTo>
                    <a:pt x="40478" y="100105"/>
                  </a:lnTo>
                  <a:lnTo>
                    <a:pt x="39157" y="88235"/>
                  </a:lnTo>
                  <a:lnTo>
                    <a:pt x="45155" y="66282"/>
                  </a:lnTo>
                  <a:lnTo>
                    <a:pt x="762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57"/>
            <p:cNvSpPr/>
            <p:nvPr>
              <p:custDataLst>
                <p:tags r:id="rId216"/>
              </p:custDataLst>
            </p:nvPr>
          </p:nvSpPr>
          <p:spPr>
            <a:xfrm>
              <a:off x="1498862" y="3207934"/>
              <a:ext cx="310889" cy="123265"/>
            </a:xfrm>
            <a:custGeom>
              <a:avLst/>
              <a:gdLst/>
              <a:ahLst/>
              <a:cxnLst/>
              <a:rect l="0" t="0" r="0" b="0"/>
              <a:pathLst>
                <a:path w="310889" h="123265">
                  <a:moveTo>
                    <a:pt x="6088" y="24216"/>
                  </a:moveTo>
                  <a:lnTo>
                    <a:pt x="6088" y="24216"/>
                  </a:lnTo>
                  <a:lnTo>
                    <a:pt x="2717" y="24216"/>
                  </a:lnTo>
                  <a:lnTo>
                    <a:pt x="1724" y="23510"/>
                  </a:lnTo>
                  <a:lnTo>
                    <a:pt x="1062" y="22335"/>
                  </a:lnTo>
                  <a:lnTo>
                    <a:pt x="0" y="18749"/>
                  </a:lnTo>
                  <a:lnTo>
                    <a:pt x="448" y="64137"/>
                  </a:lnTo>
                  <a:lnTo>
                    <a:pt x="6205" y="106906"/>
                  </a:lnTo>
                  <a:lnTo>
                    <a:pt x="9198" y="116471"/>
                  </a:lnTo>
                  <a:lnTo>
                    <a:pt x="12879" y="121662"/>
                  </a:lnTo>
                  <a:lnTo>
                    <a:pt x="14849" y="123046"/>
                  </a:lnTo>
                  <a:lnTo>
                    <a:pt x="16867" y="123264"/>
                  </a:lnTo>
                  <a:lnTo>
                    <a:pt x="20992" y="121624"/>
                  </a:lnTo>
                  <a:lnTo>
                    <a:pt x="30651" y="113363"/>
                  </a:lnTo>
                  <a:lnTo>
                    <a:pt x="46045" y="78734"/>
                  </a:lnTo>
                  <a:lnTo>
                    <a:pt x="50144" y="53148"/>
                  </a:lnTo>
                  <a:lnTo>
                    <a:pt x="50981" y="53382"/>
                  </a:lnTo>
                  <a:lnTo>
                    <a:pt x="53792" y="57405"/>
                  </a:lnTo>
                  <a:lnTo>
                    <a:pt x="62482" y="88054"/>
                  </a:lnTo>
                  <a:lnTo>
                    <a:pt x="77258" y="107394"/>
                  </a:lnTo>
                  <a:lnTo>
                    <a:pt x="83815" y="110573"/>
                  </a:lnTo>
                  <a:lnTo>
                    <a:pt x="87540" y="111420"/>
                  </a:lnTo>
                  <a:lnTo>
                    <a:pt x="106265" y="109243"/>
                  </a:lnTo>
                  <a:lnTo>
                    <a:pt x="115993" y="104104"/>
                  </a:lnTo>
                  <a:lnTo>
                    <a:pt x="145882" y="71510"/>
                  </a:lnTo>
                  <a:lnTo>
                    <a:pt x="163248" y="40923"/>
                  </a:lnTo>
                  <a:lnTo>
                    <a:pt x="166953" y="25997"/>
                  </a:lnTo>
                  <a:lnTo>
                    <a:pt x="165256" y="2814"/>
                  </a:lnTo>
                  <a:lnTo>
                    <a:pt x="163705" y="1481"/>
                  </a:lnTo>
                  <a:lnTo>
                    <a:pt x="158220" y="0"/>
                  </a:lnTo>
                  <a:lnTo>
                    <a:pt x="155487" y="1017"/>
                  </a:lnTo>
                  <a:lnTo>
                    <a:pt x="150569" y="5909"/>
                  </a:lnTo>
                  <a:lnTo>
                    <a:pt x="143834" y="19967"/>
                  </a:lnTo>
                  <a:lnTo>
                    <a:pt x="134991" y="63707"/>
                  </a:lnTo>
                  <a:lnTo>
                    <a:pt x="135533" y="88833"/>
                  </a:lnTo>
                  <a:lnTo>
                    <a:pt x="136835" y="94811"/>
                  </a:lnTo>
                  <a:lnTo>
                    <a:pt x="141936" y="100207"/>
                  </a:lnTo>
                  <a:lnTo>
                    <a:pt x="158893" y="109966"/>
                  </a:lnTo>
                  <a:lnTo>
                    <a:pt x="198981" y="113280"/>
                  </a:lnTo>
                  <a:lnTo>
                    <a:pt x="230342" y="111307"/>
                  </a:lnTo>
                  <a:lnTo>
                    <a:pt x="310888" y="10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58"/>
            <p:cNvSpPr/>
            <p:nvPr>
              <p:custDataLst>
                <p:tags r:id="rId217"/>
              </p:custDataLst>
            </p:nvPr>
          </p:nvSpPr>
          <p:spPr>
            <a:xfrm>
              <a:off x="7204998" y="1387247"/>
              <a:ext cx="2320003" cy="136682"/>
            </a:xfrm>
            <a:custGeom>
              <a:avLst/>
              <a:gdLst/>
              <a:ahLst/>
              <a:cxnLst/>
              <a:rect l="0" t="0" r="0" b="0"/>
              <a:pathLst>
                <a:path w="2320003" h="136682">
                  <a:moveTo>
                    <a:pt x="0" y="0"/>
                  </a:moveTo>
                  <a:lnTo>
                    <a:pt x="0" y="0"/>
                  </a:lnTo>
                  <a:lnTo>
                    <a:pt x="22348" y="1164"/>
                  </a:lnTo>
                  <a:lnTo>
                    <a:pt x="63627" y="3321"/>
                  </a:lnTo>
                  <a:lnTo>
                    <a:pt x="104551" y="5465"/>
                  </a:lnTo>
                  <a:lnTo>
                    <a:pt x="145241" y="7600"/>
                  </a:lnTo>
                  <a:lnTo>
                    <a:pt x="185772" y="9729"/>
                  </a:lnTo>
                  <a:lnTo>
                    <a:pt x="226199" y="11853"/>
                  </a:lnTo>
                  <a:lnTo>
                    <a:pt x="266555" y="13976"/>
                  </a:lnTo>
                  <a:lnTo>
                    <a:pt x="306866" y="16096"/>
                  </a:lnTo>
                  <a:lnTo>
                    <a:pt x="347144" y="18215"/>
                  </a:lnTo>
                  <a:lnTo>
                    <a:pt x="387402" y="21039"/>
                  </a:lnTo>
                  <a:lnTo>
                    <a:pt x="427646" y="24332"/>
                  </a:lnTo>
                  <a:lnTo>
                    <a:pt x="467881" y="27939"/>
                  </a:lnTo>
                  <a:lnTo>
                    <a:pt x="508110" y="31049"/>
                  </a:lnTo>
                  <a:lnTo>
                    <a:pt x="548336" y="33828"/>
                  </a:lnTo>
                  <a:lnTo>
                    <a:pt x="588557" y="36387"/>
                  </a:lnTo>
                  <a:lnTo>
                    <a:pt x="629483" y="38798"/>
                  </a:lnTo>
                  <a:lnTo>
                    <a:pt x="670878" y="41111"/>
                  </a:lnTo>
                  <a:lnTo>
                    <a:pt x="712586" y="43358"/>
                  </a:lnTo>
                  <a:lnTo>
                    <a:pt x="753091" y="46267"/>
                  </a:lnTo>
                  <a:lnTo>
                    <a:pt x="792795" y="49618"/>
                  </a:lnTo>
                  <a:lnTo>
                    <a:pt x="831963" y="53263"/>
                  </a:lnTo>
                  <a:lnTo>
                    <a:pt x="870776" y="56399"/>
                  </a:lnTo>
                  <a:lnTo>
                    <a:pt x="909351" y="59194"/>
                  </a:lnTo>
                  <a:lnTo>
                    <a:pt x="947768" y="61764"/>
                  </a:lnTo>
                  <a:lnTo>
                    <a:pt x="986785" y="64183"/>
                  </a:lnTo>
                  <a:lnTo>
                    <a:pt x="1026202" y="66500"/>
                  </a:lnTo>
                  <a:lnTo>
                    <a:pt x="1065886" y="68751"/>
                  </a:lnTo>
                  <a:lnTo>
                    <a:pt x="1105041" y="70957"/>
                  </a:lnTo>
                  <a:lnTo>
                    <a:pt x="1143844" y="73134"/>
                  </a:lnTo>
                  <a:lnTo>
                    <a:pt x="1182413" y="75290"/>
                  </a:lnTo>
                  <a:lnTo>
                    <a:pt x="1220120" y="78139"/>
                  </a:lnTo>
                  <a:lnTo>
                    <a:pt x="1257253" y="81449"/>
                  </a:lnTo>
                  <a:lnTo>
                    <a:pt x="1294003" y="85067"/>
                  </a:lnTo>
                  <a:lnTo>
                    <a:pt x="1329791" y="88185"/>
                  </a:lnTo>
                  <a:lnTo>
                    <a:pt x="1364939" y="90968"/>
                  </a:lnTo>
                  <a:lnTo>
                    <a:pt x="1399660" y="93530"/>
                  </a:lnTo>
                  <a:lnTo>
                    <a:pt x="1434096" y="95943"/>
                  </a:lnTo>
                  <a:lnTo>
                    <a:pt x="1468342" y="98258"/>
                  </a:lnTo>
                  <a:lnTo>
                    <a:pt x="1502462" y="100506"/>
                  </a:lnTo>
                  <a:lnTo>
                    <a:pt x="1534380" y="103416"/>
                  </a:lnTo>
                  <a:lnTo>
                    <a:pt x="1564832" y="106767"/>
                  </a:lnTo>
                  <a:lnTo>
                    <a:pt x="1594305" y="110412"/>
                  </a:lnTo>
                  <a:lnTo>
                    <a:pt x="1624537" y="112843"/>
                  </a:lnTo>
                  <a:lnTo>
                    <a:pt x="1655275" y="114463"/>
                  </a:lnTo>
                  <a:lnTo>
                    <a:pt x="1686351" y="115543"/>
                  </a:lnTo>
                  <a:lnTo>
                    <a:pt x="1716240" y="116969"/>
                  </a:lnTo>
                  <a:lnTo>
                    <a:pt x="1745338" y="118624"/>
                  </a:lnTo>
                  <a:lnTo>
                    <a:pt x="1773910" y="120434"/>
                  </a:lnTo>
                  <a:lnTo>
                    <a:pt x="1800013" y="122346"/>
                  </a:lnTo>
                  <a:lnTo>
                    <a:pt x="1824470" y="124326"/>
                  </a:lnTo>
                  <a:lnTo>
                    <a:pt x="1871871" y="128408"/>
                  </a:lnTo>
                  <a:lnTo>
                    <a:pt x="1896365" y="130484"/>
                  </a:lnTo>
                  <a:lnTo>
                    <a:pt x="1921160" y="132574"/>
                  </a:lnTo>
                  <a:lnTo>
                    <a:pt x="1967526" y="134895"/>
                  </a:lnTo>
                  <a:lnTo>
                    <a:pt x="2010946" y="135927"/>
                  </a:lnTo>
                  <a:lnTo>
                    <a:pt x="2051411" y="136386"/>
                  </a:lnTo>
                  <a:lnTo>
                    <a:pt x="2088680" y="136590"/>
                  </a:lnTo>
                  <a:lnTo>
                    <a:pt x="2123354" y="136681"/>
                  </a:lnTo>
                  <a:lnTo>
                    <a:pt x="2169935" y="136026"/>
                  </a:lnTo>
                  <a:lnTo>
                    <a:pt x="2210155" y="132382"/>
                  </a:lnTo>
                  <a:lnTo>
                    <a:pt x="2246846" y="130284"/>
                  </a:lnTo>
                  <a:lnTo>
                    <a:pt x="2288292" y="126213"/>
                  </a:lnTo>
                  <a:lnTo>
                    <a:pt x="2320002" y="124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59"/>
            <p:cNvSpPr/>
            <p:nvPr>
              <p:custDataLst>
                <p:tags r:id="rId218"/>
              </p:custDataLst>
            </p:nvPr>
          </p:nvSpPr>
          <p:spPr>
            <a:xfrm>
              <a:off x="895350" y="1314457"/>
              <a:ext cx="5732182" cy="220724"/>
            </a:xfrm>
            <a:custGeom>
              <a:avLst/>
              <a:gdLst/>
              <a:ahLst/>
              <a:cxnLst/>
              <a:rect l="0" t="0" r="0" b="0"/>
              <a:pathLst>
                <a:path w="5732182" h="220724">
                  <a:moveTo>
                    <a:pt x="0" y="203193"/>
                  </a:moveTo>
                  <a:lnTo>
                    <a:pt x="0" y="203193"/>
                  </a:lnTo>
                  <a:lnTo>
                    <a:pt x="3371" y="206564"/>
                  </a:lnTo>
                  <a:lnTo>
                    <a:pt x="5026" y="210101"/>
                  </a:lnTo>
                  <a:lnTo>
                    <a:pt x="5467" y="212031"/>
                  </a:lnTo>
                  <a:lnTo>
                    <a:pt x="11602" y="216058"/>
                  </a:lnTo>
                  <a:lnTo>
                    <a:pt x="21384" y="219494"/>
                  </a:lnTo>
                  <a:lnTo>
                    <a:pt x="42319" y="220723"/>
                  </a:lnTo>
                  <a:lnTo>
                    <a:pt x="82703" y="217638"/>
                  </a:lnTo>
                  <a:lnTo>
                    <a:pt x="114133" y="216669"/>
                  </a:lnTo>
                  <a:lnTo>
                    <a:pt x="146916" y="214356"/>
                  </a:lnTo>
                  <a:lnTo>
                    <a:pt x="191462" y="210969"/>
                  </a:lnTo>
                  <a:lnTo>
                    <a:pt x="238293" y="208084"/>
                  </a:lnTo>
                  <a:lnTo>
                    <a:pt x="275947" y="205367"/>
                  </a:lnTo>
                  <a:lnTo>
                    <a:pt x="320945" y="203837"/>
                  </a:lnTo>
                  <a:lnTo>
                    <a:pt x="361795" y="202678"/>
                  </a:lnTo>
                  <a:lnTo>
                    <a:pt x="404865" y="198180"/>
                  </a:lnTo>
                  <a:lnTo>
                    <a:pt x="448906" y="193084"/>
                  </a:lnTo>
                  <a:lnTo>
                    <a:pt x="493940" y="190555"/>
                  </a:lnTo>
                  <a:lnTo>
                    <a:pt x="526210" y="187463"/>
                  </a:lnTo>
                  <a:lnTo>
                    <a:pt x="561249" y="183737"/>
                  </a:lnTo>
                  <a:lnTo>
                    <a:pt x="597988" y="179730"/>
                  </a:lnTo>
                  <a:lnTo>
                    <a:pt x="635484" y="175596"/>
                  </a:lnTo>
                  <a:lnTo>
                    <a:pt x="673315" y="171408"/>
                  </a:lnTo>
                  <a:lnTo>
                    <a:pt x="712001" y="167194"/>
                  </a:lnTo>
                  <a:lnTo>
                    <a:pt x="752713" y="162969"/>
                  </a:lnTo>
                  <a:lnTo>
                    <a:pt x="798089" y="156858"/>
                  </a:lnTo>
                  <a:lnTo>
                    <a:pt x="822043" y="153253"/>
                  </a:lnTo>
                  <a:lnTo>
                    <a:pt x="869354" y="147366"/>
                  </a:lnTo>
                  <a:lnTo>
                    <a:pt x="916957" y="143103"/>
                  </a:lnTo>
                  <a:lnTo>
                    <a:pt x="941505" y="141966"/>
                  </a:lnTo>
                  <a:lnTo>
                    <a:pt x="966336" y="141209"/>
                  </a:lnTo>
                  <a:lnTo>
                    <a:pt x="991358" y="139292"/>
                  </a:lnTo>
                  <a:lnTo>
                    <a:pt x="1016505" y="136604"/>
                  </a:lnTo>
                  <a:lnTo>
                    <a:pt x="1041737" y="133400"/>
                  </a:lnTo>
                  <a:lnTo>
                    <a:pt x="1068436" y="130559"/>
                  </a:lnTo>
                  <a:lnTo>
                    <a:pt x="1096113" y="127959"/>
                  </a:lnTo>
                  <a:lnTo>
                    <a:pt x="1124442" y="125521"/>
                  </a:lnTo>
                  <a:lnTo>
                    <a:pt x="1152500" y="123189"/>
                  </a:lnTo>
                  <a:lnTo>
                    <a:pt x="1180378" y="120929"/>
                  </a:lnTo>
                  <a:lnTo>
                    <a:pt x="1208135" y="118717"/>
                  </a:lnTo>
                  <a:lnTo>
                    <a:pt x="1235812" y="116537"/>
                  </a:lnTo>
                  <a:lnTo>
                    <a:pt x="1263436" y="114378"/>
                  </a:lnTo>
                  <a:lnTo>
                    <a:pt x="1291024" y="112233"/>
                  </a:lnTo>
                  <a:lnTo>
                    <a:pt x="1319294" y="110097"/>
                  </a:lnTo>
                  <a:lnTo>
                    <a:pt x="1348018" y="107968"/>
                  </a:lnTo>
                  <a:lnTo>
                    <a:pt x="1377045" y="105843"/>
                  </a:lnTo>
                  <a:lnTo>
                    <a:pt x="1404863" y="103721"/>
                  </a:lnTo>
                  <a:lnTo>
                    <a:pt x="1431876" y="101600"/>
                  </a:lnTo>
                  <a:lnTo>
                    <a:pt x="1458350" y="99481"/>
                  </a:lnTo>
                  <a:lnTo>
                    <a:pt x="1485878" y="97363"/>
                  </a:lnTo>
                  <a:lnTo>
                    <a:pt x="1514108" y="95245"/>
                  </a:lnTo>
                  <a:lnTo>
                    <a:pt x="1542805" y="93128"/>
                  </a:lnTo>
                  <a:lnTo>
                    <a:pt x="1572520" y="91011"/>
                  </a:lnTo>
                  <a:lnTo>
                    <a:pt x="1602913" y="88894"/>
                  </a:lnTo>
                  <a:lnTo>
                    <a:pt x="1633759" y="86777"/>
                  </a:lnTo>
                  <a:lnTo>
                    <a:pt x="1664906" y="85365"/>
                  </a:lnTo>
                  <a:lnTo>
                    <a:pt x="1696254" y="84425"/>
                  </a:lnTo>
                  <a:lnTo>
                    <a:pt x="1727736" y="83797"/>
                  </a:lnTo>
                  <a:lnTo>
                    <a:pt x="1758602" y="82674"/>
                  </a:lnTo>
                  <a:lnTo>
                    <a:pt x="1789057" y="81219"/>
                  </a:lnTo>
                  <a:lnTo>
                    <a:pt x="1819238" y="79544"/>
                  </a:lnTo>
                  <a:lnTo>
                    <a:pt x="1849942" y="77721"/>
                  </a:lnTo>
                  <a:lnTo>
                    <a:pt x="1880994" y="75801"/>
                  </a:lnTo>
                  <a:lnTo>
                    <a:pt x="1912280" y="73815"/>
                  </a:lnTo>
                  <a:lnTo>
                    <a:pt x="1945131" y="71785"/>
                  </a:lnTo>
                  <a:lnTo>
                    <a:pt x="1979026" y="69727"/>
                  </a:lnTo>
                  <a:lnTo>
                    <a:pt x="2013617" y="67649"/>
                  </a:lnTo>
                  <a:lnTo>
                    <a:pt x="2048673" y="65558"/>
                  </a:lnTo>
                  <a:lnTo>
                    <a:pt x="2084037" y="63458"/>
                  </a:lnTo>
                  <a:lnTo>
                    <a:pt x="2119608" y="61353"/>
                  </a:lnTo>
                  <a:lnTo>
                    <a:pt x="2155316" y="59244"/>
                  </a:lnTo>
                  <a:lnTo>
                    <a:pt x="2191117" y="57133"/>
                  </a:lnTo>
                  <a:lnTo>
                    <a:pt x="2226978" y="55020"/>
                  </a:lnTo>
                  <a:lnTo>
                    <a:pt x="2262880" y="52905"/>
                  </a:lnTo>
                  <a:lnTo>
                    <a:pt x="2298809" y="50790"/>
                  </a:lnTo>
                  <a:lnTo>
                    <a:pt x="2334756" y="48674"/>
                  </a:lnTo>
                  <a:lnTo>
                    <a:pt x="2371420" y="46558"/>
                  </a:lnTo>
                  <a:lnTo>
                    <a:pt x="2408563" y="44442"/>
                  </a:lnTo>
                  <a:lnTo>
                    <a:pt x="2446026" y="42326"/>
                  </a:lnTo>
                  <a:lnTo>
                    <a:pt x="2483700" y="40209"/>
                  </a:lnTo>
                  <a:lnTo>
                    <a:pt x="2521517" y="38093"/>
                  </a:lnTo>
                  <a:lnTo>
                    <a:pt x="2559428" y="35976"/>
                  </a:lnTo>
                  <a:lnTo>
                    <a:pt x="2597402" y="33860"/>
                  </a:lnTo>
                  <a:lnTo>
                    <a:pt x="2635418" y="31743"/>
                  </a:lnTo>
                  <a:lnTo>
                    <a:pt x="2673462" y="29626"/>
                  </a:lnTo>
                  <a:lnTo>
                    <a:pt x="2711525" y="27510"/>
                  </a:lnTo>
                  <a:lnTo>
                    <a:pt x="2749600" y="25393"/>
                  </a:lnTo>
                  <a:lnTo>
                    <a:pt x="2787683" y="23276"/>
                  </a:lnTo>
                  <a:lnTo>
                    <a:pt x="2827183" y="21865"/>
                  </a:lnTo>
                  <a:lnTo>
                    <a:pt x="2867627" y="20925"/>
                  </a:lnTo>
                  <a:lnTo>
                    <a:pt x="2908702" y="20297"/>
                  </a:lnTo>
                  <a:lnTo>
                    <a:pt x="2949490" y="19174"/>
                  </a:lnTo>
                  <a:lnTo>
                    <a:pt x="2990088" y="17719"/>
                  </a:lnTo>
                  <a:lnTo>
                    <a:pt x="3030558" y="16044"/>
                  </a:lnTo>
                  <a:lnTo>
                    <a:pt x="3070944" y="14927"/>
                  </a:lnTo>
                  <a:lnTo>
                    <a:pt x="3111274" y="14182"/>
                  </a:lnTo>
                  <a:lnTo>
                    <a:pt x="3151566" y="13686"/>
                  </a:lnTo>
                  <a:lnTo>
                    <a:pt x="3191833" y="12649"/>
                  </a:lnTo>
                  <a:lnTo>
                    <a:pt x="3232083" y="11253"/>
                  </a:lnTo>
                  <a:lnTo>
                    <a:pt x="3272322" y="9616"/>
                  </a:lnTo>
                  <a:lnTo>
                    <a:pt x="3313964" y="8525"/>
                  </a:lnTo>
                  <a:lnTo>
                    <a:pt x="3356543" y="7798"/>
                  </a:lnTo>
                  <a:lnTo>
                    <a:pt x="3399746" y="7313"/>
                  </a:lnTo>
                  <a:lnTo>
                    <a:pt x="3442658" y="6989"/>
                  </a:lnTo>
                  <a:lnTo>
                    <a:pt x="3485377" y="6774"/>
                  </a:lnTo>
                  <a:lnTo>
                    <a:pt x="3527968" y="6630"/>
                  </a:lnTo>
                  <a:lnTo>
                    <a:pt x="3569767" y="5829"/>
                  </a:lnTo>
                  <a:lnTo>
                    <a:pt x="3611039" y="4589"/>
                  </a:lnTo>
                  <a:lnTo>
                    <a:pt x="3651960" y="3057"/>
                  </a:lnTo>
                  <a:lnTo>
                    <a:pt x="3692645" y="2036"/>
                  </a:lnTo>
                  <a:lnTo>
                    <a:pt x="3733174" y="1355"/>
                  </a:lnTo>
                  <a:lnTo>
                    <a:pt x="3773600" y="901"/>
                  </a:lnTo>
                  <a:lnTo>
                    <a:pt x="3813956" y="598"/>
                  </a:lnTo>
                  <a:lnTo>
                    <a:pt x="3854264" y="396"/>
                  </a:lnTo>
                  <a:lnTo>
                    <a:pt x="3894543" y="262"/>
                  </a:lnTo>
                  <a:lnTo>
                    <a:pt x="3935506" y="172"/>
                  </a:lnTo>
                  <a:lnTo>
                    <a:pt x="3976926" y="113"/>
                  </a:lnTo>
                  <a:lnTo>
                    <a:pt x="4018650" y="73"/>
                  </a:lnTo>
                  <a:lnTo>
                    <a:pt x="4059872" y="46"/>
                  </a:lnTo>
                  <a:lnTo>
                    <a:pt x="4100759" y="28"/>
                  </a:lnTo>
                  <a:lnTo>
                    <a:pt x="4141423" y="17"/>
                  </a:lnTo>
                  <a:lnTo>
                    <a:pt x="4181938" y="9"/>
                  </a:lnTo>
                  <a:lnTo>
                    <a:pt x="4222353" y="4"/>
                  </a:lnTo>
                  <a:lnTo>
                    <a:pt x="4262702" y="0"/>
                  </a:lnTo>
                  <a:lnTo>
                    <a:pt x="4303007" y="703"/>
                  </a:lnTo>
                  <a:lnTo>
                    <a:pt x="4343282" y="1877"/>
                  </a:lnTo>
                  <a:lnTo>
                    <a:pt x="4383538" y="3366"/>
                  </a:lnTo>
                  <a:lnTo>
                    <a:pt x="4424486" y="4358"/>
                  </a:lnTo>
                  <a:lnTo>
                    <a:pt x="4465896" y="5020"/>
                  </a:lnTo>
                  <a:lnTo>
                    <a:pt x="4507614" y="5461"/>
                  </a:lnTo>
                  <a:lnTo>
                    <a:pt x="4549537" y="5755"/>
                  </a:lnTo>
                  <a:lnTo>
                    <a:pt x="4591596" y="5951"/>
                  </a:lnTo>
                  <a:lnTo>
                    <a:pt x="4633748" y="6082"/>
                  </a:lnTo>
                  <a:lnTo>
                    <a:pt x="4675960" y="6874"/>
                  </a:lnTo>
                  <a:lnTo>
                    <a:pt x="4718212" y="8108"/>
                  </a:lnTo>
                  <a:lnTo>
                    <a:pt x="4760491" y="9637"/>
                  </a:lnTo>
                  <a:lnTo>
                    <a:pt x="4802083" y="10655"/>
                  </a:lnTo>
                  <a:lnTo>
                    <a:pt x="4843216" y="11335"/>
                  </a:lnTo>
                  <a:lnTo>
                    <a:pt x="4884044" y="11787"/>
                  </a:lnTo>
                  <a:lnTo>
                    <a:pt x="4926786" y="12795"/>
                  </a:lnTo>
                  <a:lnTo>
                    <a:pt x="4970802" y="14172"/>
                  </a:lnTo>
                  <a:lnTo>
                    <a:pt x="5015667" y="15796"/>
                  </a:lnTo>
                  <a:lnTo>
                    <a:pt x="5059689" y="16878"/>
                  </a:lnTo>
                  <a:lnTo>
                    <a:pt x="5103148" y="17600"/>
                  </a:lnTo>
                  <a:lnTo>
                    <a:pt x="5146233" y="18081"/>
                  </a:lnTo>
                  <a:lnTo>
                    <a:pt x="5189066" y="19107"/>
                  </a:lnTo>
                  <a:lnTo>
                    <a:pt x="5231733" y="20497"/>
                  </a:lnTo>
                  <a:lnTo>
                    <a:pt x="5274287" y="22129"/>
                  </a:lnTo>
                  <a:lnTo>
                    <a:pt x="5316064" y="23922"/>
                  </a:lnTo>
                  <a:lnTo>
                    <a:pt x="5357321" y="25824"/>
                  </a:lnTo>
                  <a:lnTo>
                    <a:pt x="5398230" y="27797"/>
                  </a:lnTo>
                  <a:lnTo>
                    <a:pt x="5441026" y="29818"/>
                  </a:lnTo>
                  <a:lnTo>
                    <a:pt x="5485078" y="31871"/>
                  </a:lnTo>
                  <a:lnTo>
                    <a:pt x="5529969" y="33945"/>
                  </a:lnTo>
                  <a:lnTo>
                    <a:pt x="5574007" y="36033"/>
                  </a:lnTo>
                  <a:lnTo>
                    <a:pt x="5617476" y="38131"/>
                  </a:lnTo>
                  <a:lnTo>
                    <a:pt x="5660567" y="40235"/>
                  </a:lnTo>
                  <a:lnTo>
                    <a:pt x="5703405" y="42343"/>
                  </a:lnTo>
                  <a:lnTo>
                    <a:pt x="5732181" y="4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60"/>
            <p:cNvSpPr/>
            <p:nvPr>
              <p:custDataLst>
                <p:tags r:id="rId219"/>
              </p:custDataLst>
            </p:nvPr>
          </p:nvSpPr>
          <p:spPr>
            <a:xfrm>
              <a:off x="2051050" y="641427"/>
              <a:ext cx="165101" cy="3596320"/>
            </a:xfrm>
            <a:custGeom>
              <a:avLst/>
              <a:gdLst/>
              <a:ahLst/>
              <a:cxnLst/>
              <a:rect l="0" t="0" r="0" b="0"/>
              <a:pathLst>
                <a:path w="165101" h="3596320">
                  <a:moveTo>
                    <a:pt x="139700" y="6273"/>
                  </a:moveTo>
                  <a:lnTo>
                    <a:pt x="139700" y="6273"/>
                  </a:lnTo>
                  <a:lnTo>
                    <a:pt x="139700" y="0"/>
                  </a:lnTo>
                  <a:lnTo>
                    <a:pt x="139700" y="44382"/>
                  </a:lnTo>
                  <a:lnTo>
                    <a:pt x="139700" y="82868"/>
                  </a:lnTo>
                  <a:lnTo>
                    <a:pt x="140406" y="125550"/>
                  </a:lnTo>
                  <a:lnTo>
                    <a:pt x="144064" y="170182"/>
                  </a:lnTo>
                  <a:lnTo>
                    <a:pt x="145461" y="216725"/>
                  </a:lnTo>
                  <a:lnTo>
                    <a:pt x="147287" y="258031"/>
                  </a:lnTo>
                  <a:lnTo>
                    <a:pt x="152714" y="296436"/>
                  </a:lnTo>
                  <a:lnTo>
                    <a:pt x="156067" y="339375"/>
                  </a:lnTo>
                  <a:lnTo>
                    <a:pt x="157558" y="381507"/>
                  </a:lnTo>
                  <a:lnTo>
                    <a:pt x="158220" y="416696"/>
                  </a:lnTo>
                  <a:lnTo>
                    <a:pt x="161964" y="464273"/>
                  </a:lnTo>
                  <a:lnTo>
                    <a:pt x="164171" y="509650"/>
                  </a:lnTo>
                  <a:lnTo>
                    <a:pt x="164825" y="554374"/>
                  </a:lnTo>
                  <a:lnTo>
                    <a:pt x="164978" y="585953"/>
                  </a:lnTo>
                  <a:lnTo>
                    <a:pt x="165046" y="619509"/>
                  </a:lnTo>
                  <a:lnTo>
                    <a:pt x="165076" y="655589"/>
                  </a:lnTo>
                  <a:lnTo>
                    <a:pt x="165089" y="690910"/>
                  </a:lnTo>
                  <a:lnTo>
                    <a:pt x="165095" y="726128"/>
                  </a:lnTo>
                  <a:lnTo>
                    <a:pt x="165098" y="762948"/>
                  </a:lnTo>
                  <a:lnTo>
                    <a:pt x="165099" y="798597"/>
                  </a:lnTo>
                  <a:lnTo>
                    <a:pt x="165100" y="834667"/>
                  </a:lnTo>
                  <a:lnTo>
                    <a:pt x="165100" y="874217"/>
                  </a:lnTo>
                  <a:lnTo>
                    <a:pt x="165100" y="913431"/>
                  </a:lnTo>
                  <a:lnTo>
                    <a:pt x="165100" y="952027"/>
                  </a:lnTo>
                  <a:lnTo>
                    <a:pt x="165100" y="990347"/>
                  </a:lnTo>
                  <a:lnTo>
                    <a:pt x="165100" y="1030426"/>
                  </a:lnTo>
                  <a:lnTo>
                    <a:pt x="165100" y="1071758"/>
                  </a:lnTo>
                  <a:lnTo>
                    <a:pt x="165100" y="1113646"/>
                  </a:lnTo>
                  <a:lnTo>
                    <a:pt x="165100" y="1157663"/>
                  </a:lnTo>
                  <a:lnTo>
                    <a:pt x="165100" y="1203096"/>
                  </a:lnTo>
                  <a:lnTo>
                    <a:pt x="165100" y="1249159"/>
                  </a:lnTo>
                  <a:lnTo>
                    <a:pt x="165100" y="1293621"/>
                  </a:lnTo>
                  <a:lnTo>
                    <a:pt x="165100" y="1337605"/>
                  </a:lnTo>
                  <a:lnTo>
                    <a:pt x="165100" y="1383024"/>
                  </a:lnTo>
                  <a:lnTo>
                    <a:pt x="165100" y="1406707"/>
                  </a:lnTo>
                  <a:lnTo>
                    <a:pt x="165100" y="1430962"/>
                  </a:lnTo>
                  <a:lnTo>
                    <a:pt x="165100" y="1455599"/>
                  </a:lnTo>
                  <a:lnTo>
                    <a:pt x="164394" y="1479785"/>
                  </a:lnTo>
                  <a:lnTo>
                    <a:pt x="161729" y="1527354"/>
                  </a:lnTo>
                  <a:lnTo>
                    <a:pt x="160074" y="1574366"/>
                  </a:lnTo>
                  <a:lnTo>
                    <a:pt x="158633" y="1621837"/>
                  </a:lnTo>
                  <a:lnTo>
                    <a:pt x="157261" y="1646349"/>
                  </a:lnTo>
                  <a:lnTo>
                    <a:pt x="155640" y="1671157"/>
                  </a:lnTo>
                  <a:lnTo>
                    <a:pt x="154560" y="1695457"/>
                  </a:lnTo>
                  <a:lnTo>
                    <a:pt x="153840" y="1719417"/>
                  </a:lnTo>
                  <a:lnTo>
                    <a:pt x="153360" y="1743153"/>
                  </a:lnTo>
                  <a:lnTo>
                    <a:pt x="152335" y="1767443"/>
                  </a:lnTo>
                  <a:lnTo>
                    <a:pt x="150945" y="1792103"/>
                  </a:lnTo>
                  <a:lnTo>
                    <a:pt x="149313" y="1817010"/>
                  </a:lnTo>
                  <a:lnTo>
                    <a:pt x="147520" y="1842081"/>
                  </a:lnTo>
                  <a:lnTo>
                    <a:pt x="145619" y="1867261"/>
                  </a:lnTo>
                  <a:lnTo>
                    <a:pt x="143646" y="1892515"/>
                  </a:lnTo>
                  <a:lnTo>
                    <a:pt x="141625" y="1917112"/>
                  </a:lnTo>
                  <a:lnTo>
                    <a:pt x="139572" y="1941271"/>
                  </a:lnTo>
                  <a:lnTo>
                    <a:pt x="137498" y="1965139"/>
                  </a:lnTo>
                  <a:lnTo>
                    <a:pt x="136115" y="1989517"/>
                  </a:lnTo>
                  <a:lnTo>
                    <a:pt x="135193" y="2014235"/>
                  </a:lnTo>
                  <a:lnTo>
                    <a:pt x="134579" y="2039181"/>
                  </a:lnTo>
                  <a:lnTo>
                    <a:pt x="132758" y="2063573"/>
                  </a:lnTo>
                  <a:lnTo>
                    <a:pt x="130133" y="2087595"/>
                  </a:lnTo>
                  <a:lnTo>
                    <a:pt x="126972" y="2111371"/>
                  </a:lnTo>
                  <a:lnTo>
                    <a:pt x="124159" y="2135688"/>
                  </a:lnTo>
                  <a:lnTo>
                    <a:pt x="121578" y="2160367"/>
                  </a:lnTo>
                  <a:lnTo>
                    <a:pt x="119152" y="2185285"/>
                  </a:lnTo>
                  <a:lnTo>
                    <a:pt x="116829" y="2209659"/>
                  </a:lnTo>
                  <a:lnTo>
                    <a:pt x="114575" y="2233669"/>
                  </a:lnTo>
                  <a:lnTo>
                    <a:pt x="109483" y="2281043"/>
                  </a:lnTo>
                  <a:lnTo>
                    <a:pt x="102517" y="2327969"/>
                  </a:lnTo>
                  <a:lnTo>
                    <a:pt x="96598" y="2374695"/>
                  </a:lnTo>
                  <a:lnTo>
                    <a:pt x="92321" y="2421333"/>
                  </a:lnTo>
                  <a:lnTo>
                    <a:pt x="90420" y="2467931"/>
                  </a:lnTo>
                  <a:lnTo>
                    <a:pt x="87694" y="2512631"/>
                  </a:lnTo>
                  <a:lnTo>
                    <a:pt x="84131" y="2556721"/>
                  </a:lnTo>
                  <a:lnTo>
                    <a:pt x="80195" y="2602187"/>
                  </a:lnTo>
                  <a:lnTo>
                    <a:pt x="76094" y="2646383"/>
                  </a:lnTo>
                  <a:lnTo>
                    <a:pt x="72625" y="2689544"/>
                  </a:lnTo>
                  <a:lnTo>
                    <a:pt x="71083" y="2732245"/>
                  </a:lnTo>
                  <a:lnTo>
                    <a:pt x="68517" y="2774742"/>
                  </a:lnTo>
                  <a:lnTo>
                    <a:pt x="65024" y="2816443"/>
                  </a:lnTo>
                  <a:lnTo>
                    <a:pt x="61120" y="2856143"/>
                  </a:lnTo>
                  <a:lnTo>
                    <a:pt x="58914" y="2896835"/>
                  </a:lnTo>
                  <a:lnTo>
                    <a:pt x="57228" y="2937029"/>
                  </a:lnTo>
                  <a:lnTo>
                    <a:pt x="54128" y="2973707"/>
                  </a:lnTo>
                  <a:lnTo>
                    <a:pt x="52279" y="3010705"/>
                  </a:lnTo>
                  <a:lnTo>
                    <a:pt x="50752" y="3047609"/>
                  </a:lnTo>
                  <a:lnTo>
                    <a:pt x="47721" y="3082826"/>
                  </a:lnTo>
                  <a:lnTo>
                    <a:pt x="45904" y="3117293"/>
                  </a:lnTo>
                  <a:lnTo>
                    <a:pt x="44391" y="3151426"/>
                  </a:lnTo>
                  <a:lnTo>
                    <a:pt x="41366" y="3185412"/>
                  </a:lnTo>
                  <a:lnTo>
                    <a:pt x="39068" y="3229536"/>
                  </a:lnTo>
                  <a:lnTo>
                    <a:pt x="35016" y="3272792"/>
                  </a:lnTo>
                  <a:lnTo>
                    <a:pt x="32718" y="3313518"/>
                  </a:lnTo>
                  <a:lnTo>
                    <a:pt x="32037" y="3352396"/>
                  </a:lnTo>
                  <a:lnTo>
                    <a:pt x="28464" y="3390726"/>
                  </a:lnTo>
                  <a:lnTo>
                    <a:pt x="26308" y="3425523"/>
                  </a:lnTo>
                  <a:lnTo>
                    <a:pt x="22298" y="3471660"/>
                  </a:lnTo>
                  <a:lnTo>
                    <a:pt x="19692" y="3515839"/>
                  </a:lnTo>
                  <a:lnTo>
                    <a:pt x="17295" y="3561254"/>
                  </a:lnTo>
                  <a:lnTo>
                    <a:pt x="10237" y="3594292"/>
                  </a:lnTo>
                  <a:lnTo>
                    <a:pt x="8236" y="3596319"/>
                  </a:lnTo>
                  <a:lnTo>
                    <a:pt x="0" y="358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61"/>
            <p:cNvSpPr/>
            <p:nvPr>
              <p:custDataLst>
                <p:tags r:id="rId220"/>
              </p:custDataLst>
            </p:nvPr>
          </p:nvSpPr>
          <p:spPr>
            <a:xfrm>
              <a:off x="838200" y="1787584"/>
              <a:ext cx="158751" cy="282517"/>
            </a:xfrm>
            <a:custGeom>
              <a:avLst/>
              <a:gdLst/>
              <a:ahLst/>
              <a:cxnLst/>
              <a:rect l="0" t="0" r="0" b="0"/>
              <a:pathLst>
                <a:path w="158751" h="282517">
                  <a:moveTo>
                    <a:pt x="0" y="225366"/>
                  </a:moveTo>
                  <a:lnTo>
                    <a:pt x="0" y="225366"/>
                  </a:lnTo>
                  <a:lnTo>
                    <a:pt x="0" y="216527"/>
                  </a:lnTo>
                  <a:lnTo>
                    <a:pt x="705" y="215240"/>
                  </a:lnTo>
                  <a:lnTo>
                    <a:pt x="1881" y="214382"/>
                  </a:lnTo>
                  <a:lnTo>
                    <a:pt x="12209" y="209634"/>
                  </a:lnTo>
                  <a:lnTo>
                    <a:pt x="45381" y="182731"/>
                  </a:lnTo>
                  <a:lnTo>
                    <a:pt x="72952" y="137428"/>
                  </a:lnTo>
                  <a:lnTo>
                    <a:pt x="90546" y="91383"/>
                  </a:lnTo>
                  <a:lnTo>
                    <a:pt x="99390" y="43939"/>
                  </a:lnTo>
                  <a:lnTo>
                    <a:pt x="107575" y="0"/>
                  </a:lnTo>
                  <a:lnTo>
                    <a:pt x="108405" y="333"/>
                  </a:lnTo>
                  <a:lnTo>
                    <a:pt x="111210" y="4466"/>
                  </a:lnTo>
                  <a:lnTo>
                    <a:pt x="113893" y="45226"/>
                  </a:lnTo>
                  <a:lnTo>
                    <a:pt x="114219" y="92808"/>
                  </a:lnTo>
                  <a:lnTo>
                    <a:pt x="117647" y="130351"/>
                  </a:lnTo>
                  <a:lnTo>
                    <a:pt x="120255" y="176687"/>
                  </a:lnTo>
                  <a:lnTo>
                    <a:pt x="127314" y="224060"/>
                  </a:lnTo>
                  <a:lnTo>
                    <a:pt x="142297" y="263652"/>
                  </a:lnTo>
                  <a:lnTo>
                    <a:pt x="158750" y="28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62"/>
            <p:cNvSpPr/>
            <p:nvPr>
              <p:custDataLst>
                <p:tags r:id="rId221"/>
              </p:custDataLst>
            </p:nvPr>
          </p:nvSpPr>
          <p:spPr>
            <a:xfrm>
              <a:off x="800100" y="1797050"/>
              <a:ext cx="44451" cy="317501"/>
            </a:xfrm>
            <a:custGeom>
              <a:avLst/>
              <a:gdLst/>
              <a:ahLst/>
              <a:cxnLst/>
              <a:rect l="0" t="0" r="0" b="0"/>
              <a:pathLst>
                <a:path w="44451" h="317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5026" y="14747"/>
                  </a:lnTo>
                  <a:lnTo>
                    <a:pt x="9644" y="54662"/>
                  </a:lnTo>
                  <a:lnTo>
                    <a:pt x="15165" y="92318"/>
                  </a:lnTo>
                  <a:lnTo>
                    <a:pt x="21270" y="132481"/>
                  </a:lnTo>
                  <a:lnTo>
                    <a:pt x="27547" y="171193"/>
                  </a:lnTo>
                  <a:lnTo>
                    <a:pt x="35284" y="209107"/>
                  </a:lnTo>
                  <a:lnTo>
                    <a:pt x="39425" y="249522"/>
                  </a:lnTo>
                  <a:lnTo>
                    <a:pt x="43788" y="293183"/>
                  </a:lnTo>
                  <a:lnTo>
                    <a:pt x="444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64"/>
          <p:cNvGrpSpPr/>
          <p:nvPr/>
        </p:nvGrpSpPr>
        <p:grpSpPr>
          <a:xfrm>
            <a:off x="268445" y="187264"/>
            <a:ext cx="658656" cy="1209737"/>
            <a:chOff x="268445" y="187264"/>
            <a:chExt cx="658656" cy="1209737"/>
          </a:xfrm>
        </p:grpSpPr>
        <p:sp>
          <p:nvSpPr>
            <p:cNvPr id="21" name="SMARTInkShape-2063"/>
            <p:cNvSpPr/>
            <p:nvPr>
              <p:custDataLst>
                <p:tags r:id="rId188"/>
              </p:custDataLst>
            </p:nvPr>
          </p:nvSpPr>
          <p:spPr>
            <a:xfrm>
              <a:off x="453716" y="393700"/>
              <a:ext cx="9835" cy="44451"/>
            </a:xfrm>
            <a:custGeom>
              <a:avLst/>
              <a:gdLst/>
              <a:ahLst/>
              <a:cxnLst/>
              <a:rect l="0" t="0" r="0" b="0"/>
              <a:pathLst>
                <a:path w="9835" h="44451">
                  <a:moveTo>
                    <a:pt x="9834" y="44450"/>
                  </a:moveTo>
                  <a:lnTo>
                    <a:pt x="9834" y="44450"/>
                  </a:lnTo>
                  <a:lnTo>
                    <a:pt x="6463" y="41079"/>
                  </a:lnTo>
                  <a:lnTo>
                    <a:pt x="4808" y="37542"/>
                  </a:lnTo>
                  <a:lnTo>
                    <a:pt x="4367" y="35612"/>
                  </a:lnTo>
                  <a:lnTo>
                    <a:pt x="375" y="29523"/>
                  </a:lnTo>
                  <a:lnTo>
                    <a:pt x="0" y="26738"/>
                  </a:lnTo>
                  <a:lnTo>
                    <a:pt x="2844" y="16075"/>
                  </a:lnTo>
                  <a:lnTo>
                    <a:pt x="9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64"/>
            <p:cNvSpPr/>
            <p:nvPr>
              <p:custDataLst>
                <p:tags r:id="rId189"/>
              </p:custDataLst>
            </p:nvPr>
          </p:nvSpPr>
          <p:spPr>
            <a:xfrm>
              <a:off x="654075" y="940503"/>
              <a:ext cx="107926" cy="456498"/>
            </a:xfrm>
            <a:custGeom>
              <a:avLst/>
              <a:gdLst/>
              <a:ahLst/>
              <a:cxnLst/>
              <a:rect l="0" t="0" r="0" b="0"/>
              <a:pathLst>
                <a:path w="107926" h="456498">
                  <a:moveTo>
                    <a:pt x="12675" y="37397"/>
                  </a:moveTo>
                  <a:lnTo>
                    <a:pt x="12675" y="37397"/>
                  </a:lnTo>
                  <a:lnTo>
                    <a:pt x="3216" y="27937"/>
                  </a:lnTo>
                  <a:lnTo>
                    <a:pt x="1415" y="22374"/>
                  </a:lnTo>
                  <a:lnTo>
                    <a:pt x="0" y="0"/>
                  </a:lnTo>
                  <a:lnTo>
                    <a:pt x="685" y="6622"/>
                  </a:lnTo>
                  <a:lnTo>
                    <a:pt x="8814" y="50870"/>
                  </a:lnTo>
                  <a:lnTo>
                    <a:pt x="22051" y="97391"/>
                  </a:lnTo>
                  <a:lnTo>
                    <a:pt x="34111" y="139056"/>
                  </a:lnTo>
                  <a:lnTo>
                    <a:pt x="45916" y="184013"/>
                  </a:lnTo>
                  <a:lnTo>
                    <a:pt x="54901" y="219284"/>
                  </a:lnTo>
                  <a:lnTo>
                    <a:pt x="66187" y="264229"/>
                  </a:lnTo>
                  <a:lnTo>
                    <a:pt x="77763" y="309766"/>
                  </a:lnTo>
                  <a:lnTo>
                    <a:pt x="88352" y="351548"/>
                  </a:lnTo>
                  <a:lnTo>
                    <a:pt x="95070" y="389418"/>
                  </a:lnTo>
                  <a:lnTo>
                    <a:pt x="103661" y="436348"/>
                  </a:lnTo>
                  <a:lnTo>
                    <a:pt x="107925" y="456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65"/>
            <p:cNvSpPr/>
            <p:nvPr>
              <p:custDataLst>
                <p:tags r:id="rId190"/>
              </p:custDataLst>
            </p:nvPr>
          </p:nvSpPr>
          <p:spPr>
            <a:xfrm>
              <a:off x="666827" y="1327150"/>
              <a:ext cx="95174" cy="30052"/>
            </a:xfrm>
            <a:custGeom>
              <a:avLst/>
              <a:gdLst/>
              <a:ahLst/>
              <a:cxnLst/>
              <a:rect l="0" t="0" r="0" b="0"/>
              <a:pathLst>
                <a:path w="95174" h="30052">
                  <a:moveTo>
                    <a:pt x="6273" y="0"/>
                  </a:moveTo>
                  <a:lnTo>
                    <a:pt x="6273" y="0"/>
                  </a:lnTo>
                  <a:lnTo>
                    <a:pt x="806" y="0"/>
                  </a:lnTo>
                  <a:lnTo>
                    <a:pt x="511" y="706"/>
                  </a:lnTo>
                  <a:lnTo>
                    <a:pt x="0" y="5467"/>
                  </a:lnTo>
                  <a:lnTo>
                    <a:pt x="27365" y="21494"/>
                  </a:lnTo>
                  <a:lnTo>
                    <a:pt x="56013" y="29515"/>
                  </a:lnTo>
                  <a:lnTo>
                    <a:pt x="69302" y="30051"/>
                  </a:lnTo>
                  <a:lnTo>
                    <a:pt x="951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66"/>
            <p:cNvSpPr/>
            <p:nvPr>
              <p:custDataLst>
                <p:tags r:id="rId191"/>
              </p:custDataLst>
            </p:nvPr>
          </p:nvSpPr>
          <p:spPr>
            <a:xfrm>
              <a:off x="438434" y="411718"/>
              <a:ext cx="46192" cy="75403"/>
            </a:xfrm>
            <a:custGeom>
              <a:avLst/>
              <a:gdLst/>
              <a:ahLst/>
              <a:cxnLst/>
              <a:rect l="0" t="0" r="0" b="0"/>
              <a:pathLst>
                <a:path w="46192" h="75403">
                  <a:moveTo>
                    <a:pt x="12416" y="20082"/>
                  </a:moveTo>
                  <a:lnTo>
                    <a:pt x="12416" y="20082"/>
                  </a:lnTo>
                  <a:lnTo>
                    <a:pt x="9045" y="20082"/>
                  </a:lnTo>
                  <a:lnTo>
                    <a:pt x="8052" y="19376"/>
                  </a:lnTo>
                  <a:lnTo>
                    <a:pt x="7390" y="18201"/>
                  </a:lnTo>
                  <a:lnTo>
                    <a:pt x="6949" y="16711"/>
                  </a:lnTo>
                  <a:lnTo>
                    <a:pt x="5949" y="15718"/>
                  </a:lnTo>
                  <a:lnTo>
                    <a:pt x="2956" y="14615"/>
                  </a:lnTo>
                  <a:lnTo>
                    <a:pt x="1876" y="13615"/>
                  </a:lnTo>
                  <a:lnTo>
                    <a:pt x="676" y="10622"/>
                  </a:lnTo>
                  <a:lnTo>
                    <a:pt x="0" y="1600"/>
                  </a:lnTo>
                  <a:lnTo>
                    <a:pt x="2022" y="0"/>
                  </a:lnTo>
                  <a:lnTo>
                    <a:pt x="9913" y="103"/>
                  </a:lnTo>
                  <a:lnTo>
                    <a:pt x="18594" y="6263"/>
                  </a:lnTo>
                  <a:lnTo>
                    <a:pt x="27156" y="17468"/>
                  </a:lnTo>
                  <a:lnTo>
                    <a:pt x="45018" y="56723"/>
                  </a:lnTo>
                  <a:lnTo>
                    <a:pt x="46191" y="68352"/>
                  </a:lnTo>
                  <a:lnTo>
                    <a:pt x="45516" y="73429"/>
                  </a:lnTo>
                  <a:lnTo>
                    <a:pt x="44360" y="75402"/>
                  </a:lnTo>
                  <a:lnTo>
                    <a:pt x="42885" y="75306"/>
                  </a:lnTo>
                  <a:lnTo>
                    <a:pt x="39363" y="71437"/>
                  </a:lnTo>
                  <a:lnTo>
                    <a:pt x="35446" y="65014"/>
                  </a:lnTo>
                  <a:lnTo>
                    <a:pt x="25773" y="29357"/>
                  </a:lnTo>
                  <a:lnTo>
                    <a:pt x="25116" y="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67"/>
            <p:cNvSpPr/>
            <p:nvPr>
              <p:custDataLst>
                <p:tags r:id="rId192"/>
              </p:custDataLst>
            </p:nvPr>
          </p:nvSpPr>
          <p:spPr>
            <a:xfrm>
              <a:off x="294549" y="323880"/>
              <a:ext cx="86452" cy="221523"/>
            </a:xfrm>
            <a:custGeom>
              <a:avLst/>
              <a:gdLst/>
              <a:ahLst/>
              <a:cxnLst/>
              <a:rect l="0" t="0" r="0" b="0"/>
              <a:pathLst>
                <a:path w="86452" h="221523">
                  <a:moveTo>
                    <a:pt x="42001" y="12670"/>
                  </a:moveTo>
                  <a:lnTo>
                    <a:pt x="42001" y="12670"/>
                  </a:lnTo>
                  <a:lnTo>
                    <a:pt x="42001" y="309"/>
                  </a:lnTo>
                  <a:lnTo>
                    <a:pt x="33163" y="0"/>
                  </a:lnTo>
                  <a:lnTo>
                    <a:pt x="15334" y="44986"/>
                  </a:lnTo>
                  <a:lnTo>
                    <a:pt x="6186" y="85140"/>
                  </a:lnTo>
                  <a:lnTo>
                    <a:pt x="423" y="121396"/>
                  </a:lnTo>
                  <a:lnTo>
                    <a:pt x="0" y="165929"/>
                  </a:lnTo>
                  <a:lnTo>
                    <a:pt x="6501" y="199106"/>
                  </a:lnTo>
                  <a:lnTo>
                    <a:pt x="12347" y="210301"/>
                  </a:lnTo>
                  <a:lnTo>
                    <a:pt x="18944" y="216923"/>
                  </a:lnTo>
                  <a:lnTo>
                    <a:pt x="24227" y="219866"/>
                  </a:lnTo>
                  <a:lnTo>
                    <a:pt x="34540" y="221522"/>
                  </a:lnTo>
                  <a:lnTo>
                    <a:pt x="42448" y="218147"/>
                  </a:lnTo>
                  <a:lnTo>
                    <a:pt x="59023" y="204482"/>
                  </a:lnTo>
                  <a:lnTo>
                    <a:pt x="80871" y="175483"/>
                  </a:lnTo>
                  <a:lnTo>
                    <a:pt x="84798" y="166274"/>
                  </a:lnTo>
                  <a:lnTo>
                    <a:pt x="86451" y="139757"/>
                  </a:lnTo>
                  <a:lnTo>
                    <a:pt x="83080" y="139696"/>
                  </a:lnTo>
                  <a:lnTo>
                    <a:pt x="79544" y="137800"/>
                  </a:lnTo>
                  <a:lnTo>
                    <a:pt x="77613" y="136307"/>
                  </a:lnTo>
                  <a:lnTo>
                    <a:pt x="75467" y="132766"/>
                  </a:lnTo>
                  <a:lnTo>
                    <a:pt x="74895" y="130834"/>
                  </a:lnTo>
                  <a:lnTo>
                    <a:pt x="73808" y="129546"/>
                  </a:lnTo>
                  <a:lnTo>
                    <a:pt x="70719" y="128115"/>
                  </a:lnTo>
                  <a:lnTo>
                    <a:pt x="68907" y="128439"/>
                  </a:lnTo>
                  <a:lnTo>
                    <a:pt x="65013" y="130680"/>
                  </a:lnTo>
                  <a:lnTo>
                    <a:pt x="63692" y="132266"/>
                  </a:lnTo>
                  <a:lnTo>
                    <a:pt x="61051" y="139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68"/>
            <p:cNvSpPr/>
            <p:nvPr>
              <p:custDataLst>
                <p:tags r:id="rId193"/>
              </p:custDataLst>
            </p:nvPr>
          </p:nvSpPr>
          <p:spPr>
            <a:xfrm>
              <a:off x="540348" y="387427"/>
              <a:ext cx="43741" cy="93143"/>
            </a:xfrm>
            <a:custGeom>
              <a:avLst/>
              <a:gdLst/>
              <a:ahLst/>
              <a:cxnLst/>
              <a:rect l="0" t="0" r="0" b="0"/>
              <a:pathLst>
                <a:path w="43741" h="93143">
                  <a:moveTo>
                    <a:pt x="12102" y="6273"/>
                  </a:moveTo>
                  <a:lnTo>
                    <a:pt x="12102" y="6273"/>
                  </a:lnTo>
                  <a:lnTo>
                    <a:pt x="18190" y="185"/>
                  </a:lnTo>
                  <a:lnTo>
                    <a:pt x="15004" y="0"/>
                  </a:lnTo>
                  <a:lnTo>
                    <a:pt x="6220" y="6688"/>
                  </a:lnTo>
                  <a:lnTo>
                    <a:pt x="2432" y="15630"/>
                  </a:lnTo>
                  <a:lnTo>
                    <a:pt x="0" y="52101"/>
                  </a:lnTo>
                  <a:lnTo>
                    <a:pt x="3431" y="69209"/>
                  </a:lnTo>
                  <a:lnTo>
                    <a:pt x="9659" y="80811"/>
                  </a:lnTo>
                  <a:lnTo>
                    <a:pt x="17131" y="88320"/>
                  </a:lnTo>
                  <a:lnTo>
                    <a:pt x="23274" y="92127"/>
                  </a:lnTo>
                  <a:lnTo>
                    <a:pt x="25900" y="93142"/>
                  </a:lnTo>
                  <a:lnTo>
                    <a:pt x="28356" y="93114"/>
                  </a:lnTo>
                  <a:lnTo>
                    <a:pt x="32967" y="91200"/>
                  </a:lnTo>
                  <a:lnTo>
                    <a:pt x="39529" y="82785"/>
                  </a:lnTo>
                  <a:lnTo>
                    <a:pt x="42571" y="71355"/>
                  </a:lnTo>
                  <a:lnTo>
                    <a:pt x="43740" y="46443"/>
                  </a:lnTo>
                  <a:lnTo>
                    <a:pt x="40448" y="33776"/>
                  </a:lnTo>
                  <a:lnTo>
                    <a:pt x="38760" y="30958"/>
                  </a:lnTo>
                  <a:lnTo>
                    <a:pt x="31152" y="2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69"/>
            <p:cNvSpPr/>
            <p:nvPr>
              <p:custDataLst>
                <p:tags r:id="rId194"/>
              </p:custDataLst>
            </p:nvPr>
          </p:nvSpPr>
          <p:spPr>
            <a:xfrm>
              <a:off x="762000" y="127635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2" y="3763"/>
                  </a:lnTo>
                  <a:lnTo>
                    <a:pt x="24156" y="506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70"/>
            <p:cNvSpPr/>
            <p:nvPr>
              <p:custDataLst>
                <p:tags r:id="rId195"/>
              </p:custDataLst>
            </p:nvPr>
          </p:nvSpPr>
          <p:spPr>
            <a:xfrm>
              <a:off x="629533" y="362057"/>
              <a:ext cx="81668" cy="87614"/>
            </a:xfrm>
            <a:custGeom>
              <a:avLst/>
              <a:gdLst/>
              <a:ahLst/>
              <a:cxnLst/>
              <a:rect l="0" t="0" r="0" b="0"/>
              <a:pathLst>
                <a:path w="81668" h="87614">
                  <a:moveTo>
                    <a:pt x="5467" y="18943"/>
                  </a:moveTo>
                  <a:lnTo>
                    <a:pt x="5467" y="18943"/>
                  </a:lnTo>
                  <a:lnTo>
                    <a:pt x="5467" y="255"/>
                  </a:lnTo>
                  <a:lnTo>
                    <a:pt x="2096" y="0"/>
                  </a:lnTo>
                  <a:lnTo>
                    <a:pt x="0" y="16780"/>
                  </a:lnTo>
                  <a:lnTo>
                    <a:pt x="5066" y="60666"/>
                  </a:lnTo>
                  <a:lnTo>
                    <a:pt x="11404" y="75351"/>
                  </a:lnTo>
                  <a:lnTo>
                    <a:pt x="15069" y="79832"/>
                  </a:lnTo>
                  <a:lnTo>
                    <a:pt x="28508" y="87613"/>
                  </a:lnTo>
                  <a:lnTo>
                    <a:pt x="30000" y="87301"/>
                  </a:lnTo>
                  <a:lnTo>
                    <a:pt x="33539" y="85072"/>
                  </a:lnTo>
                  <a:lnTo>
                    <a:pt x="47833" y="64593"/>
                  </a:lnTo>
                  <a:lnTo>
                    <a:pt x="61364" y="30951"/>
                  </a:lnTo>
                  <a:lnTo>
                    <a:pt x="62507" y="20322"/>
                  </a:lnTo>
                  <a:lnTo>
                    <a:pt x="63249" y="20568"/>
                  </a:lnTo>
                  <a:lnTo>
                    <a:pt x="65955" y="22723"/>
                  </a:lnTo>
                  <a:lnTo>
                    <a:pt x="81667" y="4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71"/>
            <p:cNvSpPr/>
            <p:nvPr>
              <p:custDataLst>
                <p:tags r:id="rId196"/>
              </p:custDataLst>
            </p:nvPr>
          </p:nvSpPr>
          <p:spPr>
            <a:xfrm>
              <a:off x="736600" y="346104"/>
              <a:ext cx="50801" cy="69496"/>
            </a:xfrm>
            <a:custGeom>
              <a:avLst/>
              <a:gdLst/>
              <a:ahLst/>
              <a:cxnLst/>
              <a:rect l="0" t="0" r="0" b="0"/>
              <a:pathLst>
                <a:path w="50801" h="69496">
                  <a:moveTo>
                    <a:pt x="0" y="41246"/>
                  </a:moveTo>
                  <a:lnTo>
                    <a:pt x="0" y="41246"/>
                  </a:lnTo>
                  <a:lnTo>
                    <a:pt x="3371" y="37875"/>
                  </a:lnTo>
                  <a:lnTo>
                    <a:pt x="5026" y="34339"/>
                  </a:lnTo>
                  <a:lnTo>
                    <a:pt x="6272" y="28885"/>
                  </a:lnTo>
                  <a:lnTo>
                    <a:pt x="9698" y="32017"/>
                  </a:lnTo>
                  <a:lnTo>
                    <a:pt x="13230" y="58479"/>
                  </a:lnTo>
                  <a:lnTo>
                    <a:pt x="17012" y="64618"/>
                  </a:lnTo>
                  <a:lnTo>
                    <a:pt x="18446" y="69495"/>
                  </a:lnTo>
                  <a:lnTo>
                    <a:pt x="18647" y="69251"/>
                  </a:lnTo>
                  <a:lnTo>
                    <a:pt x="22414" y="25282"/>
                  </a:lnTo>
                  <a:lnTo>
                    <a:pt x="25138" y="5740"/>
                  </a:lnTo>
                  <a:lnTo>
                    <a:pt x="28693" y="544"/>
                  </a:lnTo>
                  <a:lnTo>
                    <a:pt x="31829" y="0"/>
                  </a:lnTo>
                  <a:lnTo>
                    <a:pt x="50800" y="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72"/>
            <p:cNvSpPr/>
            <p:nvPr>
              <p:custDataLst>
                <p:tags r:id="rId197"/>
              </p:custDataLst>
            </p:nvPr>
          </p:nvSpPr>
          <p:spPr>
            <a:xfrm>
              <a:off x="863916" y="187264"/>
              <a:ext cx="36889" cy="208789"/>
            </a:xfrm>
            <a:custGeom>
              <a:avLst/>
              <a:gdLst/>
              <a:ahLst/>
              <a:cxnLst/>
              <a:rect l="0" t="0" r="0" b="0"/>
              <a:pathLst>
                <a:path w="36889" h="208789">
                  <a:moveTo>
                    <a:pt x="12384" y="181036"/>
                  </a:moveTo>
                  <a:lnTo>
                    <a:pt x="12384" y="181036"/>
                  </a:lnTo>
                  <a:lnTo>
                    <a:pt x="17454" y="175261"/>
                  </a:lnTo>
                  <a:lnTo>
                    <a:pt x="28685" y="153904"/>
                  </a:lnTo>
                  <a:lnTo>
                    <a:pt x="31072" y="141149"/>
                  </a:lnTo>
                  <a:lnTo>
                    <a:pt x="30487" y="139628"/>
                  </a:lnTo>
                  <a:lnTo>
                    <a:pt x="29392" y="138614"/>
                  </a:lnTo>
                  <a:lnTo>
                    <a:pt x="26293" y="137487"/>
                  </a:lnTo>
                  <a:lnTo>
                    <a:pt x="22564" y="136987"/>
                  </a:lnTo>
                  <a:lnTo>
                    <a:pt x="16673" y="140527"/>
                  </a:lnTo>
                  <a:lnTo>
                    <a:pt x="13127" y="143447"/>
                  </a:lnTo>
                  <a:lnTo>
                    <a:pt x="9186" y="150454"/>
                  </a:lnTo>
                  <a:lnTo>
                    <a:pt x="158" y="196519"/>
                  </a:lnTo>
                  <a:lnTo>
                    <a:pt x="0" y="199824"/>
                  </a:lnTo>
                  <a:lnTo>
                    <a:pt x="1706" y="205379"/>
                  </a:lnTo>
                  <a:lnTo>
                    <a:pt x="3149" y="207848"/>
                  </a:lnTo>
                  <a:lnTo>
                    <a:pt x="5522" y="208788"/>
                  </a:lnTo>
                  <a:lnTo>
                    <a:pt x="11921" y="207952"/>
                  </a:lnTo>
                  <a:lnTo>
                    <a:pt x="26828" y="186659"/>
                  </a:lnTo>
                  <a:lnTo>
                    <a:pt x="34538" y="156910"/>
                  </a:lnTo>
                  <a:lnTo>
                    <a:pt x="36822" y="119011"/>
                  </a:lnTo>
                  <a:lnTo>
                    <a:pt x="36888" y="72097"/>
                  </a:lnTo>
                  <a:lnTo>
                    <a:pt x="28921" y="24943"/>
                  </a:lnTo>
                  <a:lnTo>
                    <a:pt x="25421" y="0"/>
                  </a:lnTo>
                  <a:lnTo>
                    <a:pt x="24603" y="1078"/>
                  </a:lnTo>
                  <a:lnTo>
                    <a:pt x="21813" y="7922"/>
                  </a:lnTo>
                  <a:lnTo>
                    <a:pt x="19646" y="30416"/>
                  </a:lnTo>
                  <a:lnTo>
                    <a:pt x="25746" y="69537"/>
                  </a:lnTo>
                  <a:lnTo>
                    <a:pt x="31434" y="111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73"/>
            <p:cNvSpPr/>
            <p:nvPr>
              <p:custDataLst>
                <p:tags r:id="rId198"/>
              </p:custDataLst>
            </p:nvPr>
          </p:nvSpPr>
          <p:spPr>
            <a:xfrm>
              <a:off x="774707" y="349280"/>
              <a:ext cx="25394" cy="50771"/>
            </a:xfrm>
            <a:custGeom>
              <a:avLst/>
              <a:gdLst/>
              <a:ahLst/>
              <a:cxnLst/>
              <a:rect l="0" t="0" r="0" b="0"/>
              <a:pathLst>
                <a:path w="25394" h="50771">
                  <a:moveTo>
                    <a:pt x="6343" y="12670"/>
                  </a:moveTo>
                  <a:lnTo>
                    <a:pt x="6343" y="12670"/>
                  </a:lnTo>
                  <a:lnTo>
                    <a:pt x="2972" y="9299"/>
                  </a:lnTo>
                  <a:lnTo>
                    <a:pt x="1317" y="5763"/>
                  </a:lnTo>
                  <a:lnTo>
                    <a:pt x="0" y="0"/>
                  </a:lnTo>
                  <a:lnTo>
                    <a:pt x="25393" y="5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74"/>
            <p:cNvSpPr/>
            <p:nvPr>
              <p:custDataLst>
                <p:tags r:id="rId199"/>
              </p:custDataLst>
            </p:nvPr>
          </p:nvSpPr>
          <p:spPr>
            <a:xfrm>
              <a:off x="355600" y="755650"/>
              <a:ext cx="63501" cy="171451"/>
            </a:xfrm>
            <a:custGeom>
              <a:avLst/>
              <a:gdLst/>
              <a:ahLst/>
              <a:cxnLst/>
              <a:rect l="0" t="0" r="0" b="0"/>
              <a:pathLst>
                <a:path w="63501" h="1714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15580" y="52176"/>
                  </a:lnTo>
                  <a:lnTo>
                    <a:pt x="33599" y="92438"/>
                  </a:lnTo>
                  <a:lnTo>
                    <a:pt x="51627" y="134008"/>
                  </a:lnTo>
                  <a:lnTo>
                    <a:pt x="635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75"/>
            <p:cNvSpPr/>
            <p:nvPr>
              <p:custDataLst>
                <p:tags r:id="rId200"/>
              </p:custDataLst>
            </p:nvPr>
          </p:nvSpPr>
          <p:spPr>
            <a:xfrm>
              <a:off x="268445" y="666750"/>
              <a:ext cx="207806" cy="190501"/>
            </a:xfrm>
            <a:custGeom>
              <a:avLst/>
              <a:gdLst/>
              <a:ahLst/>
              <a:cxnLst/>
              <a:rect l="0" t="0" r="0" b="0"/>
              <a:pathLst>
                <a:path w="207806" h="190501">
                  <a:moveTo>
                    <a:pt x="30005" y="190500"/>
                  </a:moveTo>
                  <a:lnTo>
                    <a:pt x="30005" y="190500"/>
                  </a:lnTo>
                  <a:lnTo>
                    <a:pt x="4144" y="190500"/>
                  </a:lnTo>
                  <a:lnTo>
                    <a:pt x="2181" y="189794"/>
                  </a:lnTo>
                  <a:lnTo>
                    <a:pt x="872" y="188618"/>
                  </a:lnTo>
                  <a:lnTo>
                    <a:pt x="0" y="187129"/>
                  </a:lnTo>
                  <a:lnTo>
                    <a:pt x="912" y="181711"/>
                  </a:lnTo>
                  <a:lnTo>
                    <a:pt x="17359" y="153251"/>
                  </a:lnTo>
                  <a:lnTo>
                    <a:pt x="60996" y="110222"/>
                  </a:lnTo>
                  <a:lnTo>
                    <a:pt x="102214" y="76257"/>
                  </a:lnTo>
                  <a:lnTo>
                    <a:pt x="148299" y="42057"/>
                  </a:lnTo>
                  <a:lnTo>
                    <a:pt x="191594" y="11822"/>
                  </a:lnTo>
                  <a:lnTo>
                    <a:pt x="207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76"/>
            <p:cNvSpPr/>
            <p:nvPr>
              <p:custDataLst>
                <p:tags r:id="rId201"/>
              </p:custDataLst>
            </p:nvPr>
          </p:nvSpPr>
          <p:spPr>
            <a:xfrm>
              <a:off x="451733" y="787400"/>
              <a:ext cx="83435" cy="97033"/>
            </a:xfrm>
            <a:custGeom>
              <a:avLst/>
              <a:gdLst/>
              <a:ahLst/>
              <a:cxnLst/>
              <a:rect l="0" t="0" r="0" b="0"/>
              <a:pathLst>
                <a:path w="83435" h="97033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2"/>
                  </a:lnTo>
                  <a:lnTo>
                    <a:pt x="0" y="22912"/>
                  </a:lnTo>
                  <a:lnTo>
                    <a:pt x="411" y="20919"/>
                  </a:lnTo>
                  <a:lnTo>
                    <a:pt x="2749" y="16823"/>
                  </a:lnTo>
                  <a:lnTo>
                    <a:pt x="4361" y="15449"/>
                  </a:lnTo>
                  <a:lnTo>
                    <a:pt x="8033" y="13922"/>
                  </a:lnTo>
                  <a:lnTo>
                    <a:pt x="17438" y="13062"/>
                  </a:lnTo>
                  <a:lnTo>
                    <a:pt x="32532" y="16178"/>
                  </a:lnTo>
                  <a:lnTo>
                    <a:pt x="71210" y="47409"/>
                  </a:lnTo>
                  <a:lnTo>
                    <a:pt x="81940" y="67748"/>
                  </a:lnTo>
                  <a:lnTo>
                    <a:pt x="83434" y="79734"/>
                  </a:lnTo>
                  <a:lnTo>
                    <a:pt x="82016" y="95556"/>
                  </a:lnTo>
                  <a:lnTo>
                    <a:pt x="81194" y="96865"/>
                  </a:lnTo>
                  <a:lnTo>
                    <a:pt x="79941" y="97032"/>
                  </a:lnTo>
                  <a:lnTo>
                    <a:pt x="78399" y="96438"/>
                  </a:lnTo>
                  <a:lnTo>
                    <a:pt x="63378" y="65468"/>
                  </a:lnTo>
                  <a:lnTo>
                    <a:pt x="61309" y="47912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77"/>
            <p:cNvSpPr/>
            <p:nvPr>
              <p:custDataLst>
                <p:tags r:id="rId202"/>
              </p:custDataLst>
            </p:nvPr>
          </p:nvSpPr>
          <p:spPr>
            <a:xfrm>
              <a:off x="574981" y="602617"/>
              <a:ext cx="206070" cy="251822"/>
            </a:xfrm>
            <a:custGeom>
              <a:avLst/>
              <a:gdLst/>
              <a:ahLst/>
              <a:cxnLst/>
              <a:rect l="0" t="0" r="0" b="0"/>
              <a:pathLst>
                <a:path w="206070" h="251822">
                  <a:moveTo>
                    <a:pt x="2869" y="165733"/>
                  </a:moveTo>
                  <a:lnTo>
                    <a:pt x="2869" y="165733"/>
                  </a:lnTo>
                  <a:lnTo>
                    <a:pt x="6240" y="165733"/>
                  </a:lnTo>
                  <a:lnTo>
                    <a:pt x="6527" y="166439"/>
                  </a:lnTo>
                  <a:lnTo>
                    <a:pt x="119" y="177942"/>
                  </a:lnTo>
                  <a:lnTo>
                    <a:pt x="0" y="189269"/>
                  </a:lnTo>
                  <a:lnTo>
                    <a:pt x="5673" y="212794"/>
                  </a:lnTo>
                  <a:lnTo>
                    <a:pt x="25604" y="248305"/>
                  </a:lnTo>
                  <a:lnTo>
                    <a:pt x="30142" y="251821"/>
                  </a:lnTo>
                  <a:lnTo>
                    <a:pt x="32340" y="251347"/>
                  </a:lnTo>
                  <a:lnTo>
                    <a:pt x="36663" y="247058"/>
                  </a:lnTo>
                  <a:lnTo>
                    <a:pt x="49552" y="227031"/>
                  </a:lnTo>
                  <a:lnTo>
                    <a:pt x="57742" y="198511"/>
                  </a:lnTo>
                  <a:lnTo>
                    <a:pt x="59886" y="174141"/>
                  </a:lnTo>
                  <a:lnTo>
                    <a:pt x="65483" y="207457"/>
                  </a:lnTo>
                  <a:lnTo>
                    <a:pt x="69738" y="216262"/>
                  </a:lnTo>
                  <a:lnTo>
                    <a:pt x="72848" y="220586"/>
                  </a:lnTo>
                  <a:lnTo>
                    <a:pt x="80067" y="225390"/>
                  </a:lnTo>
                  <a:lnTo>
                    <a:pt x="83968" y="226671"/>
                  </a:lnTo>
                  <a:lnTo>
                    <a:pt x="87979" y="225408"/>
                  </a:lnTo>
                  <a:lnTo>
                    <a:pt x="96200" y="218361"/>
                  </a:lnTo>
                  <a:lnTo>
                    <a:pt x="108761" y="202493"/>
                  </a:lnTo>
                  <a:lnTo>
                    <a:pt x="118049" y="170902"/>
                  </a:lnTo>
                  <a:lnTo>
                    <a:pt x="121898" y="133633"/>
                  </a:lnTo>
                  <a:lnTo>
                    <a:pt x="126410" y="89037"/>
                  </a:lnTo>
                  <a:lnTo>
                    <a:pt x="125473" y="50189"/>
                  </a:lnTo>
                  <a:lnTo>
                    <a:pt x="118223" y="2913"/>
                  </a:lnTo>
                  <a:lnTo>
                    <a:pt x="117166" y="742"/>
                  </a:lnTo>
                  <a:lnTo>
                    <a:pt x="115756" y="0"/>
                  </a:lnTo>
                  <a:lnTo>
                    <a:pt x="114110" y="211"/>
                  </a:lnTo>
                  <a:lnTo>
                    <a:pt x="113013" y="1763"/>
                  </a:lnTo>
                  <a:lnTo>
                    <a:pt x="111794" y="7250"/>
                  </a:lnTo>
                  <a:lnTo>
                    <a:pt x="115973" y="47069"/>
                  </a:lnTo>
                  <a:lnTo>
                    <a:pt x="123675" y="91180"/>
                  </a:lnTo>
                  <a:lnTo>
                    <a:pt x="135961" y="138172"/>
                  </a:lnTo>
                  <a:lnTo>
                    <a:pt x="148006" y="182240"/>
                  </a:lnTo>
                  <a:lnTo>
                    <a:pt x="163230" y="210919"/>
                  </a:lnTo>
                  <a:lnTo>
                    <a:pt x="173153" y="221093"/>
                  </a:lnTo>
                  <a:lnTo>
                    <a:pt x="177775" y="223807"/>
                  </a:lnTo>
                  <a:lnTo>
                    <a:pt x="182268" y="224204"/>
                  </a:lnTo>
                  <a:lnTo>
                    <a:pt x="191022" y="220883"/>
                  </a:lnTo>
                  <a:lnTo>
                    <a:pt x="197735" y="212822"/>
                  </a:lnTo>
                  <a:lnTo>
                    <a:pt x="202365" y="202889"/>
                  </a:lnTo>
                  <a:lnTo>
                    <a:pt x="206069" y="184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78"/>
            <p:cNvSpPr/>
            <p:nvPr>
              <p:custDataLst>
                <p:tags r:id="rId203"/>
              </p:custDataLst>
            </p:nvPr>
          </p:nvSpPr>
          <p:spPr>
            <a:xfrm>
              <a:off x="667894" y="567088"/>
              <a:ext cx="259207" cy="218034"/>
            </a:xfrm>
            <a:custGeom>
              <a:avLst/>
              <a:gdLst/>
              <a:ahLst/>
              <a:cxnLst/>
              <a:rect l="0" t="0" r="0" b="0"/>
              <a:pathLst>
                <a:path w="259207" h="218034">
                  <a:moveTo>
                    <a:pt x="11556" y="163162"/>
                  </a:moveTo>
                  <a:lnTo>
                    <a:pt x="11556" y="163162"/>
                  </a:lnTo>
                  <a:lnTo>
                    <a:pt x="2718" y="163162"/>
                  </a:lnTo>
                  <a:lnTo>
                    <a:pt x="1430" y="162456"/>
                  </a:lnTo>
                  <a:lnTo>
                    <a:pt x="572" y="161281"/>
                  </a:lnTo>
                  <a:lnTo>
                    <a:pt x="0" y="159791"/>
                  </a:lnTo>
                  <a:lnTo>
                    <a:pt x="3127" y="154373"/>
                  </a:lnTo>
                  <a:lnTo>
                    <a:pt x="43045" y="112730"/>
                  </a:lnTo>
                  <a:lnTo>
                    <a:pt x="81966" y="65830"/>
                  </a:lnTo>
                  <a:lnTo>
                    <a:pt x="105267" y="22450"/>
                  </a:lnTo>
                  <a:lnTo>
                    <a:pt x="111598" y="4604"/>
                  </a:lnTo>
                  <a:lnTo>
                    <a:pt x="111412" y="2423"/>
                  </a:lnTo>
                  <a:lnTo>
                    <a:pt x="110582" y="970"/>
                  </a:lnTo>
                  <a:lnTo>
                    <a:pt x="109323" y="0"/>
                  </a:lnTo>
                  <a:lnTo>
                    <a:pt x="108484" y="1471"/>
                  </a:lnTo>
                  <a:lnTo>
                    <a:pt x="107552" y="8749"/>
                  </a:lnTo>
                  <a:lnTo>
                    <a:pt x="112339" y="53006"/>
                  </a:lnTo>
                  <a:lnTo>
                    <a:pt x="114930" y="99711"/>
                  </a:lnTo>
                  <a:lnTo>
                    <a:pt x="121913" y="137777"/>
                  </a:lnTo>
                  <a:lnTo>
                    <a:pt x="135215" y="182397"/>
                  </a:lnTo>
                  <a:lnTo>
                    <a:pt x="139777" y="208772"/>
                  </a:lnTo>
                  <a:lnTo>
                    <a:pt x="141487" y="212619"/>
                  </a:lnTo>
                  <a:lnTo>
                    <a:pt x="144038" y="215183"/>
                  </a:lnTo>
                  <a:lnTo>
                    <a:pt x="150635" y="218033"/>
                  </a:lnTo>
                  <a:lnTo>
                    <a:pt x="152959" y="216676"/>
                  </a:lnTo>
                  <a:lnTo>
                    <a:pt x="154508" y="213654"/>
                  </a:lnTo>
                  <a:lnTo>
                    <a:pt x="162360" y="172839"/>
                  </a:lnTo>
                  <a:lnTo>
                    <a:pt x="164658" y="154763"/>
                  </a:lnTo>
                  <a:lnTo>
                    <a:pt x="170383" y="139673"/>
                  </a:lnTo>
                  <a:lnTo>
                    <a:pt x="177631" y="129674"/>
                  </a:lnTo>
                  <a:lnTo>
                    <a:pt x="185556" y="123584"/>
                  </a:lnTo>
                  <a:lnTo>
                    <a:pt x="193782" y="120877"/>
                  </a:lnTo>
                  <a:lnTo>
                    <a:pt x="205905" y="127200"/>
                  </a:lnTo>
                  <a:lnTo>
                    <a:pt x="259206" y="182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65"/>
          <p:cNvGrpSpPr/>
          <p:nvPr/>
        </p:nvGrpSpPr>
        <p:grpSpPr>
          <a:xfrm>
            <a:off x="2998720" y="880162"/>
            <a:ext cx="868431" cy="485089"/>
            <a:chOff x="2998720" y="880162"/>
            <a:chExt cx="868431" cy="485089"/>
          </a:xfrm>
        </p:grpSpPr>
        <p:sp>
          <p:nvSpPr>
            <p:cNvPr id="38" name="SMARTInkShape-2079"/>
            <p:cNvSpPr/>
            <p:nvPr>
              <p:custDataLst>
                <p:tags r:id="rId180"/>
              </p:custDataLst>
            </p:nvPr>
          </p:nvSpPr>
          <p:spPr>
            <a:xfrm>
              <a:off x="2998720" y="967808"/>
              <a:ext cx="182631" cy="397443"/>
            </a:xfrm>
            <a:custGeom>
              <a:avLst/>
              <a:gdLst/>
              <a:ahLst/>
              <a:cxnLst/>
              <a:rect l="0" t="0" r="0" b="0"/>
              <a:pathLst>
                <a:path w="182631" h="397443">
                  <a:moveTo>
                    <a:pt x="17530" y="397442"/>
                  </a:moveTo>
                  <a:lnTo>
                    <a:pt x="17530" y="397442"/>
                  </a:lnTo>
                  <a:lnTo>
                    <a:pt x="14159" y="397442"/>
                  </a:lnTo>
                  <a:lnTo>
                    <a:pt x="10623" y="393679"/>
                  </a:lnTo>
                  <a:lnTo>
                    <a:pt x="2603" y="376394"/>
                  </a:lnTo>
                  <a:lnTo>
                    <a:pt x="0" y="337389"/>
                  </a:lnTo>
                  <a:lnTo>
                    <a:pt x="3791" y="300626"/>
                  </a:lnTo>
                  <a:lnTo>
                    <a:pt x="9382" y="260884"/>
                  </a:lnTo>
                  <a:lnTo>
                    <a:pt x="16213" y="226766"/>
                  </a:lnTo>
                  <a:lnTo>
                    <a:pt x="23060" y="195292"/>
                  </a:lnTo>
                  <a:lnTo>
                    <a:pt x="30806" y="160136"/>
                  </a:lnTo>
                  <a:lnTo>
                    <a:pt x="38247" y="126167"/>
                  </a:lnTo>
                  <a:lnTo>
                    <a:pt x="47109" y="86504"/>
                  </a:lnTo>
                  <a:lnTo>
                    <a:pt x="58358" y="48960"/>
                  </a:lnTo>
                  <a:lnTo>
                    <a:pt x="73767" y="3812"/>
                  </a:lnTo>
                  <a:lnTo>
                    <a:pt x="75482" y="1672"/>
                  </a:lnTo>
                  <a:lnTo>
                    <a:pt x="77331" y="246"/>
                  </a:lnTo>
                  <a:lnTo>
                    <a:pt x="79270" y="0"/>
                  </a:lnTo>
                  <a:lnTo>
                    <a:pt x="83305" y="1608"/>
                  </a:lnTo>
                  <a:lnTo>
                    <a:pt x="91644" y="43877"/>
                  </a:lnTo>
                  <a:lnTo>
                    <a:pt x="98678" y="90266"/>
                  </a:lnTo>
                  <a:lnTo>
                    <a:pt x="105572" y="123101"/>
                  </a:lnTo>
                  <a:lnTo>
                    <a:pt x="113339" y="156509"/>
                  </a:lnTo>
                  <a:lnTo>
                    <a:pt x="123764" y="197643"/>
                  </a:lnTo>
                  <a:lnTo>
                    <a:pt x="136979" y="240618"/>
                  </a:lnTo>
                  <a:lnTo>
                    <a:pt x="152472" y="282686"/>
                  </a:lnTo>
                  <a:lnTo>
                    <a:pt x="162092" y="302371"/>
                  </a:lnTo>
                  <a:lnTo>
                    <a:pt x="182630" y="32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80"/>
            <p:cNvSpPr/>
            <p:nvPr>
              <p:custDataLst>
                <p:tags r:id="rId181"/>
              </p:custDataLst>
            </p:nvPr>
          </p:nvSpPr>
          <p:spPr>
            <a:xfrm>
              <a:off x="3011338" y="1162050"/>
              <a:ext cx="170013" cy="63501"/>
            </a:xfrm>
            <a:custGeom>
              <a:avLst/>
              <a:gdLst/>
              <a:ahLst/>
              <a:cxnLst/>
              <a:rect l="0" t="0" r="0" b="0"/>
              <a:pathLst>
                <a:path w="170013" h="63501">
                  <a:moveTo>
                    <a:pt x="36662" y="63500"/>
                  </a:moveTo>
                  <a:lnTo>
                    <a:pt x="36662" y="63500"/>
                  </a:lnTo>
                  <a:lnTo>
                    <a:pt x="720" y="51944"/>
                  </a:lnTo>
                  <a:lnTo>
                    <a:pt x="0" y="50152"/>
                  </a:lnTo>
                  <a:lnTo>
                    <a:pt x="1637" y="47546"/>
                  </a:lnTo>
                  <a:lnTo>
                    <a:pt x="4846" y="44397"/>
                  </a:lnTo>
                  <a:lnTo>
                    <a:pt x="22845" y="36595"/>
                  </a:lnTo>
                  <a:lnTo>
                    <a:pt x="69419" y="26932"/>
                  </a:lnTo>
                  <a:lnTo>
                    <a:pt x="111671" y="16133"/>
                  </a:lnTo>
                  <a:lnTo>
                    <a:pt x="170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81"/>
            <p:cNvSpPr/>
            <p:nvPr>
              <p:custDataLst>
                <p:tags r:id="rId182"/>
              </p:custDataLst>
            </p:nvPr>
          </p:nvSpPr>
          <p:spPr>
            <a:xfrm>
              <a:off x="3243559" y="1102264"/>
              <a:ext cx="83842" cy="155037"/>
            </a:xfrm>
            <a:custGeom>
              <a:avLst/>
              <a:gdLst/>
              <a:ahLst/>
              <a:cxnLst/>
              <a:rect l="0" t="0" r="0" b="0"/>
              <a:pathLst>
                <a:path w="83842" h="155037">
                  <a:moveTo>
                    <a:pt x="83841" y="15336"/>
                  </a:moveTo>
                  <a:lnTo>
                    <a:pt x="83841" y="15336"/>
                  </a:lnTo>
                  <a:lnTo>
                    <a:pt x="80470" y="11965"/>
                  </a:lnTo>
                  <a:lnTo>
                    <a:pt x="51238" y="409"/>
                  </a:lnTo>
                  <a:lnTo>
                    <a:pt x="42775" y="0"/>
                  </a:lnTo>
                  <a:lnTo>
                    <a:pt x="35250" y="2876"/>
                  </a:lnTo>
                  <a:lnTo>
                    <a:pt x="19820" y="13133"/>
                  </a:lnTo>
                  <a:lnTo>
                    <a:pt x="10467" y="23529"/>
                  </a:lnTo>
                  <a:lnTo>
                    <a:pt x="639" y="48024"/>
                  </a:lnTo>
                  <a:lnTo>
                    <a:pt x="0" y="74253"/>
                  </a:lnTo>
                  <a:lnTo>
                    <a:pt x="4279" y="96528"/>
                  </a:lnTo>
                  <a:lnTo>
                    <a:pt x="16758" y="119905"/>
                  </a:lnTo>
                  <a:lnTo>
                    <a:pt x="37231" y="141334"/>
                  </a:lnTo>
                  <a:lnTo>
                    <a:pt x="64791" y="15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82"/>
            <p:cNvSpPr/>
            <p:nvPr>
              <p:custDataLst>
                <p:tags r:id="rId183"/>
              </p:custDataLst>
            </p:nvPr>
          </p:nvSpPr>
          <p:spPr>
            <a:xfrm>
              <a:off x="3376466" y="1098889"/>
              <a:ext cx="65235" cy="121926"/>
            </a:xfrm>
            <a:custGeom>
              <a:avLst/>
              <a:gdLst/>
              <a:ahLst/>
              <a:cxnLst/>
              <a:rect l="0" t="0" r="0" b="0"/>
              <a:pathLst>
                <a:path w="65235" h="121926">
                  <a:moveTo>
                    <a:pt x="58884" y="12361"/>
                  </a:moveTo>
                  <a:lnTo>
                    <a:pt x="58884" y="12361"/>
                  </a:lnTo>
                  <a:lnTo>
                    <a:pt x="58884" y="3523"/>
                  </a:lnTo>
                  <a:lnTo>
                    <a:pt x="58178" y="2235"/>
                  </a:lnTo>
                  <a:lnTo>
                    <a:pt x="57002" y="1377"/>
                  </a:lnTo>
                  <a:lnTo>
                    <a:pt x="55513" y="805"/>
                  </a:lnTo>
                  <a:lnTo>
                    <a:pt x="43304" y="0"/>
                  </a:lnTo>
                  <a:lnTo>
                    <a:pt x="29652" y="3132"/>
                  </a:lnTo>
                  <a:lnTo>
                    <a:pt x="20962" y="10376"/>
                  </a:lnTo>
                  <a:lnTo>
                    <a:pt x="16670" y="15271"/>
                  </a:lnTo>
                  <a:lnTo>
                    <a:pt x="0" y="61651"/>
                  </a:lnTo>
                  <a:lnTo>
                    <a:pt x="122" y="88505"/>
                  </a:lnTo>
                  <a:lnTo>
                    <a:pt x="4628" y="108692"/>
                  </a:lnTo>
                  <a:lnTo>
                    <a:pt x="7896" y="113271"/>
                  </a:lnTo>
                  <a:lnTo>
                    <a:pt x="17173" y="120239"/>
                  </a:lnTo>
                  <a:lnTo>
                    <a:pt x="28351" y="121925"/>
                  </a:lnTo>
                  <a:lnTo>
                    <a:pt x="34296" y="121387"/>
                  </a:lnTo>
                  <a:lnTo>
                    <a:pt x="65234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83"/>
            <p:cNvSpPr/>
            <p:nvPr>
              <p:custDataLst>
                <p:tags r:id="rId184"/>
              </p:custDataLst>
            </p:nvPr>
          </p:nvSpPr>
          <p:spPr>
            <a:xfrm>
              <a:off x="3474595" y="1082076"/>
              <a:ext cx="75056" cy="130775"/>
            </a:xfrm>
            <a:custGeom>
              <a:avLst/>
              <a:gdLst/>
              <a:ahLst/>
              <a:cxnLst/>
              <a:rect l="0" t="0" r="0" b="0"/>
              <a:pathLst>
                <a:path w="75056" h="130775">
                  <a:moveTo>
                    <a:pt x="11555" y="67274"/>
                  </a:moveTo>
                  <a:lnTo>
                    <a:pt x="11555" y="67274"/>
                  </a:lnTo>
                  <a:lnTo>
                    <a:pt x="0" y="67274"/>
                  </a:lnTo>
                  <a:lnTo>
                    <a:pt x="2565" y="67274"/>
                  </a:lnTo>
                  <a:lnTo>
                    <a:pt x="28117" y="58436"/>
                  </a:lnTo>
                  <a:lnTo>
                    <a:pt x="57227" y="33865"/>
                  </a:lnTo>
                  <a:lnTo>
                    <a:pt x="68675" y="19354"/>
                  </a:lnTo>
                  <a:lnTo>
                    <a:pt x="70096" y="14866"/>
                  </a:lnTo>
                  <a:lnTo>
                    <a:pt x="69793" y="6117"/>
                  </a:lnTo>
                  <a:lnTo>
                    <a:pt x="68019" y="3219"/>
                  </a:lnTo>
                  <a:lnTo>
                    <a:pt x="65426" y="1287"/>
                  </a:lnTo>
                  <a:lnTo>
                    <a:pt x="62285" y="0"/>
                  </a:lnTo>
                  <a:lnTo>
                    <a:pt x="58075" y="1258"/>
                  </a:lnTo>
                  <a:lnTo>
                    <a:pt x="30041" y="24165"/>
                  </a:lnTo>
                  <a:lnTo>
                    <a:pt x="23299" y="34239"/>
                  </a:lnTo>
                  <a:lnTo>
                    <a:pt x="10593" y="63002"/>
                  </a:lnTo>
                  <a:lnTo>
                    <a:pt x="11662" y="88194"/>
                  </a:lnTo>
                  <a:lnTo>
                    <a:pt x="14659" y="100325"/>
                  </a:lnTo>
                  <a:lnTo>
                    <a:pt x="23685" y="115089"/>
                  </a:lnTo>
                  <a:lnTo>
                    <a:pt x="38668" y="128400"/>
                  </a:lnTo>
                  <a:lnTo>
                    <a:pt x="44447" y="130602"/>
                  </a:lnTo>
                  <a:lnTo>
                    <a:pt x="75055" y="130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84"/>
            <p:cNvSpPr/>
            <p:nvPr>
              <p:custDataLst>
                <p:tags r:id="rId185"/>
              </p:custDataLst>
            </p:nvPr>
          </p:nvSpPr>
          <p:spPr>
            <a:xfrm>
              <a:off x="3587750" y="1044963"/>
              <a:ext cx="117911" cy="280353"/>
            </a:xfrm>
            <a:custGeom>
              <a:avLst/>
              <a:gdLst/>
              <a:ahLst/>
              <a:cxnLst/>
              <a:rect l="0" t="0" r="0" b="0"/>
              <a:pathLst>
                <a:path w="117911" h="280353">
                  <a:moveTo>
                    <a:pt x="0" y="110737"/>
                  </a:moveTo>
                  <a:lnTo>
                    <a:pt x="0" y="110737"/>
                  </a:lnTo>
                  <a:lnTo>
                    <a:pt x="3371" y="103995"/>
                  </a:lnTo>
                  <a:lnTo>
                    <a:pt x="5775" y="102009"/>
                  </a:lnTo>
                  <a:lnTo>
                    <a:pt x="12209" y="99802"/>
                  </a:lnTo>
                  <a:lnTo>
                    <a:pt x="14489" y="100625"/>
                  </a:lnTo>
                  <a:lnTo>
                    <a:pt x="16009" y="102584"/>
                  </a:lnTo>
                  <a:lnTo>
                    <a:pt x="17699" y="109936"/>
                  </a:lnTo>
                  <a:lnTo>
                    <a:pt x="17944" y="129236"/>
                  </a:lnTo>
                  <a:lnTo>
                    <a:pt x="13253" y="175025"/>
                  </a:lnTo>
                  <a:lnTo>
                    <a:pt x="14691" y="221221"/>
                  </a:lnTo>
                  <a:lnTo>
                    <a:pt x="21560" y="261521"/>
                  </a:lnTo>
                  <a:lnTo>
                    <a:pt x="24262" y="279435"/>
                  </a:lnTo>
                  <a:lnTo>
                    <a:pt x="25347" y="280352"/>
                  </a:lnTo>
                  <a:lnTo>
                    <a:pt x="26776" y="278847"/>
                  </a:lnTo>
                  <a:lnTo>
                    <a:pt x="28434" y="275727"/>
                  </a:lnTo>
                  <a:lnTo>
                    <a:pt x="31800" y="235233"/>
                  </a:lnTo>
                  <a:lnTo>
                    <a:pt x="35920" y="193329"/>
                  </a:lnTo>
                  <a:lnTo>
                    <a:pt x="38160" y="149006"/>
                  </a:lnTo>
                  <a:lnTo>
                    <a:pt x="44880" y="103872"/>
                  </a:lnTo>
                  <a:lnTo>
                    <a:pt x="52809" y="63547"/>
                  </a:lnTo>
                  <a:lnTo>
                    <a:pt x="67162" y="21999"/>
                  </a:lnTo>
                  <a:lnTo>
                    <a:pt x="71713" y="9209"/>
                  </a:lnTo>
                  <a:lnTo>
                    <a:pt x="74619" y="4952"/>
                  </a:lnTo>
                  <a:lnTo>
                    <a:pt x="81612" y="221"/>
                  </a:lnTo>
                  <a:lnTo>
                    <a:pt x="91306" y="0"/>
                  </a:lnTo>
                  <a:lnTo>
                    <a:pt x="96854" y="929"/>
                  </a:lnTo>
                  <a:lnTo>
                    <a:pt x="106781" y="9487"/>
                  </a:lnTo>
                  <a:lnTo>
                    <a:pt x="114486" y="21993"/>
                  </a:lnTo>
                  <a:lnTo>
                    <a:pt x="117910" y="34606"/>
                  </a:lnTo>
                  <a:lnTo>
                    <a:pt x="115669" y="49149"/>
                  </a:lnTo>
                  <a:lnTo>
                    <a:pt x="106475" y="69441"/>
                  </a:lnTo>
                  <a:lnTo>
                    <a:pt x="92931" y="84390"/>
                  </a:lnTo>
                  <a:lnTo>
                    <a:pt x="87354" y="88939"/>
                  </a:lnTo>
                  <a:lnTo>
                    <a:pt x="82225" y="91266"/>
                  </a:lnTo>
                  <a:lnTo>
                    <a:pt x="63500" y="9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085"/>
            <p:cNvSpPr/>
            <p:nvPr>
              <p:custDataLst>
                <p:tags r:id="rId186"/>
              </p:custDataLst>
            </p:nvPr>
          </p:nvSpPr>
          <p:spPr>
            <a:xfrm>
              <a:off x="3754112" y="880162"/>
              <a:ext cx="87639" cy="287361"/>
            </a:xfrm>
            <a:custGeom>
              <a:avLst/>
              <a:gdLst/>
              <a:ahLst/>
              <a:cxnLst/>
              <a:rect l="0" t="0" r="0" b="0"/>
              <a:pathLst>
                <a:path w="87639" h="287361">
                  <a:moveTo>
                    <a:pt x="62238" y="8838"/>
                  </a:moveTo>
                  <a:lnTo>
                    <a:pt x="62238" y="8838"/>
                  </a:lnTo>
                  <a:lnTo>
                    <a:pt x="65609" y="5467"/>
                  </a:lnTo>
                  <a:lnTo>
                    <a:pt x="65896" y="3768"/>
                  </a:lnTo>
                  <a:lnTo>
                    <a:pt x="65382" y="1930"/>
                  </a:lnTo>
                  <a:lnTo>
                    <a:pt x="64334" y="0"/>
                  </a:lnTo>
                  <a:lnTo>
                    <a:pt x="63635" y="124"/>
                  </a:lnTo>
                  <a:lnTo>
                    <a:pt x="52541" y="45051"/>
                  </a:lnTo>
                  <a:lnTo>
                    <a:pt x="38644" y="86775"/>
                  </a:lnTo>
                  <a:lnTo>
                    <a:pt x="25540" y="132209"/>
                  </a:lnTo>
                  <a:lnTo>
                    <a:pt x="15948" y="175730"/>
                  </a:lnTo>
                  <a:lnTo>
                    <a:pt x="7259" y="222975"/>
                  </a:lnTo>
                  <a:lnTo>
                    <a:pt x="0" y="261770"/>
                  </a:lnTo>
                  <a:lnTo>
                    <a:pt x="3062" y="275063"/>
                  </a:lnTo>
                  <a:lnTo>
                    <a:pt x="5854" y="281571"/>
                  </a:lnTo>
                  <a:lnTo>
                    <a:pt x="9832" y="285205"/>
                  </a:lnTo>
                  <a:lnTo>
                    <a:pt x="14601" y="286921"/>
                  </a:lnTo>
                  <a:lnTo>
                    <a:pt x="19896" y="287360"/>
                  </a:lnTo>
                  <a:lnTo>
                    <a:pt x="40833" y="281236"/>
                  </a:lnTo>
                  <a:lnTo>
                    <a:pt x="61540" y="263742"/>
                  </a:lnTo>
                  <a:lnTo>
                    <a:pt x="77361" y="241981"/>
                  </a:lnTo>
                  <a:lnTo>
                    <a:pt x="87638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86"/>
            <p:cNvSpPr/>
            <p:nvPr>
              <p:custDataLst>
                <p:tags r:id="rId187"/>
              </p:custDataLst>
            </p:nvPr>
          </p:nvSpPr>
          <p:spPr>
            <a:xfrm>
              <a:off x="3751421" y="1016000"/>
              <a:ext cx="115730" cy="38101"/>
            </a:xfrm>
            <a:custGeom>
              <a:avLst/>
              <a:gdLst/>
              <a:ahLst/>
              <a:cxnLst/>
              <a:rect l="0" t="0" r="0" b="0"/>
              <a:pathLst>
                <a:path w="115730" h="38101">
                  <a:moveTo>
                    <a:pt x="14129" y="38100"/>
                  </a:moveTo>
                  <a:lnTo>
                    <a:pt x="14129" y="38100"/>
                  </a:lnTo>
                  <a:lnTo>
                    <a:pt x="1920" y="38100"/>
                  </a:lnTo>
                  <a:lnTo>
                    <a:pt x="345" y="37394"/>
                  </a:lnTo>
                  <a:lnTo>
                    <a:pt x="0" y="36219"/>
                  </a:lnTo>
                  <a:lnTo>
                    <a:pt x="477" y="34729"/>
                  </a:lnTo>
                  <a:lnTo>
                    <a:pt x="7889" y="29262"/>
                  </a:lnTo>
                  <a:lnTo>
                    <a:pt x="52871" y="19001"/>
                  </a:lnTo>
                  <a:lnTo>
                    <a:pt x="115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66"/>
          <p:cNvGrpSpPr/>
          <p:nvPr/>
        </p:nvGrpSpPr>
        <p:grpSpPr>
          <a:xfrm>
            <a:off x="4287544" y="919164"/>
            <a:ext cx="621007" cy="275603"/>
            <a:chOff x="4287544" y="919164"/>
            <a:chExt cx="621007" cy="275603"/>
          </a:xfrm>
        </p:grpSpPr>
        <p:sp>
          <p:nvSpPr>
            <p:cNvPr id="47" name="SMARTInkShape-2087"/>
            <p:cNvSpPr/>
            <p:nvPr>
              <p:custDataLst>
                <p:tags r:id="rId178"/>
              </p:custDataLst>
            </p:nvPr>
          </p:nvSpPr>
          <p:spPr>
            <a:xfrm>
              <a:off x="4287544" y="967083"/>
              <a:ext cx="189088" cy="226542"/>
            </a:xfrm>
            <a:custGeom>
              <a:avLst/>
              <a:gdLst/>
              <a:ahLst/>
              <a:cxnLst/>
              <a:rect l="0" t="0" r="0" b="0"/>
              <a:pathLst>
                <a:path w="189088" h="226542">
                  <a:moveTo>
                    <a:pt x="5056" y="36217"/>
                  </a:moveTo>
                  <a:lnTo>
                    <a:pt x="5056" y="36217"/>
                  </a:lnTo>
                  <a:lnTo>
                    <a:pt x="5056" y="74207"/>
                  </a:lnTo>
                  <a:lnTo>
                    <a:pt x="5056" y="118118"/>
                  </a:lnTo>
                  <a:lnTo>
                    <a:pt x="5056" y="164343"/>
                  </a:lnTo>
                  <a:lnTo>
                    <a:pt x="5056" y="202888"/>
                  </a:lnTo>
                  <a:lnTo>
                    <a:pt x="5056" y="156171"/>
                  </a:lnTo>
                  <a:lnTo>
                    <a:pt x="5056" y="111270"/>
                  </a:lnTo>
                  <a:lnTo>
                    <a:pt x="4350" y="74369"/>
                  </a:lnTo>
                  <a:lnTo>
                    <a:pt x="30" y="30295"/>
                  </a:lnTo>
                  <a:lnTo>
                    <a:pt x="0" y="12418"/>
                  </a:lnTo>
                  <a:lnTo>
                    <a:pt x="2338" y="4473"/>
                  </a:lnTo>
                  <a:lnTo>
                    <a:pt x="4655" y="2354"/>
                  </a:lnTo>
                  <a:lnTo>
                    <a:pt x="10992" y="0"/>
                  </a:lnTo>
                  <a:lnTo>
                    <a:pt x="15364" y="2195"/>
                  </a:lnTo>
                  <a:lnTo>
                    <a:pt x="31628" y="19473"/>
                  </a:lnTo>
                  <a:lnTo>
                    <a:pt x="62360" y="66711"/>
                  </a:lnTo>
                  <a:lnTo>
                    <a:pt x="88950" y="110710"/>
                  </a:lnTo>
                  <a:lnTo>
                    <a:pt x="113271" y="157784"/>
                  </a:lnTo>
                  <a:lnTo>
                    <a:pt x="136824" y="204536"/>
                  </a:lnTo>
                  <a:lnTo>
                    <a:pt x="145776" y="222418"/>
                  </a:lnTo>
                  <a:lnTo>
                    <a:pt x="148964" y="225262"/>
                  </a:lnTo>
                  <a:lnTo>
                    <a:pt x="152500" y="226453"/>
                  </a:lnTo>
                  <a:lnTo>
                    <a:pt x="156269" y="226541"/>
                  </a:lnTo>
                  <a:lnTo>
                    <a:pt x="160193" y="223072"/>
                  </a:lnTo>
                  <a:lnTo>
                    <a:pt x="168315" y="209810"/>
                  </a:lnTo>
                  <a:lnTo>
                    <a:pt x="179957" y="167481"/>
                  </a:lnTo>
                  <a:lnTo>
                    <a:pt x="187170" y="122118"/>
                  </a:lnTo>
                  <a:lnTo>
                    <a:pt x="188804" y="78820"/>
                  </a:lnTo>
                  <a:lnTo>
                    <a:pt x="189087" y="38649"/>
                  </a:lnTo>
                  <a:lnTo>
                    <a:pt x="184818" y="8292"/>
                  </a:lnTo>
                  <a:lnTo>
                    <a:pt x="184164" y="6312"/>
                  </a:lnTo>
                  <a:lnTo>
                    <a:pt x="182856" y="4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88"/>
            <p:cNvSpPr/>
            <p:nvPr>
              <p:custDataLst>
                <p:tags r:id="rId179"/>
              </p:custDataLst>
            </p:nvPr>
          </p:nvSpPr>
          <p:spPr>
            <a:xfrm>
              <a:off x="4535336" y="919164"/>
              <a:ext cx="373215" cy="275603"/>
            </a:xfrm>
            <a:custGeom>
              <a:avLst/>
              <a:gdLst/>
              <a:ahLst/>
              <a:cxnLst/>
              <a:rect l="0" t="0" r="0" b="0"/>
              <a:pathLst>
                <a:path w="373215" h="275603">
                  <a:moveTo>
                    <a:pt x="30314" y="173036"/>
                  </a:moveTo>
                  <a:lnTo>
                    <a:pt x="30314" y="173036"/>
                  </a:lnTo>
                  <a:lnTo>
                    <a:pt x="26943" y="169665"/>
                  </a:lnTo>
                  <a:lnTo>
                    <a:pt x="23406" y="168010"/>
                  </a:lnTo>
                  <a:lnTo>
                    <a:pt x="18758" y="166947"/>
                  </a:lnTo>
                  <a:lnTo>
                    <a:pt x="11211" y="176876"/>
                  </a:lnTo>
                  <a:lnTo>
                    <a:pt x="3409" y="196595"/>
                  </a:lnTo>
                  <a:lnTo>
                    <a:pt x="0" y="216940"/>
                  </a:lnTo>
                  <a:lnTo>
                    <a:pt x="5660" y="254190"/>
                  </a:lnTo>
                  <a:lnTo>
                    <a:pt x="10184" y="266255"/>
                  </a:lnTo>
                  <a:lnTo>
                    <a:pt x="16899" y="273968"/>
                  </a:lnTo>
                  <a:lnTo>
                    <a:pt x="20665" y="275602"/>
                  </a:lnTo>
                  <a:lnTo>
                    <a:pt x="28612" y="275536"/>
                  </a:lnTo>
                  <a:lnTo>
                    <a:pt x="36848" y="269391"/>
                  </a:lnTo>
                  <a:lnTo>
                    <a:pt x="45212" y="258194"/>
                  </a:lnTo>
                  <a:lnTo>
                    <a:pt x="70162" y="211077"/>
                  </a:lnTo>
                  <a:lnTo>
                    <a:pt x="72719" y="205701"/>
                  </a:lnTo>
                  <a:lnTo>
                    <a:pt x="73855" y="202370"/>
                  </a:lnTo>
                  <a:lnTo>
                    <a:pt x="74158" y="202470"/>
                  </a:lnTo>
                  <a:lnTo>
                    <a:pt x="74495" y="206579"/>
                  </a:lnTo>
                  <a:lnTo>
                    <a:pt x="78099" y="236633"/>
                  </a:lnTo>
                  <a:lnTo>
                    <a:pt x="83591" y="248873"/>
                  </a:lnTo>
                  <a:lnTo>
                    <a:pt x="91387" y="254484"/>
                  </a:lnTo>
                  <a:lnTo>
                    <a:pt x="96429" y="256968"/>
                  </a:lnTo>
                  <a:lnTo>
                    <a:pt x="107676" y="257846"/>
                  </a:lnTo>
                  <a:lnTo>
                    <a:pt x="113638" y="257093"/>
                  </a:lnTo>
                  <a:lnTo>
                    <a:pt x="125908" y="248730"/>
                  </a:lnTo>
                  <a:lnTo>
                    <a:pt x="156653" y="216008"/>
                  </a:lnTo>
                  <a:lnTo>
                    <a:pt x="177696" y="178258"/>
                  </a:lnTo>
                  <a:lnTo>
                    <a:pt x="202648" y="130865"/>
                  </a:lnTo>
                  <a:lnTo>
                    <a:pt x="217272" y="90211"/>
                  </a:lnTo>
                  <a:lnTo>
                    <a:pt x="218233" y="51495"/>
                  </a:lnTo>
                  <a:lnTo>
                    <a:pt x="213699" y="27898"/>
                  </a:lnTo>
                  <a:lnTo>
                    <a:pt x="211837" y="23361"/>
                  </a:lnTo>
                  <a:lnTo>
                    <a:pt x="209185" y="21747"/>
                  </a:lnTo>
                  <a:lnTo>
                    <a:pt x="206006" y="22082"/>
                  </a:lnTo>
                  <a:lnTo>
                    <a:pt x="202475" y="23717"/>
                  </a:lnTo>
                  <a:lnTo>
                    <a:pt x="196671" y="31177"/>
                  </a:lnTo>
                  <a:lnTo>
                    <a:pt x="181338" y="68016"/>
                  </a:lnTo>
                  <a:lnTo>
                    <a:pt x="173647" y="112849"/>
                  </a:lnTo>
                  <a:lnTo>
                    <a:pt x="170492" y="156513"/>
                  </a:lnTo>
                  <a:lnTo>
                    <a:pt x="173479" y="196818"/>
                  </a:lnTo>
                  <a:lnTo>
                    <a:pt x="181569" y="236635"/>
                  </a:lnTo>
                  <a:lnTo>
                    <a:pt x="188320" y="249750"/>
                  </a:lnTo>
                  <a:lnTo>
                    <a:pt x="193507" y="253812"/>
                  </a:lnTo>
                  <a:lnTo>
                    <a:pt x="206795" y="258325"/>
                  </a:lnTo>
                  <a:lnTo>
                    <a:pt x="220228" y="256568"/>
                  </a:lnTo>
                  <a:lnTo>
                    <a:pt x="233959" y="249673"/>
                  </a:lnTo>
                  <a:lnTo>
                    <a:pt x="255439" y="230629"/>
                  </a:lnTo>
                  <a:lnTo>
                    <a:pt x="288968" y="183397"/>
                  </a:lnTo>
                  <a:lnTo>
                    <a:pt x="304350" y="157997"/>
                  </a:lnTo>
                  <a:lnTo>
                    <a:pt x="317846" y="117701"/>
                  </a:lnTo>
                  <a:lnTo>
                    <a:pt x="333166" y="71089"/>
                  </a:lnTo>
                  <a:lnTo>
                    <a:pt x="339006" y="44052"/>
                  </a:lnTo>
                  <a:lnTo>
                    <a:pt x="338854" y="19342"/>
                  </a:lnTo>
                  <a:lnTo>
                    <a:pt x="337607" y="13424"/>
                  </a:lnTo>
                  <a:lnTo>
                    <a:pt x="332459" y="4966"/>
                  </a:lnTo>
                  <a:lnTo>
                    <a:pt x="329111" y="1722"/>
                  </a:lnTo>
                  <a:lnTo>
                    <a:pt x="326173" y="266"/>
                  </a:lnTo>
                  <a:lnTo>
                    <a:pt x="323509" y="0"/>
                  </a:lnTo>
                  <a:lnTo>
                    <a:pt x="321027" y="529"/>
                  </a:lnTo>
                  <a:lnTo>
                    <a:pt x="310793" y="18128"/>
                  </a:lnTo>
                  <a:lnTo>
                    <a:pt x="305565" y="55798"/>
                  </a:lnTo>
                  <a:lnTo>
                    <a:pt x="304016" y="95965"/>
                  </a:lnTo>
                  <a:lnTo>
                    <a:pt x="306928" y="141420"/>
                  </a:lnTo>
                  <a:lnTo>
                    <a:pt x="315630" y="180523"/>
                  </a:lnTo>
                  <a:lnTo>
                    <a:pt x="333888" y="217823"/>
                  </a:lnTo>
                  <a:lnTo>
                    <a:pt x="373214" y="25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089"/>
          <p:cNvSpPr/>
          <p:nvPr>
            <p:custDataLst>
              <p:tags r:id="rId1"/>
            </p:custDataLst>
          </p:nvPr>
        </p:nvSpPr>
        <p:spPr>
          <a:xfrm>
            <a:off x="5867435" y="508000"/>
            <a:ext cx="146016" cy="3447772"/>
          </a:xfrm>
          <a:custGeom>
            <a:avLst/>
            <a:gdLst/>
            <a:ahLst/>
            <a:cxnLst/>
            <a:rect l="0" t="0" r="0" b="0"/>
            <a:pathLst>
              <a:path w="146016" h="3447772">
                <a:moveTo>
                  <a:pt x="146015" y="0"/>
                </a:moveTo>
                <a:lnTo>
                  <a:pt x="146015" y="0"/>
                </a:lnTo>
                <a:lnTo>
                  <a:pt x="137176" y="45466"/>
                </a:lnTo>
                <a:lnTo>
                  <a:pt x="124346" y="82851"/>
                </a:lnTo>
                <a:lnTo>
                  <a:pt x="113101" y="115610"/>
                </a:lnTo>
                <a:lnTo>
                  <a:pt x="102459" y="150865"/>
                </a:lnTo>
                <a:lnTo>
                  <a:pt x="92501" y="194514"/>
                </a:lnTo>
                <a:lnTo>
                  <a:pt x="85082" y="234963"/>
                </a:lnTo>
                <a:lnTo>
                  <a:pt x="78414" y="277914"/>
                </a:lnTo>
                <a:lnTo>
                  <a:pt x="72677" y="322626"/>
                </a:lnTo>
                <a:lnTo>
                  <a:pt x="71087" y="354821"/>
                </a:lnTo>
                <a:lnTo>
                  <a:pt x="68498" y="387944"/>
                </a:lnTo>
                <a:lnTo>
                  <a:pt x="65702" y="422186"/>
                </a:lnTo>
                <a:lnTo>
                  <a:pt x="64459" y="458572"/>
                </a:lnTo>
                <a:lnTo>
                  <a:pt x="62026" y="495910"/>
                </a:lnTo>
                <a:lnTo>
                  <a:pt x="59298" y="534376"/>
                </a:lnTo>
                <a:lnTo>
                  <a:pt x="58085" y="574991"/>
                </a:lnTo>
                <a:lnTo>
                  <a:pt x="57546" y="616561"/>
                </a:lnTo>
                <a:lnTo>
                  <a:pt x="57306" y="659260"/>
                </a:lnTo>
                <a:lnTo>
                  <a:pt x="57200" y="704108"/>
                </a:lnTo>
                <a:lnTo>
                  <a:pt x="57153" y="749911"/>
                </a:lnTo>
                <a:lnTo>
                  <a:pt x="57132" y="796138"/>
                </a:lnTo>
                <a:lnTo>
                  <a:pt x="57122" y="842554"/>
                </a:lnTo>
                <a:lnTo>
                  <a:pt x="57120" y="866503"/>
                </a:lnTo>
                <a:lnTo>
                  <a:pt x="57118" y="890935"/>
                </a:lnTo>
                <a:lnTo>
                  <a:pt x="57117" y="915690"/>
                </a:lnTo>
                <a:lnTo>
                  <a:pt x="57117" y="940660"/>
                </a:lnTo>
                <a:lnTo>
                  <a:pt x="57117" y="965773"/>
                </a:lnTo>
                <a:lnTo>
                  <a:pt x="57116" y="990982"/>
                </a:lnTo>
                <a:lnTo>
                  <a:pt x="57116" y="1016960"/>
                </a:lnTo>
                <a:lnTo>
                  <a:pt x="57115" y="1043451"/>
                </a:lnTo>
                <a:lnTo>
                  <a:pt x="57115" y="1070284"/>
                </a:lnTo>
                <a:lnTo>
                  <a:pt x="57115" y="1096639"/>
                </a:lnTo>
                <a:lnTo>
                  <a:pt x="57115" y="1122676"/>
                </a:lnTo>
                <a:lnTo>
                  <a:pt x="57115" y="1148501"/>
                </a:lnTo>
                <a:lnTo>
                  <a:pt x="57115" y="1174184"/>
                </a:lnTo>
                <a:lnTo>
                  <a:pt x="57115" y="1199773"/>
                </a:lnTo>
                <a:lnTo>
                  <a:pt x="57115" y="1225298"/>
                </a:lnTo>
                <a:lnTo>
                  <a:pt x="57115" y="1252193"/>
                </a:lnTo>
                <a:lnTo>
                  <a:pt x="57115" y="1280001"/>
                </a:lnTo>
                <a:lnTo>
                  <a:pt x="57115" y="1308417"/>
                </a:lnTo>
                <a:lnTo>
                  <a:pt x="57115" y="1336534"/>
                </a:lnTo>
                <a:lnTo>
                  <a:pt x="57115" y="1364450"/>
                </a:lnTo>
                <a:lnTo>
                  <a:pt x="57115" y="1392234"/>
                </a:lnTo>
                <a:lnTo>
                  <a:pt x="57115" y="1420633"/>
                </a:lnTo>
                <a:lnTo>
                  <a:pt x="57115" y="1449444"/>
                </a:lnTo>
                <a:lnTo>
                  <a:pt x="57115" y="1478530"/>
                </a:lnTo>
                <a:lnTo>
                  <a:pt x="57115" y="1507092"/>
                </a:lnTo>
                <a:lnTo>
                  <a:pt x="57115" y="1535306"/>
                </a:lnTo>
                <a:lnTo>
                  <a:pt x="57115" y="1563287"/>
                </a:lnTo>
                <a:lnTo>
                  <a:pt x="57115" y="1591819"/>
                </a:lnTo>
                <a:lnTo>
                  <a:pt x="57115" y="1620718"/>
                </a:lnTo>
                <a:lnTo>
                  <a:pt x="57115" y="1649862"/>
                </a:lnTo>
                <a:lnTo>
                  <a:pt x="57115" y="1678464"/>
                </a:lnTo>
                <a:lnTo>
                  <a:pt x="57115" y="1706704"/>
                </a:lnTo>
                <a:lnTo>
                  <a:pt x="57115" y="1734702"/>
                </a:lnTo>
                <a:lnTo>
                  <a:pt x="57115" y="1762540"/>
                </a:lnTo>
                <a:lnTo>
                  <a:pt x="57115" y="1790271"/>
                </a:lnTo>
                <a:lnTo>
                  <a:pt x="57115" y="1817931"/>
                </a:lnTo>
                <a:lnTo>
                  <a:pt x="56410" y="1846248"/>
                </a:lnTo>
                <a:lnTo>
                  <a:pt x="55234" y="1875004"/>
                </a:lnTo>
                <a:lnTo>
                  <a:pt x="53744" y="1904053"/>
                </a:lnTo>
                <a:lnTo>
                  <a:pt x="52751" y="1932591"/>
                </a:lnTo>
                <a:lnTo>
                  <a:pt x="52089" y="1960788"/>
                </a:lnTo>
                <a:lnTo>
                  <a:pt x="51648" y="1988759"/>
                </a:lnTo>
                <a:lnTo>
                  <a:pt x="50648" y="2016578"/>
                </a:lnTo>
                <a:lnTo>
                  <a:pt x="49276" y="2044297"/>
                </a:lnTo>
                <a:lnTo>
                  <a:pt x="47655" y="2071948"/>
                </a:lnTo>
                <a:lnTo>
                  <a:pt x="45870" y="2098849"/>
                </a:lnTo>
                <a:lnTo>
                  <a:pt x="43974" y="2125249"/>
                </a:lnTo>
                <a:lnTo>
                  <a:pt x="42005" y="2151316"/>
                </a:lnTo>
                <a:lnTo>
                  <a:pt x="39986" y="2178572"/>
                </a:lnTo>
                <a:lnTo>
                  <a:pt x="37935" y="2206620"/>
                </a:lnTo>
                <a:lnTo>
                  <a:pt x="35862" y="2235197"/>
                </a:lnTo>
                <a:lnTo>
                  <a:pt x="33774" y="2263420"/>
                </a:lnTo>
                <a:lnTo>
                  <a:pt x="31676" y="2291408"/>
                </a:lnTo>
                <a:lnTo>
                  <a:pt x="29571" y="2319238"/>
                </a:lnTo>
                <a:lnTo>
                  <a:pt x="28169" y="2346259"/>
                </a:lnTo>
                <a:lnTo>
                  <a:pt x="27235" y="2372739"/>
                </a:lnTo>
                <a:lnTo>
                  <a:pt x="26611" y="2398859"/>
                </a:lnTo>
                <a:lnTo>
                  <a:pt x="25491" y="2425445"/>
                </a:lnTo>
                <a:lnTo>
                  <a:pt x="24037" y="2452341"/>
                </a:lnTo>
                <a:lnTo>
                  <a:pt x="22364" y="2479444"/>
                </a:lnTo>
                <a:lnTo>
                  <a:pt x="20542" y="2505274"/>
                </a:lnTo>
                <a:lnTo>
                  <a:pt x="18622" y="2530255"/>
                </a:lnTo>
                <a:lnTo>
                  <a:pt x="16636" y="2554670"/>
                </a:lnTo>
                <a:lnTo>
                  <a:pt x="14608" y="2579413"/>
                </a:lnTo>
                <a:lnTo>
                  <a:pt x="12549" y="2604375"/>
                </a:lnTo>
                <a:lnTo>
                  <a:pt x="10471" y="2629484"/>
                </a:lnTo>
                <a:lnTo>
                  <a:pt x="8162" y="2676196"/>
                </a:lnTo>
                <a:lnTo>
                  <a:pt x="7135" y="2720476"/>
                </a:lnTo>
                <a:lnTo>
                  <a:pt x="6680" y="2763674"/>
                </a:lnTo>
                <a:lnTo>
                  <a:pt x="6478" y="2806392"/>
                </a:lnTo>
                <a:lnTo>
                  <a:pt x="5681" y="2848191"/>
                </a:lnTo>
                <a:lnTo>
                  <a:pt x="2976" y="2887935"/>
                </a:lnTo>
                <a:lnTo>
                  <a:pt x="1303" y="2926765"/>
                </a:lnTo>
                <a:lnTo>
                  <a:pt x="560" y="2964485"/>
                </a:lnTo>
                <a:lnTo>
                  <a:pt x="230" y="3000063"/>
                </a:lnTo>
                <a:lnTo>
                  <a:pt x="83" y="3032809"/>
                </a:lnTo>
                <a:lnTo>
                  <a:pt x="0" y="3079012"/>
                </a:lnTo>
                <a:lnTo>
                  <a:pt x="1857" y="3123981"/>
                </a:lnTo>
                <a:lnTo>
                  <a:pt x="4994" y="3166704"/>
                </a:lnTo>
                <a:lnTo>
                  <a:pt x="7805" y="3206173"/>
                </a:lnTo>
                <a:lnTo>
                  <a:pt x="13107" y="3250323"/>
                </a:lnTo>
                <a:lnTo>
                  <a:pt x="16390" y="3285382"/>
                </a:lnTo>
                <a:lnTo>
                  <a:pt x="17848" y="3322131"/>
                </a:lnTo>
                <a:lnTo>
                  <a:pt x="23853" y="3369163"/>
                </a:lnTo>
                <a:lnTo>
                  <a:pt x="33912" y="3415998"/>
                </a:lnTo>
                <a:lnTo>
                  <a:pt x="38656" y="3440229"/>
                </a:lnTo>
                <a:lnTo>
                  <a:pt x="44443" y="3447631"/>
                </a:lnTo>
                <a:lnTo>
                  <a:pt x="47256" y="3447771"/>
                </a:lnTo>
                <a:lnTo>
                  <a:pt x="49836" y="3445747"/>
                </a:lnTo>
                <a:lnTo>
                  <a:pt x="63465" y="3416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2090"/>
          <p:cNvSpPr/>
          <p:nvPr>
            <p:custDataLst>
              <p:tags r:id="rId2"/>
            </p:custDataLst>
          </p:nvPr>
        </p:nvSpPr>
        <p:spPr>
          <a:xfrm>
            <a:off x="6540531" y="1340112"/>
            <a:ext cx="895320" cy="50539"/>
          </a:xfrm>
          <a:custGeom>
            <a:avLst/>
            <a:gdLst/>
            <a:ahLst/>
            <a:cxnLst/>
            <a:rect l="0" t="0" r="0" b="0"/>
            <a:pathLst>
              <a:path w="895320" h="50539">
                <a:moveTo>
                  <a:pt x="19019" y="6088"/>
                </a:moveTo>
                <a:lnTo>
                  <a:pt x="19019" y="6088"/>
                </a:lnTo>
                <a:lnTo>
                  <a:pt x="15648" y="2717"/>
                </a:lnTo>
                <a:lnTo>
                  <a:pt x="12111" y="1062"/>
                </a:lnTo>
                <a:lnTo>
                  <a:pt x="4092" y="0"/>
                </a:lnTo>
                <a:lnTo>
                  <a:pt x="2718" y="618"/>
                </a:lnTo>
                <a:lnTo>
                  <a:pt x="1801" y="1736"/>
                </a:lnTo>
                <a:lnTo>
                  <a:pt x="784" y="4859"/>
                </a:lnTo>
                <a:lnTo>
                  <a:pt x="0" y="18843"/>
                </a:lnTo>
                <a:lnTo>
                  <a:pt x="1401" y="21647"/>
                </a:lnTo>
                <a:lnTo>
                  <a:pt x="6720" y="26644"/>
                </a:lnTo>
                <a:lnTo>
                  <a:pt x="11906" y="29335"/>
                </a:lnTo>
                <a:lnTo>
                  <a:pt x="46024" y="36325"/>
                </a:lnTo>
                <a:lnTo>
                  <a:pt x="88716" y="37539"/>
                </a:lnTo>
                <a:lnTo>
                  <a:pt x="119845" y="39587"/>
                </a:lnTo>
                <a:lnTo>
                  <a:pt x="165546" y="40943"/>
                </a:lnTo>
                <a:lnTo>
                  <a:pt x="203310" y="38758"/>
                </a:lnTo>
                <a:lnTo>
                  <a:pt x="241311" y="38111"/>
                </a:lnTo>
                <a:lnTo>
                  <a:pt x="283143" y="36037"/>
                </a:lnTo>
                <a:lnTo>
                  <a:pt x="314913" y="33510"/>
                </a:lnTo>
                <a:lnTo>
                  <a:pt x="347848" y="32387"/>
                </a:lnTo>
                <a:lnTo>
                  <a:pt x="383181" y="31887"/>
                </a:lnTo>
                <a:lnTo>
                  <a:pt x="420758" y="30960"/>
                </a:lnTo>
                <a:lnTo>
                  <a:pt x="460977" y="28196"/>
                </a:lnTo>
                <a:lnTo>
                  <a:pt x="498607" y="26497"/>
                </a:lnTo>
                <a:lnTo>
                  <a:pt x="535558" y="25742"/>
                </a:lnTo>
                <a:lnTo>
                  <a:pt x="575500" y="25406"/>
                </a:lnTo>
                <a:lnTo>
                  <a:pt x="614888" y="27139"/>
                </a:lnTo>
                <a:lnTo>
                  <a:pt x="653560" y="29555"/>
                </a:lnTo>
                <a:lnTo>
                  <a:pt x="691915" y="30629"/>
                </a:lnTo>
                <a:lnTo>
                  <a:pt x="726365" y="32988"/>
                </a:lnTo>
                <a:lnTo>
                  <a:pt x="773527" y="38282"/>
                </a:lnTo>
                <a:lnTo>
                  <a:pt x="815018" y="42438"/>
                </a:lnTo>
                <a:lnTo>
                  <a:pt x="895319" y="505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370"/>
          <p:cNvGrpSpPr/>
          <p:nvPr/>
        </p:nvGrpSpPr>
        <p:grpSpPr>
          <a:xfrm>
            <a:off x="6325311" y="713960"/>
            <a:ext cx="621590" cy="400861"/>
            <a:chOff x="6325311" y="713960"/>
            <a:chExt cx="621590" cy="400861"/>
          </a:xfrm>
        </p:grpSpPr>
        <p:sp>
          <p:nvSpPr>
            <p:cNvPr id="52" name="SMARTInkShape-2091"/>
            <p:cNvSpPr/>
            <p:nvPr>
              <p:custDataLst>
                <p:tags r:id="rId171"/>
              </p:custDataLst>
            </p:nvPr>
          </p:nvSpPr>
          <p:spPr>
            <a:xfrm>
              <a:off x="6325311" y="713960"/>
              <a:ext cx="143631" cy="278845"/>
            </a:xfrm>
            <a:custGeom>
              <a:avLst/>
              <a:gdLst/>
              <a:ahLst/>
              <a:cxnLst/>
              <a:rect l="0" t="0" r="0" b="0"/>
              <a:pathLst>
                <a:path w="143631" h="278845">
                  <a:moveTo>
                    <a:pt x="11989" y="73440"/>
                  </a:moveTo>
                  <a:lnTo>
                    <a:pt x="11989" y="73440"/>
                  </a:lnTo>
                  <a:lnTo>
                    <a:pt x="11988" y="120693"/>
                  </a:lnTo>
                  <a:lnTo>
                    <a:pt x="11988" y="167153"/>
                  </a:lnTo>
                  <a:lnTo>
                    <a:pt x="13871" y="203748"/>
                  </a:lnTo>
                  <a:lnTo>
                    <a:pt x="17456" y="246876"/>
                  </a:lnTo>
                  <a:lnTo>
                    <a:pt x="18262" y="278844"/>
                  </a:lnTo>
                  <a:lnTo>
                    <a:pt x="18288" y="278815"/>
                  </a:lnTo>
                  <a:lnTo>
                    <a:pt x="14676" y="240101"/>
                  </a:lnTo>
                  <a:lnTo>
                    <a:pt x="16939" y="201216"/>
                  </a:lnTo>
                  <a:lnTo>
                    <a:pt x="19336" y="161864"/>
                  </a:lnTo>
                  <a:lnTo>
                    <a:pt x="27650" y="121355"/>
                  </a:lnTo>
                  <a:lnTo>
                    <a:pt x="39019" y="79429"/>
                  </a:lnTo>
                  <a:lnTo>
                    <a:pt x="62429" y="33306"/>
                  </a:lnTo>
                  <a:lnTo>
                    <a:pt x="73422" y="16079"/>
                  </a:lnTo>
                  <a:lnTo>
                    <a:pt x="83742" y="6554"/>
                  </a:lnTo>
                  <a:lnTo>
                    <a:pt x="93503" y="1379"/>
                  </a:lnTo>
                  <a:lnTo>
                    <a:pt x="98082" y="0"/>
                  </a:lnTo>
                  <a:lnTo>
                    <a:pt x="103250" y="1902"/>
                  </a:lnTo>
                  <a:lnTo>
                    <a:pt x="114639" y="11542"/>
                  </a:lnTo>
                  <a:lnTo>
                    <a:pt x="129579" y="32836"/>
                  </a:lnTo>
                  <a:lnTo>
                    <a:pt x="141494" y="73337"/>
                  </a:lnTo>
                  <a:lnTo>
                    <a:pt x="143630" y="89622"/>
                  </a:lnTo>
                  <a:lnTo>
                    <a:pt x="134862" y="131826"/>
                  </a:lnTo>
                  <a:lnTo>
                    <a:pt x="118812" y="172023"/>
                  </a:lnTo>
                  <a:lnTo>
                    <a:pt x="105023" y="185357"/>
                  </a:lnTo>
                  <a:lnTo>
                    <a:pt x="77420" y="194873"/>
                  </a:lnTo>
                  <a:lnTo>
                    <a:pt x="49171" y="198791"/>
                  </a:lnTo>
                  <a:lnTo>
                    <a:pt x="1690" y="188220"/>
                  </a:lnTo>
                  <a:lnTo>
                    <a:pt x="0" y="187882"/>
                  </a:lnTo>
                  <a:lnTo>
                    <a:pt x="41257" y="208013"/>
                  </a:lnTo>
                  <a:lnTo>
                    <a:pt x="79179" y="227545"/>
                  </a:lnTo>
                  <a:lnTo>
                    <a:pt x="132639" y="251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92"/>
            <p:cNvSpPr/>
            <p:nvPr>
              <p:custDataLst>
                <p:tags r:id="rId172"/>
              </p:custDataLst>
            </p:nvPr>
          </p:nvSpPr>
          <p:spPr>
            <a:xfrm>
              <a:off x="6507040" y="889733"/>
              <a:ext cx="65211" cy="80716"/>
            </a:xfrm>
            <a:custGeom>
              <a:avLst/>
              <a:gdLst/>
              <a:ahLst/>
              <a:cxnLst/>
              <a:rect l="0" t="0" r="0" b="0"/>
              <a:pathLst>
                <a:path w="65211" h="80716">
                  <a:moveTo>
                    <a:pt x="14410" y="43717"/>
                  </a:moveTo>
                  <a:lnTo>
                    <a:pt x="14410" y="43717"/>
                  </a:lnTo>
                  <a:lnTo>
                    <a:pt x="14410" y="49184"/>
                  </a:lnTo>
                  <a:lnTo>
                    <a:pt x="21152" y="46434"/>
                  </a:lnTo>
                  <a:lnTo>
                    <a:pt x="35114" y="35286"/>
                  </a:lnTo>
                  <a:lnTo>
                    <a:pt x="44768" y="24050"/>
                  </a:lnTo>
                  <a:lnTo>
                    <a:pt x="49069" y="15926"/>
                  </a:lnTo>
                  <a:lnTo>
                    <a:pt x="50981" y="7612"/>
                  </a:lnTo>
                  <a:lnTo>
                    <a:pt x="50078" y="4830"/>
                  </a:lnTo>
                  <a:lnTo>
                    <a:pt x="48067" y="2976"/>
                  </a:lnTo>
                  <a:lnTo>
                    <a:pt x="42069" y="915"/>
                  </a:lnTo>
                  <a:lnTo>
                    <a:pt x="34699" y="0"/>
                  </a:lnTo>
                  <a:lnTo>
                    <a:pt x="24838" y="3356"/>
                  </a:lnTo>
                  <a:lnTo>
                    <a:pt x="19245" y="6226"/>
                  </a:lnTo>
                  <a:lnTo>
                    <a:pt x="11150" y="16941"/>
                  </a:lnTo>
                  <a:lnTo>
                    <a:pt x="204" y="43445"/>
                  </a:lnTo>
                  <a:lnTo>
                    <a:pt x="0" y="49886"/>
                  </a:lnTo>
                  <a:lnTo>
                    <a:pt x="5750" y="67652"/>
                  </a:lnTo>
                  <a:lnTo>
                    <a:pt x="10091" y="75051"/>
                  </a:lnTo>
                  <a:lnTo>
                    <a:pt x="13647" y="77306"/>
                  </a:lnTo>
                  <a:lnTo>
                    <a:pt x="29470" y="80480"/>
                  </a:lnTo>
                  <a:lnTo>
                    <a:pt x="49603" y="80715"/>
                  </a:lnTo>
                  <a:lnTo>
                    <a:pt x="65210" y="7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93"/>
            <p:cNvSpPr/>
            <p:nvPr>
              <p:custDataLst>
                <p:tags r:id="rId173"/>
              </p:custDataLst>
            </p:nvPr>
          </p:nvSpPr>
          <p:spPr>
            <a:xfrm>
              <a:off x="6616700" y="908050"/>
              <a:ext cx="38101" cy="206771"/>
            </a:xfrm>
            <a:custGeom>
              <a:avLst/>
              <a:gdLst/>
              <a:ahLst/>
              <a:cxnLst/>
              <a:rect l="0" t="0" r="0" b="0"/>
              <a:pathLst>
                <a:path w="38101" h="20677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706"/>
                  </a:lnTo>
                  <a:lnTo>
                    <a:pt x="33073" y="1881"/>
                  </a:lnTo>
                  <a:lnTo>
                    <a:pt x="32338" y="7186"/>
                  </a:lnTo>
                  <a:lnTo>
                    <a:pt x="35199" y="48184"/>
                  </a:lnTo>
                  <a:lnTo>
                    <a:pt x="37526" y="87965"/>
                  </a:lnTo>
                  <a:lnTo>
                    <a:pt x="37929" y="125704"/>
                  </a:lnTo>
                  <a:lnTo>
                    <a:pt x="38066" y="170776"/>
                  </a:lnTo>
                  <a:lnTo>
                    <a:pt x="36208" y="195474"/>
                  </a:lnTo>
                  <a:lnTo>
                    <a:pt x="34722" y="200166"/>
                  </a:lnTo>
                  <a:lnTo>
                    <a:pt x="32320" y="203294"/>
                  </a:lnTo>
                  <a:lnTo>
                    <a:pt x="25889" y="206770"/>
                  </a:lnTo>
                  <a:lnTo>
                    <a:pt x="22198" y="204874"/>
                  </a:lnTo>
                  <a:lnTo>
                    <a:pt x="14334" y="19524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94"/>
            <p:cNvSpPr/>
            <p:nvPr>
              <p:custDataLst>
                <p:tags r:id="rId174"/>
              </p:custDataLst>
            </p:nvPr>
          </p:nvSpPr>
          <p:spPr>
            <a:xfrm>
              <a:off x="6629400" y="807594"/>
              <a:ext cx="11818" cy="11557"/>
            </a:xfrm>
            <a:custGeom>
              <a:avLst/>
              <a:gdLst/>
              <a:ahLst/>
              <a:cxnLst/>
              <a:rect l="0" t="0" r="0" b="0"/>
              <a:pathLst>
                <a:path w="11818" h="11557">
                  <a:moveTo>
                    <a:pt x="6350" y="11556"/>
                  </a:moveTo>
                  <a:lnTo>
                    <a:pt x="6350" y="11556"/>
                  </a:lnTo>
                  <a:lnTo>
                    <a:pt x="9720" y="8185"/>
                  </a:lnTo>
                  <a:lnTo>
                    <a:pt x="11376" y="4648"/>
                  </a:lnTo>
                  <a:lnTo>
                    <a:pt x="11817" y="2718"/>
                  </a:lnTo>
                  <a:lnTo>
                    <a:pt x="10700" y="1430"/>
                  </a:lnTo>
                  <a:lnTo>
                    <a:pt x="5697" y="0"/>
                  </a:lnTo>
                  <a:lnTo>
                    <a:pt x="3797" y="324"/>
                  </a:lnTo>
                  <a:lnTo>
                    <a:pt x="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95"/>
            <p:cNvSpPr/>
            <p:nvPr>
              <p:custDataLst>
                <p:tags r:id="rId175"/>
              </p:custDataLst>
            </p:nvPr>
          </p:nvSpPr>
          <p:spPr>
            <a:xfrm>
              <a:off x="6694043" y="868369"/>
              <a:ext cx="163958" cy="117574"/>
            </a:xfrm>
            <a:custGeom>
              <a:avLst/>
              <a:gdLst/>
              <a:ahLst/>
              <a:cxnLst/>
              <a:rect l="0" t="0" r="0" b="0"/>
              <a:pathLst>
                <a:path w="163958" h="117574">
                  <a:moveTo>
                    <a:pt x="11557" y="26981"/>
                  </a:moveTo>
                  <a:lnTo>
                    <a:pt x="11557" y="26981"/>
                  </a:lnTo>
                  <a:lnTo>
                    <a:pt x="1431" y="37812"/>
                  </a:lnTo>
                  <a:lnTo>
                    <a:pt x="0" y="41908"/>
                  </a:lnTo>
                  <a:lnTo>
                    <a:pt x="1031" y="43282"/>
                  </a:lnTo>
                  <a:lnTo>
                    <a:pt x="5937" y="44809"/>
                  </a:lnTo>
                  <a:lnTo>
                    <a:pt x="13263" y="45669"/>
                  </a:lnTo>
                  <a:lnTo>
                    <a:pt x="26644" y="39182"/>
                  </a:lnTo>
                  <a:lnTo>
                    <a:pt x="37272" y="31694"/>
                  </a:lnTo>
                  <a:lnTo>
                    <a:pt x="44890" y="18264"/>
                  </a:lnTo>
                  <a:lnTo>
                    <a:pt x="48244" y="7622"/>
                  </a:lnTo>
                  <a:lnTo>
                    <a:pt x="47304" y="4903"/>
                  </a:lnTo>
                  <a:lnTo>
                    <a:pt x="42497" y="0"/>
                  </a:lnTo>
                  <a:lnTo>
                    <a:pt x="39239" y="527"/>
                  </a:lnTo>
                  <a:lnTo>
                    <a:pt x="16396" y="22165"/>
                  </a:lnTo>
                  <a:lnTo>
                    <a:pt x="5152" y="43506"/>
                  </a:lnTo>
                  <a:lnTo>
                    <a:pt x="722" y="71075"/>
                  </a:lnTo>
                  <a:lnTo>
                    <a:pt x="2781" y="91473"/>
                  </a:lnTo>
                  <a:lnTo>
                    <a:pt x="11230" y="109825"/>
                  </a:lnTo>
                  <a:lnTo>
                    <a:pt x="14867" y="112549"/>
                  </a:lnTo>
                  <a:lnTo>
                    <a:pt x="18703" y="112954"/>
                  </a:lnTo>
                  <a:lnTo>
                    <a:pt x="26021" y="110347"/>
                  </a:lnTo>
                  <a:lnTo>
                    <a:pt x="31626" y="106836"/>
                  </a:lnTo>
                  <a:lnTo>
                    <a:pt x="72200" y="63178"/>
                  </a:lnTo>
                  <a:lnTo>
                    <a:pt x="110501" y="17401"/>
                  </a:lnTo>
                  <a:lnTo>
                    <a:pt x="118716" y="8762"/>
                  </a:lnTo>
                  <a:lnTo>
                    <a:pt x="121036" y="10182"/>
                  </a:lnTo>
                  <a:lnTo>
                    <a:pt x="124904" y="13471"/>
                  </a:lnTo>
                  <a:lnTo>
                    <a:pt x="125434" y="15803"/>
                  </a:lnTo>
                  <a:lnTo>
                    <a:pt x="125850" y="20547"/>
                  </a:lnTo>
                  <a:lnTo>
                    <a:pt x="117018" y="20624"/>
                  </a:lnTo>
                  <a:lnTo>
                    <a:pt x="104188" y="30742"/>
                  </a:lnTo>
                  <a:lnTo>
                    <a:pt x="82783" y="68782"/>
                  </a:lnTo>
                  <a:lnTo>
                    <a:pt x="77346" y="89696"/>
                  </a:lnTo>
                  <a:lnTo>
                    <a:pt x="77955" y="100951"/>
                  </a:lnTo>
                  <a:lnTo>
                    <a:pt x="79106" y="105927"/>
                  </a:lnTo>
                  <a:lnTo>
                    <a:pt x="84147" y="113339"/>
                  </a:lnTo>
                  <a:lnTo>
                    <a:pt x="87467" y="116303"/>
                  </a:lnTo>
                  <a:lnTo>
                    <a:pt x="91092" y="117573"/>
                  </a:lnTo>
                  <a:lnTo>
                    <a:pt x="98882" y="117103"/>
                  </a:lnTo>
                  <a:lnTo>
                    <a:pt x="117943" y="102759"/>
                  </a:lnTo>
                  <a:lnTo>
                    <a:pt x="163957" y="3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96"/>
            <p:cNvSpPr/>
            <p:nvPr>
              <p:custDataLst>
                <p:tags r:id="rId176"/>
              </p:custDataLst>
            </p:nvPr>
          </p:nvSpPr>
          <p:spPr>
            <a:xfrm>
              <a:off x="6871078" y="764452"/>
              <a:ext cx="57740" cy="230276"/>
            </a:xfrm>
            <a:custGeom>
              <a:avLst/>
              <a:gdLst/>
              <a:ahLst/>
              <a:cxnLst/>
              <a:rect l="0" t="0" r="0" b="0"/>
              <a:pathLst>
                <a:path w="57740" h="230276">
                  <a:moveTo>
                    <a:pt x="50422" y="41998"/>
                  </a:moveTo>
                  <a:lnTo>
                    <a:pt x="50422" y="41998"/>
                  </a:lnTo>
                  <a:lnTo>
                    <a:pt x="57164" y="21772"/>
                  </a:lnTo>
                  <a:lnTo>
                    <a:pt x="57739" y="15108"/>
                  </a:lnTo>
                  <a:lnTo>
                    <a:pt x="56711" y="9961"/>
                  </a:lnTo>
                  <a:lnTo>
                    <a:pt x="51663" y="0"/>
                  </a:lnTo>
                  <a:lnTo>
                    <a:pt x="44048" y="11758"/>
                  </a:lnTo>
                  <a:lnTo>
                    <a:pt x="29766" y="52867"/>
                  </a:lnTo>
                  <a:lnTo>
                    <a:pt x="17492" y="100041"/>
                  </a:lnTo>
                  <a:lnTo>
                    <a:pt x="6095" y="142662"/>
                  </a:lnTo>
                  <a:lnTo>
                    <a:pt x="900" y="185746"/>
                  </a:lnTo>
                  <a:lnTo>
                    <a:pt x="0" y="210884"/>
                  </a:lnTo>
                  <a:lnTo>
                    <a:pt x="1285" y="216678"/>
                  </a:lnTo>
                  <a:lnTo>
                    <a:pt x="6477" y="224996"/>
                  </a:lnTo>
                  <a:lnTo>
                    <a:pt x="15368" y="229164"/>
                  </a:lnTo>
                  <a:lnTo>
                    <a:pt x="20703" y="230275"/>
                  </a:lnTo>
                  <a:lnTo>
                    <a:pt x="24965" y="229605"/>
                  </a:lnTo>
                  <a:lnTo>
                    <a:pt x="28512" y="227747"/>
                  </a:lnTo>
                  <a:lnTo>
                    <a:pt x="56772" y="19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97"/>
            <p:cNvSpPr/>
            <p:nvPr>
              <p:custDataLst>
                <p:tags r:id="rId177"/>
              </p:custDataLst>
            </p:nvPr>
          </p:nvSpPr>
          <p:spPr>
            <a:xfrm>
              <a:off x="6836101" y="857250"/>
              <a:ext cx="110800" cy="28772"/>
            </a:xfrm>
            <a:custGeom>
              <a:avLst/>
              <a:gdLst/>
              <a:ahLst/>
              <a:cxnLst/>
              <a:rect l="0" t="0" r="0" b="0"/>
              <a:pathLst>
                <a:path w="110800" h="28772">
                  <a:moveTo>
                    <a:pt x="15549" y="25400"/>
                  </a:moveTo>
                  <a:lnTo>
                    <a:pt x="15549" y="25400"/>
                  </a:lnTo>
                  <a:lnTo>
                    <a:pt x="4614" y="25400"/>
                  </a:lnTo>
                  <a:lnTo>
                    <a:pt x="0" y="28771"/>
                  </a:lnTo>
                  <a:lnTo>
                    <a:pt x="1818" y="26663"/>
                  </a:lnTo>
                  <a:lnTo>
                    <a:pt x="4278" y="24125"/>
                  </a:lnTo>
                  <a:lnTo>
                    <a:pt x="51876" y="10929"/>
                  </a:lnTo>
                  <a:lnTo>
                    <a:pt x="110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71"/>
          <p:cNvGrpSpPr/>
          <p:nvPr/>
        </p:nvGrpSpPr>
        <p:grpSpPr>
          <a:xfrm>
            <a:off x="7315209" y="812830"/>
            <a:ext cx="520692" cy="289566"/>
            <a:chOff x="7315209" y="812830"/>
            <a:chExt cx="520692" cy="289566"/>
          </a:xfrm>
        </p:grpSpPr>
        <p:sp>
          <p:nvSpPr>
            <p:cNvPr id="60" name="SMARTInkShape-2098"/>
            <p:cNvSpPr/>
            <p:nvPr>
              <p:custDataLst>
                <p:tags r:id="rId169"/>
              </p:custDataLst>
            </p:nvPr>
          </p:nvSpPr>
          <p:spPr>
            <a:xfrm>
              <a:off x="7525513" y="812830"/>
              <a:ext cx="310388" cy="289566"/>
            </a:xfrm>
            <a:custGeom>
              <a:avLst/>
              <a:gdLst/>
              <a:ahLst/>
              <a:cxnLst/>
              <a:rect l="0" t="0" r="0" b="0"/>
              <a:pathLst>
                <a:path w="310388" h="289566">
                  <a:moveTo>
                    <a:pt x="18287" y="184120"/>
                  </a:moveTo>
                  <a:lnTo>
                    <a:pt x="18287" y="184120"/>
                  </a:lnTo>
                  <a:lnTo>
                    <a:pt x="12820" y="178653"/>
                  </a:lnTo>
                  <a:lnTo>
                    <a:pt x="11820" y="179064"/>
                  </a:lnTo>
                  <a:lnTo>
                    <a:pt x="8827" y="181402"/>
                  </a:lnTo>
                  <a:lnTo>
                    <a:pt x="7027" y="186675"/>
                  </a:lnTo>
                  <a:lnTo>
                    <a:pt x="204" y="228209"/>
                  </a:lnTo>
                  <a:lnTo>
                    <a:pt x="0" y="273691"/>
                  </a:lnTo>
                  <a:lnTo>
                    <a:pt x="2633" y="282961"/>
                  </a:lnTo>
                  <a:lnTo>
                    <a:pt x="5029" y="285997"/>
                  </a:lnTo>
                  <a:lnTo>
                    <a:pt x="11453" y="289371"/>
                  </a:lnTo>
                  <a:lnTo>
                    <a:pt x="14436" y="289565"/>
                  </a:lnTo>
                  <a:lnTo>
                    <a:pt x="19633" y="287899"/>
                  </a:lnTo>
                  <a:lnTo>
                    <a:pt x="36740" y="272353"/>
                  </a:lnTo>
                  <a:lnTo>
                    <a:pt x="57095" y="244127"/>
                  </a:lnTo>
                  <a:lnTo>
                    <a:pt x="61093" y="241058"/>
                  </a:lnTo>
                  <a:lnTo>
                    <a:pt x="65534" y="233885"/>
                  </a:lnTo>
                  <a:lnTo>
                    <a:pt x="68385" y="224524"/>
                  </a:lnTo>
                  <a:lnTo>
                    <a:pt x="69325" y="225167"/>
                  </a:lnTo>
                  <a:lnTo>
                    <a:pt x="72250" y="229645"/>
                  </a:lnTo>
                  <a:lnTo>
                    <a:pt x="80320" y="261329"/>
                  </a:lnTo>
                  <a:lnTo>
                    <a:pt x="84192" y="267354"/>
                  </a:lnTo>
                  <a:lnTo>
                    <a:pt x="86918" y="269243"/>
                  </a:lnTo>
                  <a:lnTo>
                    <a:pt x="93710" y="271341"/>
                  </a:lnTo>
                  <a:lnTo>
                    <a:pt x="108837" y="269152"/>
                  </a:lnTo>
                  <a:lnTo>
                    <a:pt x="126726" y="257292"/>
                  </a:lnTo>
                  <a:lnTo>
                    <a:pt x="143006" y="237275"/>
                  </a:lnTo>
                  <a:lnTo>
                    <a:pt x="165141" y="197782"/>
                  </a:lnTo>
                  <a:lnTo>
                    <a:pt x="179862" y="159005"/>
                  </a:lnTo>
                  <a:lnTo>
                    <a:pt x="193507" y="113419"/>
                  </a:lnTo>
                  <a:lnTo>
                    <a:pt x="201121" y="68288"/>
                  </a:lnTo>
                  <a:lnTo>
                    <a:pt x="202047" y="52590"/>
                  </a:lnTo>
                  <a:lnTo>
                    <a:pt x="201471" y="50572"/>
                  </a:lnTo>
                  <a:lnTo>
                    <a:pt x="200382" y="49932"/>
                  </a:lnTo>
                  <a:lnTo>
                    <a:pt x="198950" y="50212"/>
                  </a:lnTo>
                  <a:lnTo>
                    <a:pt x="184130" y="94913"/>
                  </a:lnTo>
                  <a:lnTo>
                    <a:pt x="174074" y="138747"/>
                  </a:lnTo>
                  <a:lnTo>
                    <a:pt x="171133" y="183554"/>
                  </a:lnTo>
                  <a:lnTo>
                    <a:pt x="172627" y="230098"/>
                  </a:lnTo>
                  <a:lnTo>
                    <a:pt x="176488" y="247594"/>
                  </a:lnTo>
                  <a:lnTo>
                    <a:pt x="182908" y="257721"/>
                  </a:lnTo>
                  <a:lnTo>
                    <a:pt x="192346" y="262693"/>
                  </a:lnTo>
                  <a:lnTo>
                    <a:pt x="197826" y="264019"/>
                  </a:lnTo>
                  <a:lnTo>
                    <a:pt x="203597" y="262786"/>
                  </a:lnTo>
                  <a:lnTo>
                    <a:pt x="224302" y="249361"/>
                  </a:lnTo>
                  <a:lnTo>
                    <a:pt x="231910" y="241338"/>
                  </a:lnTo>
                  <a:lnTo>
                    <a:pt x="255923" y="201798"/>
                  </a:lnTo>
                  <a:lnTo>
                    <a:pt x="277522" y="157116"/>
                  </a:lnTo>
                  <a:lnTo>
                    <a:pt x="289516" y="117871"/>
                  </a:lnTo>
                  <a:lnTo>
                    <a:pt x="298637" y="73866"/>
                  </a:lnTo>
                  <a:lnTo>
                    <a:pt x="303325" y="27575"/>
                  </a:lnTo>
                  <a:lnTo>
                    <a:pt x="303015" y="14356"/>
                  </a:lnTo>
                  <a:lnTo>
                    <a:pt x="300526" y="3777"/>
                  </a:lnTo>
                  <a:lnTo>
                    <a:pt x="298874" y="1097"/>
                  </a:lnTo>
                  <a:lnTo>
                    <a:pt x="297068" y="15"/>
                  </a:lnTo>
                  <a:lnTo>
                    <a:pt x="295156" y="0"/>
                  </a:lnTo>
                  <a:lnTo>
                    <a:pt x="291153" y="9391"/>
                  </a:lnTo>
                  <a:lnTo>
                    <a:pt x="286205" y="44164"/>
                  </a:lnTo>
                  <a:lnTo>
                    <a:pt x="285227" y="88663"/>
                  </a:lnTo>
                  <a:lnTo>
                    <a:pt x="285034" y="127974"/>
                  </a:lnTo>
                  <a:lnTo>
                    <a:pt x="288367" y="172873"/>
                  </a:lnTo>
                  <a:lnTo>
                    <a:pt x="294447" y="219136"/>
                  </a:lnTo>
                  <a:lnTo>
                    <a:pt x="310387" y="27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99"/>
            <p:cNvSpPr/>
            <p:nvPr>
              <p:custDataLst>
                <p:tags r:id="rId170"/>
              </p:custDataLst>
            </p:nvPr>
          </p:nvSpPr>
          <p:spPr>
            <a:xfrm>
              <a:off x="7315209" y="869950"/>
              <a:ext cx="174427" cy="212662"/>
            </a:xfrm>
            <a:custGeom>
              <a:avLst/>
              <a:gdLst/>
              <a:ahLst/>
              <a:cxnLst/>
              <a:rect l="0" t="0" r="0" b="0"/>
              <a:pathLst>
                <a:path w="174427" h="212662">
                  <a:moveTo>
                    <a:pt x="12691" y="44450"/>
                  </a:moveTo>
                  <a:lnTo>
                    <a:pt x="12691" y="44450"/>
                  </a:lnTo>
                  <a:lnTo>
                    <a:pt x="16061" y="47821"/>
                  </a:lnTo>
                  <a:lnTo>
                    <a:pt x="18158" y="60030"/>
                  </a:lnTo>
                  <a:lnTo>
                    <a:pt x="13899" y="96805"/>
                  </a:lnTo>
                  <a:lnTo>
                    <a:pt x="9558" y="139615"/>
                  </a:lnTo>
                  <a:lnTo>
                    <a:pt x="1739" y="185123"/>
                  </a:lnTo>
                  <a:lnTo>
                    <a:pt x="337" y="199629"/>
                  </a:lnTo>
                  <a:lnTo>
                    <a:pt x="21" y="159517"/>
                  </a:lnTo>
                  <a:lnTo>
                    <a:pt x="0" y="120877"/>
                  </a:lnTo>
                  <a:lnTo>
                    <a:pt x="3364" y="82617"/>
                  </a:lnTo>
                  <a:lnTo>
                    <a:pt x="7830" y="39781"/>
                  </a:lnTo>
                  <a:lnTo>
                    <a:pt x="17874" y="3861"/>
                  </a:lnTo>
                  <a:lnTo>
                    <a:pt x="20379" y="5396"/>
                  </a:lnTo>
                  <a:lnTo>
                    <a:pt x="33314" y="21746"/>
                  </a:lnTo>
                  <a:lnTo>
                    <a:pt x="54953" y="61904"/>
                  </a:lnTo>
                  <a:lnTo>
                    <a:pt x="72649" y="108157"/>
                  </a:lnTo>
                  <a:lnTo>
                    <a:pt x="92033" y="153147"/>
                  </a:lnTo>
                  <a:lnTo>
                    <a:pt x="112684" y="199502"/>
                  </a:lnTo>
                  <a:lnTo>
                    <a:pt x="115337" y="204968"/>
                  </a:lnTo>
                  <a:lnTo>
                    <a:pt x="118516" y="208612"/>
                  </a:lnTo>
                  <a:lnTo>
                    <a:pt x="125811" y="212661"/>
                  </a:lnTo>
                  <a:lnTo>
                    <a:pt x="129732" y="211624"/>
                  </a:lnTo>
                  <a:lnTo>
                    <a:pt x="137852" y="204827"/>
                  </a:lnTo>
                  <a:lnTo>
                    <a:pt x="150356" y="182359"/>
                  </a:lnTo>
                  <a:lnTo>
                    <a:pt x="159518" y="139124"/>
                  </a:lnTo>
                  <a:lnTo>
                    <a:pt x="167361" y="98899"/>
                  </a:lnTo>
                  <a:lnTo>
                    <a:pt x="171341" y="55362"/>
                  </a:lnTo>
                  <a:lnTo>
                    <a:pt x="174426" y="15404"/>
                  </a:lnTo>
                  <a:lnTo>
                    <a:pt x="171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372"/>
          <p:cNvGrpSpPr/>
          <p:nvPr/>
        </p:nvGrpSpPr>
        <p:grpSpPr>
          <a:xfrm>
            <a:off x="8388582" y="890144"/>
            <a:ext cx="601832" cy="151257"/>
            <a:chOff x="8388582" y="890144"/>
            <a:chExt cx="601832" cy="151257"/>
          </a:xfrm>
        </p:grpSpPr>
        <p:sp>
          <p:nvSpPr>
            <p:cNvPr id="63" name="SMARTInkShape-2100"/>
            <p:cNvSpPr/>
            <p:nvPr>
              <p:custDataLst>
                <p:tags r:id="rId167"/>
              </p:custDataLst>
            </p:nvPr>
          </p:nvSpPr>
          <p:spPr>
            <a:xfrm>
              <a:off x="8453255" y="959280"/>
              <a:ext cx="537159" cy="31321"/>
            </a:xfrm>
            <a:custGeom>
              <a:avLst/>
              <a:gdLst/>
              <a:ahLst/>
              <a:cxnLst/>
              <a:rect l="0" t="0" r="0" b="0"/>
              <a:pathLst>
                <a:path w="537159" h="31321">
                  <a:moveTo>
                    <a:pt x="17645" y="31320"/>
                  </a:moveTo>
                  <a:lnTo>
                    <a:pt x="17645" y="31320"/>
                  </a:lnTo>
                  <a:lnTo>
                    <a:pt x="0" y="31320"/>
                  </a:lnTo>
                  <a:lnTo>
                    <a:pt x="238" y="30614"/>
                  </a:lnTo>
                  <a:lnTo>
                    <a:pt x="2382" y="27949"/>
                  </a:lnTo>
                  <a:lnTo>
                    <a:pt x="9449" y="26294"/>
                  </a:lnTo>
                  <a:lnTo>
                    <a:pt x="48090" y="21860"/>
                  </a:lnTo>
                  <a:lnTo>
                    <a:pt x="79859" y="20060"/>
                  </a:lnTo>
                  <a:lnTo>
                    <a:pt x="113029" y="18555"/>
                  </a:lnTo>
                  <a:lnTo>
                    <a:pt x="155503" y="14446"/>
                  </a:lnTo>
                  <a:lnTo>
                    <a:pt x="194899" y="12209"/>
                  </a:lnTo>
                  <a:lnTo>
                    <a:pt x="233383" y="8097"/>
                  </a:lnTo>
                  <a:lnTo>
                    <a:pt x="270892" y="5859"/>
                  </a:lnTo>
                  <a:lnTo>
                    <a:pt x="317410" y="1021"/>
                  </a:lnTo>
                  <a:lnTo>
                    <a:pt x="362111" y="0"/>
                  </a:lnTo>
                  <a:lnTo>
                    <a:pt x="398636" y="467"/>
                  </a:lnTo>
                  <a:lnTo>
                    <a:pt x="433684" y="3026"/>
                  </a:lnTo>
                  <a:lnTo>
                    <a:pt x="478407" y="5062"/>
                  </a:lnTo>
                  <a:lnTo>
                    <a:pt x="523606" y="7689"/>
                  </a:lnTo>
                  <a:lnTo>
                    <a:pt x="536565" y="10913"/>
                  </a:lnTo>
                  <a:lnTo>
                    <a:pt x="537158" y="11365"/>
                  </a:lnTo>
                  <a:lnTo>
                    <a:pt x="536848" y="11667"/>
                  </a:lnTo>
                  <a:lnTo>
                    <a:pt x="531995" y="12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01"/>
            <p:cNvSpPr/>
            <p:nvPr>
              <p:custDataLst>
                <p:tags r:id="rId168"/>
              </p:custDataLst>
            </p:nvPr>
          </p:nvSpPr>
          <p:spPr>
            <a:xfrm>
              <a:off x="8388582" y="890144"/>
              <a:ext cx="171219" cy="151257"/>
            </a:xfrm>
            <a:custGeom>
              <a:avLst/>
              <a:gdLst/>
              <a:ahLst/>
              <a:cxnLst/>
              <a:rect l="0" t="0" r="0" b="0"/>
              <a:pathLst>
                <a:path w="171219" h="151257">
                  <a:moveTo>
                    <a:pt x="107718" y="11556"/>
                  </a:moveTo>
                  <a:lnTo>
                    <a:pt x="107718" y="11556"/>
                  </a:lnTo>
                  <a:lnTo>
                    <a:pt x="119274" y="0"/>
                  </a:lnTo>
                  <a:lnTo>
                    <a:pt x="116708" y="5937"/>
                  </a:lnTo>
                  <a:lnTo>
                    <a:pt x="70881" y="44906"/>
                  </a:lnTo>
                  <a:lnTo>
                    <a:pt x="23954" y="81546"/>
                  </a:lnTo>
                  <a:lnTo>
                    <a:pt x="9812" y="94168"/>
                  </a:lnTo>
                  <a:lnTo>
                    <a:pt x="1175" y="106834"/>
                  </a:lnTo>
                  <a:lnTo>
                    <a:pt x="0" y="112469"/>
                  </a:lnTo>
                  <a:lnTo>
                    <a:pt x="628" y="117637"/>
                  </a:lnTo>
                  <a:lnTo>
                    <a:pt x="2458" y="122493"/>
                  </a:lnTo>
                  <a:lnTo>
                    <a:pt x="6500" y="126436"/>
                  </a:lnTo>
                  <a:lnTo>
                    <a:pt x="18517" y="132699"/>
                  </a:lnTo>
                  <a:lnTo>
                    <a:pt x="59318" y="139666"/>
                  </a:lnTo>
                  <a:lnTo>
                    <a:pt x="103096" y="147242"/>
                  </a:lnTo>
                  <a:lnTo>
                    <a:pt x="171218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73"/>
          <p:cNvGrpSpPr/>
          <p:nvPr/>
        </p:nvGrpSpPr>
        <p:grpSpPr>
          <a:xfrm>
            <a:off x="9326633" y="790680"/>
            <a:ext cx="782568" cy="268283"/>
            <a:chOff x="9326633" y="790680"/>
            <a:chExt cx="782568" cy="268283"/>
          </a:xfrm>
        </p:grpSpPr>
        <p:sp>
          <p:nvSpPr>
            <p:cNvPr id="66" name="SMARTInkShape-2102"/>
            <p:cNvSpPr/>
            <p:nvPr>
              <p:custDataLst>
                <p:tags r:id="rId158"/>
              </p:custDataLst>
            </p:nvPr>
          </p:nvSpPr>
          <p:spPr>
            <a:xfrm>
              <a:off x="9326633" y="833149"/>
              <a:ext cx="77457" cy="218286"/>
            </a:xfrm>
            <a:custGeom>
              <a:avLst/>
              <a:gdLst/>
              <a:ahLst/>
              <a:cxnLst/>
              <a:rect l="0" t="0" r="0" b="0"/>
              <a:pathLst>
                <a:path w="77457" h="218286">
                  <a:moveTo>
                    <a:pt x="71367" y="24101"/>
                  </a:moveTo>
                  <a:lnTo>
                    <a:pt x="71367" y="24101"/>
                  </a:lnTo>
                  <a:lnTo>
                    <a:pt x="76393" y="12167"/>
                  </a:lnTo>
                  <a:lnTo>
                    <a:pt x="77456" y="3086"/>
                  </a:lnTo>
                  <a:lnTo>
                    <a:pt x="76836" y="1624"/>
                  </a:lnTo>
                  <a:lnTo>
                    <a:pt x="75719" y="650"/>
                  </a:lnTo>
                  <a:lnTo>
                    <a:pt x="74268" y="0"/>
                  </a:lnTo>
                  <a:lnTo>
                    <a:pt x="62114" y="2457"/>
                  </a:lnTo>
                  <a:lnTo>
                    <a:pt x="37910" y="13498"/>
                  </a:lnTo>
                  <a:lnTo>
                    <a:pt x="26158" y="22211"/>
                  </a:lnTo>
                  <a:lnTo>
                    <a:pt x="1809" y="52092"/>
                  </a:lnTo>
                  <a:lnTo>
                    <a:pt x="0" y="65234"/>
                  </a:lnTo>
                  <a:lnTo>
                    <a:pt x="4588" y="96667"/>
                  </a:lnTo>
                  <a:lnTo>
                    <a:pt x="13637" y="114903"/>
                  </a:lnTo>
                  <a:lnTo>
                    <a:pt x="50862" y="161362"/>
                  </a:lnTo>
                  <a:lnTo>
                    <a:pt x="59725" y="181031"/>
                  </a:lnTo>
                  <a:lnTo>
                    <a:pt x="63449" y="197991"/>
                  </a:lnTo>
                  <a:lnTo>
                    <a:pt x="62560" y="202822"/>
                  </a:lnTo>
                  <a:lnTo>
                    <a:pt x="57810" y="211953"/>
                  </a:lnTo>
                  <a:lnTo>
                    <a:pt x="54567" y="214952"/>
                  </a:lnTo>
                  <a:lnTo>
                    <a:pt x="47202" y="218285"/>
                  </a:lnTo>
                  <a:lnTo>
                    <a:pt x="28380" y="216790"/>
                  </a:lnTo>
                  <a:lnTo>
                    <a:pt x="15043" y="211878"/>
                  </a:lnTo>
                  <a:lnTo>
                    <a:pt x="1517" y="19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03"/>
            <p:cNvSpPr/>
            <p:nvPr>
              <p:custDataLst>
                <p:tags r:id="rId159"/>
              </p:custDataLst>
            </p:nvPr>
          </p:nvSpPr>
          <p:spPr>
            <a:xfrm>
              <a:off x="9430128" y="825762"/>
              <a:ext cx="50423" cy="233201"/>
            </a:xfrm>
            <a:custGeom>
              <a:avLst/>
              <a:gdLst/>
              <a:ahLst/>
              <a:cxnLst/>
              <a:rect l="0" t="0" r="0" b="0"/>
              <a:pathLst>
                <a:path w="50423" h="233201">
                  <a:moveTo>
                    <a:pt x="50422" y="6088"/>
                  </a:moveTo>
                  <a:lnTo>
                    <a:pt x="50422" y="6088"/>
                  </a:lnTo>
                  <a:lnTo>
                    <a:pt x="50421" y="621"/>
                  </a:lnTo>
                  <a:lnTo>
                    <a:pt x="49717" y="326"/>
                  </a:lnTo>
                  <a:lnTo>
                    <a:pt x="47051" y="0"/>
                  </a:lnTo>
                  <a:lnTo>
                    <a:pt x="43515" y="5499"/>
                  </a:lnTo>
                  <a:lnTo>
                    <a:pt x="29441" y="45870"/>
                  </a:lnTo>
                  <a:lnTo>
                    <a:pt x="17428" y="91949"/>
                  </a:lnTo>
                  <a:lnTo>
                    <a:pt x="8261" y="136434"/>
                  </a:lnTo>
                  <a:lnTo>
                    <a:pt x="1538" y="183791"/>
                  </a:lnTo>
                  <a:lnTo>
                    <a:pt x="0" y="217736"/>
                  </a:lnTo>
                  <a:lnTo>
                    <a:pt x="1285" y="223386"/>
                  </a:lnTo>
                  <a:lnTo>
                    <a:pt x="3552" y="227154"/>
                  </a:lnTo>
                  <a:lnTo>
                    <a:pt x="6475" y="229665"/>
                  </a:lnTo>
                  <a:lnTo>
                    <a:pt x="13486" y="232456"/>
                  </a:lnTo>
                  <a:lnTo>
                    <a:pt x="17332" y="233200"/>
                  </a:lnTo>
                  <a:lnTo>
                    <a:pt x="22012" y="230874"/>
                  </a:lnTo>
                  <a:lnTo>
                    <a:pt x="32856" y="220763"/>
                  </a:lnTo>
                  <a:lnTo>
                    <a:pt x="44072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04"/>
            <p:cNvSpPr/>
            <p:nvPr>
              <p:custDataLst>
                <p:tags r:id="rId160"/>
              </p:custDataLst>
            </p:nvPr>
          </p:nvSpPr>
          <p:spPr>
            <a:xfrm>
              <a:off x="9391650" y="9271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1742"/>
                  </a:lnTo>
                  <a:lnTo>
                    <a:pt x="0" y="23304"/>
                  </a:lnTo>
                  <a:lnTo>
                    <a:pt x="5644" y="22587"/>
                  </a:lnTo>
                  <a:lnTo>
                    <a:pt x="45503" y="1057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05"/>
            <p:cNvSpPr/>
            <p:nvPr>
              <p:custDataLst>
                <p:tags r:id="rId161"/>
              </p:custDataLst>
            </p:nvPr>
          </p:nvSpPr>
          <p:spPr>
            <a:xfrm>
              <a:off x="9499706" y="933450"/>
              <a:ext cx="95145" cy="90771"/>
            </a:xfrm>
            <a:custGeom>
              <a:avLst/>
              <a:gdLst/>
              <a:ahLst/>
              <a:cxnLst/>
              <a:rect l="0" t="0" r="0" b="0"/>
              <a:pathLst>
                <a:path w="95145" h="90771">
                  <a:moveTo>
                    <a:pt x="18944" y="0"/>
                  </a:moveTo>
                  <a:lnTo>
                    <a:pt x="18944" y="0"/>
                  </a:lnTo>
                  <a:lnTo>
                    <a:pt x="15573" y="0"/>
                  </a:lnTo>
                  <a:lnTo>
                    <a:pt x="12037" y="1881"/>
                  </a:lnTo>
                  <a:lnTo>
                    <a:pt x="8112" y="5775"/>
                  </a:lnTo>
                  <a:lnTo>
                    <a:pt x="4016" y="12209"/>
                  </a:lnTo>
                  <a:lnTo>
                    <a:pt x="1116" y="27136"/>
                  </a:lnTo>
                  <a:lnTo>
                    <a:pt x="0" y="65749"/>
                  </a:lnTo>
                  <a:lnTo>
                    <a:pt x="3705" y="75318"/>
                  </a:lnTo>
                  <a:lnTo>
                    <a:pt x="10055" y="83569"/>
                  </a:lnTo>
                  <a:lnTo>
                    <a:pt x="17581" y="89588"/>
                  </a:lnTo>
                  <a:lnTo>
                    <a:pt x="21562" y="90770"/>
                  </a:lnTo>
                  <a:lnTo>
                    <a:pt x="29750" y="90201"/>
                  </a:lnTo>
                  <a:lnTo>
                    <a:pt x="38093" y="83834"/>
                  </a:lnTo>
                  <a:lnTo>
                    <a:pt x="58468" y="52824"/>
                  </a:lnTo>
                  <a:lnTo>
                    <a:pt x="74731" y="23817"/>
                  </a:lnTo>
                  <a:lnTo>
                    <a:pt x="75184" y="24344"/>
                  </a:lnTo>
                  <a:lnTo>
                    <a:pt x="77922" y="54069"/>
                  </a:lnTo>
                  <a:lnTo>
                    <a:pt x="80433" y="60719"/>
                  </a:lnTo>
                  <a:lnTo>
                    <a:pt x="81550" y="68379"/>
                  </a:lnTo>
                  <a:lnTo>
                    <a:pt x="83259" y="71692"/>
                  </a:lnTo>
                  <a:lnTo>
                    <a:pt x="9514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06"/>
            <p:cNvSpPr/>
            <p:nvPr>
              <p:custDataLst>
                <p:tags r:id="rId162"/>
              </p:custDataLst>
            </p:nvPr>
          </p:nvSpPr>
          <p:spPr>
            <a:xfrm>
              <a:off x="9641184" y="821933"/>
              <a:ext cx="98372" cy="225833"/>
            </a:xfrm>
            <a:custGeom>
              <a:avLst/>
              <a:gdLst/>
              <a:ahLst/>
              <a:cxnLst/>
              <a:rect l="0" t="0" r="0" b="0"/>
              <a:pathLst>
                <a:path w="98372" h="225833">
                  <a:moveTo>
                    <a:pt x="67966" y="149617"/>
                  </a:moveTo>
                  <a:lnTo>
                    <a:pt x="67966" y="149617"/>
                  </a:lnTo>
                  <a:lnTo>
                    <a:pt x="67965" y="140779"/>
                  </a:lnTo>
                  <a:lnTo>
                    <a:pt x="64595" y="131319"/>
                  </a:lnTo>
                  <a:lnTo>
                    <a:pt x="62191" y="128952"/>
                  </a:lnTo>
                  <a:lnTo>
                    <a:pt x="55757" y="126321"/>
                  </a:lnTo>
                  <a:lnTo>
                    <a:pt x="52065" y="127031"/>
                  </a:lnTo>
                  <a:lnTo>
                    <a:pt x="40127" y="134772"/>
                  </a:lnTo>
                  <a:lnTo>
                    <a:pt x="15868" y="160867"/>
                  </a:lnTo>
                  <a:lnTo>
                    <a:pt x="4474" y="184308"/>
                  </a:lnTo>
                  <a:lnTo>
                    <a:pt x="0" y="205757"/>
                  </a:lnTo>
                  <a:lnTo>
                    <a:pt x="2045" y="222147"/>
                  </a:lnTo>
                  <a:lnTo>
                    <a:pt x="4264" y="224781"/>
                  </a:lnTo>
                  <a:lnTo>
                    <a:pt x="7153" y="225832"/>
                  </a:lnTo>
                  <a:lnTo>
                    <a:pt x="10490" y="225827"/>
                  </a:lnTo>
                  <a:lnTo>
                    <a:pt x="19843" y="220177"/>
                  </a:lnTo>
                  <a:lnTo>
                    <a:pt x="31056" y="209199"/>
                  </a:lnTo>
                  <a:lnTo>
                    <a:pt x="58401" y="163360"/>
                  </a:lnTo>
                  <a:lnTo>
                    <a:pt x="71852" y="124841"/>
                  </a:lnTo>
                  <a:lnTo>
                    <a:pt x="82601" y="86616"/>
                  </a:lnTo>
                  <a:lnTo>
                    <a:pt x="90568" y="48165"/>
                  </a:lnTo>
                  <a:lnTo>
                    <a:pt x="98371" y="1391"/>
                  </a:lnTo>
                  <a:lnTo>
                    <a:pt x="98114" y="0"/>
                  </a:lnTo>
                  <a:lnTo>
                    <a:pt x="95946" y="4098"/>
                  </a:lnTo>
                  <a:lnTo>
                    <a:pt x="86797" y="48714"/>
                  </a:lnTo>
                  <a:lnTo>
                    <a:pt x="80601" y="85618"/>
                  </a:lnTo>
                  <a:lnTo>
                    <a:pt x="76177" y="124775"/>
                  </a:lnTo>
                  <a:lnTo>
                    <a:pt x="74316" y="18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07"/>
            <p:cNvSpPr/>
            <p:nvPr>
              <p:custDataLst>
                <p:tags r:id="rId163"/>
              </p:custDataLst>
            </p:nvPr>
          </p:nvSpPr>
          <p:spPr>
            <a:xfrm>
              <a:off x="9770649" y="928351"/>
              <a:ext cx="49858" cy="95815"/>
            </a:xfrm>
            <a:custGeom>
              <a:avLst/>
              <a:gdLst/>
              <a:ahLst/>
              <a:cxnLst/>
              <a:rect l="0" t="0" r="0" b="0"/>
              <a:pathLst>
                <a:path w="49858" h="95815">
                  <a:moveTo>
                    <a:pt x="8351" y="30499"/>
                  </a:moveTo>
                  <a:lnTo>
                    <a:pt x="8351" y="30499"/>
                  </a:lnTo>
                  <a:lnTo>
                    <a:pt x="11721" y="27128"/>
                  </a:lnTo>
                  <a:lnTo>
                    <a:pt x="14126" y="26841"/>
                  </a:lnTo>
                  <a:lnTo>
                    <a:pt x="28744" y="29878"/>
                  </a:lnTo>
                  <a:lnTo>
                    <a:pt x="33408" y="28341"/>
                  </a:lnTo>
                  <a:lnTo>
                    <a:pt x="42150" y="21606"/>
                  </a:lnTo>
                  <a:lnTo>
                    <a:pt x="44540" y="17610"/>
                  </a:lnTo>
                  <a:lnTo>
                    <a:pt x="46308" y="13481"/>
                  </a:lnTo>
                  <a:lnTo>
                    <a:pt x="49445" y="9295"/>
                  </a:lnTo>
                  <a:lnTo>
                    <a:pt x="49857" y="7191"/>
                  </a:lnTo>
                  <a:lnTo>
                    <a:pt x="49427" y="5082"/>
                  </a:lnTo>
                  <a:lnTo>
                    <a:pt x="48435" y="2971"/>
                  </a:lnTo>
                  <a:lnTo>
                    <a:pt x="46362" y="1564"/>
                  </a:lnTo>
                  <a:lnTo>
                    <a:pt x="40296" y="0"/>
                  </a:lnTo>
                  <a:lnTo>
                    <a:pt x="31016" y="4949"/>
                  </a:lnTo>
                  <a:lnTo>
                    <a:pt x="21246" y="14205"/>
                  </a:lnTo>
                  <a:lnTo>
                    <a:pt x="11779" y="32727"/>
                  </a:lnTo>
                  <a:lnTo>
                    <a:pt x="57" y="69920"/>
                  </a:lnTo>
                  <a:lnTo>
                    <a:pt x="0" y="75124"/>
                  </a:lnTo>
                  <a:lnTo>
                    <a:pt x="3699" y="84669"/>
                  </a:lnTo>
                  <a:lnTo>
                    <a:pt x="10343" y="94606"/>
                  </a:lnTo>
                  <a:lnTo>
                    <a:pt x="13913" y="95814"/>
                  </a:lnTo>
                  <a:lnTo>
                    <a:pt x="23523" y="95276"/>
                  </a:lnTo>
                  <a:lnTo>
                    <a:pt x="40101" y="8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08"/>
            <p:cNvSpPr/>
            <p:nvPr>
              <p:custDataLst>
                <p:tags r:id="rId164"/>
              </p:custDataLst>
            </p:nvPr>
          </p:nvSpPr>
          <p:spPr>
            <a:xfrm>
              <a:off x="9842869" y="918841"/>
              <a:ext cx="87061" cy="108117"/>
            </a:xfrm>
            <a:custGeom>
              <a:avLst/>
              <a:gdLst/>
              <a:ahLst/>
              <a:cxnLst/>
              <a:rect l="0" t="0" r="0" b="0"/>
              <a:pathLst>
                <a:path w="87061" h="108117">
                  <a:moveTo>
                    <a:pt x="25031" y="40009"/>
                  </a:moveTo>
                  <a:lnTo>
                    <a:pt x="25031" y="40009"/>
                  </a:lnTo>
                  <a:lnTo>
                    <a:pt x="25031" y="33920"/>
                  </a:lnTo>
                  <a:lnTo>
                    <a:pt x="10104" y="77825"/>
                  </a:lnTo>
                  <a:lnTo>
                    <a:pt x="0" y="108116"/>
                  </a:lnTo>
                  <a:lnTo>
                    <a:pt x="582" y="107991"/>
                  </a:lnTo>
                  <a:lnTo>
                    <a:pt x="3111" y="105971"/>
                  </a:lnTo>
                  <a:lnTo>
                    <a:pt x="26777" y="65001"/>
                  </a:lnTo>
                  <a:lnTo>
                    <a:pt x="57011" y="18039"/>
                  </a:lnTo>
                  <a:lnTo>
                    <a:pt x="72136" y="2220"/>
                  </a:lnTo>
                  <a:lnTo>
                    <a:pt x="75485" y="0"/>
                  </a:lnTo>
                  <a:lnTo>
                    <a:pt x="78422" y="636"/>
                  </a:lnTo>
                  <a:lnTo>
                    <a:pt x="81086" y="3177"/>
                  </a:lnTo>
                  <a:lnTo>
                    <a:pt x="85221" y="10939"/>
                  </a:lnTo>
                  <a:lnTo>
                    <a:pt x="87060" y="19093"/>
                  </a:lnTo>
                  <a:lnTo>
                    <a:pt x="81430" y="62027"/>
                  </a:lnTo>
                  <a:lnTo>
                    <a:pt x="75608" y="79694"/>
                  </a:lnTo>
                  <a:lnTo>
                    <a:pt x="72203" y="87280"/>
                  </a:lnTo>
                  <a:lnTo>
                    <a:pt x="69481" y="10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09"/>
            <p:cNvSpPr/>
            <p:nvPr>
              <p:custDataLst>
                <p:tags r:id="rId165"/>
              </p:custDataLst>
            </p:nvPr>
          </p:nvSpPr>
          <p:spPr>
            <a:xfrm>
              <a:off x="9996441" y="790680"/>
              <a:ext cx="74399" cy="260169"/>
            </a:xfrm>
            <a:custGeom>
              <a:avLst/>
              <a:gdLst/>
              <a:ahLst/>
              <a:cxnLst/>
              <a:rect l="0" t="0" r="0" b="0"/>
              <a:pathLst>
                <a:path w="74399" h="260169">
                  <a:moveTo>
                    <a:pt x="68309" y="9420"/>
                  </a:moveTo>
                  <a:lnTo>
                    <a:pt x="68309" y="9420"/>
                  </a:lnTo>
                  <a:lnTo>
                    <a:pt x="71679" y="6049"/>
                  </a:lnTo>
                  <a:lnTo>
                    <a:pt x="73335" y="2512"/>
                  </a:lnTo>
                  <a:lnTo>
                    <a:pt x="73777" y="582"/>
                  </a:lnTo>
                  <a:lnTo>
                    <a:pt x="74071" y="0"/>
                  </a:lnTo>
                  <a:lnTo>
                    <a:pt x="74268" y="318"/>
                  </a:lnTo>
                  <a:lnTo>
                    <a:pt x="74398" y="1235"/>
                  </a:lnTo>
                  <a:lnTo>
                    <a:pt x="60331" y="47101"/>
                  </a:lnTo>
                  <a:lnTo>
                    <a:pt x="50265" y="84398"/>
                  </a:lnTo>
                  <a:lnTo>
                    <a:pt x="38587" y="123087"/>
                  </a:lnTo>
                  <a:lnTo>
                    <a:pt x="22706" y="168139"/>
                  </a:lnTo>
                  <a:lnTo>
                    <a:pt x="6260" y="215612"/>
                  </a:lnTo>
                  <a:lnTo>
                    <a:pt x="0" y="250527"/>
                  </a:lnTo>
                  <a:lnTo>
                    <a:pt x="898" y="254825"/>
                  </a:lnTo>
                  <a:lnTo>
                    <a:pt x="2907" y="257690"/>
                  </a:lnTo>
                  <a:lnTo>
                    <a:pt x="5656" y="259600"/>
                  </a:lnTo>
                  <a:lnTo>
                    <a:pt x="8903" y="260168"/>
                  </a:lnTo>
                  <a:lnTo>
                    <a:pt x="16271" y="258917"/>
                  </a:lnTo>
                  <a:lnTo>
                    <a:pt x="42909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10"/>
            <p:cNvSpPr/>
            <p:nvPr>
              <p:custDataLst>
                <p:tags r:id="rId166"/>
              </p:custDataLst>
            </p:nvPr>
          </p:nvSpPr>
          <p:spPr>
            <a:xfrm>
              <a:off x="9976993" y="901700"/>
              <a:ext cx="132208" cy="25401"/>
            </a:xfrm>
            <a:custGeom>
              <a:avLst/>
              <a:gdLst/>
              <a:ahLst/>
              <a:cxnLst/>
              <a:rect l="0" t="0" r="0" b="0"/>
              <a:pathLst>
                <a:path w="13220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0" y="25400"/>
                  </a:lnTo>
                  <a:lnTo>
                    <a:pt x="19730" y="23519"/>
                  </a:lnTo>
                  <a:lnTo>
                    <a:pt x="64337" y="9390"/>
                  </a:lnTo>
                  <a:lnTo>
                    <a:pt x="132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74"/>
          <p:cNvGrpSpPr/>
          <p:nvPr/>
        </p:nvGrpSpPr>
        <p:grpSpPr>
          <a:xfrm>
            <a:off x="10357141" y="760572"/>
            <a:ext cx="926810" cy="411761"/>
            <a:chOff x="10357141" y="760572"/>
            <a:chExt cx="926810" cy="411761"/>
          </a:xfrm>
        </p:grpSpPr>
        <p:sp>
          <p:nvSpPr>
            <p:cNvPr id="76" name="SMARTInkShape-2111"/>
            <p:cNvSpPr/>
            <p:nvPr>
              <p:custDataLst>
                <p:tags r:id="rId148"/>
              </p:custDataLst>
            </p:nvPr>
          </p:nvSpPr>
          <p:spPr>
            <a:xfrm>
              <a:off x="10357141" y="919187"/>
              <a:ext cx="92536" cy="253146"/>
            </a:xfrm>
            <a:custGeom>
              <a:avLst/>
              <a:gdLst/>
              <a:ahLst/>
              <a:cxnLst/>
              <a:rect l="0" t="0" r="0" b="0"/>
              <a:pathLst>
                <a:path w="92536" h="253146">
                  <a:moveTo>
                    <a:pt x="25109" y="58713"/>
                  </a:moveTo>
                  <a:lnTo>
                    <a:pt x="25109" y="58713"/>
                  </a:lnTo>
                  <a:lnTo>
                    <a:pt x="19019" y="64801"/>
                  </a:lnTo>
                  <a:lnTo>
                    <a:pt x="22208" y="64985"/>
                  </a:lnTo>
                  <a:lnTo>
                    <a:pt x="25700" y="66910"/>
                  </a:lnTo>
                  <a:lnTo>
                    <a:pt x="29605" y="69412"/>
                  </a:lnTo>
                  <a:lnTo>
                    <a:pt x="37860" y="71018"/>
                  </a:lnTo>
                  <a:lnTo>
                    <a:pt x="39960" y="71149"/>
                  </a:lnTo>
                  <a:lnTo>
                    <a:pt x="61467" y="65923"/>
                  </a:lnTo>
                  <a:lnTo>
                    <a:pt x="64870" y="64225"/>
                  </a:lnTo>
                  <a:lnTo>
                    <a:pt x="70533" y="58576"/>
                  </a:lnTo>
                  <a:lnTo>
                    <a:pt x="73520" y="53243"/>
                  </a:lnTo>
                  <a:lnTo>
                    <a:pt x="75552" y="48521"/>
                  </a:lnTo>
                  <a:lnTo>
                    <a:pt x="78808" y="44070"/>
                  </a:lnTo>
                  <a:lnTo>
                    <a:pt x="79253" y="41190"/>
                  </a:lnTo>
                  <a:lnTo>
                    <a:pt x="76488" y="25744"/>
                  </a:lnTo>
                  <a:lnTo>
                    <a:pt x="75590" y="24034"/>
                  </a:lnTo>
                  <a:lnTo>
                    <a:pt x="74284" y="22894"/>
                  </a:lnTo>
                  <a:lnTo>
                    <a:pt x="70492" y="21063"/>
                  </a:lnTo>
                  <a:lnTo>
                    <a:pt x="66465" y="24117"/>
                  </a:lnTo>
                  <a:lnTo>
                    <a:pt x="56889" y="33284"/>
                  </a:lnTo>
                  <a:lnTo>
                    <a:pt x="50587" y="33313"/>
                  </a:lnTo>
                  <a:lnTo>
                    <a:pt x="50515" y="38780"/>
                  </a:lnTo>
                  <a:lnTo>
                    <a:pt x="49807" y="39075"/>
                  </a:lnTo>
                  <a:lnTo>
                    <a:pt x="19772" y="39662"/>
                  </a:lnTo>
                  <a:lnTo>
                    <a:pt x="19433" y="40368"/>
                  </a:lnTo>
                  <a:lnTo>
                    <a:pt x="18768" y="84627"/>
                  </a:lnTo>
                  <a:lnTo>
                    <a:pt x="18054" y="123412"/>
                  </a:lnTo>
                  <a:lnTo>
                    <a:pt x="11852" y="163477"/>
                  </a:lnTo>
                  <a:lnTo>
                    <a:pt x="7203" y="204996"/>
                  </a:lnTo>
                  <a:lnTo>
                    <a:pt x="146" y="251936"/>
                  </a:lnTo>
                  <a:lnTo>
                    <a:pt x="0" y="253145"/>
                  </a:lnTo>
                  <a:lnTo>
                    <a:pt x="8573" y="222094"/>
                  </a:lnTo>
                  <a:lnTo>
                    <a:pt x="12356" y="180722"/>
                  </a:lnTo>
                  <a:lnTo>
                    <a:pt x="17254" y="137824"/>
                  </a:lnTo>
                  <a:lnTo>
                    <a:pt x="23174" y="96970"/>
                  </a:lnTo>
                  <a:lnTo>
                    <a:pt x="30102" y="56016"/>
                  </a:lnTo>
                  <a:lnTo>
                    <a:pt x="45399" y="13577"/>
                  </a:lnTo>
                  <a:lnTo>
                    <a:pt x="52001" y="5021"/>
                  </a:lnTo>
                  <a:lnTo>
                    <a:pt x="55737" y="1752"/>
                  </a:lnTo>
                  <a:lnTo>
                    <a:pt x="58933" y="278"/>
                  </a:lnTo>
                  <a:lnTo>
                    <a:pt x="61770" y="0"/>
                  </a:lnTo>
                  <a:lnTo>
                    <a:pt x="64366" y="521"/>
                  </a:lnTo>
                  <a:lnTo>
                    <a:pt x="74763" y="7996"/>
                  </a:lnTo>
                  <a:lnTo>
                    <a:pt x="86780" y="25890"/>
                  </a:lnTo>
                  <a:lnTo>
                    <a:pt x="92535" y="52437"/>
                  </a:lnTo>
                  <a:lnTo>
                    <a:pt x="90870" y="75903"/>
                  </a:lnTo>
                  <a:lnTo>
                    <a:pt x="82537" y="96262"/>
                  </a:lnTo>
                  <a:lnTo>
                    <a:pt x="71130" y="112329"/>
                  </a:lnTo>
                  <a:lnTo>
                    <a:pt x="59203" y="117820"/>
                  </a:lnTo>
                  <a:lnTo>
                    <a:pt x="52071" y="119284"/>
                  </a:lnTo>
                  <a:lnTo>
                    <a:pt x="45906" y="118849"/>
                  </a:lnTo>
                  <a:lnTo>
                    <a:pt x="35293" y="114603"/>
                  </a:lnTo>
                  <a:lnTo>
                    <a:pt x="25109" y="10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12"/>
            <p:cNvSpPr/>
            <p:nvPr>
              <p:custDataLst>
                <p:tags r:id="rId149"/>
              </p:custDataLst>
            </p:nvPr>
          </p:nvSpPr>
          <p:spPr>
            <a:xfrm>
              <a:off x="10490200" y="920828"/>
              <a:ext cx="82551" cy="111042"/>
            </a:xfrm>
            <a:custGeom>
              <a:avLst/>
              <a:gdLst/>
              <a:ahLst/>
              <a:cxnLst/>
              <a:rect l="0" t="0" r="0" b="0"/>
              <a:pathLst>
                <a:path w="82551" h="111042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3658" y="1908"/>
                  </a:lnTo>
                  <a:lnTo>
                    <a:pt x="3144" y="1246"/>
                  </a:lnTo>
                  <a:lnTo>
                    <a:pt x="2095" y="805"/>
                  </a:lnTo>
                  <a:lnTo>
                    <a:pt x="2102" y="510"/>
                  </a:lnTo>
                  <a:lnTo>
                    <a:pt x="5483" y="96"/>
                  </a:lnTo>
                  <a:lnTo>
                    <a:pt x="9022" y="0"/>
                  </a:lnTo>
                  <a:lnTo>
                    <a:pt x="18352" y="3316"/>
                  </a:lnTo>
                  <a:lnTo>
                    <a:pt x="30053" y="15509"/>
                  </a:lnTo>
                  <a:lnTo>
                    <a:pt x="45238" y="47320"/>
                  </a:lnTo>
                  <a:lnTo>
                    <a:pt x="48327" y="61910"/>
                  </a:lnTo>
                  <a:lnTo>
                    <a:pt x="46696" y="85395"/>
                  </a:lnTo>
                  <a:lnTo>
                    <a:pt x="41685" y="98117"/>
                  </a:lnTo>
                  <a:lnTo>
                    <a:pt x="35460" y="107064"/>
                  </a:lnTo>
                  <a:lnTo>
                    <a:pt x="30342" y="111041"/>
                  </a:lnTo>
                  <a:lnTo>
                    <a:pt x="27989" y="109984"/>
                  </a:lnTo>
                  <a:lnTo>
                    <a:pt x="23493" y="103166"/>
                  </a:lnTo>
                  <a:lnTo>
                    <a:pt x="22906" y="93081"/>
                  </a:lnTo>
                  <a:lnTo>
                    <a:pt x="31649" y="62617"/>
                  </a:lnTo>
                  <a:lnTo>
                    <a:pt x="54211" y="29815"/>
                  </a:lnTo>
                  <a:lnTo>
                    <a:pt x="825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13"/>
            <p:cNvSpPr/>
            <p:nvPr>
              <p:custDataLst>
                <p:tags r:id="rId150"/>
              </p:custDataLst>
            </p:nvPr>
          </p:nvSpPr>
          <p:spPr>
            <a:xfrm>
              <a:off x="10617200" y="912921"/>
              <a:ext cx="82551" cy="109430"/>
            </a:xfrm>
            <a:custGeom>
              <a:avLst/>
              <a:gdLst/>
              <a:ahLst/>
              <a:cxnLst/>
              <a:rect l="0" t="0" r="0" b="0"/>
              <a:pathLst>
                <a:path w="82551" h="109430">
                  <a:moveTo>
                    <a:pt x="0" y="39579"/>
                  </a:moveTo>
                  <a:lnTo>
                    <a:pt x="0" y="39579"/>
                  </a:lnTo>
                  <a:lnTo>
                    <a:pt x="3370" y="42950"/>
                  </a:lnTo>
                  <a:lnTo>
                    <a:pt x="6907" y="44605"/>
                  </a:lnTo>
                  <a:lnTo>
                    <a:pt x="8838" y="45046"/>
                  </a:lnTo>
                  <a:lnTo>
                    <a:pt x="18297" y="42296"/>
                  </a:lnTo>
                  <a:lnTo>
                    <a:pt x="34137" y="34341"/>
                  </a:lnTo>
                  <a:lnTo>
                    <a:pt x="51698" y="19256"/>
                  </a:lnTo>
                  <a:lnTo>
                    <a:pt x="54728" y="12672"/>
                  </a:lnTo>
                  <a:lnTo>
                    <a:pt x="55535" y="8941"/>
                  </a:lnTo>
                  <a:lnTo>
                    <a:pt x="55367" y="5748"/>
                  </a:lnTo>
                  <a:lnTo>
                    <a:pt x="53301" y="319"/>
                  </a:lnTo>
                  <a:lnTo>
                    <a:pt x="50350" y="0"/>
                  </a:lnTo>
                  <a:lnTo>
                    <a:pt x="41428" y="3409"/>
                  </a:lnTo>
                  <a:lnTo>
                    <a:pt x="27876" y="13261"/>
                  </a:lnTo>
                  <a:lnTo>
                    <a:pt x="11359" y="38666"/>
                  </a:lnTo>
                  <a:lnTo>
                    <a:pt x="5517" y="51873"/>
                  </a:lnTo>
                  <a:lnTo>
                    <a:pt x="4333" y="66680"/>
                  </a:lnTo>
                  <a:lnTo>
                    <a:pt x="9322" y="92440"/>
                  </a:lnTo>
                  <a:lnTo>
                    <a:pt x="13271" y="96692"/>
                  </a:lnTo>
                  <a:lnTo>
                    <a:pt x="25183" y="103297"/>
                  </a:lnTo>
                  <a:lnTo>
                    <a:pt x="51463" y="108218"/>
                  </a:lnTo>
                  <a:lnTo>
                    <a:pt x="82550" y="109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14"/>
            <p:cNvSpPr/>
            <p:nvPr>
              <p:custDataLst>
                <p:tags r:id="rId151"/>
              </p:custDataLst>
            </p:nvPr>
          </p:nvSpPr>
          <p:spPr>
            <a:xfrm>
              <a:off x="10719801" y="763975"/>
              <a:ext cx="130794" cy="260217"/>
            </a:xfrm>
            <a:custGeom>
              <a:avLst/>
              <a:gdLst/>
              <a:ahLst/>
              <a:cxnLst/>
              <a:rect l="0" t="0" r="0" b="0"/>
              <a:pathLst>
                <a:path w="130794" h="260217">
                  <a:moveTo>
                    <a:pt x="62499" y="207575"/>
                  </a:moveTo>
                  <a:lnTo>
                    <a:pt x="62499" y="207575"/>
                  </a:lnTo>
                  <a:lnTo>
                    <a:pt x="61793" y="197436"/>
                  </a:lnTo>
                  <a:lnTo>
                    <a:pt x="59128" y="189898"/>
                  </a:lnTo>
                  <a:lnTo>
                    <a:pt x="53710" y="183726"/>
                  </a:lnTo>
                  <a:lnTo>
                    <a:pt x="50289" y="181092"/>
                  </a:lnTo>
                  <a:lnTo>
                    <a:pt x="46598" y="180042"/>
                  </a:lnTo>
                  <a:lnTo>
                    <a:pt x="38734" y="180757"/>
                  </a:lnTo>
                  <a:lnTo>
                    <a:pt x="30534" y="187189"/>
                  </a:lnTo>
                  <a:lnTo>
                    <a:pt x="10402" y="211936"/>
                  </a:lnTo>
                  <a:lnTo>
                    <a:pt x="4068" y="225741"/>
                  </a:lnTo>
                  <a:lnTo>
                    <a:pt x="0" y="248479"/>
                  </a:lnTo>
                  <a:lnTo>
                    <a:pt x="1326" y="255858"/>
                  </a:lnTo>
                  <a:lnTo>
                    <a:pt x="2666" y="258814"/>
                  </a:lnTo>
                  <a:lnTo>
                    <a:pt x="4972" y="260079"/>
                  </a:lnTo>
                  <a:lnTo>
                    <a:pt x="7921" y="260216"/>
                  </a:lnTo>
                  <a:lnTo>
                    <a:pt x="11296" y="259603"/>
                  </a:lnTo>
                  <a:lnTo>
                    <a:pt x="29532" y="245255"/>
                  </a:lnTo>
                  <a:lnTo>
                    <a:pt x="65371" y="199974"/>
                  </a:lnTo>
                  <a:lnTo>
                    <a:pt x="87761" y="155300"/>
                  </a:lnTo>
                  <a:lnTo>
                    <a:pt x="101342" y="115494"/>
                  </a:lnTo>
                  <a:lnTo>
                    <a:pt x="114491" y="71924"/>
                  </a:lnTo>
                  <a:lnTo>
                    <a:pt x="124470" y="35443"/>
                  </a:lnTo>
                  <a:lnTo>
                    <a:pt x="130793" y="2045"/>
                  </a:lnTo>
                  <a:lnTo>
                    <a:pt x="129900" y="0"/>
                  </a:lnTo>
                  <a:lnTo>
                    <a:pt x="127893" y="47"/>
                  </a:lnTo>
                  <a:lnTo>
                    <a:pt x="125145" y="1490"/>
                  </a:lnTo>
                  <a:lnTo>
                    <a:pt x="106557" y="38532"/>
                  </a:lnTo>
                  <a:lnTo>
                    <a:pt x="91505" y="81336"/>
                  </a:lnTo>
                  <a:lnTo>
                    <a:pt x="86730" y="126430"/>
                  </a:lnTo>
                  <a:lnTo>
                    <a:pt x="82572" y="165989"/>
                  </a:lnTo>
                  <a:lnTo>
                    <a:pt x="81549" y="24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15"/>
            <p:cNvSpPr/>
            <p:nvPr>
              <p:custDataLst>
                <p:tags r:id="rId152"/>
              </p:custDataLst>
            </p:nvPr>
          </p:nvSpPr>
          <p:spPr>
            <a:xfrm>
              <a:off x="10858500" y="9461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8393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16"/>
            <p:cNvSpPr/>
            <p:nvPr>
              <p:custDataLst>
                <p:tags r:id="rId153"/>
              </p:custDataLst>
            </p:nvPr>
          </p:nvSpPr>
          <p:spPr>
            <a:xfrm>
              <a:off x="10909300" y="869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3658" y="28274"/>
                  </a:lnTo>
                  <a:lnTo>
                    <a:pt x="621" y="1151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17"/>
            <p:cNvSpPr/>
            <p:nvPr>
              <p:custDataLst>
                <p:tags r:id="rId154"/>
              </p:custDataLst>
            </p:nvPr>
          </p:nvSpPr>
          <p:spPr>
            <a:xfrm>
              <a:off x="10937218" y="896649"/>
              <a:ext cx="59840" cy="116169"/>
            </a:xfrm>
            <a:custGeom>
              <a:avLst/>
              <a:gdLst/>
              <a:ahLst/>
              <a:cxnLst/>
              <a:rect l="0" t="0" r="0" b="0"/>
              <a:pathLst>
                <a:path w="59840" h="116169">
                  <a:moveTo>
                    <a:pt x="48282" y="24101"/>
                  </a:moveTo>
                  <a:lnTo>
                    <a:pt x="48282" y="24101"/>
                  </a:lnTo>
                  <a:lnTo>
                    <a:pt x="59839" y="3086"/>
                  </a:lnTo>
                  <a:lnTo>
                    <a:pt x="59514" y="1624"/>
                  </a:lnTo>
                  <a:lnTo>
                    <a:pt x="58592" y="650"/>
                  </a:lnTo>
                  <a:lnTo>
                    <a:pt x="57272" y="0"/>
                  </a:lnTo>
                  <a:lnTo>
                    <a:pt x="45301" y="5828"/>
                  </a:lnTo>
                  <a:lnTo>
                    <a:pt x="31719" y="19863"/>
                  </a:lnTo>
                  <a:lnTo>
                    <a:pt x="5981" y="66971"/>
                  </a:lnTo>
                  <a:lnTo>
                    <a:pt x="0" y="90504"/>
                  </a:lnTo>
                  <a:lnTo>
                    <a:pt x="483" y="103237"/>
                  </a:lnTo>
                  <a:lnTo>
                    <a:pt x="1599" y="108609"/>
                  </a:lnTo>
                  <a:lnTo>
                    <a:pt x="4461" y="112189"/>
                  </a:lnTo>
                  <a:lnTo>
                    <a:pt x="13283" y="116168"/>
                  </a:lnTo>
                  <a:lnTo>
                    <a:pt x="54632" y="10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18"/>
            <p:cNvSpPr/>
            <p:nvPr>
              <p:custDataLst>
                <p:tags r:id="rId155"/>
              </p:custDataLst>
            </p:nvPr>
          </p:nvSpPr>
          <p:spPr>
            <a:xfrm>
              <a:off x="11075066" y="760572"/>
              <a:ext cx="75535" cy="279439"/>
            </a:xfrm>
            <a:custGeom>
              <a:avLst/>
              <a:gdLst/>
              <a:ahLst/>
              <a:cxnLst/>
              <a:rect l="0" t="0" r="0" b="0"/>
              <a:pathLst>
                <a:path w="75535" h="279439">
                  <a:moveTo>
                    <a:pt x="75534" y="14128"/>
                  </a:moveTo>
                  <a:lnTo>
                    <a:pt x="75534" y="14128"/>
                  </a:lnTo>
                  <a:lnTo>
                    <a:pt x="75533" y="0"/>
                  </a:lnTo>
                  <a:lnTo>
                    <a:pt x="75533" y="476"/>
                  </a:lnTo>
                  <a:lnTo>
                    <a:pt x="63291" y="41757"/>
                  </a:lnTo>
                  <a:lnTo>
                    <a:pt x="49095" y="82835"/>
                  </a:lnTo>
                  <a:lnTo>
                    <a:pt x="35637" y="125894"/>
                  </a:lnTo>
                  <a:lnTo>
                    <a:pt x="23417" y="164366"/>
                  </a:lnTo>
                  <a:lnTo>
                    <a:pt x="10728" y="205246"/>
                  </a:lnTo>
                  <a:lnTo>
                    <a:pt x="1584" y="236971"/>
                  </a:lnTo>
                  <a:lnTo>
                    <a:pt x="0" y="258974"/>
                  </a:lnTo>
                  <a:lnTo>
                    <a:pt x="3393" y="271350"/>
                  </a:lnTo>
                  <a:lnTo>
                    <a:pt x="6274" y="276626"/>
                  </a:lnTo>
                  <a:lnTo>
                    <a:pt x="9605" y="279438"/>
                  </a:lnTo>
                  <a:lnTo>
                    <a:pt x="37434" y="274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19"/>
            <p:cNvSpPr/>
            <p:nvPr>
              <p:custDataLst>
                <p:tags r:id="rId156"/>
              </p:custDataLst>
            </p:nvPr>
          </p:nvSpPr>
          <p:spPr>
            <a:xfrm>
              <a:off x="11087982" y="914400"/>
              <a:ext cx="100719" cy="6351"/>
            </a:xfrm>
            <a:custGeom>
              <a:avLst/>
              <a:gdLst/>
              <a:ahLst/>
              <a:cxnLst/>
              <a:rect l="0" t="0" r="0" b="0"/>
              <a:pathLst>
                <a:path w="1007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0583" y="2979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120"/>
            <p:cNvSpPr/>
            <p:nvPr>
              <p:custDataLst>
                <p:tags r:id="rId157"/>
              </p:custDataLst>
            </p:nvPr>
          </p:nvSpPr>
          <p:spPr>
            <a:xfrm>
              <a:off x="11188700" y="895742"/>
              <a:ext cx="95251" cy="158359"/>
            </a:xfrm>
            <a:custGeom>
              <a:avLst/>
              <a:gdLst/>
              <a:ahLst/>
              <a:cxnLst/>
              <a:rect l="0" t="0" r="0" b="0"/>
              <a:pathLst>
                <a:path w="95251" h="158359">
                  <a:moveTo>
                    <a:pt x="95250" y="5958"/>
                  </a:moveTo>
                  <a:lnTo>
                    <a:pt x="95250" y="5958"/>
                  </a:lnTo>
                  <a:lnTo>
                    <a:pt x="91879" y="2587"/>
                  </a:lnTo>
                  <a:lnTo>
                    <a:pt x="65425" y="0"/>
                  </a:lnTo>
                  <a:lnTo>
                    <a:pt x="49489" y="1606"/>
                  </a:lnTo>
                  <a:lnTo>
                    <a:pt x="38222" y="5435"/>
                  </a:lnTo>
                  <a:lnTo>
                    <a:pt x="24653" y="15524"/>
                  </a:lnTo>
                  <a:lnTo>
                    <a:pt x="18482" y="23380"/>
                  </a:lnTo>
                  <a:lnTo>
                    <a:pt x="14414" y="42478"/>
                  </a:lnTo>
                  <a:lnTo>
                    <a:pt x="19949" y="66011"/>
                  </a:lnTo>
                  <a:lnTo>
                    <a:pt x="46038" y="113001"/>
                  </a:lnTo>
                  <a:lnTo>
                    <a:pt x="53542" y="127829"/>
                  </a:lnTo>
                  <a:lnTo>
                    <a:pt x="55546" y="136793"/>
                  </a:lnTo>
                  <a:lnTo>
                    <a:pt x="54556" y="143600"/>
                  </a:lnTo>
                  <a:lnTo>
                    <a:pt x="53303" y="146402"/>
                  </a:lnTo>
                  <a:lnTo>
                    <a:pt x="42505" y="151398"/>
                  </a:lnTo>
                  <a:lnTo>
                    <a:pt x="0" y="15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121"/>
          <p:cNvSpPr/>
          <p:nvPr>
            <p:custDataLst>
              <p:tags r:id="rId3"/>
            </p:custDataLst>
          </p:nvPr>
        </p:nvSpPr>
        <p:spPr>
          <a:xfrm>
            <a:off x="850900" y="2343152"/>
            <a:ext cx="1144216" cy="94366"/>
          </a:xfrm>
          <a:custGeom>
            <a:avLst/>
            <a:gdLst/>
            <a:ahLst/>
            <a:cxnLst/>
            <a:rect l="0" t="0" r="0" b="0"/>
            <a:pathLst>
              <a:path w="1144216" h="94366">
                <a:moveTo>
                  <a:pt x="0" y="88898"/>
                </a:moveTo>
                <a:lnTo>
                  <a:pt x="0" y="88898"/>
                </a:lnTo>
                <a:lnTo>
                  <a:pt x="0" y="92269"/>
                </a:lnTo>
                <a:lnTo>
                  <a:pt x="706" y="93262"/>
                </a:lnTo>
                <a:lnTo>
                  <a:pt x="1881" y="93924"/>
                </a:lnTo>
                <a:lnTo>
                  <a:pt x="3371" y="94365"/>
                </a:lnTo>
                <a:lnTo>
                  <a:pt x="47402" y="93250"/>
                </a:lnTo>
                <a:lnTo>
                  <a:pt x="89069" y="88306"/>
                </a:lnTo>
                <a:lnTo>
                  <a:pt x="134106" y="82373"/>
                </a:lnTo>
                <a:lnTo>
                  <a:pt x="173555" y="76146"/>
                </a:lnTo>
                <a:lnTo>
                  <a:pt x="216524" y="69833"/>
                </a:lnTo>
                <a:lnTo>
                  <a:pt x="262416" y="63493"/>
                </a:lnTo>
                <a:lnTo>
                  <a:pt x="295135" y="59262"/>
                </a:lnTo>
                <a:lnTo>
                  <a:pt x="328491" y="55030"/>
                </a:lnTo>
                <a:lnTo>
                  <a:pt x="364013" y="50798"/>
                </a:lnTo>
                <a:lnTo>
                  <a:pt x="400967" y="46565"/>
                </a:lnTo>
                <a:lnTo>
                  <a:pt x="438557" y="42331"/>
                </a:lnTo>
                <a:lnTo>
                  <a:pt x="476431" y="38098"/>
                </a:lnTo>
                <a:lnTo>
                  <a:pt x="515136" y="33865"/>
                </a:lnTo>
                <a:lnTo>
                  <a:pt x="555857" y="29631"/>
                </a:lnTo>
                <a:lnTo>
                  <a:pt x="595592" y="27279"/>
                </a:lnTo>
                <a:lnTo>
                  <a:pt x="635124" y="25529"/>
                </a:lnTo>
                <a:lnTo>
                  <a:pt x="676213" y="22399"/>
                </a:lnTo>
                <a:lnTo>
                  <a:pt x="716111" y="20537"/>
                </a:lnTo>
                <a:lnTo>
                  <a:pt x="754305" y="19004"/>
                </a:lnTo>
                <a:lnTo>
                  <a:pt x="790095" y="15971"/>
                </a:lnTo>
                <a:lnTo>
                  <a:pt x="826698" y="14153"/>
                </a:lnTo>
                <a:lnTo>
                  <a:pt x="863427" y="13344"/>
                </a:lnTo>
                <a:lnTo>
                  <a:pt x="898566" y="12985"/>
                </a:lnTo>
                <a:lnTo>
                  <a:pt x="931116" y="12826"/>
                </a:lnTo>
                <a:lnTo>
                  <a:pt x="975327" y="12736"/>
                </a:lnTo>
                <a:lnTo>
                  <a:pt x="1015238" y="12709"/>
                </a:lnTo>
                <a:lnTo>
                  <a:pt x="1057637" y="12701"/>
                </a:lnTo>
                <a:lnTo>
                  <a:pt x="1096541" y="12699"/>
                </a:lnTo>
                <a:lnTo>
                  <a:pt x="1141648" y="12698"/>
                </a:lnTo>
                <a:lnTo>
                  <a:pt x="1144215" y="12698"/>
                </a:lnTo>
                <a:lnTo>
                  <a:pt x="1143104" y="11992"/>
                </a:lnTo>
                <a:lnTo>
                  <a:pt x="1128057" y="8334"/>
                </a:lnTo>
                <a:lnTo>
                  <a:pt x="1092044" y="6740"/>
                </a:lnTo>
                <a:lnTo>
                  <a:pt x="1048409" y="4583"/>
                </a:lnTo>
                <a:lnTo>
                  <a:pt x="1000908" y="1356"/>
                </a:lnTo>
                <a:lnTo>
                  <a:pt x="969076" y="601"/>
                </a:lnTo>
                <a:lnTo>
                  <a:pt x="926706" y="266"/>
                </a:lnTo>
                <a:lnTo>
                  <a:pt x="890941" y="117"/>
                </a:lnTo>
                <a:lnTo>
                  <a:pt x="845125" y="33"/>
                </a:lnTo>
                <a:lnTo>
                  <a:pt x="798389" y="8"/>
                </a:lnTo>
                <a:lnTo>
                  <a:pt x="765473" y="3"/>
                </a:lnTo>
                <a:lnTo>
                  <a:pt x="732029" y="0"/>
                </a:lnTo>
                <a:lnTo>
                  <a:pt x="698350" y="1880"/>
                </a:lnTo>
                <a:lnTo>
                  <a:pt x="663861" y="4362"/>
                </a:lnTo>
                <a:lnTo>
                  <a:pt x="627366" y="5465"/>
                </a:lnTo>
                <a:lnTo>
                  <a:pt x="591861" y="7837"/>
                </a:lnTo>
                <a:lnTo>
                  <a:pt x="556560" y="11243"/>
                </a:lnTo>
                <a:lnTo>
                  <a:pt x="519705" y="15109"/>
                </a:lnTo>
                <a:lnTo>
                  <a:pt x="484039" y="19179"/>
                </a:lnTo>
                <a:lnTo>
                  <a:pt x="449373" y="23339"/>
                </a:lnTo>
                <a:lnTo>
                  <a:pt x="415151" y="27541"/>
                </a:lnTo>
                <a:lnTo>
                  <a:pt x="381126" y="31759"/>
                </a:lnTo>
                <a:lnTo>
                  <a:pt x="347189" y="35986"/>
                </a:lnTo>
                <a:lnTo>
                  <a:pt x="313292" y="40217"/>
                </a:lnTo>
                <a:lnTo>
                  <a:pt x="269216" y="46565"/>
                </a:lnTo>
                <a:lnTo>
                  <a:pt x="225974" y="52915"/>
                </a:lnTo>
                <a:lnTo>
                  <a:pt x="190979" y="59029"/>
                </a:lnTo>
                <a:lnTo>
                  <a:pt x="154024" y="65745"/>
                </a:lnTo>
                <a:lnTo>
                  <a:pt x="108274" y="72787"/>
                </a:lnTo>
                <a:lnTo>
                  <a:pt x="69850" y="761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2122"/>
          <p:cNvSpPr/>
          <p:nvPr>
            <p:custDataLst>
              <p:tags r:id="rId4"/>
            </p:custDataLst>
          </p:nvPr>
        </p:nvSpPr>
        <p:spPr>
          <a:xfrm>
            <a:off x="3403962" y="1784350"/>
            <a:ext cx="933089" cy="371316"/>
          </a:xfrm>
          <a:custGeom>
            <a:avLst/>
            <a:gdLst/>
            <a:ahLst/>
            <a:cxnLst/>
            <a:rect l="0" t="0" r="0" b="0"/>
            <a:pathLst>
              <a:path w="933089" h="371316">
                <a:moveTo>
                  <a:pt x="18688" y="285750"/>
                </a:moveTo>
                <a:lnTo>
                  <a:pt x="18688" y="285750"/>
                </a:lnTo>
                <a:lnTo>
                  <a:pt x="9850" y="271444"/>
                </a:lnTo>
                <a:lnTo>
                  <a:pt x="5823" y="268808"/>
                </a:lnTo>
                <a:lnTo>
                  <a:pt x="859" y="267116"/>
                </a:lnTo>
                <a:lnTo>
                  <a:pt x="0" y="280307"/>
                </a:lnTo>
                <a:lnTo>
                  <a:pt x="5485" y="310754"/>
                </a:lnTo>
                <a:lnTo>
                  <a:pt x="20041" y="350226"/>
                </a:lnTo>
                <a:lnTo>
                  <a:pt x="37041" y="368589"/>
                </a:lnTo>
                <a:lnTo>
                  <a:pt x="46446" y="371315"/>
                </a:lnTo>
                <a:lnTo>
                  <a:pt x="81867" y="368409"/>
                </a:lnTo>
                <a:lnTo>
                  <a:pt x="116744" y="357200"/>
                </a:lnTo>
                <a:lnTo>
                  <a:pt x="158435" y="336632"/>
                </a:lnTo>
                <a:lnTo>
                  <a:pt x="189923" y="320829"/>
                </a:lnTo>
                <a:lnTo>
                  <a:pt x="224615" y="302517"/>
                </a:lnTo>
                <a:lnTo>
                  <a:pt x="261200" y="282619"/>
                </a:lnTo>
                <a:lnTo>
                  <a:pt x="298627" y="262016"/>
                </a:lnTo>
                <a:lnTo>
                  <a:pt x="340190" y="241100"/>
                </a:lnTo>
                <a:lnTo>
                  <a:pt x="384533" y="219339"/>
                </a:lnTo>
                <a:lnTo>
                  <a:pt x="430111" y="195556"/>
                </a:lnTo>
                <a:lnTo>
                  <a:pt x="476239" y="174638"/>
                </a:lnTo>
                <a:lnTo>
                  <a:pt x="521905" y="155228"/>
                </a:lnTo>
                <a:lnTo>
                  <a:pt x="565719" y="134842"/>
                </a:lnTo>
                <a:lnTo>
                  <a:pt x="608711" y="115904"/>
                </a:lnTo>
                <a:lnTo>
                  <a:pt x="650631" y="98785"/>
                </a:lnTo>
                <a:lnTo>
                  <a:pt x="690430" y="84121"/>
                </a:lnTo>
                <a:lnTo>
                  <a:pt x="727402" y="70548"/>
                </a:lnTo>
                <a:lnTo>
                  <a:pt x="761238" y="58166"/>
                </a:lnTo>
                <a:lnTo>
                  <a:pt x="804088" y="43261"/>
                </a:lnTo>
                <a:lnTo>
                  <a:pt x="845712" y="29203"/>
                </a:lnTo>
                <a:lnTo>
                  <a:pt x="893087" y="13356"/>
                </a:lnTo>
                <a:lnTo>
                  <a:pt x="9330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Shape-2123"/>
          <p:cNvSpPr/>
          <p:nvPr>
            <p:custDataLst>
              <p:tags r:id="rId5"/>
            </p:custDataLst>
          </p:nvPr>
        </p:nvSpPr>
        <p:spPr>
          <a:xfrm>
            <a:off x="6746249" y="3536950"/>
            <a:ext cx="873752" cy="214950"/>
          </a:xfrm>
          <a:custGeom>
            <a:avLst/>
            <a:gdLst/>
            <a:ahLst/>
            <a:cxnLst/>
            <a:rect l="0" t="0" r="0" b="0"/>
            <a:pathLst>
              <a:path w="873752" h="214950">
                <a:moveTo>
                  <a:pt x="29201" y="139700"/>
                </a:moveTo>
                <a:lnTo>
                  <a:pt x="29201" y="139700"/>
                </a:lnTo>
                <a:lnTo>
                  <a:pt x="14697" y="150545"/>
                </a:lnTo>
                <a:lnTo>
                  <a:pt x="6057" y="160748"/>
                </a:lnTo>
                <a:lnTo>
                  <a:pt x="1276" y="177982"/>
                </a:lnTo>
                <a:lnTo>
                  <a:pt x="0" y="188504"/>
                </a:lnTo>
                <a:lnTo>
                  <a:pt x="4089" y="196931"/>
                </a:lnTo>
                <a:lnTo>
                  <a:pt x="21803" y="210056"/>
                </a:lnTo>
                <a:lnTo>
                  <a:pt x="40495" y="214949"/>
                </a:lnTo>
                <a:lnTo>
                  <a:pt x="82232" y="212341"/>
                </a:lnTo>
                <a:lnTo>
                  <a:pt x="122133" y="203635"/>
                </a:lnTo>
                <a:lnTo>
                  <a:pt x="168606" y="188747"/>
                </a:lnTo>
                <a:lnTo>
                  <a:pt x="201460" y="177021"/>
                </a:lnTo>
                <a:lnTo>
                  <a:pt x="236288" y="164048"/>
                </a:lnTo>
                <a:lnTo>
                  <a:pt x="275286" y="148875"/>
                </a:lnTo>
                <a:lnTo>
                  <a:pt x="316136" y="132724"/>
                </a:lnTo>
                <a:lnTo>
                  <a:pt x="357811" y="116844"/>
                </a:lnTo>
                <a:lnTo>
                  <a:pt x="399852" y="102731"/>
                </a:lnTo>
                <a:lnTo>
                  <a:pt x="443936" y="87521"/>
                </a:lnTo>
                <a:lnTo>
                  <a:pt x="488694" y="72059"/>
                </a:lnTo>
                <a:lnTo>
                  <a:pt x="532104" y="58132"/>
                </a:lnTo>
                <a:lnTo>
                  <a:pt x="574917" y="46768"/>
                </a:lnTo>
                <a:lnTo>
                  <a:pt x="616758" y="37013"/>
                </a:lnTo>
                <a:lnTo>
                  <a:pt x="656521" y="27974"/>
                </a:lnTo>
                <a:lnTo>
                  <a:pt x="695360" y="21135"/>
                </a:lnTo>
                <a:lnTo>
                  <a:pt x="732377" y="15743"/>
                </a:lnTo>
                <a:lnTo>
                  <a:pt x="765293" y="10995"/>
                </a:lnTo>
                <a:lnTo>
                  <a:pt x="87375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378"/>
          <p:cNvGrpSpPr/>
          <p:nvPr/>
        </p:nvGrpSpPr>
        <p:grpSpPr>
          <a:xfrm>
            <a:off x="6858000" y="1858068"/>
            <a:ext cx="476251" cy="389833"/>
            <a:chOff x="6858000" y="1858068"/>
            <a:chExt cx="476251" cy="389833"/>
          </a:xfrm>
        </p:grpSpPr>
        <p:sp>
          <p:nvSpPr>
            <p:cNvPr id="90" name="SMARTInkShape-2124"/>
            <p:cNvSpPr/>
            <p:nvPr>
              <p:custDataLst>
                <p:tags r:id="rId146"/>
              </p:custDataLst>
            </p:nvPr>
          </p:nvSpPr>
          <p:spPr>
            <a:xfrm>
              <a:off x="6935988" y="1893193"/>
              <a:ext cx="398263" cy="284476"/>
            </a:xfrm>
            <a:custGeom>
              <a:avLst/>
              <a:gdLst/>
              <a:ahLst/>
              <a:cxnLst/>
              <a:rect l="0" t="0" r="0" b="0"/>
              <a:pathLst>
                <a:path w="398263" h="284476">
                  <a:moveTo>
                    <a:pt x="17262" y="24507"/>
                  </a:moveTo>
                  <a:lnTo>
                    <a:pt x="17262" y="24507"/>
                  </a:lnTo>
                  <a:lnTo>
                    <a:pt x="12236" y="12573"/>
                  </a:lnTo>
                  <a:lnTo>
                    <a:pt x="11174" y="6863"/>
                  </a:lnTo>
                  <a:lnTo>
                    <a:pt x="7265" y="6082"/>
                  </a:lnTo>
                  <a:lnTo>
                    <a:pt x="0" y="5580"/>
                  </a:lnTo>
                  <a:lnTo>
                    <a:pt x="110" y="4834"/>
                  </a:lnTo>
                  <a:lnTo>
                    <a:pt x="2113" y="2123"/>
                  </a:lnTo>
                  <a:lnTo>
                    <a:pt x="5355" y="447"/>
                  </a:lnTo>
                  <a:lnTo>
                    <a:pt x="7208" y="0"/>
                  </a:lnTo>
                  <a:lnTo>
                    <a:pt x="9148" y="408"/>
                  </a:lnTo>
                  <a:lnTo>
                    <a:pt x="15955" y="3647"/>
                  </a:lnTo>
                  <a:lnTo>
                    <a:pt x="34581" y="8590"/>
                  </a:lnTo>
                  <a:lnTo>
                    <a:pt x="77798" y="32386"/>
                  </a:lnTo>
                  <a:lnTo>
                    <a:pt x="98934" y="45891"/>
                  </a:lnTo>
                  <a:lnTo>
                    <a:pt x="142861" y="76836"/>
                  </a:lnTo>
                  <a:lnTo>
                    <a:pt x="187264" y="113541"/>
                  </a:lnTo>
                  <a:lnTo>
                    <a:pt x="233592" y="151519"/>
                  </a:lnTo>
                  <a:lnTo>
                    <a:pt x="278974" y="189608"/>
                  </a:lnTo>
                  <a:lnTo>
                    <a:pt x="322653" y="230686"/>
                  </a:lnTo>
                  <a:lnTo>
                    <a:pt x="367859" y="269182"/>
                  </a:lnTo>
                  <a:lnTo>
                    <a:pt x="383897" y="281959"/>
                  </a:lnTo>
                  <a:lnTo>
                    <a:pt x="396092" y="284475"/>
                  </a:lnTo>
                  <a:lnTo>
                    <a:pt x="396815" y="283191"/>
                  </a:lnTo>
                  <a:lnTo>
                    <a:pt x="398262" y="246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25"/>
            <p:cNvSpPr/>
            <p:nvPr>
              <p:custDataLst>
                <p:tags r:id="rId147"/>
              </p:custDataLst>
            </p:nvPr>
          </p:nvSpPr>
          <p:spPr>
            <a:xfrm>
              <a:off x="6858000" y="1858068"/>
              <a:ext cx="469901" cy="389833"/>
            </a:xfrm>
            <a:custGeom>
              <a:avLst/>
              <a:gdLst/>
              <a:ahLst/>
              <a:cxnLst/>
              <a:rect l="0" t="0" r="0" b="0"/>
              <a:pathLst>
                <a:path w="469901" h="389833">
                  <a:moveTo>
                    <a:pt x="469900" y="15182"/>
                  </a:moveTo>
                  <a:lnTo>
                    <a:pt x="469900" y="15182"/>
                  </a:lnTo>
                  <a:lnTo>
                    <a:pt x="469899" y="8440"/>
                  </a:lnTo>
                  <a:lnTo>
                    <a:pt x="468018" y="3248"/>
                  </a:lnTo>
                  <a:lnTo>
                    <a:pt x="466529" y="876"/>
                  </a:lnTo>
                  <a:lnTo>
                    <a:pt x="464125" y="0"/>
                  </a:lnTo>
                  <a:lnTo>
                    <a:pt x="457691" y="909"/>
                  </a:lnTo>
                  <a:lnTo>
                    <a:pt x="416097" y="34326"/>
                  </a:lnTo>
                  <a:lnTo>
                    <a:pt x="377678" y="65994"/>
                  </a:lnTo>
                  <a:lnTo>
                    <a:pt x="338010" y="98126"/>
                  </a:lnTo>
                  <a:lnTo>
                    <a:pt x="295498" y="133375"/>
                  </a:lnTo>
                  <a:lnTo>
                    <a:pt x="259475" y="159720"/>
                  </a:lnTo>
                  <a:lnTo>
                    <a:pt x="221991" y="188850"/>
                  </a:lnTo>
                  <a:lnTo>
                    <a:pt x="184072" y="216374"/>
                  </a:lnTo>
                  <a:lnTo>
                    <a:pt x="146027" y="245852"/>
                  </a:lnTo>
                  <a:lnTo>
                    <a:pt x="100889" y="281455"/>
                  </a:lnTo>
                  <a:lnTo>
                    <a:pt x="59878" y="323453"/>
                  </a:lnTo>
                  <a:lnTo>
                    <a:pt x="0" y="3898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379"/>
          <p:cNvGrpSpPr/>
          <p:nvPr/>
        </p:nvGrpSpPr>
        <p:grpSpPr>
          <a:xfrm>
            <a:off x="3689350" y="3302000"/>
            <a:ext cx="425451" cy="425451"/>
            <a:chOff x="3689350" y="3302000"/>
            <a:chExt cx="425451" cy="425451"/>
          </a:xfrm>
        </p:grpSpPr>
        <p:sp>
          <p:nvSpPr>
            <p:cNvPr id="93" name="SMARTInkShape-2126"/>
            <p:cNvSpPr/>
            <p:nvPr>
              <p:custDataLst>
                <p:tags r:id="rId144"/>
              </p:custDataLst>
            </p:nvPr>
          </p:nvSpPr>
          <p:spPr>
            <a:xfrm>
              <a:off x="3689350" y="3302000"/>
              <a:ext cx="412751" cy="330201"/>
            </a:xfrm>
            <a:custGeom>
              <a:avLst/>
              <a:gdLst/>
              <a:ahLst/>
              <a:cxnLst/>
              <a:rect l="0" t="0" r="0" b="0"/>
              <a:pathLst>
                <a:path w="412751" h="330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6481" y="11536"/>
                  </a:lnTo>
                  <a:lnTo>
                    <a:pt x="51053" y="47920"/>
                  </a:lnTo>
                  <a:lnTo>
                    <a:pt x="90047" y="79263"/>
                  </a:lnTo>
                  <a:lnTo>
                    <a:pt x="135060" y="113867"/>
                  </a:lnTo>
                  <a:lnTo>
                    <a:pt x="180763" y="152362"/>
                  </a:lnTo>
                  <a:lnTo>
                    <a:pt x="222361" y="184145"/>
                  </a:lnTo>
                  <a:lnTo>
                    <a:pt x="268034" y="222249"/>
                  </a:lnTo>
                  <a:lnTo>
                    <a:pt x="312591" y="260350"/>
                  </a:lnTo>
                  <a:lnTo>
                    <a:pt x="358313" y="306620"/>
                  </a:lnTo>
                  <a:lnTo>
                    <a:pt x="377335" y="322508"/>
                  </a:lnTo>
                  <a:lnTo>
                    <a:pt x="391366" y="329604"/>
                  </a:lnTo>
                  <a:lnTo>
                    <a:pt x="412750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27"/>
            <p:cNvSpPr/>
            <p:nvPr>
              <p:custDataLst>
                <p:tags r:id="rId145"/>
              </p:custDataLst>
            </p:nvPr>
          </p:nvSpPr>
          <p:spPr>
            <a:xfrm>
              <a:off x="3695700" y="3360033"/>
              <a:ext cx="419101" cy="367418"/>
            </a:xfrm>
            <a:custGeom>
              <a:avLst/>
              <a:gdLst/>
              <a:ahLst/>
              <a:cxnLst/>
              <a:rect l="0" t="0" r="0" b="0"/>
              <a:pathLst>
                <a:path w="419101" h="367418">
                  <a:moveTo>
                    <a:pt x="419100" y="5467"/>
                  </a:moveTo>
                  <a:lnTo>
                    <a:pt x="419100" y="5467"/>
                  </a:lnTo>
                  <a:lnTo>
                    <a:pt x="419100" y="2096"/>
                  </a:lnTo>
                  <a:lnTo>
                    <a:pt x="416983" y="1103"/>
                  </a:lnTo>
                  <a:lnTo>
                    <a:pt x="408987" y="0"/>
                  </a:lnTo>
                  <a:lnTo>
                    <a:pt x="400259" y="3272"/>
                  </a:lnTo>
                  <a:lnTo>
                    <a:pt x="376416" y="23613"/>
                  </a:lnTo>
                  <a:lnTo>
                    <a:pt x="338801" y="65908"/>
                  </a:lnTo>
                  <a:lnTo>
                    <a:pt x="301456" y="103902"/>
                  </a:lnTo>
                  <a:lnTo>
                    <a:pt x="260107" y="145378"/>
                  </a:lnTo>
                  <a:lnTo>
                    <a:pt x="214597" y="187542"/>
                  </a:lnTo>
                  <a:lnTo>
                    <a:pt x="177414" y="222633"/>
                  </a:lnTo>
                  <a:lnTo>
                    <a:pt x="139586" y="256471"/>
                  </a:lnTo>
                  <a:lnTo>
                    <a:pt x="101566" y="285469"/>
                  </a:lnTo>
                  <a:lnTo>
                    <a:pt x="60227" y="320551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380"/>
          <p:cNvGrpSpPr/>
          <p:nvPr/>
        </p:nvGrpSpPr>
        <p:grpSpPr>
          <a:xfrm>
            <a:off x="7868250" y="1841578"/>
            <a:ext cx="699975" cy="395351"/>
            <a:chOff x="7868250" y="1841578"/>
            <a:chExt cx="699975" cy="395351"/>
          </a:xfrm>
        </p:grpSpPr>
        <p:sp>
          <p:nvSpPr>
            <p:cNvPr id="96" name="SMARTInkShape-2128"/>
            <p:cNvSpPr/>
            <p:nvPr>
              <p:custDataLst>
                <p:tags r:id="rId138"/>
              </p:custDataLst>
            </p:nvPr>
          </p:nvSpPr>
          <p:spPr>
            <a:xfrm>
              <a:off x="7918559" y="1841578"/>
              <a:ext cx="57042" cy="305953"/>
            </a:xfrm>
            <a:custGeom>
              <a:avLst/>
              <a:gdLst/>
              <a:ahLst/>
              <a:cxnLst/>
              <a:rect l="0" t="0" r="0" b="0"/>
              <a:pathLst>
                <a:path w="57042" h="305953">
                  <a:moveTo>
                    <a:pt x="37991" y="6272"/>
                  </a:moveTo>
                  <a:lnTo>
                    <a:pt x="37991" y="6272"/>
                  </a:lnTo>
                  <a:lnTo>
                    <a:pt x="31902" y="183"/>
                  </a:lnTo>
                  <a:lnTo>
                    <a:pt x="35090" y="0"/>
                  </a:lnTo>
                  <a:lnTo>
                    <a:pt x="36055" y="679"/>
                  </a:lnTo>
                  <a:lnTo>
                    <a:pt x="36701" y="1838"/>
                  </a:lnTo>
                  <a:lnTo>
                    <a:pt x="37131" y="3316"/>
                  </a:lnTo>
                  <a:lnTo>
                    <a:pt x="30767" y="48039"/>
                  </a:lnTo>
                  <a:lnTo>
                    <a:pt x="23073" y="84264"/>
                  </a:lnTo>
                  <a:lnTo>
                    <a:pt x="19459" y="123141"/>
                  </a:lnTo>
                  <a:lnTo>
                    <a:pt x="12275" y="164197"/>
                  </a:lnTo>
                  <a:lnTo>
                    <a:pt x="6147" y="202877"/>
                  </a:lnTo>
                  <a:lnTo>
                    <a:pt x="715" y="248428"/>
                  </a:lnTo>
                  <a:lnTo>
                    <a:pt x="0" y="290184"/>
                  </a:lnTo>
                  <a:lnTo>
                    <a:pt x="1374" y="295735"/>
                  </a:lnTo>
                  <a:lnTo>
                    <a:pt x="6665" y="303785"/>
                  </a:lnTo>
                  <a:lnTo>
                    <a:pt x="10052" y="305509"/>
                  </a:lnTo>
                  <a:lnTo>
                    <a:pt x="13720" y="305952"/>
                  </a:lnTo>
                  <a:lnTo>
                    <a:pt x="17577" y="305542"/>
                  </a:lnTo>
                  <a:lnTo>
                    <a:pt x="25625" y="301323"/>
                  </a:lnTo>
                  <a:lnTo>
                    <a:pt x="45661" y="283746"/>
                  </a:lnTo>
                  <a:lnTo>
                    <a:pt x="57041" y="24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29"/>
            <p:cNvSpPr/>
            <p:nvPr>
              <p:custDataLst>
                <p:tags r:id="rId139"/>
              </p:custDataLst>
            </p:nvPr>
          </p:nvSpPr>
          <p:spPr>
            <a:xfrm>
              <a:off x="7868250" y="2000250"/>
              <a:ext cx="94651" cy="44451"/>
            </a:xfrm>
            <a:custGeom>
              <a:avLst/>
              <a:gdLst/>
              <a:ahLst/>
              <a:cxnLst/>
              <a:rect l="0" t="0" r="0" b="0"/>
              <a:pathLst>
                <a:path w="94651" h="44451">
                  <a:moveTo>
                    <a:pt x="18450" y="44450"/>
                  </a:moveTo>
                  <a:lnTo>
                    <a:pt x="18450" y="44450"/>
                  </a:lnTo>
                  <a:lnTo>
                    <a:pt x="15079" y="44450"/>
                  </a:lnTo>
                  <a:lnTo>
                    <a:pt x="0" y="38361"/>
                  </a:lnTo>
                  <a:lnTo>
                    <a:pt x="42759" y="17159"/>
                  </a:lnTo>
                  <a:lnTo>
                    <a:pt x="9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30"/>
            <p:cNvSpPr/>
            <p:nvPr>
              <p:custDataLst>
                <p:tags r:id="rId140"/>
              </p:custDataLst>
            </p:nvPr>
          </p:nvSpPr>
          <p:spPr>
            <a:xfrm>
              <a:off x="7997007" y="2000250"/>
              <a:ext cx="114317" cy="196260"/>
            </a:xfrm>
            <a:custGeom>
              <a:avLst/>
              <a:gdLst/>
              <a:ahLst/>
              <a:cxnLst/>
              <a:rect l="0" t="0" r="0" b="0"/>
              <a:pathLst>
                <a:path w="114317" h="196260">
                  <a:moveTo>
                    <a:pt x="3993" y="0"/>
                  </a:moveTo>
                  <a:lnTo>
                    <a:pt x="3993" y="0"/>
                  </a:lnTo>
                  <a:lnTo>
                    <a:pt x="334" y="0"/>
                  </a:lnTo>
                  <a:lnTo>
                    <a:pt x="1897" y="0"/>
                  </a:lnTo>
                  <a:lnTo>
                    <a:pt x="1890" y="1411"/>
                  </a:lnTo>
                  <a:lnTo>
                    <a:pt x="0" y="6742"/>
                  </a:lnTo>
                  <a:lnTo>
                    <a:pt x="572" y="13815"/>
                  </a:lnTo>
                  <a:lnTo>
                    <a:pt x="2979" y="29493"/>
                  </a:lnTo>
                  <a:lnTo>
                    <a:pt x="4953" y="42741"/>
                  </a:lnTo>
                  <a:lnTo>
                    <a:pt x="15836" y="60863"/>
                  </a:lnTo>
                  <a:lnTo>
                    <a:pt x="18239" y="63859"/>
                  </a:lnTo>
                  <a:lnTo>
                    <a:pt x="26552" y="67187"/>
                  </a:lnTo>
                  <a:lnTo>
                    <a:pt x="36597" y="67961"/>
                  </a:lnTo>
                  <a:lnTo>
                    <a:pt x="45765" y="65953"/>
                  </a:lnTo>
                  <a:lnTo>
                    <a:pt x="54543" y="57064"/>
                  </a:lnTo>
                  <a:lnTo>
                    <a:pt x="78824" y="15317"/>
                  </a:lnTo>
                  <a:lnTo>
                    <a:pt x="79986" y="15150"/>
                  </a:lnTo>
                  <a:lnTo>
                    <a:pt x="83158" y="16846"/>
                  </a:lnTo>
                  <a:lnTo>
                    <a:pt x="84287" y="18992"/>
                  </a:lnTo>
                  <a:lnTo>
                    <a:pt x="97390" y="63152"/>
                  </a:lnTo>
                  <a:lnTo>
                    <a:pt x="108310" y="102629"/>
                  </a:lnTo>
                  <a:lnTo>
                    <a:pt x="114316" y="130989"/>
                  </a:lnTo>
                  <a:lnTo>
                    <a:pt x="113468" y="151116"/>
                  </a:lnTo>
                  <a:lnTo>
                    <a:pt x="102282" y="178909"/>
                  </a:lnTo>
                  <a:lnTo>
                    <a:pt x="88932" y="194905"/>
                  </a:lnTo>
                  <a:lnTo>
                    <a:pt x="83197" y="196259"/>
                  </a:lnTo>
                  <a:lnTo>
                    <a:pt x="69298" y="194000"/>
                  </a:lnTo>
                  <a:lnTo>
                    <a:pt x="64463" y="190011"/>
                  </a:lnTo>
                  <a:lnTo>
                    <a:pt x="59091" y="178053"/>
                  </a:lnTo>
                  <a:lnTo>
                    <a:pt x="6114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31"/>
            <p:cNvSpPr/>
            <p:nvPr>
              <p:custDataLst>
                <p:tags r:id="rId141"/>
              </p:custDataLst>
            </p:nvPr>
          </p:nvSpPr>
          <p:spPr>
            <a:xfrm>
              <a:off x="8153400" y="2002780"/>
              <a:ext cx="65095" cy="234149"/>
            </a:xfrm>
            <a:custGeom>
              <a:avLst/>
              <a:gdLst/>
              <a:ahLst/>
              <a:cxnLst/>
              <a:rect l="0" t="0" r="0" b="0"/>
              <a:pathLst>
                <a:path w="65095" h="234149">
                  <a:moveTo>
                    <a:pt x="25400" y="48270"/>
                  </a:moveTo>
                  <a:lnTo>
                    <a:pt x="25400" y="48270"/>
                  </a:lnTo>
                  <a:lnTo>
                    <a:pt x="25400" y="51641"/>
                  </a:lnTo>
                  <a:lnTo>
                    <a:pt x="21741" y="64171"/>
                  </a:lnTo>
                  <a:lnTo>
                    <a:pt x="23296" y="76813"/>
                  </a:lnTo>
                  <a:lnTo>
                    <a:pt x="19748" y="115947"/>
                  </a:lnTo>
                  <a:lnTo>
                    <a:pt x="19257" y="154478"/>
                  </a:lnTo>
                  <a:lnTo>
                    <a:pt x="18385" y="197242"/>
                  </a:lnTo>
                  <a:lnTo>
                    <a:pt x="13588" y="232604"/>
                  </a:lnTo>
                  <a:lnTo>
                    <a:pt x="12585" y="233954"/>
                  </a:lnTo>
                  <a:lnTo>
                    <a:pt x="11212" y="234148"/>
                  </a:lnTo>
                  <a:lnTo>
                    <a:pt x="9592" y="233572"/>
                  </a:lnTo>
                  <a:lnTo>
                    <a:pt x="3939" y="219277"/>
                  </a:lnTo>
                  <a:lnTo>
                    <a:pt x="1484" y="176071"/>
                  </a:lnTo>
                  <a:lnTo>
                    <a:pt x="5179" y="130639"/>
                  </a:lnTo>
                  <a:lnTo>
                    <a:pt x="9490" y="85001"/>
                  </a:lnTo>
                  <a:lnTo>
                    <a:pt x="17135" y="41806"/>
                  </a:lnTo>
                  <a:lnTo>
                    <a:pt x="25440" y="10278"/>
                  </a:lnTo>
                  <a:lnTo>
                    <a:pt x="29650" y="3163"/>
                  </a:lnTo>
                  <a:lnTo>
                    <a:pt x="33875" y="0"/>
                  </a:lnTo>
                  <a:lnTo>
                    <a:pt x="41866" y="2357"/>
                  </a:lnTo>
                  <a:lnTo>
                    <a:pt x="51062" y="8109"/>
                  </a:lnTo>
                  <a:lnTo>
                    <a:pt x="57502" y="15369"/>
                  </a:lnTo>
                  <a:lnTo>
                    <a:pt x="65094" y="34131"/>
                  </a:lnTo>
                  <a:lnTo>
                    <a:pt x="64563" y="41666"/>
                  </a:lnTo>
                  <a:lnTo>
                    <a:pt x="54408" y="64344"/>
                  </a:lnTo>
                  <a:lnTo>
                    <a:pt x="46288" y="75640"/>
                  </a:lnTo>
                  <a:lnTo>
                    <a:pt x="34213" y="83483"/>
                  </a:lnTo>
                  <a:lnTo>
                    <a:pt x="20850" y="87909"/>
                  </a:lnTo>
                  <a:lnTo>
                    <a:pt x="10208" y="87524"/>
                  </a:lnTo>
                  <a:lnTo>
                    <a:pt x="6805" y="85728"/>
                  </a:lnTo>
                  <a:lnTo>
                    <a:pt x="0" y="73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32"/>
            <p:cNvSpPr/>
            <p:nvPr>
              <p:custDataLst>
                <p:tags r:id="rId142"/>
              </p:custDataLst>
            </p:nvPr>
          </p:nvSpPr>
          <p:spPr>
            <a:xfrm>
              <a:off x="8247071" y="1982862"/>
              <a:ext cx="122230" cy="97844"/>
            </a:xfrm>
            <a:custGeom>
              <a:avLst/>
              <a:gdLst/>
              <a:ahLst/>
              <a:cxnLst/>
              <a:rect l="0" t="0" r="0" b="0"/>
              <a:pathLst>
                <a:path w="122230" h="97844">
                  <a:moveTo>
                    <a:pt x="1579" y="42788"/>
                  </a:moveTo>
                  <a:lnTo>
                    <a:pt x="1579" y="42788"/>
                  </a:lnTo>
                  <a:lnTo>
                    <a:pt x="4949" y="46159"/>
                  </a:lnTo>
                  <a:lnTo>
                    <a:pt x="6648" y="46446"/>
                  </a:lnTo>
                  <a:lnTo>
                    <a:pt x="8486" y="45932"/>
                  </a:lnTo>
                  <a:lnTo>
                    <a:pt x="10418" y="44884"/>
                  </a:lnTo>
                  <a:lnTo>
                    <a:pt x="31616" y="39601"/>
                  </a:lnTo>
                  <a:lnTo>
                    <a:pt x="37977" y="32199"/>
                  </a:lnTo>
                  <a:lnTo>
                    <a:pt x="47809" y="13572"/>
                  </a:lnTo>
                  <a:lnTo>
                    <a:pt x="48627" y="9905"/>
                  </a:lnTo>
                  <a:lnTo>
                    <a:pt x="48467" y="6755"/>
                  </a:lnTo>
                  <a:lnTo>
                    <a:pt x="47653" y="3949"/>
                  </a:lnTo>
                  <a:lnTo>
                    <a:pt x="46406" y="2079"/>
                  </a:lnTo>
                  <a:lnTo>
                    <a:pt x="44869" y="832"/>
                  </a:lnTo>
                  <a:lnTo>
                    <a:pt x="43139" y="0"/>
                  </a:lnTo>
                  <a:lnTo>
                    <a:pt x="35572" y="6603"/>
                  </a:lnTo>
                  <a:lnTo>
                    <a:pt x="8799" y="41760"/>
                  </a:lnTo>
                  <a:lnTo>
                    <a:pt x="1730" y="58088"/>
                  </a:lnTo>
                  <a:lnTo>
                    <a:pt x="0" y="72871"/>
                  </a:lnTo>
                  <a:lnTo>
                    <a:pt x="526" y="79777"/>
                  </a:lnTo>
                  <a:lnTo>
                    <a:pt x="2994" y="85086"/>
                  </a:lnTo>
                  <a:lnTo>
                    <a:pt x="11379" y="92867"/>
                  </a:lnTo>
                  <a:lnTo>
                    <a:pt x="22162" y="96795"/>
                  </a:lnTo>
                  <a:lnTo>
                    <a:pt x="28001" y="97843"/>
                  </a:lnTo>
                  <a:lnTo>
                    <a:pt x="66377" y="89385"/>
                  </a:lnTo>
                  <a:lnTo>
                    <a:pt x="122229" y="6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33"/>
            <p:cNvSpPr/>
            <p:nvPr>
              <p:custDataLst>
                <p:tags r:id="rId143"/>
              </p:custDataLst>
            </p:nvPr>
          </p:nvSpPr>
          <p:spPr>
            <a:xfrm>
              <a:off x="8556851" y="1905883"/>
              <a:ext cx="11374" cy="195968"/>
            </a:xfrm>
            <a:custGeom>
              <a:avLst/>
              <a:gdLst/>
              <a:ahLst/>
              <a:cxnLst/>
              <a:rect l="0" t="0" r="0" b="0"/>
              <a:pathLst>
                <a:path w="11374" h="195968">
                  <a:moveTo>
                    <a:pt x="2949" y="5467"/>
                  </a:moveTo>
                  <a:lnTo>
                    <a:pt x="2949" y="5467"/>
                  </a:lnTo>
                  <a:lnTo>
                    <a:pt x="2949" y="2096"/>
                  </a:lnTo>
                  <a:lnTo>
                    <a:pt x="3654" y="1103"/>
                  </a:lnTo>
                  <a:lnTo>
                    <a:pt x="4830" y="441"/>
                  </a:lnTo>
                  <a:lnTo>
                    <a:pt x="6319" y="0"/>
                  </a:lnTo>
                  <a:lnTo>
                    <a:pt x="7312" y="1116"/>
                  </a:lnTo>
                  <a:lnTo>
                    <a:pt x="8416" y="6120"/>
                  </a:lnTo>
                  <a:lnTo>
                    <a:pt x="11064" y="44341"/>
                  </a:lnTo>
                  <a:lnTo>
                    <a:pt x="11373" y="91149"/>
                  </a:lnTo>
                  <a:lnTo>
                    <a:pt x="6542" y="130416"/>
                  </a:lnTo>
                  <a:lnTo>
                    <a:pt x="0" y="174970"/>
                  </a:lnTo>
                  <a:lnTo>
                    <a:pt x="294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81"/>
          <p:cNvGrpSpPr/>
          <p:nvPr/>
        </p:nvGrpSpPr>
        <p:grpSpPr>
          <a:xfrm>
            <a:off x="8794750" y="1962150"/>
            <a:ext cx="527051" cy="134000"/>
            <a:chOff x="8794750" y="1962150"/>
            <a:chExt cx="527051" cy="134000"/>
          </a:xfrm>
        </p:grpSpPr>
        <p:sp>
          <p:nvSpPr>
            <p:cNvPr id="103" name="SMARTInkShape-2134"/>
            <p:cNvSpPr/>
            <p:nvPr>
              <p:custDataLst>
                <p:tags r:id="rId133"/>
              </p:custDataLst>
            </p:nvPr>
          </p:nvSpPr>
          <p:spPr>
            <a:xfrm>
              <a:off x="8794750" y="1998184"/>
              <a:ext cx="88901" cy="97966"/>
            </a:xfrm>
            <a:custGeom>
              <a:avLst/>
              <a:gdLst/>
              <a:ahLst/>
              <a:cxnLst/>
              <a:rect l="0" t="0" r="0" b="0"/>
              <a:pathLst>
                <a:path w="88901" h="97966">
                  <a:moveTo>
                    <a:pt x="0" y="40166"/>
                  </a:moveTo>
                  <a:lnTo>
                    <a:pt x="0" y="40166"/>
                  </a:lnTo>
                  <a:lnTo>
                    <a:pt x="22076" y="39460"/>
                  </a:lnTo>
                  <a:lnTo>
                    <a:pt x="54670" y="28629"/>
                  </a:lnTo>
                  <a:lnTo>
                    <a:pt x="62633" y="21868"/>
                  </a:lnTo>
                  <a:lnTo>
                    <a:pt x="66642" y="14160"/>
                  </a:lnTo>
                  <a:lnTo>
                    <a:pt x="67711" y="10128"/>
                  </a:lnTo>
                  <a:lnTo>
                    <a:pt x="67718" y="6735"/>
                  </a:lnTo>
                  <a:lnTo>
                    <a:pt x="65845" y="1084"/>
                  </a:lnTo>
                  <a:lnTo>
                    <a:pt x="63652" y="0"/>
                  </a:lnTo>
                  <a:lnTo>
                    <a:pt x="57453" y="677"/>
                  </a:lnTo>
                  <a:lnTo>
                    <a:pt x="46029" y="5026"/>
                  </a:lnTo>
                  <a:lnTo>
                    <a:pt x="26965" y="17524"/>
                  </a:lnTo>
                  <a:lnTo>
                    <a:pt x="19040" y="28692"/>
                  </a:lnTo>
                  <a:lnTo>
                    <a:pt x="14579" y="48761"/>
                  </a:lnTo>
                  <a:lnTo>
                    <a:pt x="14946" y="64447"/>
                  </a:lnTo>
                  <a:lnTo>
                    <a:pt x="19814" y="80826"/>
                  </a:lnTo>
                  <a:lnTo>
                    <a:pt x="28561" y="91869"/>
                  </a:lnTo>
                  <a:lnTo>
                    <a:pt x="33858" y="95801"/>
                  </a:lnTo>
                  <a:lnTo>
                    <a:pt x="39505" y="97717"/>
                  </a:lnTo>
                  <a:lnTo>
                    <a:pt x="51425" y="97965"/>
                  </a:lnTo>
                  <a:lnTo>
                    <a:pt x="88900" y="84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35"/>
            <p:cNvSpPr/>
            <p:nvPr>
              <p:custDataLst>
                <p:tags r:id="rId134"/>
              </p:custDataLst>
            </p:nvPr>
          </p:nvSpPr>
          <p:spPr>
            <a:xfrm>
              <a:off x="8909050" y="1987550"/>
              <a:ext cx="57151" cy="98385"/>
            </a:xfrm>
            <a:custGeom>
              <a:avLst/>
              <a:gdLst/>
              <a:ahLst/>
              <a:cxnLst/>
              <a:rect l="0" t="0" r="0" b="0"/>
              <a:pathLst>
                <a:path w="57151" h="98385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2209" y="9721"/>
                  </a:lnTo>
                  <a:lnTo>
                    <a:pt x="20394" y="15188"/>
                  </a:lnTo>
                  <a:lnTo>
                    <a:pt x="34030" y="31390"/>
                  </a:lnTo>
                  <a:lnTo>
                    <a:pt x="39818" y="44290"/>
                  </a:lnTo>
                  <a:lnTo>
                    <a:pt x="47498" y="76179"/>
                  </a:lnTo>
                  <a:lnTo>
                    <a:pt x="44990" y="97834"/>
                  </a:lnTo>
                  <a:lnTo>
                    <a:pt x="44104" y="98384"/>
                  </a:lnTo>
                  <a:lnTo>
                    <a:pt x="42808" y="98045"/>
                  </a:lnTo>
                  <a:lnTo>
                    <a:pt x="41239" y="97113"/>
                  </a:lnTo>
                  <a:lnTo>
                    <a:pt x="39029" y="82318"/>
                  </a:lnTo>
                  <a:lnTo>
                    <a:pt x="40104" y="41980"/>
                  </a:lnTo>
                  <a:lnTo>
                    <a:pt x="45044" y="194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36"/>
            <p:cNvSpPr/>
            <p:nvPr>
              <p:custDataLst>
                <p:tags r:id="rId135"/>
              </p:custDataLst>
            </p:nvPr>
          </p:nvSpPr>
          <p:spPr>
            <a:xfrm>
              <a:off x="9029700" y="1979616"/>
              <a:ext cx="88901" cy="100976"/>
            </a:xfrm>
            <a:custGeom>
              <a:avLst/>
              <a:gdLst/>
              <a:ahLst/>
              <a:cxnLst/>
              <a:rect l="0" t="0" r="0" b="0"/>
              <a:pathLst>
                <a:path w="88901" h="100976">
                  <a:moveTo>
                    <a:pt x="0" y="1584"/>
                  </a:moveTo>
                  <a:lnTo>
                    <a:pt x="0" y="1584"/>
                  </a:lnTo>
                  <a:lnTo>
                    <a:pt x="3370" y="1584"/>
                  </a:lnTo>
                  <a:lnTo>
                    <a:pt x="6907" y="5347"/>
                  </a:lnTo>
                  <a:lnTo>
                    <a:pt x="32726" y="46429"/>
                  </a:lnTo>
                  <a:lnTo>
                    <a:pt x="35711" y="58909"/>
                  </a:lnTo>
                  <a:lnTo>
                    <a:pt x="34021" y="81207"/>
                  </a:lnTo>
                  <a:lnTo>
                    <a:pt x="29052" y="95575"/>
                  </a:lnTo>
                  <a:lnTo>
                    <a:pt x="25141" y="99802"/>
                  </a:lnTo>
                  <a:lnTo>
                    <a:pt x="23110" y="100929"/>
                  </a:lnTo>
                  <a:lnTo>
                    <a:pt x="21051" y="100975"/>
                  </a:lnTo>
                  <a:lnTo>
                    <a:pt x="16882" y="99145"/>
                  </a:lnTo>
                  <a:lnTo>
                    <a:pt x="14560" y="90335"/>
                  </a:lnTo>
                  <a:lnTo>
                    <a:pt x="14938" y="75601"/>
                  </a:lnTo>
                  <a:lnTo>
                    <a:pt x="23789" y="45622"/>
                  </a:lnTo>
                  <a:lnTo>
                    <a:pt x="39504" y="23099"/>
                  </a:lnTo>
                  <a:lnTo>
                    <a:pt x="63292" y="1325"/>
                  </a:lnTo>
                  <a:lnTo>
                    <a:pt x="67595" y="0"/>
                  </a:lnTo>
                  <a:lnTo>
                    <a:pt x="88900" y="1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37"/>
            <p:cNvSpPr/>
            <p:nvPr>
              <p:custDataLst>
                <p:tags r:id="rId136"/>
              </p:custDataLst>
            </p:nvPr>
          </p:nvSpPr>
          <p:spPr>
            <a:xfrm>
              <a:off x="9131669" y="1987550"/>
              <a:ext cx="43865" cy="101732"/>
            </a:xfrm>
            <a:custGeom>
              <a:avLst/>
              <a:gdLst/>
              <a:ahLst/>
              <a:cxnLst/>
              <a:rect l="0" t="0" r="0" b="0"/>
              <a:pathLst>
                <a:path w="43865" h="101732">
                  <a:moveTo>
                    <a:pt x="31381" y="12700"/>
                  </a:moveTo>
                  <a:lnTo>
                    <a:pt x="31381" y="12700"/>
                  </a:lnTo>
                  <a:lnTo>
                    <a:pt x="28010" y="12700"/>
                  </a:lnTo>
                  <a:lnTo>
                    <a:pt x="27017" y="11994"/>
                  </a:lnTo>
                  <a:lnTo>
                    <a:pt x="26355" y="10818"/>
                  </a:lnTo>
                  <a:lnTo>
                    <a:pt x="25914" y="9329"/>
                  </a:lnTo>
                  <a:lnTo>
                    <a:pt x="24913" y="8336"/>
                  </a:lnTo>
                  <a:lnTo>
                    <a:pt x="21921" y="7233"/>
                  </a:lnTo>
                  <a:lnTo>
                    <a:pt x="20136" y="8349"/>
                  </a:lnTo>
                  <a:lnTo>
                    <a:pt x="12199" y="20281"/>
                  </a:lnTo>
                  <a:lnTo>
                    <a:pt x="3838" y="42969"/>
                  </a:lnTo>
                  <a:lnTo>
                    <a:pt x="0" y="82420"/>
                  </a:lnTo>
                  <a:lnTo>
                    <a:pt x="3111" y="98190"/>
                  </a:lnTo>
                  <a:lnTo>
                    <a:pt x="5479" y="100738"/>
                  </a:lnTo>
                  <a:lnTo>
                    <a:pt x="8468" y="101731"/>
                  </a:lnTo>
                  <a:lnTo>
                    <a:pt x="15554" y="100953"/>
                  </a:lnTo>
                  <a:lnTo>
                    <a:pt x="23405" y="98255"/>
                  </a:lnTo>
                  <a:lnTo>
                    <a:pt x="31599" y="85297"/>
                  </a:lnTo>
                  <a:lnTo>
                    <a:pt x="38534" y="66132"/>
                  </a:lnTo>
                  <a:lnTo>
                    <a:pt x="43594" y="20007"/>
                  </a:lnTo>
                  <a:lnTo>
                    <a:pt x="43864" y="12890"/>
                  </a:lnTo>
                  <a:lnTo>
                    <a:pt x="37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38"/>
            <p:cNvSpPr/>
            <p:nvPr>
              <p:custDataLst>
                <p:tags r:id="rId137"/>
              </p:custDataLst>
            </p:nvPr>
          </p:nvSpPr>
          <p:spPr>
            <a:xfrm>
              <a:off x="9188450" y="1962150"/>
              <a:ext cx="133351" cy="127911"/>
            </a:xfrm>
            <a:custGeom>
              <a:avLst/>
              <a:gdLst/>
              <a:ahLst/>
              <a:cxnLst/>
              <a:rect l="0" t="0" r="0" b="0"/>
              <a:pathLst>
                <a:path w="133351" h="12791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069" y="15392"/>
                  </a:lnTo>
                  <a:lnTo>
                    <a:pt x="6907" y="15905"/>
                  </a:lnTo>
                  <a:lnTo>
                    <a:pt x="8837" y="16954"/>
                  </a:lnTo>
                  <a:lnTo>
                    <a:pt x="18297" y="18429"/>
                  </a:lnTo>
                  <a:lnTo>
                    <a:pt x="33408" y="28979"/>
                  </a:lnTo>
                  <a:lnTo>
                    <a:pt x="41425" y="41572"/>
                  </a:lnTo>
                  <a:lnTo>
                    <a:pt x="48947" y="62539"/>
                  </a:lnTo>
                  <a:lnTo>
                    <a:pt x="50251" y="84539"/>
                  </a:lnTo>
                  <a:lnTo>
                    <a:pt x="43895" y="110029"/>
                  </a:lnTo>
                  <a:lnTo>
                    <a:pt x="36913" y="121339"/>
                  </a:lnTo>
                  <a:lnTo>
                    <a:pt x="30517" y="127306"/>
                  </a:lnTo>
                  <a:lnTo>
                    <a:pt x="28811" y="127910"/>
                  </a:lnTo>
                  <a:lnTo>
                    <a:pt x="27674" y="127606"/>
                  </a:lnTo>
                  <a:lnTo>
                    <a:pt x="28292" y="121625"/>
                  </a:lnTo>
                  <a:lnTo>
                    <a:pt x="41180" y="90425"/>
                  </a:lnTo>
                  <a:lnTo>
                    <a:pt x="68472" y="50683"/>
                  </a:lnTo>
                  <a:lnTo>
                    <a:pt x="111487" y="140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82"/>
          <p:cNvGrpSpPr/>
          <p:nvPr/>
        </p:nvGrpSpPr>
        <p:grpSpPr>
          <a:xfrm>
            <a:off x="9640065" y="1887272"/>
            <a:ext cx="1188997" cy="297129"/>
            <a:chOff x="9640065" y="1887272"/>
            <a:chExt cx="1188997" cy="297129"/>
          </a:xfrm>
        </p:grpSpPr>
        <p:sp>
          <p:nvSpPr>
            <p:cNvPr id="109" name="SMARTInkShape-2139"/>
            <p:cNvSpPr/>
            <p:nvPr>
              <p:custDataLst>
                <p:tags r:id="rId122"/>
              </p:custDataLst>
            </p:nvPr>
          </p:nvSpPr>
          <p:spPr>
            <a:xfrm>
              <a:off x="9640065" y="1894045"/>
              <a:ext cx="78806" cy="252256"/>
            </a:xfrm>
            <a:custGeom>
              <a:avLst/>
              <a:gdLst/>
              <a:ahLst/>
              <a:cxnLst/>
              <a:rect l="0" t="0" r="0" b="0"/>
              <a:pathLst>
                <a:path w="78806" h="252256">
                  <a:moveTo>
                    <a:pt x="75435" y="30005"/>
                  </a:moveTo>
                  <a:lnTo>
                    <a:pt x="75435" y="30005"/>
                  </a:lnTo>
                  <a:lnTo>
                    <a:pt x="78805" y="26634"/>
                  </a:lnTo>
                  <a:lnTo>
                    <a:pt x="78579" y="19335"/>
                  </a:lnTo>
                  <a:lnTo>
                    <a:pt x="76056" y="4144"/>
                  </a:lnTo>
                  <a:lnTo>
                    <a:pt x="75142" y="2181"/>
                  </a:lnTo>
                  <a:lnTo>
                    <a:pt x="73828" y="872"/>
                  </a:lnTo>
                  <a:lnTo>
                    <a:pt x="72247" y="0"/>
                  </a:lnTo>
                  <a:lnTo>
                    <a:pt x="66727" y="912"/>
                  </a:lnTo>
                  <a:lnTo>
                    <a:pt x="59571" y="4375"/>
                  </a:lnTo>
                  <a:lnTo>
                    <a:pt x="51685" y="10617"/>
                  </a:lnTo>
                  <a:lnTo>
                    <a:pt x="30763" y="50765"/>
                  </a:lnTo>
                  <a:lnTo>
                    <a:pt x="16729" y="87662"/>
                  </a:lnTo>
                  <a:lnTo>
                    <a:pt x="3108" y="132411"/>
                  </a:lnTo>
                  <a:lnTo>
                    <a:pt x="0" y="172373"/>
                  </a:lnTo>
                  <a:lnTo>
                    <a:pt x="9525" y="218915"/>
                  </a:lnTo>
                  <a:lnTo>
                    <a:pt x="16978" y="236026"/>
                  </a:lnTo>
                  <a:lnTo>
                    <a:pt x="23058" y="241436"/>
                  </a:lnTo>
                  <a:lnTo>
                    <a:pt x="56385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40"/>
            <p:cNvSpPr/>
            <p:nvPr>
              <p:custDataLst>
                <p:tags r:id="rId123"/>
              </p:custDataLst>
            </p:nvPr>
          </p:nvSpPr>
          <p:spPr>
            <a:xfrm>
              <a:off x="9791700" y="1887272"/>
              <a:ext cx="95251" cy="259029"/>
            </a:xfrm>
            <a:custGeom>
              <a:avLst/>
              <a:gdLst/>
              <a:ahLst/>
              <a:cxnLst/>
              <a:rect l="0" t="0" r="0" b="0"/>
              <a:pathLst>
                <a:path w="95251" h="259029">
                  <a:moveTo>
                    <a:pt x="95250" y="30428"/>
                  </a:moveTo>
                  <a:lnTo>
                    <a:pt x="95250" y="30428"/>
                  </a:lnTo>
                  <a:lnTo>
                    <a:pt x="95250" y="27057"/>
                  </a:lnTo>
                  <a:lnTo>
                    <a:pt x="88783" y="7659"/>
                  </a:lnTo>
                  <a:lnTo>
                    <a:pt x="85790" y="3140"/>
                  </a:lnTo>
                  <a:lnTo>
                    <a:pt x="83300" y="1653"/>
                  </a:lnTo>
                  <a:lnTo>
                    <a:pt x="76768" y="0"/>
                  </a:lnTo>
                  <a:lnTo>
                    <a:pt x="73756" y="265"/>
                  </a:lnTo>
                  <a:lnTo>
                    <a:pt x="68528" y="2441"/>
                  </a:lnTo>
                  <a:lnTo>
                    <a:pt x="49990" y="24795"/>
                  </a:lnTo>
                  <a:lnTo>
                    <a:pt x="32008" y="62032"/>
                  </a:lnTo>
                  <a:lnTo>
                    <a:pt x="21008" y="103998"/>
                  </a:lnTo>
                  <a:lnTo>
                    <a:pt x="15162" y="146536"/>
                  </a:lnTo>
                  <a:lnTo>
                    <a:pt x="11548" y="185245"/>
                  </a:lnTo>
                  <a:lnTo>
                    <a:pt x="7376" y="229088"/>
                  </a:lnTo>
                  <a:lnTo>
                    <a:pt x="5846" y="251650"/>
                  </a:lnTo>
                  <a:lnTo>
                    <a:pt x="0" y="25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41"/>
            <p:cNvSpPr/>
            <p:nvPr>
              <p:custDataLst>
                <p:tags r:id="rId124"/>
              </p:custDataLst>
            </p:nvPr>
          </p:nvSpPr>
          <p:spPr>
            <a:xfrm>
              <a:off x="9753600" y="20510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0144"/>
                  </a:lnTo>
                  <a:lnTo>
                    <a:pt x="5644" y="23745"/>
                  </a:lnTo>
                  <a:lnTo>
                    <a:pt x="20722" y="14091"/>
                  </a:lnTo>
                  <a:lnTo>
                    <a:pt x="33199" y="979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42"/>
            <p:cNvSpPr/>
            <p:nvPr>
              <p:custDataLst>
                <p:tags r:id="rId125"/>
              </p:custDataLst>
            </p:nvPr>
          </p:nvSpPr>
          <p:spPr>
            <a:xfrm>
              <a:off x="9869570" y="1892022"/>
              <a:ext cx="181043" cy="235994"/>
            </a:xfrm>
            <a:custGeom>
              <a:avLst/>
              <a:gdLst/>
              <a:ahLst/>
              <a:cxnLst/>
              <a:rect l="0" t="0" r="0" b="0"/>
              <a:pathLst>
                <a:path w="181043" h="235994">
                  <a:moveTo>
                    <a:pt x="61830" y="159028"/>
                  </a:moveTo>
                  <a:lnTo>
                    <a:pt x="61830" y="159028"/>
                  </a:lnTo>
                  <a:lnTo>
                    <a:pt x="56362" y="148093"/>
                  </a:lnTo>
                  <a:lnTo>
                    <a:pt x="55362" y="147505"/>
                  </a:lnTo>
                  <a:lnTo>
                    <a:pt x="48688" y="146560"/>
                  </a:lnTo>
                  <a:lnTo>
                    <a:pt x="46719" y="146483"/>
                  </a:lnTo>
                  <a:lnTo>
                    <a:pt x="42648" y="148278"/>
                  </a:lnTo>
                  <a:lnTo>
                    <a:pt x="27545" y="158551"/>
                  </a:lnTo>
                  <a:lnTo>
                    <a:pt x="3967" y="198857"/>
                  </a:lnTo>
                  <a:lnTo>
                    <a:pt x="0" y="220061"/>
                  </a:lnTo>
                  <a:lnTo>
                    <a:pt x="954" y="230369"/>
                  </a:lnTo>
                  <a:lnTo>
                    <a:pt x="2196" y="234105"/>
                  </a:lnTo>
                  <a:lnTo>
                    <a:pt x="5141" y="235891"/>
                  </a:lnTo>
                  <a:lnTo>
                    <a:pt x="14057" y="235993"/>
                  </a:lnTo>
                  <a:lnTo>
                    <a:pt x="23194" y="231805"/>
                  </a:lnTo>
                  <a:lnTo>
                    <a:pt x="27606" y="228713"/>
                  </a:lnTo>
                  <a:lnTo>
                    <a:pt x="34388" y="219632"/>
                  </a:lnTo>
                  <a:lnTo>
                    <a:pt x="64101" y="172334"/>
                  </a:lnTo>
                  <a:lnTo>
                    <a:pt x="66368" y="168470"/>
                  </a:lnTo>
                  <a:lnTo>
                    <a:pt x="66971" y="168850"/>
                  </a:lnTo>
                  <a:lnTo>
                    <a:pt x="67642" y="173036"/>
                  </a:lnTo>
                  <a:lnTo>
                    <a:pt x="62666" y="204150"/>
                  </a:lnTo>
                  <a:lnTo>
                    <a:pt x="64083" y="212714"/>
                  </a:lnTo>
                  <a:lnTo>
                    <a:pt x="65449" y="215985"/>
                  </a:lnTo>
                  <a:lnTo>
                    <a:pt x="70729" y="221502"/>
                  </a:lnTo>
                  <a:lnTo>
                    <a:pt x="74112" y="223960"/>
                  </a:lnTo>
                  <a:lnTo>
                    <a:pt x="77779" y="223483"/>
                  </a:lnTo>
                  <a:lnTo>
                    <a:pt x="101333" y="201931"/>
                  </a:lnTo>
                  <a:lnTo>
                    <a:pt x="128102" y="166498"/>
                  </a:lnTo>
                  <a:lnTo>
                    <a:pt x="142810" y="130086"/>
                  </a:lnTo>
                  <a:lnTo>
                    <a:pt x="158497" y="91108"/>
                  </a:lnTo>
                  <a:lnTo>
                    <a:pt x="169808" y="48279"/>
                  </a:lnTo>
                  <a:lnTo>
                    <a:pt x="180324" y="3036"/>
                  </a:lnTo>
                  <a:lnTo>
                    <a:pt x="181042" y="0"/>
                  </a:lnTo>
                  <a:lnTo>
                    <a:pt x="180110" y="93"/>
                  </a:lnTo>
                  <a:lnTo>
                    <a:pt x="175311" y="5840"/>
                  </a:lnTo>
                  <a:lnTo>
                    <a:pt x="161720" y="48457"/>
                  </a:lnTo>
                  <a:lnTo>
                    <a:pt x="147108" y="95627"/>
                  </a:lnTo>
                  <a:lnTo>
                    <a:pt x="140327" y="130600"/>
                  </a:lnTo>
                  <a:lnTo>
                    <a:pt x="134555" y="172555"/>
                  </a:lnTo>
                  <a:lnTo>
                    <a:pt x="133943" y="199960"/>
                  </a:lnTo>
                  <a:lnTo>
                    <a:pt x="138800" y="214615"/>
                  </a:lnTo>
                  <a:lnTo>
                    <a:pt x="142072" y="219369"/>
                  </a:lnTo>
                  <a:lnTo>
                    <a:pt x="149470" y="224652"/>
                  </a:lnTo>
                  <a:lnTo>
                    <a:pt x="153417" y="225355"/>
                  </a:lnTo>
                  <a:lnTo>
                    <a:pt x="169780" y="222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43"/>
            <p:cNvSpPr/>
            <p:nvPr>
              <p:custDataLst>
                <p:tags r:id="rId126"/>
              </p:custDataLst>
            </p:nvPr>
          </p:nvSpPr>
          <p:spPr>
            <a:xfrm>
              <a:off x="10080888" y="2026066"/>
              <a:ext cx="15613" cy="99606"/>
            </a:xfrm>
            <a:custGeom>
              <a:avLst/>
              <a:gdLst/>
              <a:ahLst/>
              <a:cxnLst/>
              <a:rect l="0" t="0" r="0" b="0"/>
              <a:pathLst>
                <a:path w="15613" h="99606">
                  <a:moveTo>
                    <a:pt x="15612" y="18634"/>
                  </a:moveTo>
                  <a:lnTo>
                    <a:pt x="15612" y="18634"/>
                  </a:lnTo>
                  <a:lnTo>
                    <a:pt x="15612" y="990"/>
                  </a:lnTo>
                  <a:lnTo>
                    <a:pt x="11849" y="209"/>
                  </a:lnTo>
                  <a:lnTo>
                    <a:pt x="8869" y="0"/>
                  </a:lnTo>
                  <a:lnTo>
                    <a:pt x="6885" y="567"/>
                  </a:lnTo>
                  <a:lnTo>
                    <a:pt x="5560" y="1650"/>
                  </a:lnTo>
                  <a:lnTo>
                    <a:pt x="64" y="15201"/>
                  </a:lnTo>
                  <a:lnTo>
                    <a:pt x="0" y="24399"/>
                  </a:lnTo>
                  <a:lnTo>
                    <a:pt x="12924" y="68248"/>
                  </a:lnTo>
                  <a:lnTo>
                    <a:pt x="15507" y="95856"/>
                  </a:lnTo>
                  <a:lnTo>
                    <a:pt x="14836" y="97632"/>
                  </a:lnTo>
                  <a:lnTo>
                    <a:pt x="13684" y="98816"/>
                  </a:lnTo>
                  <a:lnTo>
                    <a:pt x="12210" y="99605"/>
                  </a:lnTo>
                  <a:lnTo>
                    <a:pt x="10522" y="98015"/>
                  </a:lnTo>
                  <a:lnTo>
                    <a:pt x="6764" y="90603"/>
                  </a:lnTo>
                  <a:lnTo>
                    <a:pt x="9262" y="56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44"/>
            <p:cNvSpPr/>
            <p:nvPr>
              <p:custDataLst>
                <p:tags r:id="rId127"/>
              </p:custDataLst>
            </p:nvPr>
          </p:nvSpPr>
          <p:spPr>
            <a:xfrm>
              <a:off x="10136288" y="2022999"/>
              <a:ext cx="118963" cy="96968"/>
            </a:xfrm>
            <a:custGeom>
              <a:avLst/>
              <a:gdLst/>
              <a:ahLst/>
              <a:cxnLst/>
              <a:rect l="0" t="0" r="0" b="0"/>
              <a:pathLst>
                <a:path w="118963" h="96968">
                  <a:moveTo>
                    <a:pt x="4662" y="34401"/>
                  </a:moveTo>
                  <a:lnTo>
                    <a:pt x="4662" y="34401"/>
                  </a:lnTo>
                  <a:lnTo>
                    <a:pt x="4661" y="37772"/>
                  </a:lnTo>
                  <a:lnTo>
                    <a:pt x="6073" y="38059"/>
                  </a:lnTo>
                  <a:lnTo>
                    <a:pt x="11404" y="36497"/>
                  </a:lnTo>
                  <a:lnTo>
                    <a:pt x="48049" y="13067"/>
                  </a:lnTo>
                  <a:lnTo>
                    <a:pt x="52168" y="7750"/>
                  </a:lnTo>
                  <a:lnTo>
                    <a:pt x="52561" y="5345"/>
                  </a:lnTo>
                  <a:lnTo>
                    <a:pt x="52116" y="3036"/>
                  </a:lnTo>
                  <a:lnTo>
                    <a:pt x="51114" y="791"/>
                  </a:lnTo>
                  <a:lnTo>
                    <a:pt x="49037" y="0"/>
                  </a:lnTo>
                  <a:lnTo>
                    <a:pt x="42964" y="1002"/>
                  </a:lnTo>
                  <a:lnTo>
                    <a:pt x="28240" y="8904"/>
                  </a:lnTo>
                  <a:lnTo>
                    <a:pt x="13844" y="26925"/>
                  </a:lnTo>
                  <a:lnTo>
                    <a:pt x="4010" y="46767"/>
                  </a:lnTo>
                  <a:lnTo>
                    <a:pt x="0" y="69423"/>
                  </a:lnTo>
                  <a:lnTo>
                    <a:pt x="2184" y="87268"/>
                  </a:lnTo>
                  <a:lnTo>
                    <a:pt x="5442" y="93175"/>
                  </a:lnTo>
                  <a:lnTo>
                    <a:pt x="7298" y="94750"/>
                  </a:lnTo>
                  <a:lnTo>
                    <a:pt x="33508" y="96967"/>
                  </a:lnTo>
                  <a:lnTo>
                    <a:pt x="72554" y="90882"/>
                  </a:lnTo>
                  <a:lnTo>
                    <a:pt x="118962" y="7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45"/>
            <p:cNvSpPr/>
            <p:nvPr>
              <p:custDataLst>
                <p:tags r:id="rId128"/>
              </p:custDataLst>
            </p:nvPr>
          </p:nvSpPr>
          <p:spPr>
            <a:xfrm>
              <a:off x="10382250" y="20637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47385" y="0"/>
                  </a:lnTo>
                  <a:lnTo>
                    <a:pt x="94104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46"/>
            <p:cNvSpPr/>
            <p:nvPr>
              <p:custDataLst>
                <p:tags r:id="rId129"/>
              </p:custDataLst>
            </p:nvPr>
          </p:nvSpPr>
          <p:spPr>
            <a:xfrm>
              <a:off x="10459332" y="2006600"/>
              <a:ext cx="24519" cy="127001"/>
            </a:xfrm>
            <a:custGeom>
              <a:avLst/>
              <a:gdLst/>
              <a:ahLst/>
              <a:cxnLst/>
              <a:rect l="0" t="0" r="0" b="0"/>
              <a:pathLst>
                <a:path w="24519" h="1270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0136" y="44885"/>
                  </a:lnTo>
                  <a:lnTo>
                    <a:pt x="13552" y="90611"/>
                  </a:lnTo>
                  <a:lnTo>
                    <a:pt x="2451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47"/>
            <p:cNvSpPr/>
            <p:nvPr>
              <p:custDataLst>
                <p:tags r:id="rId130"/>
              </p:custDataLst>
            </p:nvPr>
          </p:nvSpPr>
          <p:spPr>
            <a:xfrm>
              <a:off x="10541000" y="2001133"/>
              <a:ext cx="114301" cy="113721"/>
            </a:xfrm>
            <a:custGeom>
              <a:avLst/>
              <a:gdLst/>
              <a:ahLst/>
              <a:cxnLst/>
              <a:rect l="0" t="0" r="0" b="0"/>
              <a:pathLst>
                <a:path w="114301" h="113721">
                  <a:moveTo>
                    <a:pt x="0" y="5467"/>
                  </a:moveTo>
                  <a:lnTo>
                    <a:pt x="0" y="5467"/>
                  </a:lnTo>
                  <a:lnTo>
                    <a:pt x="5468" y="0"/>
                  </a:lnTo>
                  <a:lnTo>
                    <a:pt x="12831" y="2749"/>
                  </a:lnTo>
                  <a:lnTo>
                    <a:pt x="14905" y="6478"/>
                  </a:lnTo>
                  <a:lnTo>
                    <a:pt x="20689" y="53677"/>
                  </a:lnTo>
                  <a:lnTo>
                    <a:pt x="34213" y="100507"/>
                  </a:lnTo>
                  <a:lnTo>
                    <a:pt x="39429" y="110736"/>
                  </a:lnTo>
                  <a:lnTo>
                    <a:pt x="43219" y="113041"/>
                  </a:lnTo>
                  <a:lnTo>
                    <a:pt x="53075" y="113720"/>
                  </a:lnTo>
                  <a:lnTo>
                    <a:pt x="57255" y="111502"/>
                  </a:lnTo>
                  <a:lnTo>
                    <a:pt x="92461" y="66548"/>
                  </a:lnTo>
                  <a:lnTo>
                    <a:pt x="11430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48"/>
            <p:cNvSpPr/>
            <p:nvPr>
              <p:custDataLst>
                <p:tags r:id="rId131"/>
              </p:custDataLst>
            </p:nvPr>
          </p:nvSpPr>
          <p:spPr>
            <a:xfrm>
              <a:off x="10680700" y="1998194"/>
              <a:ext cx="88901" cy="101305"/>
            </a:xfrm>
            <a:custGeom>
              <a:avLst/>
              <a:gdLst/>
              <a:ahLst/>
              <a:cxnLst/>
              <a:rect l="0" t="0" r="0" b="0"/>
              <a:pathLst>
                <a:path w="88901" h="101305">
                  <a:moveTo>
                    <a:pt x="0" y="40156"/>
                  </a:moveTo>
                  <a:lnTo>
                    <a:pt x="0" y="40156"/>
                  </a:lnTo>
                  <a:lnTo>
                    <a:pt x="0" y="43527"/>
                  </a:lnTo>
                  <a:lnTo>
                    <a:pt x="705" y="44520"/>
                  </a:lnTo>
                  <a:lnTo>
                    <a:pt x="1881" y="45182"/>
                  </a:lnTo>
                  <a:lnTo>
                    <a:pt x="3371" y="45623"/>
                  </a:lnTo>
                  <a:lnTo>
                    <a:pt x="25861" y="40961"/>
                  </a:lnTo>
                  <a:lnTo>
                    <a:pt x="36747" y="33653"/>
                  </a:lnTo>
                  <a:lnTo>
                    <a:pt x="48909" y="22550"/>
                  </a:lnTo>
                  <a:lnTo>
                    <a:pt x="53487" y="14457"/>
                  </a:lnTo>
                  <a:lnTo>
                    <a:pt x="54708" y="10324"/>
                  </a:lnTo>
                  <a:lnTo>
                    <a:pt x="54817" y="6862"/>
                  </a:lnTo>
                  <a:lnTo>
                    <a:pt x="53055" y="1135"/>
                  </a:lnTo>
                  <a:lnTo>
                    <a:pt x="51597" y="31"/>
                  </a:lnTo>
                  <a:lnTo>
                    <a:pt x="49920" y="0"/>
                  </a:lnTo>
                  <a:lnTo>
                    <a:pt x="48097" y="686"/>
                  </a:lnTo>
                  <a:lnTo>
                    <a:pt x="35418" y="11763"/>
                  </a:lnTo>
                  <a:lnTo>
                    <a:pt x="21626" y="31822"/>
                  </a:lnTo>
                  <a:lnTo>
                    <a:pt x="10099" y="63883"/>
                  </a:lnTo>
                  <a:lnTo>
                    <a:pt x="8016" y="80570"/>
                  </a:lnTo>
                  <a:lnTo>
                    <a:pt x="8872" y="86854"/>
                  </a:lnTo>
                  <a:lnTo>
                    <a:pt x="13585" y="95718"/>
                  </a:lnTo>
                  <a:lnTo>
                    <a:pt x="16818" y="98364"/>
                  </a:lnTo>
                  <a:lnTo>
                    <a:pt x="24173" y="101304"/>
                  </a:lnTo>
                  <a:lnTo>
                    <a:pt x="49731" y="99588"/>
                  </a:lnTo>
                  <a:lnTo>
                    <a:pt x="88900" y="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49"/>
            <p:cNvSpPr/>
            <p:nvPr>
              <p:custDataLst>
                <p:tags r:id="rId132"/>
              </p:custDataLst>
            </p:nvPr>
          </p:nvSpPr>
          <p:spPr>
            <a:xfrm>
              <a:off x="10712450" y="1927290"/>
              <a:ext cx="116612" cy="257111"/>
            </a:xfrm>
            <a:custGeom>
              <a:avLst/>
              <a:gdLst/>
              <a:ahLst/>
              <a:cxnLst/>
              <a:rect l="0" t="0" r="0" b="0"/>
              <a:pathLst>
                <a:path w="116612" h="257111">
                  <a:moveTo>
                    <a:pt x="101600" y="9460"/>
                  </a:moveTo>
                  <a:lnTo>
                    <a:pt x="101600" y="9460"/>
                  </a:lnTo>
                  <a:lnTo>
                    <a:pt x="96132" y="3993"/>
                  </a:lnTo>
                  <a:lnTo>
                    <a:pt x="95511" y="0"/>
                  </a:lnTo>
                  <a:lnTo>
                    <a:pt x="96130" y="331"/>
                  </a:lnTo>
                  <a:lnTo>
                    <a:pt x="98698" y="4462"/>
                  </a:lnTo>
                  <a:lnTo>
                    <a:pt x="110460" y="42548"/>
                  </a:lnTo>
                  <a:lnTo>
                    <a:pt x="116611" y="75552"/>
                  </a:lnTo>
                  <a:lnTo>
                    <a:pt x="114967" y="118628"/>
                  </a:lnTo>
                  <a:lnTo>
                    <a:pt x="112478" y="137001"/>
                  </a:lnTo>
                  <a:lnTo>
                    <a:pt x="97767" y="174407"/>
                  </a:lnTo>
                  <a:lnTo>
                    <a:pt x="67550" y="217804"/>
                  </a:lnTo>
                  <a:lnTo>
                    <a:pt x="61967" y="224556"/>
                  </a:lnTo>
                  <a:lnTo>
                    <a:pt x="0" y="257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383"/>
          <p:cNvGrpSpPr/>
          <p:nvPr/>
        </p:nvGrpSpPr>
        <p:grpSpPr>
          <a:xfrm>
            <a:off x="2427727" y="3975100"/>
            <a:ext cx="537724" cy="394707"/>
            <a:chOff x="2427727" y="3975100"/>
            <a:chExt cx="537724" cy="394707"/>
          </a:xfrm>
        </p:grpSpPr>
        <p:sp>
          <p:nvSpPr>
            <p:cNvPr id="121" name="SMARTInkShape-2150"/>
            <p:cNvSpPr/>
            <p:nvPr>
              <p:custDataLst>
                <p:tags r:id="rId117"/>
              </p:custDataLst>
            </p:nvPr>
          </p:nvSpPr>
          <p:spPr>
            <a:xfrm>
              <a:off x="2470581" y="3975100"/>
              <a:ext cx="63070" cy="301611"/>
            </a:xfrm>
            <a:custGeom>
              <a:avLst/>
              <a:gdLst/>
              <a:ahLst/>
              <a:cxnLst/>
              <a:rect l="0" t="0" r="0" b="0"/>
              <a:pathLst>
                <a:path w="63070" h="301611">
                  <a:moveTo>
                    <a:pt x="37669" y="0"/>
                  </a:moveTo>
                  <a:lnTo>
                    <a:pt x="37669" y="0"/>
                  </a:lnTo>
                  <a:lnTo>
                    <a:pt x="37669" y="3658"/>
                  </a:lnTo>
                  <a:lnTo>
                    <a:pt x="37669" y="2096"/>
                  </a:lnTo>
                  <a:lnTo>
                    <a:pt x="37669" y="3992"/>
                  </a:lnTo>
                  <a:lnTo>
                    <a:pt x="26838" y="51091"/>
                  </a:lnTo>
                  <a:lnTo>
                    <a:pt x="16470" y="92841"/>
                  </a:lnTo>
                  <a:lnTo>
                    <a:pt x="10941" y="139722"/>
                  </a:lnTo>
                  <a:lnTo>
                    <a:pt x="6911" y="180391"/>
                  </a:lnTo>
                  <a:lnTo>
                    <a:pt x="1751" y="224016"/>
                  </a:lnTo>
                  <a:lnTo>
                    <a:pt x="0" y="267754"/>
                  </a:lnTo>
                  <a:lnTo>
                    <a:pt x="1578" y="288649"/>
                  </a:lnTo>
                  <a:lnTo>
                    <a:pt x="3025" y="294032"/>
                  </a:lnTo>
                  <a:lnTo>
                    <a:pt x="6106" y="297622"/>
                  </a:lnTo>
                  <a:lnTo>
                    <a:pt x="15174" y="301610"/>
                  </a:lnTo>
                  <a:lnTo>
                    <a:pt x="19850" y="301262"/>
                  </a:lnTo>
                  <a:lnTo>
                    <a:pt x="28809" y="297112"/>
                  </a:lnTo>
                  <a:lnTo>
                    <a:pt x="45157" y="276730"/>
                  </a:lnTo>
                  <a:lnTo>
                    <a:pt x="6306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51"/>
            <p:cNvSpPr/>
            <p:nvPr>
              <p:custDataLst>
                <p:tags r:id="rId118"/>
              </p:custDataLst>
            </p:nvPr>
          </p:nvSpPr>
          <p:spPr>
            <a:xfrm>
              <a:off x="2427727" y="4121150"/>
              <a:ext cx="99574" cy="31751"/>
            </a:xfrm>
            <a:custGeom>
              <a:avLst/>
              <a:gdLst/>
              <a:ahLst/>
              <a:cxnLst/>
              <a:rect l="0" t="0" r="0" b="0"/>
              <a:pathLst>
                <a:path w="99574" h="31751">
                  <a:moveTo>
                    <a:pt x="17023" y="31750"/>
                  </a:moveTo>
                  <a:lnTo>
                    <a:pt x="17023" y="31750"/>
                  </a:lnTo>
                  <a:lnTo>
                    <a:pt x="0" y="31750"/>
                  </a:lnTo>
                  <a:lnTo>
                    <a:pt x="1944" y="31750"/>
                  </a:lnTo>
                  <a:lnTo>
                    <a:pt x="45639" y="16071"/>
                  </a:lnTo>
                  <a:lnTo>
                    <a:pt x="99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52"/>
            <p:cNvSpPr/>
            <p:nvPr>
              <p:custDataLst>
                <p:tags r:id="rId119"/>
              </p:custDataLst>
            </p:nvPr>
          </p:nvSpPr>
          <p:spPr>
            <a:xfrm>
              <a:off x="2571773" y="4114800"/>
              <a:ext cx="98520" cy="255007"/>
            </a:xfrm>
            <a:custGeom>
              <a:avLst/>
              <a:gdLst/>
              <a:ahLst/>
              <a:cxnLst/>
              <a:rect l="0" t="0" r="0" b="0"/>
              <a:pathLst>
                <a:path w="98520" h="255007">
                  <a:moveTo>
                    <a:pt x="6327" y="0"/>
                  </a:moveTo>
                  <a:lnTo>
                    <a:pt x="6327" y="0"/>
                  </a:lnTo>
                  <a:lnTo>
                    <a:pt x="2956" y="0"/>
                  </a:lnTo>
                  <a:lnTo>
                    <a:pt x="1963" y="705"/>
                  </a:lnTo>
                  <a:lnTo>
                    <a:pt x="1301" y="1881"/>
                  </a:lnTo>
                  <a:lnTo>
                    <a:pt x="369" y="8789"/>
                  </a:lnTo>
                  <a:lnTo>
                    <a:pt x="0" y="50432"/>
                  </a:lnTo>
                  <a:lnTo>
                    <a:pt x="6726" y="69741"/>
                  </a:lnTo>
                  <a:lnTo>
                    <a:pt x="21026" y="85497"/>
                  </a:lnTo>
                  <a:lnTo>
                    <a:pt x="30734" y="90915"/>
                  </a:lnTo>
                  <a:lnTo>
                    <a:pt x="35298" y="92360"/>
                  </a:lnTo>
                  <a:lnTo>
                    <a:pt x="39752" y="91912"/>
                  </a:lnTo>
                  <a:lnTo>
                    <a:pt x="48464" y="87652"/>
                  </a:lnTo>
                  <a:lnTo>
                    <a:pt x="61302" y="77320"/>
                  </a:lnTo>
                  <a:lnTo>
                    <a:pt x="88395" y="32640"/>
                  </a:lnTo>
                  <a:lnTo>
                    <a:pt x="90695" y="45682"/>
                  </a:lnTo>
                  <a:lnTo>
                    <a:pt x="93213" y="55581"/>
                  </a:lnTo>
                  <a:lnTo>
                    <a:pt x="94962" y="100671"/>
                  </a:lnTo>
                  <a:lnTo>
                    <a:pt x="98519" y="138327"/>
                  </a:lnTo>
                  <a:lnTo>
                    <a:pt x="96609" y="185865"/>
                  </a:lnTo>
                  <a:lnTo>
                    <a:pt x="94225" y="220641"/>
                  </a:lnTo>
                  <a:lnTo>
                    <a:pt x="83374" y="248665"/>
                  </a:lnTo>
                  <a:lnTo>
                    <a:pt x="80975" y="252560"/>
                  </a:lnTo>
                  <a:lnTo>
                    <a:pt x="78670" y="254451"/>
                  </a:lnTo>
                  <a:lnTo>
                    <a:pt x="76428" y="255006"/>
                  </a:lnTo>
                  <a:lnTo>
                    <a:pt x="74228" y="254671"/>
                  </a:lnTo>
                  <a:lnTo>
                    <a:pt x="64389" y="237344"/>
                  </a:lnTo>
                  <a:lnTo>
                    <a:pt x="59279" y="209867"/>
                  </a:lnTo>
                  <a:lnTo>
                    <a:pt x="6347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53"/>
            <p:cNvSpPr/>
            <p:nvPr>
              <p:custDataLst>
                <p:tags r:id="rId120"/>
              </p:custDataLst>
            </p:nvPr>
          </p:nvSpPr>
          <p:spPr>
            <a:xfrm>
              <a:off x="2730839" y="4087495"/>
              <a:ext cx="74251" cy="272935"/>
            </a:xfrm>
            <a:custGeom>
              <a:avLst/>
              <a:gdLst/>
              <a:ahLst/>
              <a:cxnLst/>
              <a:rect l="0" t="0" r="0" b="0"/>
              <a:pathLst>
                <a:path w="74251" h="272935">
                  <a:moveTo>
                    <a:pt x="6011" y="78105"/>
                  </a:moveTo>
                  <a:lnTo>
                    <a:pt x="6011" y="78105"/>
                  </a:lnTo>
                  <a:lnTo>
                    <a:pt x="12099" y="72016"/>
                  </a:lnTo>
                  <a:lnTo>
                    <a:pt x="12356" y="119012"/>
                  </a:lnTo>
                  <a:lnTo>
                    <a:pt x="12360" y="165469"/>
                  </a:lnTo>
                  <a:lnTo>
                    <a:pt x="10479" y="202063"/>
                  </a:lnTo>
                  <a:lnTo>
                    <a:pt x="5453" y="240422"/>
                  </a:lnTo>
                  <a:lnTo>
                    <a:pt x="0" y="272934"/>
                  </a:lnTo>
                  <a:lnTo>
                    <a:pt x="4731" y="233244"/>
                  </a:lnTo>
                  <a:lnTo>
                    <a:pt x="7514" y="193922"/>
                  </a:lnTo>
                  <a:lnTo>
                    <a:pt x="12806" y="154049"/>
                  </a:lnTo>
                  <a:lnTo>
                    <a:pt x="16961" y="118716"/>
                  </a:lnTo>
                  <a:lnTo>
                    <a:pt x="21955" y="78849"/>
                  </a:lnTo>
                  <a:lnTo>
                    <a:pt x="31577" y="32864"/>
                  </a:lnTo>
                  <a:lnTo>
                    <a:pt x="41181" y="8178"/>
                  </a:lnTo>
                  <a:lnTo>
                    <a:pt x="48924" y="1165"/>
                  </a:lnTo>
                  <a:lnTo>
                    <a:pt x="52964" y="0"/>
                  </a:lnTo>
                  <a:lnTo>
                    <a:pt x="61216" y="588"/>
                  </a:lnTo>
                  <a:lnTo>
                    <a:pt x="64686" y="3144"/>
                  </a:lnTo>
                  <a:lnTo>
                    <a:pt x="70424" y="11628"/>
                  </a:lnTo>
                  <a:lnTo>
                    <a:pt x="74250" y="35046"/>
                  </a:lnTo>
                  <a:lnTo>
                    <a:pt x="68741" y="76128"/>
                  </a:lnTo>
                  <a:lnTo>
                    <a:pt x="61052" y="96569"/>
                  </a:lnTo>
                  <a:lnTo>
                    <a:pt x="49182" y="115697"/>
                  </a:lnTo>
                  <a:lnTo>
                    <a:pt x="47492" y="117277"/>
                  </a:lnTo>
                  <a:lnTo>
                    <a:pt x="44111" y="11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54"/>
            <p:cNvSpPr/>
            <p:nvPr>
              <p:custDataLst>
                <p:tags r:id="rId121"/>
              </p:custDataLst>
            </p:nvPr>
          </p:nvSpPr>
          <p:spPr>
            <a:xfrm>
              <a:off x="2862467" y="4074270"/>
              <a:ext cx="102984" cy="106454"/>
            </a:xfrm>
            <a:custGeom>
              <a:avLst/>
              <a:gdLst/>
              <a:ahLst/>
              <a:cxnLst/>
              <a:rect l="0" t="0" r="0" b="0"/>
              <a:pathLst>
                <a:path w="102984" h="106454">
                  <a:moveTo>
                    <a:pt x="1383" y="34180"/>
                  </a:moveTo>
                  <a:lnTo>
                    <a:pt x="1383" y="34180"/>
                  </a:lnTo>
                  <a:lnTo>
                    <a:pt x="1383" y="39647"/>
                  </a:lnTo>
                  <a:lnTo>
                    <a:pt x="4754" y="43639"/>
                  </a:lnTo>
                  <a:lnTo>
                    <a:pt x="8290" y="45440"/>
                  </a:lnTo>
                  <a:lnTo>
                    <a:pt x="10221" y="45920"/>
                  </a:lnTo>
                  <a:lnTo>
                    <a:pt x="19681" y="43224"/>
                  </a:lnTo>
                  <a:lnTo>
                    <a:pt x="31421" y="34586"/>
                  </a:lnTo>
                  <a:lnTo>
                    <a:pt x="40465" y="19718"/>
                  </a:lnTo>
                  <a:lnTo>
                    <a:pt x="44243" y="8650"/>
                  </a:lnTo>
                  <a:lnTo>
                    <a:pt x="43361" y="5871"/>
                  </a:lnTo>
                  <a:lnTo>
                    <a:pt x="38620" y="902"/>
                  </a:lnTo>
                  <a:lnTo>
                    <a:pt x="36085" y="0"/>
                  </a:lnTo>
                  <a:lnTo>
                    <a:pt x="33690" y="105"/>
                  </a:lnTo>
                  <a:lnTo>
                    <a:pt x="31388" y="880"/>
                  </a:lnTo>
                  <a:lnTo>
                    <a:pt x="21405" y="8712"/>
                  </a:lnTo>
                  <a:lnTo>
                    <a:pt x="9511" y="26712"/>
                  </a:lnTo>
                  <a:lnTo>
                    <a:pt x="420" y="53290"/>
                  </a:lnTo>
                  <a:lnTo>
                    <a:pt x="0" y="76766"/>
                  </a:lnTo>
                  <a:lnTo>
                    <a:pt x="6413" y="90502"/>
                  </a:lnTo>
                  <a:lnTo>
                    <a:pt x="11086" y="97128"/>
                  </a:lnTo>
                  <a:lnTo>
                    <a:pt x="21923" y="104490"/>
                  </a:lnTo>
                  <a:lnTo>
                    <a:pt x="27777" y="106453"/>
                  </a:lnTo>
                  <a:lnTo>
                    <a:pt x="66177" y="104535"/>
                  </a:lnTo>
                  <a:lnTo>
                    <a:pt x="102983" y="9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84"/>
          <p:cNvGrpSpPr/>
          <p:nvPr/>
        </p:nvGrpSpPr>
        <p:grpSpPr>
          <a:xfrm>
            <a:off x="3219450" y="3955014"/>
            <a:ext cx="882651" cy="255037"/>
            <a:chOff x="3219450" y="3955014"/>
            <a:chExt cx="882651" cy="255037"/>
          </a:xfrm>
        </p:grpSpPr>
        <p:sp>
          <p:nvSpPr>
            <p:cNvPr id="127" name="SMARTInkShape-2155"/>
            <p:cNvSpPr/>
            <p:nvPr>
              <p:custDataLst>
                <p:tags r:id="rId110"/>
              </p:custDataLst>
            </p:nvPr>
          </p:nvSpPr>
          <p:spPr>
            <a:xfrm>
              <a:off x="3219450" y="3970155"/>
              <a:ext cx="18931" cy="239896"/>
            </a:xfrm>
            <a:custGeom>
              <a:avLst/>
              <a:gdLst/>
              <a:ahLst/>
              <a:cxnLst/>
              <a:rect l="0" t="0" r="0" b="0"/>
              <a:pathLst>
                <a:path w="18931" h="239896">
                  <a:moveTo>
                    <a:pt x="0" y="17645"/>
                  </a:moveTo>
                  <a:lnTo>
                    <a:pt x="0" y="17645"/>
                  </a:lnTo>
                  <a:lnTo>
                    <a:pt x="5026" y="5712"/>
                  </a:lnTo>
                  <a:lnTo>
                    <a:pt x="5467" y="3340"/>
                  </a:lnTo>
                  <a:lnTo>
                    <a:pt x="6467" y="1758"/>
                  </a:lnTo>
                  <a:lnTo>
                    <a:pt x="7839" y="704"/>
                  </a:lnTo>
                  <a:lnTo>
                    <a:pt x="9460" y="0"/>
                  </a:lnTo>
                  <a:lnTo>
                    <a:pt x="10540" y="1649"/>
                  </a:lnTo>
                  <a:lnTo>
                    <a:pt x="15986" y="42590"/>
                  </a:lnTo>
                  <a:lnTo>
                    <a:pt x="18445" y="86543"/>
                  </a:lnTo>
                  <a:lnTo>
                    <a:pt x="18930" y="123447"/>
                  </a:lnTo>
                  <a:lnTo>
                    <a:pt x="15655" y="170875"/>
                  </a:lnTo>
                  <a:lnTo>
                    <a:pt x="12959" y="214335"/>
                  </a:lnTo>
                  <a:lnTo>
                    <a:pt x="12700" y="23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56"/>
            <p:cNvSpPr/>
            <p:nvPr>
              <p:custDataLst>
                <p:tags r:id="rId111"/>
              </p:custDataLst>
            </p:nvPr>
          </p:nvSpPr>
          <p:spPr>
            <a:xfrm>
              <a:off x="3314700" y="3955014"/>
              <a:ext cx="19051" cy="242337"/>
            </a:xfrm>
            <a:custGeom>
              <a:avLst/>
              <a:gdLst/>
              <a:ahLst/>
              <a:cxnLst/>
              <a:rect l="0" t="0" r="0" b="0"/>
              <a:pathLst>
                <a:path w="19051" h="242337">
                  <a:moveTo>
                    <a:pt x="0" y="20086"/>
                  </a:moveTo>
                  <a:lnTo>
                    <a:pt x="0" y="20086"/>
                  </a:lnTo>
                  <a:lnTo>
                    <a:pt x="10125" y="540"/>
                  </a:lnTo>
                  <a:lnTo>
                    <a:pt x="10983" y="0"/>
                  </a:lnTo>
                  <a:lnTo>
                    <a:pt x="11555" y="346"/>
                  </a:lnTo>
                  <a:lnTo>
                    <a:pt x="7132" y="35507"/>
                  </a:lnTo>
                  <a:lnTo>
                    <a:pt x="9953" y="71692"/>
                  </a:lnTo>
                  <a:lnTo>
                    <a:pt x="11886" y="109225"/>
                  </a:lnTo>
                  <a:lnTo>
                    <a:pt x="13245" y="150399"/>
                  </a:lnTo>
                  <a:lnTo>
                    <a:pt x="17694" y="191772"/>
                  </a:lnTo>
                  <a:lnTo>
                    <a:pt x="19050" y="2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57"/>
            <p:cNvSpPr/>
            <p:nvPr>
              <p:custDataLst>
                <p:tags r:id="rId112"/>
              </p:custDataLst>
            </p:nvPr>
          </p:nvSpPr>
          <p:spPr>
            <a:xfrm>
              <a:off x="3597901" y="4059868"/>
              <a:ext cx="91450" cy="141650"/>
            </a:xfrm>
            <a:custGeom>
              <a:avLst/>
              <a:gdLst/>
              <a:ahLst/>
              <a:cxnLst/>
              <a:rect l="0" t="0" r="0" b="0"/>
              <a:pathLst>
                <a:path w="91450" h="141650">
                  <a:moveTo>
                    <a:pt x="2549" y="48582"/>
                  </a:moveTo>
                  <a:lnTo>
                    <a:pt x="2549" y="48582"/>
                  </a:lnTo>
                  <a:lnTo>
                    <a:pt x="9291" y="48582"/>
                  </a:lnTo>
                  <a:lnTo>
                    <a:pt x="16364" y="44819"/>
                  </a:lnTo>
                  <a:lnTo>
                    <a:pt x="48142" y="15643"/>
                  </a:lnTo>
                  <a:lnTo>
                    <a:pt x="49172" y="12511"/>
                  </a:lnTo>
                  <a:lnTo>
                    <a:pt x="48435" y="5269"/>
                  </a:lnTo>
                  <a:lnTo>
                    <a:pt x="47251" y="2773"/>
                  </a:lnTo>
                  <a:lnTo>
                    <a:pt x="45756" y="1109"/>
                  </a:lnTo>
                  <a:lnTo>
                    <a:pt x="44053" y="0"/>
                  </a:lnTo>
                  <a:lnTo>
                    <a:pt x="36518" y="2531"/>
                  </a:lnTo>
                  <a:lnTo>
                    <a:pt x="31545" y="5181"/>
                  </a:lnTo>
                  <a:lnTo>
                    <a:pt x="17804" y="22395"/>
                  </a:lnTo>
                  <a:lnTo>
                    <a:pt x="3164" y="61735"/>
                  </a:lnTo>
                  <a:lnTo>
                    <a:pt x="0" y="79122"/>
                  </a:lnTo>
                  <a:lnTo>
                    <a:pt x="2891" y="107333"/>
                  </a:lnTo>
                  <a:lnTo>
                    <a:pt x="8816" y="122671"/>
                  </a:lnTo>
                  <a:lnTo>
                    <a:pt x="19916" y="132781"/>
                  </a:lnTo>
                  <a:lnTo>
                    <a:pt x="33551" y="138921"/>
                  </a:lnTo>
                  <a:lnTo>
                    <a:pt x="46667" y="141649"/>
                  </a:lnTo>
                  <a:lnTo>
                    <a:pt x="91449" y="124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58"/>
            <p:cNvSpPr/>
            <p:nvPr>
              <p:custDataLst>
                <p:tags r:id="rId113"/>
              </p:custDataLst>
            </p:nvPr>
          </p:nvSpPr>
          <p:spPr>
            <a:xfrm>
              <a:off x="3708400" y="4061518"/>
              <a:ext cx="69851" cy="108389"/>
            </a:xfrm>
            <a:custGeom>
              <a:avLst/>
              <a:gdLst/>
              <a:ahLst/>
              <a:cxnLst/>
              <a:rect l="0" t="0" r="0" b="0"/>
              <a:pathLst>
                <a:path w="69851" h="108389">
                  <a:moveTo>
                    <a:pt x="0" y="15182"/>
                  </a:moveTo>
                  <a:lnTo>
                    <a:pt x="0" y="15182"/>
                  </a:lnTo>
                  <a:lnTo>
                    <a:pt x="5026" y="3249"/>
                  </a:lnTo>
                  <a:lnTo>
                    <a:pt x="5467" y="876"/>
                  </a:lnTo>
                  <a:lnTo>
                    <a:pt x="7878" y="0"/>
                  </a:lnTo>
                  <a:lnTo>
                    <a:pt x="16202" y="909"/>
                  </a:lnTo>
                  <a:lnTo>
                    <a:pt x="29416" y="5387"/>
                  </a:lnTo>
                  <a:lnTo>
                    <a:pt x="38003" y="14827"/>
                  </a:lnTo>
                  <a:lnTo>
                    <a:pt x="42269" y="21295"/>
                  </a:lnTo>
                  <a:lnTo>
                    <a:pt x="48272" y="47254"/>
                  </a:lnTo>
                  <a:lnTo>
                    <a:pt x="50578" y="90853"/>
                  </a:lnTo>
                  <a:lnTo>
                    <a:pt x="48820" y="100084"/>
                  </a:lnTo>
                  <a:lnTo>
                    <a:pt x="45313" y="108388"/>
                  </a:lnTo>
                  <a:lnTo>
                    <a:pt x="41335" y="96342"/>
                  </a:lnTo>
                  <a:lnTo>
                    <a:pt x="41419" y="84415"/>
                  </a:lnTo>
                  <a:lnTo>
                    <a:pt x="49826" y="43767"/>
                  </a:lnTo>
                  <a:lnTo>
                    <a:pt x="6985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59"/>
            <p:cNvSpPr/>
            <p:nvPr>
              <p:custDataLst>
                <p:tags r:id="rId114"/>
              </p:custDataLst>
            </p:nvPr>
          </p:nvSpPr>
          <p:spPr>
            <a:xfrm>
              <a:off x="3810000" y="4044950"/>
              <a:ext cx="69851" cy="124839"/>
            </a:xfrm>
            <a:custGeom>
              <a:avLst/>
              <a:gdLst/>
              <a:ahLst/>
              <a:cxnLst/>
              <a:rect l="0" t="0" r="0" b="0"/>
              <a:pathLst>
                <a:path w="69851" h="12483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8298" y="12209"/>
                  </a:lnTo>
                  <a:lnTo>
                    <a:pt x="37089" y="41635"/>
                  </a:lnTo>
                  <a:lnTo>
                    <a:pt x="42269" y="64077"/>
                  </a:lnTo>
                  <a:lnTo>
                    <a:pt x="43553" y="111638"/>
                  </a:lnTo>
                  <a:lnTo>
                    <a:pt x="40994" y="119702"/>
                  </a:lnTo>
                  <a:lnTo>
                    <a:pt x="39324" y="122134"/>
                  </a:lnTo>
                  <a:lnTo>
                    <a:pt x="35586" y="124838"/>
                  </a:lnTo>
                  <a:lnTo>
                    <a:pt x="34307" y="123442"/>
                  </a:lnTo>
                  <a:lnTo>
                    <a:pt x="32887" y="116246"/>
                  </a:lnTo>
                  <a:lnTo>
                    <a:pt x="37749" y="79877"/>
                  </a:lnTo>
                  <a:lnTo>
                    <a:pt x="52174" y="34185"/>
                  </a:lnTo>
                  <a:lnTo>
                    <a:pt x="69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60"/>
            <p:cNvSpPr/>
            <p:nvPr>
              <p:custDataLst>
                <p:tags r:id="rId115"/>
              </p:custDataLst>
            </p:nvPr>
          </p:nvSpPr>
          <p:spPr>
            <a:xfrm>
              <a:off x="3926205" y="4057912"/>
              <a:ext cx="44984" cy="116683"/>
            </a:xfrm>
            <a:custGeom>
              <a:avLst/>
              <a:gdLst/>
              <a:ahLst/>
              <a:cxnLst/>
              <a:rect l="0" t="0" r="0" b="0"/>
              <a:pathLst>
                <a:path w="44984" h="116683">
                  <a:moveTo>
                    <a:pt x="36195" y="6088"/>
                  </a:moveTo>
                  <a:lnTo>
                    <a:pt x="36195" y="6088"/>
                  </a:lnTo>
                  <a:lnTo>
                    <a:pt x="30728" y="621"/>
                  </a:lnTo>
                  <a:lnTo>
                    <a:pt x="23364" y="0"/>
                  </a:lnTo>
                  <a:lnTo>
                    <a:pt x="18028" y="1736"/>
                  </a:lnTo>
                  <a:lnTo>
                    <a:pt x="15617" y="3187"/>
                  </a:lnTo>
                  <a:lnTo>
                    <a:pt x="8852" y="15341"/>
                  </a:lnTo>
                  <a:lnTo>
                    <a:pt x="0" y="56504"/>
                  </a:lnTo>
                  <a:lnTo>
                    <a:pt x="541" y="78411"/>
                  </a:lnTo>
                  <a:lnTo>
                    <a:pt x="7044" y="105197"/>
                  </a:lnTo>
                  <a:lnTo>
                    <a:pt x="9706" y="110261"/>
                  </a:lnTo>
                  <a:lnTo>
                    <a:pt x="12891" y="113637"/>
                  </a:lnTo>
                  <a:lnTo>
                    <a:pt x="16425" y="115887"/>
                  </a:lnTo>
                  <a:lnTo>
                    <a:pt x="20193" y="116682"/>
                  </a:lnTo>
                  <a:lnTo>
                    <a:pt x="28142" y="115683"/>
                  </a:lnTo>
                  <a:lnTo>
                    <a:pt x="31532" y="113018"/>
                  </a:lnTo>
                  <a:lnTo>
                    <a:pt x="39674" y="99154"/>
                  </a:lnTo>
                  <a:lnTo>
                    <a:pt x="44326" y="87668"/>
                  </a:lnTo>
                  <a:lnTo>
                    <a:pt x="44983" y="73625"/>
                  </a:lnTo>
                  <a:lnTo>
                    <a:pt x="36195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61"/>
            <p:cNvSpPr/>
            <p:nvPr>
              <p:custDataLst>
                <p:tags r:id="rId116"/>
              </p:custDataLst>
            </p:nvPr>
          </p:nvSpPr>
          <p:spPr>
            <a:xfrm>
              <a:off x="4006850" y="4025900"/>
              <a:ext cx="95251" cy="151372"/>
            </a:xfrm>
            <a:custGeom>
              <a:avLst/>
              <a:gdLst/>
              <a:ahLst/>
              <a:cxnLst/>
              <a:rect l="0" t="0" r="0" b="0"/>
              <a:pathLst>
                <a:path w="95251" h="151372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1881" y="25235"/>
                  </a:lnTo>
                  <a:lnTo>
                    <a:pt x="3371" y="23173"/>
                  </a:lnTo>
                  <a:lnTo>
                    <a:pt x="5775" y="21799"/>
                  </a:lnTo>
                  <a:lnTo>
                    <a:pt x="12209" y="20272"/>
                  </a:lnTo>
                  <a:lnTo>
                    <a:pt x="15901" y="21981"/>
                  </a:lnTo>
                  <a:lnTo>
                    <a:pt x="23765" y="29525"/>
                  </a:lnTo>
                  <a:lnTo>
                    <a:pt x="32755" y="45672"/>
                  </a:lnTo>
                  <a:lnTo>
                    <a:pt x="42422" y="79505"/>
                  </a:lnTo>
                  <a:lnTo>
                    <a:pt x="43477" y="109091"/>
                  </a:lnTo>
                  <a:lnTo>
                    <a:pt x="37959" y="149027"/>
                  </a:lnTo>
                  <a:lnTo>
                    <a:pt x="36595" y="150857"/>
                  </a:lnTo>
                  <a:lnTo>
                    <a:pt x="34980" y="151371"/>
                  </a:lnTo>
                  <a:lnTo>
                    <a:pt x="33903" y="149597"/>
                  </a:lnTo>
                  <a:lnTo>
                    <a:pt x="32707" y="141982"/>
                  </a:lnTo>
                  <a:lnTo>
                    <a:pt x="40665" y="94923"/>
                  </a:lnTo>
                  <a:lnTo>
                    <a:pt x="55540" y="52852"/>
                  </a:lnTo>
                  <a:lnTo>
                    <a:pt x="72067" y="257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385"/>
          <p:cNvGrpSpPr/>
          <p:nvPr/>
        </p:nvGrpSpPr>
        <p:grpSpPr>
          <a:xfrm>
            <a:off x="4330920" y="3835400"/>
            <a:ext cx="1199220" cy="355601"/>
            <a:chOff x="4330920" y="3835400"/>
            <a:chExt cx="1199220" cy="355601"/>
          </a:xfrm>
        </p:grpSpPr>
        <p:sp>
          <p:nvSpPr>
            <p:cNvPr id="135" name="SMARTInkShape-2162"/>
            <p:cNvSpPr/>
            <p:nvPr>
              <p:custDataLst>
                <p:tags r:id="rId101"/>
              </p:custDataLst>
            </p:nvPr>
          </p:nvSpPr>
          <p:spPr>
            <a:xfrm>
              <a:off x="4330920" y="3883130"/>
              <a:ext cx="95031" cy="307871"/>
            </a:xfrm>
            <a:custGeom>
              <a:avLst/>
              <a:gdLst/>
              <a:ahLst/>
              <a:cxnLst/>
              <a:rect l="0" t="0" r="0" b="0"/>
              <a:pathLst>
                <a:path w="95031" h="307871">
                  <a:moveTo>
                    <a:pt x="95030" y="9420"/>
                  </a:moveTo>
                  <a:lnTo>
                    <a:pt x="95030" y="9420"/>
                  </a:lnTo>
                  <a:lnTo>
                    <a:pt x="95030" y="6049"/>
                  </a:lnTo>
                  <a:lnTo>
                    <a:pt x="91267" y="2513"/>
                  </a:lnTo>
                  <a:lnTo>
                    <a:pt x="88288" y="582"/>
                  </a:lnTo>
                  <a:lnTo>
                    <a:pt x="84891" y="0"/>
                  </a:lnTo>
                  <a:lnTo>
                    <a:pt x="77353" y="1235"/>
                  </a:lnTo>
                  <a:lnTo>
                    <a:pt x="65176" y="5897"/>
                  </a:lnTo>
                  <a:lnTo>
                    <a:pt x="45890" y="21860"/>
                  </a:lnTo>
                  <a:lnTo>
                    <a:pt x="24227" y="57607"/>
                  </a:lnTo>
                  <a:lnTo>
                    <a:pt x="5421" y="102375"/>
                  </a:lnTo>
                  <a:lnTo>
                    <a:pt x="894" y="147778"/>
                  </a:lnTo>
                  <a:lnTo>
                    <a:pt x="0" y="191763"/>
                  </a:lnTo>
                  <a:lnTo>
                    <a:pt x="3608" y="234898"/>
                  </a:lnTo>
                  <a:lnTo>
                    <a:pt x="10653" y="263443"/>
                  </a:lnTo>
                  <a:lnTo>
                    <a:pt x="20840" y="283185"/>
                  </a:lnTo>
                  <a:lnTo>
                    <a:pt x="56930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63"/>
            <p:cNvSpPr/>
            <p:nvPr>
              <p:custDataLst>
                <p:tags r:id="rId102"/>
              </p:custDataLst>
            </p:nvPr>
          </p:nvSpPr>
          <p:spPr>
            <a:xfrm>
              <a:off x="5257800" y="3968750"/>
              <a:ext cx="101601" cy="90475"/>
            </a:xfrm>
            <a:custGeom>
              <a:avLst/>
              <a:gdLst/>
              <a:ahLst/>
              <a:cxnLst/>
              <a:rect l="0" t="0" r="0" b="0"/>
              <a:pathLst>
                <a:path w="101601" h="90475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20394" y="38715"/>
                  </a:lnTo>
                  <a:lnTo>
                    <a:pt x="33798" y="78350"/>
                  </a:lnTo>
                  <a:lnTo>
                    <a:pt x="39951" y="86092"/>
                  </a:lnTo>
                  <a:lnTo>
                    <a:pt x="43567" y="89145"/>
                  </a:lnTo>
                  <a:lnTo>
                    <a:pt x="47389" y="90474"/>
                  </a:lnTo>
                  <a:lnTo>
                    <a:pt x="55399" y="90070"/>
                  </a:lnTo>
                  <a:lnTo>
                    <a:pt x="63663" y="81894"/>
                  </a:lnTo>
                  <a:lnTo>
                    <a:pt x="70628" y="69558"/>
                  </a:lnTo>
                  <a:lnTo>
                    <a:pt x="87807" y="2223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64"/>
            <p:cNvSpPr/>
            <p:nvPr>
              <p:custDataLst>
                <p:tags r:id="rId103"/>
              </p:custDataLst>
            </p:nvPr>
          </p:nvSpPr>
          <p:spPr>
            <a:xfrm>
              <a:off x="4764210" y="3997430"/>
              <a:ext cx="30041" cy="126088"/>
            </a:xfrm>
            <a:custGeom>
              <a:avLst/>
              <a:gdLst/>
              <a:ahLst/>
              <a:cxnLst/>
              <a:rect l="0" t="0" r="0" b="0"/>
              <a:pathLst>
                <a:path w="30041" h="126088">
                  <a:moveTo>
                    <a:pt x="30040" y="9420"/>
                  </a:moveTo>
                  <a:lnTo>
                    <a:pt x="30040" y="9420"/>
                  </a:lnTo>
                  <a:lnTo>
                    <a:pt x="30040" y="6049"/>
                  </a:lnTo>
                  <a:lnTo>
                    <a:pt x="28158" y="2513"/>
                  </a:lnTo>
                  <a:lnTo>
                    <a:pt x="26669" y="582"/>
                  </a:lnTo>
                  <a:lnTo>
                    <a:pt x="24971" y="0"/>
                  </a:lnTo>
                  <a:lnTo>
                    <a:pt x="23132" y="318"/>
                  </a:lnTo>
                  <a:lnTo>
                    <a:pt x="18503" y="3258"/>
                  </a:lnTo>
                  <a:lnTo>
                    <a:pt x="3373" y="17214"/>
                  </a:lnTo>
                  <a:lnTo>
                    <a:pt x="549" y="27465"/>
                  </a:lnTo>
                  <a:lnTo>
                    <a:pt x="0" y="40018"/>
                  </a:lnTo>
                  <a:lnTo>
                    <a:pt x="4362" y="56430"/>
                  </a:lnTo>
                  <a:lnTo>
                    <a:pt x="23364" y="99360"/>
                  </a:lnTo>
                  <a:lnTo>
                    <a:pt x="28721" y="117183"/>
                  </a:lnTo>
                  <a:lnTo>
                    <a:pt x="27750" y="120068"/>
                  </a:lnTo>
                  <a:lnTo>
                    <a:pt x="22907" y="125154"/>
                  </a:lnTo>
                  <a:lnTo>
                    <a:pt x="21051" y="126087"/>
                  </a:lnTo>
                  <a:lnTo>
                    <a:pt x="19814" y="126004"/>
                  </a:lnTo>
                  <a:lnTo>
                    <a:pt x="18990" y="125243"/>
                  </a:lnTo>
                  <a:lnTo>
                    <a:pt x="17340" y="10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65"/>
            <p:cNvSpPr/>
            <p:nvPr>
              <p:custDataLst>
                <p:tags r:id="rId104"/>
              </p:custDataLst>
            </p:nvPr>
          </p:nvSpPr>
          <p:spPr>
            <a:xfrm>
              <a:off x="5124712" y="4032250"/>
              <a:ext cx="88639" cy="12701"/>
            </a:xfrm>
            <a:custGeom>
              <a:avLst/>
              <a:gdLst/>
              <a:ahLst/>
              <a:cxnLst/>
              <a:rect l="0" t="0" r="0" b="0"/>
              <a:pathLst>
                <a:path w="8863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3187" y="9329"/>
                  </a:lnTo>
                  <a:lnTo>
                    <a:pt x="35720" y="3240"/>
                  </a:lnTo>
                  <a:lnTo>
                    <a:pt x="47714" y="3322"/>
                  </a:lnTo>
                  <a:lnTo>
                    <a:pt x="59161" y="4299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66"/>
            <p:cNvSpPr/>
            <p:nvPr>
              <p:custDataLst>
                <p:tags r:id="rId105"/>
              </p:custDataLst>
            </p:nvPr>
          </p:nvSpPr>
          <p:spPr>
            <a:xfrm>
              <a:off x="4835772" y="3995763"/>
              <a:ext cx="104529" cy="102208"/>
            </a:xfrm>
            <a:custGeom>
              <a:avLst/>
              <a:gdLst/>
              <a:ahLst/>
              <a:cxnLst/>
              <a:rect l="0" t="0" r="0" b="0"/>
              <a:pathLst>
                <a:path w="104529" h="102208">
                  <a:moveTo>
                    <a:pt x="9278" y="49187"/>
                  </a:moveTo>
                  <a:lnTo>
                    <a:pt x="9278" y="49187"/>
                  </a:lnTo>
                  <a:lnTo>
                    <a:pt x="12649" y="49187"/>
                  </a:lnTo>
                  <a:lnTo>
                    <a:pt x="16185" y="47305"/>
                  </a:lnTo>
                  <a:lnTo>
                    <a:pt x="20110" y="43412"/>
                  </a:lnTo>
                  <a:lnTo>
                    <a:pt x="27696" y="33286"/>
                  </a:lnTo>
                  <a:lnTo>
                    <a:pt x="44744" y="17223"/>
                  </a:lnTo>
                  <a:lnTo>
                    <a:pt x="51066" y="6555"/>
                  </a:lnTo>
                  <a:lnTo>
                    <a:pt x="51953" y="3832"/>
                  </a:lnTo>
                  <a:lnTo>
                    <a:pt x="51839" y="2017"/>
                  </a:lnTo>
                  <a:lnTo>
                    <a:pt x="51058" y="807"/>
                  </a:lnTo>
                  <a:lnTo>
                    <a:pt x="49831" y="0"/>
                  </a:lnTo>
                  <a:lnTo>
                    <a:pt x="42824" y="4749"/>
                  </a:lnTo>
                  <a:lnTo>
                    <a:pt x="19392" y="28022"/>
                  </a:lnTo>
                  <a:lnTo>
                    <a:pt x="4278" y="52402"/>
                  </a:lnTo>
                  <a:lnTo>
                    <a:pt x="0" y="66843"/>
                  </a:lnTo>
                  <a:lnTo>
                    <a:pt x="1862" y="80318"/>
                  </a:lnTo>
                  <a:lnTo>
                    <a:pt x="4334" y="86874"/>
                  </a:lnTo>
                  <a:lnTo>
                    <a:pt x="8098" y="91245"/>
                  </a:lnTo>
                  <a:lnTo>
                    <a:pt x="17926" y="96101"/>
                  </a:lnTo>
                  <a:lnTo>
                    <a:pt x="38730" y="102207"/>
                  </a:lnTo>
                  <a:lnTo>
                    <a:pt x="104528" y="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67"/>
            <p:cNvSpPr/>
            <p:nvPr>
              <p:custDataLst>
                <p:tags r:id="rId106"/>
              </p:custDataLst>
            </p:nvPr>
          </p:nvSpPr>
          <p:spPr>
            <a:xfrm>
              <a:off x="4580825" y="3905310"/>
              <a:ext cx="154996" cy="214319"/>
            </a:xfrm>
            <a:custGeom>
              <a:avLst/>
              <a:gdLst/>
              <a:ahLst/>
              <a:cxnLst/>
              <a:rect l="0" t="0" r="0" b="0"/>
              <a:pathLst>
                <a:path w="154996" h="214319">
                  <a:moveTo>
                    <a:pt x="54675" y="152340"/>
                  </a:moveTo>
                  <a:lnTo>
                    <a:pt x="54675" y="152340"/>
                  </a:lnTo>
                  <a:lnTo>
                    <a:pt x="51304" y="152340"/>
                  </a:lnTo>
                  <a:lnTo>
                    <a:pt x="47767" y="150458"/>
                  </a:lnTo>
                  <a:lnTo>
                    <a:pt x="39748" y="143502"/>
                  </a:lnTo>
                  <a:lnTo>
                    <a:pt x="33694" y="141356"/>
                  </a:lnTo>
                  <a:lnTo>
                    <a:pt x="30104" y="140785"/>
                  </a:lnTo>
                  <a:lnTo>
                    <a:pt x="22353" y="142030"/>
                  </a:lnTo>
                  <a:lnTo>
                    <a:pt x="18310" y="143350"/>
                  </a:lnTo>
                  <a:lnTo>
                    <a:pt x="10055" y="150461"/>
                  </a:lnTo>
                  <a:lnTo>
                    <a:pt x="3094" y="159971"/>
                  </a:lnTo>
                  <a:lnTo>
                    <a:pt x="0" y="168902"/>
                  </a:lnTo>
                  <a:lnTo>
                    <a:pt x="1629" y="188605"/>
                  </a:lnTo>
                  <a:lnTo>
                    <a:pt x="6580" y="202204"/>
                  </a:lnTo>
                  <a:lnTo>
                    <a:pt x="12368" y="208133"/>
                  </a:lnTo>
                  <a:lnTo>
                    <a:pt x="18938" y="212415"/>
                  </a:lnTo>
                  <a:lnTo>
                    <a:pt x="24211" y="214318"/>
                  </a:lnTo>
                  <a:lnTo>
                    <a:pt x="26604" y="213414"/>
                  </a:lnTo>
                  <a:lnTo>
                    <a:pt x="43468" y="194794"/>
                  </a:lnTo>
                  <a:lnTo>
                    <a:pt x="51056" y="182268"/>
                  </a:lnTo>
                  <a:lnTo>
                    <a:pt x="52968" y="182170"/>
                  </a:lnTo>
                  <a:lnTo>
                    <a:pt x="54948" y="183516"/>
                  </a:lnTo>
                  <a:lnTo>
                    <a:pt x="58324" y="188068"/>
                  </a:lnTo>
                  <a:lnTo>
                    <a:pt x="61636" y="195303"/>
                  </a:lnTo>
                  <a:lnTo>
                    <a:pt x="70221" y="204659"/>
                  </a:lnTo>
                  <a:lnTo>
                    <a:pt x="75225" y="207343"/>
                  </a:lnTo>
                  <a:lnTo>
                    <a:pt x="81682" y="206654"/>
                  </a:lnTo>
                  <a:lnTo>
                    <a:pt x="89256" y="203290"/>
                  </a:lnTo>
                  <a:lnTo>
                    <a:pt x="97326" y="197092"/>
                  </a:lnTo>
                  <a:lnTo>
                    <a:pt x="109802" y="178927"/>
                  </a:lnTo>
                  <a:lnTo>
                    <a:pt x="122296" y="141730"/>
                  </a:lnTo>
                  <a:lnTo>
                    <a:pt x="135739" y="99993"/>
                  </a:lnTo>
                  <a:lnTo>
                    <a:pt x="145398" y="60626"/>
                  </a:lnTo>
                  <a:lnTo>
                    <a:pt x="153395" y="15612"/>
                  </a:lnTo>
                  <a:lnTo>
                    <a:pt x="154995" y="3848"/>
                  </a:lnTo>
                  <a:lnTo>
                    <a:pt x="154716" y="1134"/>
                  </a:lnTo>
                  <a:lnTo>
                    <a:pt x="153824" y="31"/>
                  </a:lnTo>
                  <a:lnTo>
                    <a:pt x="152524" y="0"/>
                  </a:lnTo>
                  <a:lnTo>
                    <a:pt x="141315" y="44137"/>
                  </a:lnTo>
                  <a:lnTo>
                    <a:pt x="133669" y="87928"/>
                  </a:lnTo>
                  <a:lnTo>
                    <a:pt x="131243" y="132726"/>
                  </a:lnTo>
                  <a:lnTo>
                    <a:pt x="130923" y="179268"/>
                  </a:lnTo>
                  <a:lnTo>
                    <a:pt x="131602" y="196058"/>
                  </a:lnTo>
                  <a:lnTo>
                    <a:pt x="137225" y="20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68"/>
            <p:cNvSpPr/>
            <p:nvPr>
              <p:custDataLst>
                <p:tags r:id="rId107"/>
              </p:custDataLst>
            </p:nvPr>
          </p:nvSpPr>
          <p:spPr>
            <a:xfrm>
              <a:off x="4465656" y="3907118"/>
              <a:ext cx="93645" cy="241209"/>
            </a:xfrm>
            <a:custGeom>
              <a:avLst/>
              <a:gdLst/>
              <a:ahLst/>
              <a:cxnLst/>
              <a:rect l="0" t="0" r="0" b="0"/>
              <a:pathLst>
                <a:path w="93645" h="241209">
                  <a:moveTo>
                    <a:pt x="93644" y="48932"/>
                  </a:moveTo>
                  <a:lnTo>
                    <a:pt x="93644" y="48932"/>
                  </a:lnTo>
                  <a:lnTo>
                    <a:pt x="92938" y="11260"/>
                  </a:lnTo>
                  <a:lnTo>
                    <a:pt x="90273" y="4437"/>
                  </a:lnTo>
                  <a:lnTo>
                    <a:pt x="87869" y="2335"/>
                  </a:lnTo>
                  <a:lnTo>
                    <a:pt x="81435" y="0"/>
                  </a:lnTo>
                  <a:lnTo>
                    <a:pt x="66508" y="2057"/>
                  </a:lnTo>
                  <a:lnTo>
                    <a:pt x="62147" y="4982"/>
                  </a:lnTo>
                  <a:lnTo>
                    <a:pt x="55421" y="13876"/>
                  </a:lnTo>
                  <a:lnTo>
                    <a:pt x="41696" y="56406"/>
                  </a:lnTo>
                  <a:lnTo>
                    <a:pt x="38035" y="93009"/>
                  </a:lnTo>
                  <a:lnTo>
                    <a:pt x="38680" y="139221"/>
                  </a:lnTo>
                  <a:lnTo>
                    <a:pt x="42296" y="182647"/>
                  </a:lnTo>
                  <a:lnTo>
                    <a:pt x="42772" y="226196"/>
                  </a:lnTo>
                  <a:lnTo>
                    <a:pt x="41384" y="232725"/>
                  </a:lnTo>
                  <a:lnTo>
                    <a:pt x="39049" y="237077"/>
                  </a:lnTo>
                  <a:lnTo>
                    <a:pt x="36080" y="239979"/>
                  </a:lnTo>
                  <a:lnTo>
                    <a:pt x="32690" y="241208"/>
                  </a:lnTo>
                  <a:lnTo>
                    <a:pt x="25161" y="240692"/>
                  </a:lnTo>
                  <a:lnTo>
                    <a:pt x="17111" y="234347"/>
                  </a:lnTo>
                  <a:lnTo>
                    <a:pt x="3816" y="216399"/>
                  </a:lnTo>
                  <a:lnTo>
                    <a:pt x="0" y="203523"/>
                  </a:lnTo>
                  <a:lnTo>
                    <a:pt x="990" y="196897"/>
                  </a:lnTo>
                  <a:lnTo>
                    <a:pt x="7373" y="183522"/>
                  </a:lnTo>
                  <a:lnTo>
                    <a:pt x="20105" y="171439"/>
                  </a:lnTo>
                  <a:lnTo>
                    <a:pt x="55544" y="156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69"/>
            <p:cNvSpPr/>
            <p:nvPr>
              <p:custDataLst>
                <p:tags r:id="rId108"/>
              </p:custDataLst>
            </p:nvPr>
          </p:nvSpPr>
          <p:spPr>
            <a:xfrm>
              <a:off x="5384800" y="3954901"/>
              <a:ext cx="82551" cy="86577"/>
            </a:xfrm>
            <a:custGeom>
              <a:avLst/>
              <a:gdLst/>
              <a:ahLst/>
              <a:cxnLst/>
              <a:rect l="0" t="0" r="0" b="0"/>
              <a:pathLst>
                <a:path w="82551" h="86577">
                  <a:moveTo>
                    <a:pt x="0" y="39249"/>
                  </a:moveTo>
                  <a:lnTo>
                    <a:pt x="0" y="39249"/>
                  </a:lnTo>
                  <a:lnTo>
                    <a:pt x="3371" y="39249"/>
                  </a:lnTo>
                  <a:lnTo>
                    <a:pt x="6907" y="41131"/>
                  </a:lnTo>
                  <a:lnTo>
                    <a:pt x="8838" y="42620"/>
                  </a:lnTo>
                  <a:lnTo>
                    <a:pt x="11537" y="42907"/>
                  </a:lnTo>
                  <a:lnTo>
                    <a:pt x="22076" y="39941"/>
                  </a:lnTo>
                  <a:lnTo>
                    <a:pt x="36397" y="32617"/>
                  </a:lnTo>
                  <a:lnTo>
                    <a:pt x="39082" y="30595"/>
                  </a:lnTo>
                  <a:lnTo>
                    <a:pt x="42064" y="24584"/>
                  </a:lnTo>
                  <a:lnTo>
                    <a:pt x="44095" y="17915"/>
                  </a:lnTo>
                  <a:lnTo>
                    <a:pt x="47350" y="12598"/>
                  </a:lnTo>
                  <a:lnTo>
                    <a:pt x="47794" y="9487"/>
                  </a:lnTo>
                  <a:lnTo>
                    <a:pt x="46406" y="2268"/>
                  </a:lnTo>
                  <a:lnTo>
                    <a:pt x="45049" y="484"/>
                  </a:lnTo>
                  <a:lnTo>
                    <a:pt x="43438" y="0"/>
                  </a:lnTo>
                  <a:lnTo>
                    <a:pt x="41659" y="383"/>
                  </a:lnTo>
                  <a:lnTo>
                    <a:pt x="35783" y="4293"/>
                  </a:lnTo>
                  <a:lnTo>
                    <a:pt x="23113" y="27144"/>
                  </a:lnTo>
                  <a:lnTo>
                    <a:pt x="14210" y="60381"/>
                  </a:lnTo>
                  <a:lnTo>
                    <a:pt x="17134" y="71924"/>
                  </a:lnTo>
                  <a:lnTo>
                    <a:pt x="19889" y="77966"/>
                  </a:lnTo>
                  <a:lnTo>
                    <a:pt x="23842" y="81993"/>
                  </a:lnTo>
                  <a:lnTo>
                    <a:pt x="33880" y="86469"/>
                  </a:lnTo>
                  <a:lnTo>
                    <a:pt x="45396" y="86576"/>
                  </a:lnTo>
                  <a:lnTo>
                    <a:pt x="57571" y="83566"/>
                  </a:lnTo>
                  <a:lnTo>
                    <a:pt x="82550" y="7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70"/>
            <p:cNvSpPr/>
            <p:nvPr>
              <p:custDataLst>
                <p:tags r:id="rId109"/>
              </p:custDataLst>
            </p:nvPr>
          </p:nvSpPr>
          <p:spPr>
            <a:xfrm>
              <a:off x="5473700" y="3835400"/>
              <a:ext cx="56440" cy="260351"/>
            </a:xfrm>
            <a:custGeom>
              <a:avLst/>
              <a:gdLst/>
              <a:ahLst/>
              <a:cxnLst/>
              <a:rect l="0" t="0" r="0" b="0"/>
              <a:pathLst>
                <a:path w="56440" h="260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6097" y="705"/>
                  </a:lnTo>
                  <a:lnTo>
                    <a:pt x="20324" y="3371"/>
                  </a:lnTo>
                  <a:lnTo>
                    <a:pt x="42631" y="50279"/>
                  </a:lnTo>
                  <a:lnTo>
                    <a:pt x="53550" y="94285"/>
                  </a:lnTo>
                  <a:lnTo>
                    <a:pt x="56439" y="133081"/>
                  </a:lnTo>
                  <a:lnTo>
                    <a:pt x="53177" y="171371"/>
                  </a:lnTo>
                  <a:lnTo>
                    <a:pt x="41391" y="209526"/>
                  </a:lnTo>
                  <a:lnTo>
                    <a:pt x="30390" y="23211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2171"/>
          <p:cNvSpPr/>
          <p:nvPr>
            <p:custDataLst>
              <p:tags r:id="rId6"/>
            </p:custDataLst>
          </p:nvPr>
        </p:nvSpPr>
        <p:spPr>
          <a:xfrm>
            <a:off x="1568450" y="4660933"/>
            <a:ext cx="8991601" cy="479016"/>
          </a:xfrm>
          <a:custGeom>
            <a:avLst/>
            <a:gdLst/>
            <a:ahLst/>
            <a:cxnLst/>
            <a:rect l="0" t="0" r="0" b="0"/>
            <a:pathLst>
              <a:path w="8991601" h="479016">
                <a:moveTo>
                  <a:pt x="0" y="139667"/>
                </a:moveTo>
                <a:lnTo>
                  <a:pt x="0" y="139667"/>
                </a:lnTo>
                <a:lnTo>
                  <a:pt x="3371" y="143038"/>
                </a:lnTo>
                <a:lnTo>
                  <a:pt x="15580" y="148505"/>
                </a:lnTo>
                <a:lnTo>
                  <a:pt x="56125" y="155968"/>
                </a:lnTo>
                <a:lnTo>
                  <a:pt x="98732" y="158174"/>
                </a:lnTo>
                <a:lnTo>
                  <a:pt x="145200" y="158555"/>
                </a:lnTo>
                <a:lnTo>
                  <a:pt x="190248" y="158669"/>
                </a:lnTo>
                <a:lnTo>
                  <a:pt x="236757" y="156821"/>
                </a:lnTo>
                <a:lnTo>
                  <a:pt x="270325" y="154347"/>
                </a:lnTo>
                <a:lnTo>
                  <a:pt x="306411" y="153247"/>
                </a:lnTo>
                <a:lnTo>
                  <a:pt x="345498" y="150877"/>
                </a:lnTo>
                <a:lnTo>
                  <a:pt x="387093" y="147471"/>
                </a:lnTo>
                <a:lnTo>
                  <a:pt x="431451" y="143606"/>
                </a:lnTo>
                <a:lnTo>
                  <a:pt x="455556" y="141587"/>
                </a:lnTo>
                <a:lnTo>
                  <a:pt x="480798" y="139536"/>
                </a:lnTo>
                <a:lnTo>
                  <a:pt x="506799" y="137462"/>
                </a:lnTo>
                <a:lnTo>
                  <a:pt x="534010" y="135375"/>
                </a:lnTo>
                <a:lnTo>
                  <a:pt x="562029" y="133278"/>
                </a:lnTo>
                <a:lnTo>
                  <a:pt x="590586" y="131174"/>
                </a:lnTo>
                <a:lnTo>
                  <a:pt x="619502" y="129066"/>
                </a:lnTo>
                <a:lnTo>
                  <a:pt x="648657" y="126955"/>
                </a:lnTo>
                <a:lnTo>
                  <a:pt x="677971" y="124842"/>
                </a:lnTo>
                <a:lnTo>
                  <a:pt x="708097" y="122023"/>
                </a:lnTo>
                <a:lnTo>
                  <a:pt x="738765" y="118732"/>
                </a:lnTo>
                <a:lnTo>
                  <a:pt x="769793" y="115127"/>
                </a:lnTo>
                <a:lnTo>
                  <a:pt x="803179" y="112018"/>
                </a:lnTo>
                <a:lnTo>
                  <a:pt x="838136" y="109240"/>
                </a:lnTo>
                <a:lnTo>
                  <a:pt x="874141" y="106682"/>
                </a:lnTo>
                <a:lnTo>
                  <a:pt x="909433" y="104271"/>
                </a:lnTo>
                <a:lnTo>
                  <a:pt x="944250" y="101959"/>
                </a:lnTo>
                <a:lnTo>
                  <a:pt x="978750" y="99712"/>
                </a:lnTo>
                <a:lnTo>
                  <a:pt x="1013744" y="96803"/>
                </a:lnTo>
                <a:lnTo>
                  <a:pt x="1049068" y="93452"/>
                </a:lnTo>
                <a:lnTo>
                  <a:pt x="1084612" y="89807"/>
                </a:lnTo>
                <a:lnTo>
                  <a:pt x="1121714" y="86671"/>
                </a:lnTo>
                <a:lnTo>
                  <a:pt x="1159854" y="83875"/>
                </a:lnTo>
                <a:lnTo>
                  <a:pt x="1198686" y="81306"/>
                </a:lnTo>
                <a:lnTo>
                  <a:pt x="1237979" y="78182"/>
                </a:lnTo>
                <a:lnTo>
                  <a:pt x="1277581" y="74688"/>
                </a:lnTo>
                <a:lnTo>
                  <a:pt x="1317387" y="70948"/>
                </a:lnTo>
                <a:lnTo>
                  <a:pt x="1359447" y="67748"/>
                </a:lnTo>
                <a:lnTo>
                  <a:pt x="1403009" y="64910"/>
                </a:lnTo>
                <a:lnTo>
                  <a:pt x="1447573" y="62312"/>
                </a:lnTo>
                <a:lnTo>
                  <a:pt x="1492098" y="59169"/>
                </a:lnTo>
                <a:lnTo>
                  <a:pt x="1536599" y="55663"/>
                </a:lnTo>
                <a:lnTo>
                  <a:pt x="1581083" y="51914"/>
                </a:lnTo>
                <a:lnTo>
                  <a:pt x="1626966" y="48709"/>
                </a:lnTo>
                <a:lnTo>
                  <a:pt x="1673783" y="45867"/>
                </a:lnTo>
                <a:lnTo>
                  <a:pt x="1721222" y="43267"/>
                </a:lnTo>
                <a:lnTo>
                  <a:pt x="1769076" y="40123"/>
                </a:lnTo>
                <a:lnTo>
                  <a:pt x="1817206" y="36615"/>
                </a:lnTo>
                <a:lnTo>
                  <a:pt x="1865521" y="32866"/>
                </a:lnTo>
                <a:lnTo>
                  <a:pt x="1916075" y="29661"/>
                </a:lnTo>
                <a:lnTo>
                  <a:pt x="1968122" y="26818"/>
                </a:lnTo>
                <a:lnTo>
                  <a:pt x="2021165" y="24218"/>
                </a:lnTo>
                <a:lnTo>
                  <a:pt x="2074165" y="21778"/>
                </a:lnTo>
                <a:lnTo>
                  <a:pt x="2127138" y="19447"/>
                </a:lnTo>
                <a:lnTo>
                  <a:pt x="2180092" y="17187"/>
                </a:lnTo>
                <a:lnTo>
                  <a:pt x="2233739" y="14975"/>
                </a:lnTo>
                <a:lnTo>
                  <a:pt x="2287848" y="12795"/>
                </a:lnTo>
                <a:lnTo>
                  <a:pt x="2342266" y="10635"/>
                </a:lnTo>
                <a:lnTo>
                  <a:pt x="2398299" y="8491"/>
                </a:lnTo>
                <a:lnTo>
                  <a:pt x="2455410" y="6355"/>
                </a:lnTo>
                <a:lnTo>
                  <a:pt x="2513240" y="4225"/>
                </a:lnTo>
                <a:lnTo>
                  <a:pt x="2570844" y="2806"/>
                </a:lnTo>
                <a:lnTo>
                  <a:pt x="2628296" y="1859"/>
                </a:lnTo>
                <a:lnTo>
                  <a:pt x="2685647" y="1229"/>
                </a:lnTo>
                <a:lnTo>
                  <a:pt x="2744343" y="808"/>
                </a:lnTo>
                <a:lnTo>
                  <a:pt x="2803934" y="528"/>
                </a:lnTo>
                <a:lnTo>
                  <a:pt x="2864122" y="341"/>
                </a:lnTo>
                <a:lnTo>
                  <a:pt x="2926121" y="216"/>
                </a:lnTo>
                <a:lnTo>
                  <a:pt x="2989325" y="132"/>
                </a:lnTo>
                <a:lnTo>
                  <a:pt x="3053333" y="77"/>
                </a:lnTo>
                <a:lnTo>
                  <a:pt x="3116466" y="41"/>
                </a:lnTo>
                <a:lnTo>
                  <a:pt x="3179016" y="16"/>
                </a:lnTo>
                <a:lnTo>
                  <a:pt x="3241177" y="0"/>
                </a:lnTo>
                <a:lnTo>
                  <a:pt x="3303079" y="694"/>
                </a:lnTo>
                <a:lnTo>
                  <a:pt x="3364809" y="1863"/>
                </a:lnTo>
                <a:lnTo>
                  <a:pt x="3426422" y="3347"/>
                </a:lnTo>
                <a:lnTo>
                  <a:pt x="3490076" y="4337"/>
                </a:lnTo>
                <a:lnTo>
                  <a:pt x="3555090" y="4997"/>
                </a:lnTo>
                <a:lnTo>
                  <a:pt x="3621009" y="5437"/>
                </a:lnTo>
                <a:lnTo>
                  <a:pt x="3686828" y="6436"/>
                </a:lnTo>
                <a:lnTo>
                  <a:pt x="3752581" y="7807"/>
                </a:lnTo>
                <a:lnTo>
                  <a:pt x="3818287" y="9427"/>
                </a:lnTo>
                <a:lnTo>
                  <a:pt x="3885375" y="11212"/>
                </a:lnTo>
                <a:lnTo>
                  <a:pt x="3953383" y="13108"/>
                </a:lnTo>
                <a:lnTo>
                  <a:pt x="4022006" y="15078"/>
                </a:lnTo>
                <a:lnTo>
                  <a:pt x="4088214" y="17097"/>
                </a:lnTo>
                <a:lnTo>
                  <a:pt x="4152815" y="19148"/>
                </a:lnTo>
                <a:lnTo>
                  <a:pt x="4216343" y="21221"/>
                </a:lnTo>
                <a:lnTo>
                  <a:pt x="4281273" y="24014"/>
                </a:lnTo>
                <a:lnTo>
                  <a:pt x="4347138" y="27287"/>
                </a:lnTo>
                <a:lnTo>
                  <a:pt x="4413625" y="30881"/>
                </a:lnTo>
                <a:lnTo>
                  <a:pt x="4479822" y="33982"/>
                </a:lnTo>
                <a:lnTo>
                  <a:pt x="4545826" y="36754"/>
                </a:lnTo>
                <a:lnTo>
                  <a:pt x="4611701" y="39308"/>
                </a:lnTo>
                <a:lnTo>
                  <a:pt x="4678900" y="43128"/>
                </a:lnTo>
                <a:lnTo>
                  <a:pt x="4746984" y="47791"/>
                </a:lnTo>
                <a:lnTo>
                  <a:pt x="4815656" y="53016"/>
                </a:lnTo>
                <a:lnTo>
                  <a:pt x="4883310" y="57910"/>
                </a:lnTo>
                <a:lnTo>
                  <a:pt x="4950285" y="62584"/>
                </a:lnTo>
                <a:lnTo>
                  <a:pt x="5016806" y="67112"/>
                </a:lnTo>
                <a:lnTo>
                  <a:pt x="5083732" y="71541"/>
                </a:lnTo>
                <a:lnTo>
                  <a:pt x="5150927" y="75905"/>
                </a:lnTo>
                <a:lnTo>
                  <a:pt x="5218301" y="80226"/>
                </a:lnTo>
                <a:lnTo>
                  <a:pt x="5286501" y="85223"/>
                </a:lnTo>
                <a:lnTo>
                  <a:pt x="5355251" y="90671"/>
                </a:lnTo>
                <a:lnTo>
                  <a:pt x="5424367" y="96420"/>
                </a:lnTo>
                <a:lnTo>
                  <a:pt x="5493022" y="102369"/>
                </a:lnTo>
                <a:lnTo>
                  <a:pt x="5561370" y="108451"/>
                </a:lnTo>
                <a:lnTo>
                  <a:pt x="5629513" y="114623"/>
                </a:lnTo>
                <a:lnTo>
                  <a:pt x="5696109" y="120855"/>
                </a:lnTo>
                <a:lnTo>
                  <a:pt x="5761672" y="127126"/>
                </a:lnTo>
                <a:lnTo>
                  <a:pt x="5826547" y="133423"/>
                </a:lnTo>
                <a:lnTo>
                  <a:pt x="5890965" y="139032"/>
                </a:lnTo>
                <a:lnTo>
                  <a:pt x="5955077" y="144182"/>
                </a:lnTo>
                <a:lnTo>
                  <a:pt x="6018984" y="149027"/>
                </a:lnTo>
                <a:lnTo>
                  <a:pt x="6082756" y="155079"/>
                </a:lnTo>
                <a:lnTo>
                  <a:pt x="6146437" y="161937"/>
                </a:lnTo>
                <a:lnTo>
                  <a:pt x="6210058" y="169330"/>
                </a:lnTo>
                <a:lnTo>
                  <a:pt x="6273638" y="177081"/>
                </a:lnTo>
                <a:lnTo>
                  <a:pt x="6337191" y="185071"/>
                </a:lnTo>
                <a:lnTo>
                  <a:pt x="6400728" y="193220"/>
                </a:lnTo>
                <a:lnTo>
                  <a:pt x="6465663" y="200769"/>
                </a:lnTo>
                <a:lnTo>
                  <a:pt x="6531531" y="207918"/>
                </a:lnTo>
                <a:lnTo>
                  <a:pt x="6598021" y="214801"/>
                </a:lnTo>
                <a:lnTo>
                  <a:pt x="6663513" y="222212"/>
                </a:lnTo>
                <a:lnTo>
                  <a:pt x="6728342" y="229975"/>
                </a:lnTo>
                <a:lnTo>
                  <a:pt x="6792728" y="237972"/>
                </a:lnTo>
                <a:lnTo>
                  <a:pt x="6855407" y="245420"/>
                </a:lnTo>
                <a:lnTo>
                  <a:pt x="6916949" y="252502"/>
                </a:lnTo>
                <a:lnTo>
                  <a:pt x="6977733" y="259340"/>
                </a:lnTo>
                <a:lnTo>
                  <a:pt x="7038715" y="266721"/>
                </a:lnTo>
                <a:lnTo>
                  <a:pt x="7099833" y="274465"/>
                </a:lnTo>
                <a:lnTo>
                  <a:pt x="7161038" y="282448"/>
                </a:lnTo>
                <a:lnTo>
                  <a:pt x="7222303" y="290593"/>
                </a:lnTo>
                <a:lnTo>
                  <a:pt x="7283607" y="298846"/>
                </a:lnTo>
                <a:lnTo>
                  <a:pt x="7344938" y="307170"/>
                </a:lnTo>
                <a:lnTo>
                  <a:pt x="7406286" y="315541"/>
                </a:lnTo>
                <a:lnTo>
                  <a:pt x="7467647" y="323944"/>
                </a:lnTo>
                <a:lnTo>
                  <a:pt x="7529014" y="332368"/>
                </a:lnTo>
                <a:lnTo>
                  <a:pt x="7588976" y="340101"/>
                </a:lnTo>
                <a:lnTo>
                  <a:pt x="7648000" y="347373"/>
                </a:lnTo>
                <a:lnTo>
                  <a:pt x="7706400" y="354338"/>
                </a:lnTo>
                <a:lnTo>
                  <a:pt x="7763678" y="361803"/>
                </a:lnTo>
                <a:lnTo>
                  <a:pt x="7820207" y="369602"/>
                </a:lnTo>
                <a:lnTo>
                  <a:pt x="7876239" y="377624"/>
                </a:lnTo>
                <a:lnTo>
                  <a:pt x="7930525" y="385088"/>
                </a:lnTo>
                <a:lnTo>
                  <a:pt x="7983650" y="392181"/>
                </a:lnTo>
                <a:lnTo>
                  <a:pt x="8036000" y="399027"/>
                </a:lnTo>
                <a:lnTo>
                  <a:pt x="8085010" y="405707"/>
                </a:lnTo>
                <a:lnTo>
                  <a:pt x="8131796" y="412276"/>
                </a:lnTo>
                <a:lnTo>
                  <a:pt x="8177097" y="418773"/>
                </a:lnTo>
                <a:lnTo>
                  <a:pt x="8224231" y="424516"/>
                </a:lnTo>
                <a:lnTo>
                  <a:pt x="8272587" y="429755"/>
                </a:lnTo>
                <a:lnTo>
                  <a:pt x="8321758" y="434659"/>
                </a:lnTo>
                <a:lnTo>
                  <a:pt x="8367239" y="439340"/>
                </a:lnTo>
                <a:lnTo>
                  <a:pt x="8410258" y="443871"/>
                </a:lnTo>
                <a:lnTo>
                  <a:pt x="8451639" y="448303"/>
                </a:lnTo>
                <a:lnTo>
                  <a:pt x="8493337" y="451963"/>
                </a:lnTo>
                <a:lnTo>
                  <a:pt x="8535247" y="455109"/>
                </a:lnTo>
                <a:lnTo>
                  <a:pt x="8577298" y="457912"/>
                </a:lnTo>
                <a:lnTo>
                  <a:pt x="8615915" y="460486"/>
                </a:lnTo>
                <a:lnTo>
                  <a:pt x="8652243" y="462907"/>
                </a:lnTo>
                <a:lnTo>
                  <a:pt x="8687046" y="465227"/>
                </a:lnTo>
                <a:lnTo>
                  <a:pt x="8720830" y="467480"/>
                </a:lnTo>
                <a:lnTo>
                  <a:pt x="8753937" y="469686"/>
                </a:lnTo>
                <a:lnTo>
                  <a:pt x="8786591" y="471863"/>
                </a:lnTo>
                <a:lnTo>
                  <a:pt x="8816122" y="474020"/>
                </a:lnTo>
                <a:lnTo>
                  <a:pt x="8843570" y="476163"/>
                </a:lnTo>
                <a:lnTo>
                  <a:pt x="8869630" y="478298"/>
                </a:lnTo>
                <a:lnTo>
                  <a:pt x="8894765" y="479015"/>
                </a:lnTo>
                <a:lnTo>
                  <a:pt x="8919282" y="478788"/>
                </a:lnTo>
                <a:lnTo>
                  <a:pt x="8959459" y="477360"/>
                </a:lnTo>
                <a:lnTo>
                  <a:pt x="8991600" y="476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387"/>
          <p:cNvGrpSpPr/>
          <p:nvPr/>
        </p:nvGrpSpPr>
        <p:grpSpPr>
          <a:xfrm>
            <a:off x="8003225" y="2566283"/>
            <a:ext cx="1045526" cy="318665"/>
            <a:chOff x="8003225" y="2566283"/>
            <a:chExt cx="1045526" cy="318665"/>
          </a:xfrm>
        </p:grpSpPr>
        <p:sp>
          <p:nvSpPr>
            <p:cNvPr id="146" name="SMARTInkShape-2172"/>
            <p:cNvSpPr/>
            <p:nvPr>
              <p:custDataLst>
                <p:tags r:id="rId93"/>
              </p:custDataLst>
            </p:nvPr>
          </p:nvSpPr>
          <p:spPr>
            <a:xfrm>
              <a:off x="8003225" y="2566283"/>
              <a:ext cx="207326" cy="191548"/>
            </a:xfrm>
            <a:custGeom>
              <a:avLst/>
              <a:gdLst/>
              <a:ahLst/>
              <a:cxnLst/>
              <a:rect l="0" t="0" r="0" b="0"/>
              <a:pathLst>
                <a:path w="207326" h="191548">
                  <a:moveTo>
                    <a:pt x="169225" y="5467"/>
                  </a:moveTo>
                  <a:lnTo>
                    <a:pt x="169225" y="5467"/>
                  </a:lnTo>
                  <a:lnTo>
                    <a:pt x="172595" y="5467"/>
                  </a:lnTo>
                  <a:lnTo>
                    <a:pt x="173588" y="4761"/>
                  </a:lnTo>
                  <a:lnTo>
                    <a:pt x="174250" y="3585"/>
                  </a:lnTo>
                  <a:lnTo>
                    <a:pt x="174692" y="2096"/>
                  </a:lnTo>
                  <a:lnTo>
                    <a:pt x="175692" y="1103"/>
                  </a:lnTo>
                  <a:lnTo>
                    <a:pt x="178684" y="0"/>
                  </a:lnTo>
                  <a:lnTo>
                    <a:pt x="179764" y="411"/>
                  </a:lnTo>
                  <a:lnTo>
                    <a:pt x="180484" y="1391"/>
                  </a:lnTo>
                  <a:lnTo>
                    <a:pt x="180964" y="2749"/>
                  </a:lnTo>
                  <a:lnTo>
                    <a:pt x="178269" y="11404"/>
                  </a:lnTo>
                  <a:lnTo>
                    <a:pt x="157728" y="52368"/>
                  </a:lnTo>
                  <a:lnTo>
                    <a:pt x="132345" y="93932"/>
                  </a:lnTo>
                  <a:lnTo>
                    <a:pt x="85881" y="136312"/>
                  </a:lnTo>
                  <a:lnTo>
                    <a:pt x="53096" y="152146"/>
                  </a:lnTo>
                  <a:lnTo>
                    <a:pt x="40942" y="155324"/>
                  </a:lnTo>
                  <a:lnTo>
                    <a:pt x="27073" y="151092"/>
                  </a:lnTo>
                  <a:lnTo>
                    <a:pt x="13618" y="142156"/>
                  </a:lnTo>
                  <a:lnTo>
                    <a:pt x="5286" y="131129"/>
                  </a:lnTo>
                  <a:lnTo>
                    <a:pt x="0" y="116392"/>
                  </a:lnTo>
                  <a:lnTo>
                    <a:pt x="1805" y="99717"/>
                  </a:lnTo>
                  <a:lnTo>
                    <a:pt x="6857" y="91335"/>
                  </a:lnTo>
                  <a:lnTo>
                    <a:pt x="14511" y="85259"/>
                  </a:lnTo>
                  <a:lnTo>
                    <a:pt x="24969" y="80206"/>
                  </a:lnTo>
                  <a:lnTo>
                    <a:pt x="38554" y="81253"/>
                  </a:lnTo>
                  <a:lnTo>
                    <a:pt x="66900" y="93423"/>
                  </a:lnTo>
                  <a:lnTo>
                    <a:pt x="98918" y="119850"/>
                  </a:lnTo>
                  <a:lnTo>
                    <a:pt x="141489" y="165888"/>
                  </a:lnTo>
                  <a:lnTo>
                    <a:pt x="178024" y="190254"/>
                  </a:lnTo>
                  <a:lnTo>
                    <a:pt x="189363" y="191547"/>
                  </a:lnTo>
                  <a:lnTo>
                    <a:pt x="207325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73"/>
            <p:cNvSpPr/>
            <p:nvPr>
              <p:custDataLst>
                <p:tags r:id="rId94"/>
              </p:custDataLst>
            </p:nvPr>
          </p:nvSpPr>
          <p:spPr>
            <a:xfrm>
              <a:off x="8458200" y="2635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74"/>
            <p:cNvSpPr/>
            <p:nvPr>
              <p:custDataLst>
                <p:tags r:id="rId95"/>
              </p:custDataLst>
            </p:nvPr>
          </p:nvSpPr>
          <p:spPr>
            <a:xfrm>
              <a:off x="8465510" y="2736850"/>
              <a:ext cx="18091" cy="12362"/>
            </a:xfrm>
            <a:custGeom>
              <a:avLst/>
              <a:gdLst/>
              <a:ahLst/>
              <a:cxnLst/>
              <a:rect l="0" t="0" r="0" b="0"/>
              <a:pathLst>
                <a:path w="18091" h="12362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4" y="6907"/>
                  </a:lnTo>
                  <a:lnTo>
                    <a:pt x="6273" y="8838"/>
                  </a:lnTo>
                  <a:lnTo>
                    <a:pt x="5272" y="10125"/>
                  </a:lnTo>
                  <a:lnTo>
                    <a:pt x="0" y="12361"/>
                  </a:lnTo>
                  <a:lnTo>
                    <a:pt x="18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75"/>
            <p:cNvSpPr/>
            <p:nvPr>
              <p:custDataLst>
                <p:tags r:id="rId96"/>
              </p:custDataLst>
            </p:nvPr>
          </p:nvSpPr>
          <p:spPr>
            <a:xfrm>
              <a:off x="8694672" y="2635949"/>
              <a:ext cx="55629" cy="132091"/>
            </a:xfrm>
            <a:custGeom>
              <a:avLst/>
              <a:gdLst/>
              <a:ahLst/>
              <a:cxnLst/>
              <a:rect l="0" t="0" r="0" b="0"/>
              <a:pathLst>
                <a:path w="55629" h="132091">
                  <a:moveTo>
                    <a:pt x="55628" y="5651"/>
                  </a:moveTo>
                  <a:lnTo>
                    <a:pt x="55628" y="5651"/>
                  </a:lnTo>
                  <a:lnTo>
                    <a:pt x="52257" y="2280"/>
                  </a:lnTo>
                  <a:lnTo>
                    <a:pt x="50559" y="1993"/>
                  </a:lnTo>
                  <a:lnTo>
                    <a:pt x="48721" y="2507"/>
                  </a:lnTo>
                  <a:lnTo>
                    <a:pt x="46790" y="3555"/>
                  </a:lnTo>
                  <a:lnTo>
                    <a:pt x="40881" y="2838"/>
                  </a:lnTo>
                  <a:lnTo>
                    <a:pt x="28961" y="0"/>
                  </a:lnTo>
                  <a:lnTo>
                    <a:pt x="24256" y="1493"/>
                  </a:lnTo>
                  <a:lnTo>
                    <a:pt x="8980" y="10879"/>
                  </a:lnTo>
                  <a:lnTo>
                    <a:pt x="3616" y="17617"/>
                  </a:lnTo>
                  <a:lnTo>
                    <a:pt x="761" y="25315"/>
                  </a:lnTo>
                  <a:lnTo>
                    <a:pt x="0" y="29344"/>
                  </a:lnTo>
                  <a:lnTo>
                    <a:pt x="1036" y="37583"/>
                  </a:lnTo>
                  <a:lnTo>
                    <a:pt x="10104" y="59297"/>
                  </a:lnTo>
                  <a:lnTo>
                    <a:pt x="36762" y="94160"/>
                  </a:lnTo>
                  <a:lnTo>
                    <a:pt x="40934" y="98524"/>
                  </a:lnTo>
                  <a:lnTo>
                    <a:pt x="45569" y="109017"/>
                  </a:lnTo>
                  <a:lnTo>
                    <a:pt x="46924" y="119325"/>
                  </a:lnTo>
                  <a:lnTo>
                    <a:pt x="45174" y="126258"/>
                  </a:lnTo>
                  <a:lnTo>
                    <a:pt x="43720" y="128389"/>
                  </a:lnTo>
                  <a:lnTo>
                    <a:pt x="40222" y="130757"/>
                  </a:lnTo>
                  <a:lnTo>
                    <a:pt x="27544" y="132090"/>
                  </a:lnTo>
                  <a:lnTo>
                    <a:pt x="20098" y="130520"/>
                  </a:lnTo>
                  <a:lnTo>
                    <a:pt x="17124" y="129114"/>
                  </a:lnTo>
                  <a:lnTo>
                    <a:pt x="11939" y="123788"/>
                  </a:lnTo>
                  <a:lnTo>
                    <a:pt x="2861" y="112242"/>
                  </a:lnTo>
                  <a:lnTo>
                    <a:pt x="2811" y="109873"/>
                  </a:lnTo>
                  <a:lnTo>
                    <a:pt x="11178" y="100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76"/>
            <p:cNvSpPr/>
            <p:nvPr>
              <p:custDataLst>
                <p:tags r:id="rId97"/>
              </p:custDataLst>
            </p:nvPr>
          </p:nvSpPr>
          <p:spPr>
            <a:xfrm>
              <a:off x="8788400" y="27051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77"/>
            <p:cNvSpPr/>
            <p:nvPr>
              <p:custDataLst>
                <p:tags r:id="rId98"/>
              </p:custDataLst>
            </p:nvPr>
          </p:nvSpPr>
          <p:spPr>
            <a:xfrm>
              <a:off x="8939463" y="2681292"/>
              <a:ext cx="109288" cy="118436"/>
            </a:xfrm>
            <a:custGeom>
              <a:avLst/>
              <a:gdLst/>
              <a:ahLst/>
              <a:cxnLst/>
              <a:rect l="0" t="0" r="0" b="0"/>
              <a:pathLst>
                <a:path w="109288" h="118436">
                  <a:moveTo>
                    <a:pt x="14037" y="55558"/>
                  </a:moveTo>
                  <a:lnTo>
                    <a:pt x="14037" y="55558"/>
                  </a:lnTo>
                  <a:lnTo>
                    <a:pt x="7948" y="49469"/>
                  </a:lnTo>
                  <a:lnTo>
                    <a:pt x="11135" y="49286"/>
                  </a:lnTo>
                  <a:lnTo>
                    <a:pt x="14628" y="47361"/>
                  </a:lnTo>
                  <a:lnTo>
                    <a:pt x="19944" y="44154"/>
                  </a:lnTo>
                  <a:lnTo>
                    <a:pt x="39822" y="34283"/>
                  </a:lnTo>
                  <a:lnTo>
                    <a:pt x="50761" y="24638"/>
                  </a:lnTo>
                  <a:lnTo>
                    <a:pt x="55053" y="16886"/>
                  </a:lnTo>
                  <a:lnTo>
                    <a:pt x="57809" y="3783"/>
                  </a:lnTo>
                  <a:lnTo>
                    <a:pt x="56624" y="1991"/>
                  </a:lnTo>
                  <a:lnTo>
                    <a:pt x="54423" y="797"/>
                  </a:lnTo>
                  <a:lnTo>
                    <a:pt x="51544" y="0"/>
                  </a:lnTo>
                  <a:lnTo>
                    <a:pt x="37380" y="2251"/>
                  </a:lnTo>
                  <a:lnTo>
                    <a:pt x="23148" y="10757"/>
                  </a:lnTo>
                  <a:lnTo>
                    <a:pt x="9995" y="28957"/>
                  </a:lnTo>
                  <a:lnTo>
                    <a:pt x="531" y="52223"/>
                  </a:lnTo>
                  <a:lnTo>
                    <a:pt x="0" y="76991"/>
                  </a:lnTo>
                  <a:lnTo>
                    <a:pt x="6388" y="91895"/>
                  </a:lnTo>
                  <a:lnTo>
                    <a:pt x="16282" y="104163"/>
                  </a:lnTo>
                  <a:lnTo>
                    <a:pt x="27734" y="111968"/>
                  </a:lnTo>
                  <a:lnTo>
                    <a:pt x="60356" y="117658"/>
                  </a:lnTo>
                  <a:lnTo>
                    <a:pt x="72488" y="118435"/>
                  </a:lnTo>
                  <a:lnTo>
                    <a:pt x="109287" y="10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78"/>
            <p:cNvSpPr/>
            <p:nvPr>
              <p:custDataLst>
                <p:tags r:id="rId99"/>
              </p:custDataLst>
            </p:nvPr>
          </p:nvSpPr>
          <p:spPr>
            <a:xfrm>
              <a:off x="8839200" y="2663342"/>
              <a:ext cx="56270" cy="221606"/>
            </a:xfrm>
            <a:custGeom>
              <a:avLst/>
              <a:gdLst/>
              <a:ahLst/>
              <a:cxnLst/>
              <a:rect l="0" t="0" r="0" b="0"/>
              <a:pathLst>
                <a:path w="56270" h="221606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45490" y="8691"/>
                  </a:lnTo>
                  <a:lnTo>
                    <a:pt x="51497" y="12480"/>
                  </a:lnTo>
                  <a:lnTo>
                    <a:pt x="53381" y="15184"/>
                  </a:lnTo>
                  <a:lnTo>
                    <a:pt x="55475" y="21951"/>
                  </a:lnTo>
                  <a:lnTo>
                    <a:pt x="55327" y="25025"/>
                  </a:lnTo>
                  <a:lnTo>
                    <a:pt x="53283" y="30323"/>
                  </a:lnTo>
                  <a:lnTo>
                    <a:pt x="48140" y="35029"/>
                  </a:lnTo>
                  <a:lnTo>
                    <a:pt x="36712" y="43800"/>
                  </a:lnTo>
                  <a:lnTo>
                    <a:pt x="29849" y="53574"/>
                  </a:lnTo>
                  <a:lnTo>
                    <a:pt x="26718" y="62035"/>
                  </a:lnTo>
                  <a:lnTo>
                    <a:pt x="25791" y="72382"/>
                  </a:lnTo>
                  <a:lnTo>
                    <a:pt x="31252" y="94295"/>
                  </a:lnTo>
                  <a:lnTo>
                    <a:pt x="50460" y="139882"/>
                  </a:lnTo>
                  <a:lnTo>
                    <a:pt x="56269" y="170992"/>
                  </a:lnTo>
                  <a:lnTo>
                    <a:pt x="56183" y="191214"/>
                  </a:lnTo>
                  <a:lnTo>
                    <a:pt x="53663" y="199434"/>
                  </a:lnTo>
                  <a:lnTo>
                    <a:pt x="44907" y="211400"/>
                  </a:lnTo>
                  <a:lnTo>
                    <a:pt x="33375" y="220512"/>
                  </a:lnTo>
                  <a:lnTo>
                    <a:pt x="29306" y="221605"/>
                  </a:lnTo>
                  <a:lnTo>
                    <a:pt x="21021" y="220938"/>
                  </a:lnTo>
                  <a:lnTo>
                    <a:pt x="14517" y="218290"/>
                  </a:lnTo>
                  <a:lnTo>
                    <a:pt x="11795" y="216596"/>
                  </a:lnTo>
                  <a:lnTo>
                    <a:pt x="6888" y="207188"/>
                  </a:lnTo>
                  <a:lnTo>
                    <a:pt x="3766" y="194305"/>
                  </a:lnTo>
                  <a:lnTo>
                    <a:pt x="1270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79"/>
            <p:cNvSpPr/>
            <p:nvPr>
              <p:custDataLst>
                <p:tags r:id="rId100"/>
              </p:custDataLst>
            </p:nvPr>
          </p:nvSpPr>
          <p:spPr>
            <a:xfrm>
              <a:off x="8788400" y="2622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3191"/>
                  </a:lnTo>
                  <a:lnTo>
                    <a:pt x="1881" y="750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2180"/>
          <p:cNvSpPr/>
          <p:nvPr>
            <p:custDataLst>
              <p:tags r:id="rId7"/>
            </p:custDataLst>
          </p:nvPr>
        </p:nvSpPr>
        <p:spPr>
          <a:xfrm>
            <a:off x="4883150" y="3186729"/>
            <a:ext cx="173030" cy="352548"/>
          </a:xfrm>
          <a:custGeom>
            <a:avLst/>
            <a:gdLst/>
            <a:ahLst/>
            <a:cxnLst/>
            <a:rect l="0" t="0" r="0" b="0"/>
            <a:pathLst>
              <a:path w="173030" h="352548">
                <a:moveTo>
                  <a:pt x="0" y="89871"/>
                </a:moveTo>
                <a:lnTo>
                  <a:pt x="0" y="89871"/>
                </a:lnTo>
                <a:lnTo>
                  <a:pt x="4364" y="132917"/>
                </a:lnTo>
                <a:lnTo>
                  <a:pt x="9721" y="172980"/>
                </a:lnTo>
                <a:lnTo>
                  <a:pt x="17207" y="218236"/>
                </a:lnTo>
                <a:lnTo>
                  <a:pt x="18808" y="265473"/>
                </a:lnTo>
                <a:lnTo>
                  <a:pt x="19017" y="306501"/>
                </a:lnTo>
                <a:lnTo>
                  <a:pt x="19048" y="352547"/>
                </a:lnTo>
                <a:lnTo>
                  <a:pt x="19050" y="305266"/>
                </a:lnTo>
                <a:lnTo>
                  <a:pt x="19050" y="264984"/>
                </a:lnTo>
                <a:lnTo>
                  <a:pt x="19050" y="219189"/>
                </a:lnTo>
                <a:lnTo>
                  <a:pt x="17168" y="181189"/>
                </a:lnTo>
                <a:lnTo>
                  <a:pt x="13583" y="136915"/>
                </a:lnTo>
                <a:lnTo>
                  <a:pt x="16332" y="98087"/>
                </a:lnTo>
                <a:lnTo>
                  <a:pt x="19219" y="54517"/>
                </a:lnTo>
                <a:lnTo>
                  <a:pt x="24666" y="22481"/>
                </a:lnTo>
                <a:lnTo>
                  <a:pt x="31188" y="11002"/>
                </a:lnTo>
                <a:lnTo>
                  <a:pt x="40673" y="3547"/>
                </a:lnTo>
                <a:lnTo>
                  <a:pt x="46165" y="572"/>
                </a:lnTo>
                <a:lnTo>
                  <a:pt x="51943" y="0"/>
                </a:lnTo>
                <a:lnTo>
                  <a:pt x="64008" y="3126"/>
                </a:lnTo>
                <a:lnTo>
                  <a:pt x="79330" y="12820"/>
                </a:lnTo>
                <a:lnTo>
                  <a:pt x="92806" y="31371"/>
                </a:lnTo>
                <a:lnTo>
                  <a:pt x="98995" y="48000"/>
                </a:lnTo>
                <a:lnTo>
                  <a:pt x="100828" y="65235"/>
                </a:lnTo>
                <a:lnTo>
                  <a:pt x="97494" y="77510"/>
                </a:lnTo>
                <a:lnTo>
                  <a:pt x="90598" y="92525"/>
                </a:lnTo>
                <a:lnTo>
                  <a:pt x="89326" y="93757"/>
                </a:lnTo>
                <a:lnTo>
                  <a:pt x="86032" y="95126"/>
                </a:lnTo>
                <a:lnTo>
                  <a:pt x="85577" y="96197"/>
                </a:lnTo>
                <a:lnTo>
                  <a:pt x="85979" y="97616"/>
                </a:lnTo>
                <a:lnTo>
                  <a:pt x="86953" y="99268"/>
                </a:lnTo>
                <a:lnTo>
                  <a:pt x="130912" y="129621"/>
                </a:lnTo>
                <a:lnTo>
                  <a:pt x="156857" y="158061"/>
                </a:lnTo>
                <a:lnTo>
                  <a:pt x="172760" y="187881"/>
                </a:lnTo>
                <a:lnTo>
                  <a:pt x="173029" y="193311"/>
                </a:lnTo>
                <a:lnTo>
                  <a:pt x="169564" y="204989"/>
                </a:lnTo>
                <a:lnTo>
                  <a:pt x="161440" y="215353"/>
                </a:lnTo>
                <a:lnTo>
                  <a:pt x="156310" y="220092"/>
                </a:lnTo>
                <a:lnTo>
                  <a:pt x="144965" y="225358"/>
                </a:lnTo>
                <a:lnTo>
                  <a:pt x="138976" y="226763"/>
                </a:lnTo>
                <a:lnTo>
                  <a:pt x="101600" y="2168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389"/>
          <p:cNvGrpSpPr/>
          <p:nvPr/>
        </p:nvGrpSpPr>
        <p:grpSpPr>
          <a:xfrm>
            <a:off x="8216900" y="3931399"/>
            <a:ext cx="1041401" cy="300786"/>
            <a:chOff x="8216900" y="3931399"/>
            <a:chExt cx="1041401" cy="300786"/>
          </a:xfrm>
        </p:grpSpPr>
        <p:sp>
          <p:nvSpPr>
            <p:cNvPr id="156" name="SMARTInkShape-2181"/>
            <p:cNvSpPr/>
            <p:nvPr>
              <p:custDataLst>
                <p:tags r:id="rId86"/>
              </p:custDataLst>
            </p:nvPr>
          </p:nvSpPr>
          <p:spPr>
            <a:xfrm>
              <a:off x="8216900" y="3931399"/>
              <a:ext cx="113992" cy="300786"/>
            </a:xfrm>
            <a:custGeom>
              <a:avLst/>
              <a:gdLst/>
              <a:ahLst/>
              <a:cxnLst/>
              <a:rect l="0" t="0" r="0" b="0"/>
              <a:pathLst>
                <a:path w="113992" h="300786">
                  <a:moveTo>
                    <a:pt x="0" y="62751"/>
                  </a:moveTo>
                  <a:lnTo>
                    <a:pt x="0" y="62751"/>
                  </a:lnTo>
                  <a:lnTo>
                    <a:pt x="0" y="57284"/>
                  </a:lnTo>
                  <a:lnTo>
                    <a:pt x="3370" y="96390"/>
                  </a:lnTo>
                  <a:lnTo>
                    <a:pt x="5467" y="132063"/>
                  </a:lnTo>
                  <a:lnTo>
                    <a:pt x="6088" y="170542"/>
                  </a:lnTo>
                  <a:lnTo>
                    <a:pt x="1935" y="217811"/>
                  </a:lnTo>
                  <a:lnTo>
                    <a:pt x="573" y="256077"/>
                  </a:lnTo>
                  <a:lnTo>
                    <a:pt x="22" y="300785"/>
                  </a:lnTo>
                  <a:lnTo>
                    <a:pt x="3373" y="258298"/>
                  </a:lnTo>
                  <a:lnTo>
                    <a:pt x="8838" y="221115"/>
                  </a:lnTo>
                  <a:lnTo>
                    <a:pt x="14927" y="179916"/>
                  </a:lnTo>
                  <a:lnTo>
                    <a:pt x="18941" y="135545"/>
                  </a:lnTo>
                  <a:lnTo>
                    <a:pt x="25797" y="89359"/>
                  </a:lnTo>
                  <a:lnTo>
                    <a:pt x="35630" y="56759"/>
                  </a:lnTo>
                  <a:lnTo>
                    <a:pt x="60139" y="11773"/>
                  </a:lnTo>
                  <a:lnTo>
                    <a:pt x="65492" y="5482"/>
                  </a:lnTo>
                  <a:lnTo>
                    <a:pt x="71178" y="1994"/>
                  </a:lnTo>
                  <a:lnTo>
                    <a:pt x="83140" y="0"/>
                  </a:lnTo>
                  <a:lnTo>
                    <a:pt x="87881" y="1161"/>
                  </a:lnTo>
                  <a:lnTo>
                    <a:pt x="95032" y="6215"/>
                  </a:lnTo>
                  <a:lnTo>
                    <a:pt x="106395" y="23735"/>
                  </a:lnTo>
                  <a:lnTo>
                    <a:pt x="111958" y="43429"/>
                  </a:lnTo>
                  <a:lnTo>
                    <a:pt x="113991" y="87349"/>
                  </a:lnTo>
                  <a:lnTo>
                    <a:pt x="113457" y="102611"/>
                  </a:lnTo>
                  <a:lnTo>
                    <a:pt x="110868" y="111746"/>
                  </a:lnTo>
                  <a:lnTo>
                    <a:pt x="98702" y="124227"/>
                  </a:lnTo>
                  <a:lnTo>
                    <a:pt x="87612" y="128879"/>
                  </a:lnTo>
                  <a:lnTo>
                    <a:pt x="75627" y="130241"/>
                  </a:lnTo>
                  <a:lnTo>
                    <a:pt x="63246" y="128495"/>
                  </a:lnTo>
                  <a:lnTo>
                    <a:pt x="39461" y="117260"/>
                  </a:lnTo>
                  <a:lnTo>
                    <a:pt x="32120" y="112142"/>
                  </a:lnTo>
                  <a:lnTo>
                    <a:pt x="31290" y="109084"/>
                  </a:lnTo>
                  <a:lnTo>
                    <a:pt x="44450" y="94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82"/>
            <p:cNvSpPr/>
            <p:nvPr>
              <p:custDataLst>
                <p:tags r:id="rId87"/>
              </p:custDataLst>
            </p:nvPr>
          </p:nvSpPr>
          <p:spPr>
            <a:xfrm>
              <a:off x="8403308" y="3981450"/>
              <a:ext cx="52397" cy="127816"/>
            </a:xfrm>
            <a:custGeom>
              <a:avLst/>
              <a:gdLst/>
              <a:ahLst/>
              <a:cxnLst/>
              <a:rect l="0" t="0" r="0" b="0"/>
              <a:pathLst>
                <a:path w="52397" h="127816">
                  <a:moveTo>
                    <a:pt x="23142" y="12700"/>
                  </a:moveTo>
                  <a:lnTo>
                    <a:pt x="23142" y="12700"/>
                  </a:lnTo>
                  <a:lnTo>
                    <a:pt x="28609" y="7233"/>
                  </a:lnTo>
                  <a:lnTo>
                    <a:pt x="29414" y="960"/>
                  </a:lnTo>
                  <a:lnTo>
                    <a:pt x="26098" y="3656"/>
                  </a:lnTo>
                  <a:lnTo>
                    <a:pt x="5366" y="46722"/>
                  </a:lnTo>
                  <a:lnTo>
                    <a:pt x="0" y="72404"/>
                  </a:lnTo>
                  <a:lnTo>
                    <a:pt x="1559" y="109317"/>
                  </a:lnTo>
                  <a:lnTo>
                    <a:pt x="6729" y="121022"/>
                  </a:lnTo>
                  <a:lnTo>
                    <a:pt x="10083" y="125131"/>
                  </a:lnTo>
                  <a:lnTo>
                    <a:pt x="13731" y="127165"/>
                  </a:lnTo>
                  <a:lnTo>
                    <a:pt x="17573" y="127815"/>
                  </a:lnTo>
                  <a:lnTo>
                    <a:pt x="21546" y="127543"/>
                  </a:lnTo>
                  <a:lnTo>
                    <a:pt x="29724" y="123479"/>
                  </a:lnTo>
                  <a:lnTo>
                    <a:pt x="33879" y="120419"/>
                  </a:lnTo>
                  <a:lnTo>
                    <a:pt x="46471" y="102629"/>
                  </a:lnTo>
                  <a:lnTo>
                    <a:pt x="52396" y="79484"/>
                  </a:lnTo>
                  <a:lnTo>
                    <a:pt x="50781" y="51381"/>
                  </a:lnTo>
                  <a:lnTo>
                    <a:pt x="42463" y="24082"/>
                  </a:lnTo>
                  <a:lnTo>
                    <a:pt x="35021" y="12349"/>
                  </a:lnTo>
                  <a:lnTo>
                    <a:pt x="23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83"/>
            <p:cNvSpPr/>
            <p:nvPr>
              <p:custDataLst>
                <p:tags r:id="rId88"/>
              </p:custDataLst>
            </p:nvPr>
          </p:nvSpPr>
          <p:spPr>
            <a:xfrm>
              <a:off x="8503587" y="3981712"/>
              <a:ext cx="150690" cy="124253"/>
            </a:xfrm>
            <a:custGeom>
              <a:avLst/>
              <a:gdLst/>
              <a:ahLst/>
              <a:cxnLst/>
              <a:rect l="0" t="0" r="0" b="0"/>
              <a:pathLst>
                <a:path w="150690" h="124253">
                  <a:moveTo>
                    <a:pt x="18113" y="6088"/>
                  </a:moveTo>
                  <a:lnTo>
                    <a:pt x="18113" y="6088"/>
                  </a:lnTo>
                  <a:lnTo>
                    <a:pt x="18113" y="621"/>
                  </a:lnTo>
                  <a:lnTo>
                    <a:pt x="11371" y="0"/>
                  </a:lnTo>
                  <a:lnTo>
                    <a:pt x="8679" y="2029"/>
                  </a:lnTo>
                  <a:lnTo>
                    <a:pt x="3808" y="9928"/>
                  </a:lnTo>
                  <a:lnTo>
                    <a:pt x="0" y="38022"/>
                  </a:lnTo>
                  <a:lnTo>
                    <a:pt x="2557" y="83732"/>
                  </a:lnTo>
                  <a:lnTo>
                    <a:pt x="7938" y="99492"/>
                  </a:lnTo>
                  <a:lnTo>
                    <a:pt x="11944" y="104046"/>
                  </a:lnTo>
                  <a:lnTo>
                    <a:pt x="14000" y="105259"/>
                  </a:lnTo>
                  <a:lnTo>
                    <a:pt x="16077" y="105364"/>
                  </a:lnTo>
                  <a:lnTo>
                    <a:pt x="20265" y="103598"/>
                  </a:lnTo>
                  <a:lnTo>
                    <a:pt x="48086" y="77664"/>
                  </a:lnTo>
                  <a:lnTo>
                    <a:pt x="49384" y="78499"/>
                  </a:lnTo>
                  <a:lnTo>
                    <a:pt x="52707" y="83191"/>
                  </a:lnTo>
                  <a:lnTo>
                    <a:pt x="61783" y="109981"/>
                  </a:lnTo>
                  <a:lnTo>
                    <a:pt x="68332" y="118350"/>
                  </a:lnTo>
                  <a:lnTo>
                    <a:pt x="75945" y="123010"/>
                  </a:lnTo>
                  <a:lnTo>
                    <a:pt x="79951" y="124252"/>
                  </a:lnTo>
                  <a:lnTo>
                    <a:pt x="90047" y="121870"/>
                  </a:lnTo>
                  <a:lnTo>
                    <a:pt x="101589" y="115402"/>
                  </a:lnTo>
                  <a:lnTo>
                    <a:pt x="119282" y="99155"/>
                  </a:lnTo>
                  <a:lnTo>
                    <a:pt x="142660" y="57184"/>
                  </a:lnTo>
                  <a:lnTo>
                    <a:pt x="150303" y="28452"/>
                  </a:lnTo>
                  <a:lnTo>
                    <a:pt x="150689" y="25231"/>
                  </a:lnTo>
                  <a:lnTo>
                    <a:pt x="150242" y="23788"/>
                  </a:lnTo>
                  <a:lnTo>
                    <a:pt x="145113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84"/>
            <p:cNvSpPr/>
            <p:nvPr>
              <p:custDataLst>
                <p:tags r:id="rId89"/>
              </p:custDataLst>
            </p:nvPr>
          </p:nvSpPr>
          <p:spPr>
            <a:xfrm>
              <a:off x="8712200" y="4002911"/>
              <a:ext cx="63501" cy="100922"/>
            </a:xfrm>
            <a:custGeom>
              <a:avLst/>
              <a:gdLst/>
              <a:ahLst/>
              <a:cxnLst/>
              <a:rect l="0" t="0" r="0" b="0"/>
              <a:pathLst>
                <a:path w="63501" h="100922">
                  <a:moveTo>
                    <a:pt x="0" y="42039"/>
                  </a:moveTo>
                  <a:lnTo>
                    <a:pt x="0" y="42039"/>
                  </a:lnTo>
                  <a:lnTo>
                    <a:pt x="8837" y="42039"/>
                  </a:lnTo>
                  <a:lnTo>
                    <a:pt x="25734" y="32605"/>
                  </a:lnTo>
                  <a:lnTo>
                    <a:pt x="34827" y="24741"/>
                  </a:lnTo>
                  <a:lnTo>
                    <a:pt x="39703" y="17653"/>
                  </a:lnTo>
                  <a:lnTo>
                    <a:pt x="43043" y="5729"/>
                  </a:lnTo>
                  <a:lnTo>
                    <a:pt x="42807" y="3015"/>
                  </a:lnTo>
                  <a:lnTo>
                    <a:pt x="41943" y="1207"/>
                  </a:lnTo>
                  <a:lnTo>
                    <a:pt x="40662" y="0"/>
                  </a:lnTo>
                  <a:lnTo>
                    <a:pt x="33594" y="2424"/>
                  </a:lnTo>
                  <a:lnTo>
                    <a:pt x="24102" y="8910"/>
                  </a:lnTo>
                  <a:lnTo>
                    <a:pt x="15181" y="18848"/>
                  </a:lnTo>
                  <a:lnTo>
                    <a:pt x="5596" y="39714"/>
                  </a:lnTo>
                  <a:lnTo>
                    <a:pt x="1657" y="63771"/>
                  </a:lnTo>
                  <a:lnTo>
                    <a:pt x="3862" y="82031"/>
                  </a:lnTo>
                  <a:lnTo>
                    <a:pt x="7513" y="86339"/>
                  </a:lnTo>
                  <a:lnTo>
                    <a:pt x="31771" y="98323"/>
                  </a:lnTo>
                  <a:lnTo>
                    <a:pt x="38113" y="100728"/>
                  </a:lnTo>
                  <a:lnTo>
                    <a:pt x="43754" y="100921"/>
                  </a:lnTo>
                  <a:lnTo>
                    <a:pt x="63500" y="9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85"/>
            <p:cNvSpPr/>
            <p:nvPr>
              <p:custDataLst>
                <p:tags r:id="rId90"/>
              </p:custDataLst>
            </p:nvPr>
          </p:nvSpPr>
          <p:spPr>
            <a:xfrm>
              <a:off x="8807450" y="3994150"/>
              <a:ext cx="107951" cy="116385"/>
            </a:xfrm>
            <a:custGeom>
              <a:avLst/>
              <a:gdLst/>
              <a:ahLst/>
              <a:cxnLst/>
              <a:rect l="0" t="0" r="0" b="0"/>
              <a:pathLst>
                <a:path w="107951" h="116385">
                  <a:moveTo>
                    <a:pt x="0" y="19050"/>
                  </a:moveTo>
                  <a:lnTo>
                    <a:pt x="0" y="19050"/>
                  </a:lnTo>
                  <a:lnTo>
                    <a:pt x="0" y="8115"/>
                  </a:lnTo>
                  <a:lnTo>
                    <a:pt x="705" y="7527"/>
                  </a:lnTo>
                  <a:lnTo>
                    <a:pt x="3370" y="6873"/>
                  </a:lnTo>
                  <a:lnTo>
                    <a:pt x="5069" y="8110"/>
                  </a:lnTo>
                  <a:lnTo>
                    <a:pt x="8837" y="13247"/>
                  </a:lnTo>
                  <a:lnTo>
                    <a:pt x="30441" y="56156"/>
                  </a:lnTo>
                  <a:lnTo>
                    <a:pt x="37426" y="102218"/>
                  </a:lnTo>
                  <a:lnTo>
                    <a:pt x="37095" y="109636"/>
                  </a:lnTo>
                  <a:lnTo>
                    <a:pt x="34596" y="115284"/>
                  </a:lnTo>
                  <a:lnTo>
                    <a:pt x="33647" y="116367"/>
                  </a:lnTo>
                  <a:lnTo>
                    <a:pt x="33015" y="116384"/>
                  </a:lnTo>
                  <a:lnTo>
                    <a:pt x="32593" y="115689"/>
                  </a:lnTo>
                  <a:lnTo>
                    <a:pt x="44033" y="75698"/>
                  </a:lnTo>
                  <a:lnTo>
                    <a:pt x="52166" y="5927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86"/>
            <p:cNvSpPr/>
            <p:nvPr>
              <p:custDataLst>
                <p:tags r:id="rId91"/>
              </p:custDataLst>
            </p:nvPr>
          </p:nvSpPr>
          <p:spPr>
            <a:xfrm>
              <a:off x="9086850" y="40830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4444" y="705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87"/>
            <p:cNvSpPr/>
            <p:nvPr>
              <p:custDataLst>
                <p:tags r:id="rId92"/>
              </p:custDataLst>
            </p:nvPr>
          </p:nvSpPr>
          <p:spPr>
            <a:xfrm>
              <a:off x="9094082" y="4140200"/>
              <a:ext cx="164219" cy="12649"/>
            </a:xfrm>
            <a:custGeom>
              <a:avLst/>
              <a:gdLst/>
              <a:ahLst/>
              <a:cxnLst/>
              <a:rect l="0" t="0" r="0" b="0"/>
              <a:pathLst>
                <a:path w="164219" h="12649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47577" y="12648"/>
                  </a:lnTo>
                  <a:lnTo>
                    <a:pt x="87716" y="11979"/>
                  </a:lnTo>
                  <a:lnTo>
                    <a:pt x="128067" y="7626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90"/>
          <p:cNvGrpSpPr/>
          <p:nvPr/>
        </p:nvGrpSpPr>
        <p:grpSpPr>
          <a:xfrm>
            <a:off x="9499600" y="4021888"/>
            <a:ext cx="384880" cy="327878"/>
            <a:chOff x="9499600" y="4021888"/>
            <a:chExt cx="384880" cy="327878"/>
          </a:xfrm>
        </p:grpSpPr>
        <p:sp>
          <p:nvSpPr>
            <p:cNvPr id="164" name="SMARTInkShape-2188"/>
            <p:cNvSpPr/>
            <p:nvPr>
              <p:custDataLst>
                <p:tags r:id="rId83"/>
              </p:custDataLst>
            </p:nvPr>
          </p:nvSpPr>
          <p:spPr>
            <a:xfrm>
              <a:off x="9499600" y="4045833"/>
              <a:ext cx="12623" cy="170568"/>
            </a:xfrm>
            <a:custGeom>
              <a:avLst/>
              <a:gdLst/>
              <a:ahLst/>
              <a:cxnLst/>
              <a:rect l="0" t="0" r="0" b="0"/>
              <a:pathLst>
                <a:path w="12623" h="1705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2749"/>
                  </a:lnTo>
                  <a:lnTo>
                    <a:pt x="10713" y="18597"/>
                  </a:lnTo>
                  <a:lnTo>
                    <a:pt x="12308" y="63748"/>
                  </a:lnTo>
                  <a:lnTo>
                    <a:pt x="12622" y="110269"/>
                  </a:lnTo>
                  <a:lnTo>
                    <a:pt x="2637" y="15341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89"/>
            <p:cNvSpPr/>
            <p:nvPr>
              <p:custDataLst>
                <p:tags r:id="rId84"/>
              </p:custDataLst>
            </p:nvPr>
          </p:nvSpPr>
          <p:spPr>
            <a:xfrm>
              <a:off x="9556750" y="41656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11245" y="8336"/>
                  </a:lnTo>
                  <a:lnTo>
                    <a:pt x="15111" y="7233"/>
                  </a:lnTo>
                  <a:lnTo>
                    <a:pt x="57102" y="203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90"/>
            <p:cNvSpPr/>
            <p:nvPr>
              <p:custDataLst>
                <p:tags r:id="rId85"/>
              </p:custDataLst>
            </p:nvPr>
          </p:nvSpPr>
          <p:spPr>
            <a:xfrm>
              <a:off x="9735021" y="4021888"/>
              <a:ext cx="149459" cy="327878"/>
            </a:xfrm>
            <a:custGeom>
              <a:avLst/>
              <a:gdLst/>
              <a:ahLst/>
              <a:cxnLst/>
              <a:rect l="0" t="0" r="0" b="0"/>
              <a:pathLst>
                <a:path w="149459" h="327878">
                  <a:moveTo>
                    <a:pt x="37629" y="118312"/>
                  </a:moveTo>
                  <a:lnTo>
                    <a:pt x="37629" y="118312"/>
                  </a:lnTo>
                  <a:lnTo>
                    <a:pt x="40999" y="121683"/>
                  </a:lnTo>
                  <a:lnTo>
                    <a:pt x="43096" y="133892"/>
                  </a:lnTo>
                  <a:lnTo>
                    <a:pt x="41981" y="170667"/>
                  </a:lnTo>
                  <a:lnTo>
                    <a:pt x="35118" y="216848"/>
                  </a:lnTo>
                  <a:lnTo>
                    <a:pt x="25675" y="256007"/>
                  </a:lnTo>
                  <a:lnTo>
                    <a:pt x="10547" y="297571"/>
                  </a:lnTo>
                  <a:lnTo>
                    <a:pt x="589" y="327877"/>
                  </a:lnTo>
                  <a:lnTo>
                    <a:pt x="236" y="327166"/>
                  </a:lnTo>
                  <a:lnTo>
                    <a:pt x="0" y="325282"/>
                  </a:lnTo>
                  <a:lnTo>
                    <a:pt x="19808" y="279805"/>
                  </a:lnTo>
                  <a:lnTo>
                    <a:pt x="29561" y="239791"/>
                  </a:lnTo>
                  <a:lnTo>
                    <a:pt x="43471" y="197344"/>
                  </a:lnTo>
                  <a:lnTo>
                    <a:pt x="56528" y="156546"/>
                  </a:lnTo>
                  <a:lnTo>
                    <a:pt x="67453" y="120939"/>
                  </a:lnTo>
                  <a:lnTo>
                    <a:pt x="77039" y="82872"/>
                  </a:lnTo>
                  <a:lnTo>
                    <a:pt x="91999" y="37079"/>
                  </a:lnTo>
                  <a:lnTo>
                    <a:pt x="103158" y="5553"/>
                  </a:lnTo>
                  <a:lnTo>
                    <a:pt x="107439" y="1169"/>
                  </a:lnTo>
                  <a:lnTo>
                    <a:pt x="109570" y="0"/>
                  </a:lnTo>
                  <a:lnTo>
                    <a:pt x="112400" y="2043"/>
                  </a:lnTo>
                  <a:lnTo>
                    <a:pt x="139393" y="46070"/>
                  </a:lnTo>
                  <a:lnTo>
                    <a:pt x="148215" y="71271"/>
                  </a:lnTo>
                  <a:lnTo>
                    <a:pt x="149453" y="78485"/>
                  </a:lnTo>
                  <a:lnTo>
                    <a:pt x="147067" y="94026"/>
                  </a:lnTo>
                  <a:lnTo>
                    <a:pt x="140596" y="108929"/>
                  </a:lnTo>
                  <a:lnTo>
                    <a:pt x="126464" y="123842"/>
                  </a:lnTo>
                  <a:lnTo>
                    <a:pt x="119915" y="127825"/>
                  </a:lnTo>
                  <a:lnTo>
                    <a:pt x="108895" y="130732"/>
                  </a:lnTo>
                  <a:lnTo>
                    <a:pt x="109129" y="130825"/>
                  </a:lnTo>
                  <a:lnTo>
                    <a:pt x="111269" y="130929"/>
                  </a:lnTo>
                  <a:lnTo>
                    <a:pt x="114573" y="134738"/>
                  </a:lnTo>
                  <a:lnTo>
                    <a:pt x="119804" y="141135"/>
                  </a:lnTo>
                  <a:lnTo>
                    <a:pt x="142995" y="160863"/>
                  </a:lnTo>
                  <a:lnTo>
                    <a:pt x="147958" y="172971"/>
                  </a:lnTo>
                  <a:lnTo>
                    <a:pt x="149458" y="187055"/>
                  </a:lnTo>
                  <a:lnTo>
                    <a:pt x="147773" y="200370"/>
                  </a:lnTo>
                  <a:lnTo>
                    <a:pt x="144219" y="206178"/>
                  </a:lnTo>
                  <a:lnTo>
                    <a:pt x="132745" y="216395"/>
                  </a:lnTo>
                  <a:lnTo>
                    <a:pt x="120120" y="221877"/>
                  </a:lnTo>
                  <a:lnTo>
                    <a:pt x="69379" y="213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91"/>
          <p:cNvGrpSpPr/>
          <p:nvPr/>
        </p:nvGrpSpPr>
        <p:grpSpPr>
          <a:xfrm>
            <a:off x="2343411" y="5282508"/>
            <a:ext cx="698240" cy="321251"/>
            <a:chOff x="2343411" y="5282508"/>
            <a:chExt cx="698240" cy="321251"/>
          </a:xfrm>
        </p:grpSpPr>
        <p:sp>
          <p:nvSpPr>
            <p:cNvPr id="168" name="SMARTInkShape-2191"/>
            <p:cNvSpPr/>
            <p:nvPr>
              <p:custDataLst>
                <p:tags r:id="rId78"/>
              </p:custDataLst>
            </p:nvPr>
          </p:nvSpPr>
          <p:spPr>
            <a:xfrm>
              <a:off x="2343411" y="5282508"/>
              <a:ext cx="105303" cy="321251"/>
            </a:xfrm>
            <a:custGeom>
              <a:avLst/>
              <a:gdLst/>
              <a:ahLst/>
              <a:cxnLst/>
              <a:rect l="0" t="0" r="0" b="0"/>
              <a:pathLst>
                <a:path w="105303" h="321251">
                  <a:moveTo>
                    <a:pt x="6089" y="83242"/>
                  </a:moveTo>
                  <a:lnTo>
                    <a:pt x="6089" y="83242"/>
                  </a:lnTo>
                  <a:lnTo>
                    <a:pt x="622" y="77775"/>
                  </a:lnTo>
                  <a:lnTo>
                    <a:pt x="0" y="83895"/>
                  </a:lnTo>
                  <a:lnTo>
                    <a:pt x="8600" y="127816"/>
                  </a:lnTo>
                  <a:lnTo>
                    <a:pt x="16045" y="171304"/>
                  </a:lnTo>
                  <a:lnTo>
                    <a:pt x="18247" y="209998"/>
                  </a:lnTo>
                  <a:lnTo>
                    <a:pt x="18682" y="257623"/>
                  </a:lnTo>
                  <a:lnTo>
                    <a:pt x="18768" y="303249"/>
                  </a:lnTo>
                  <a:lnTo>
                    <a:pt x="18780" y="317665"/>
                  </a:lnTo>
                  <a:lnTo>
                    <a:pt x="18077" y="320663"/>
                  </a:lnTo>
                  <a:lnTo>
                    <a:pt x="16903" y="321250"/>
                  </a:lnTo>
                  <a:lnTo>
                    <a:pt x="15415" y="320231"/>
                  </a:lnTo>
                  <a:lnTo>
                    <a:pt x="8663" y="277333"/>
                  </a:lnTo>
                  <a:lnTo>
                    <a:pt x="7233" y="244293"/>
                  </a:lnTo>
                  <a:lnTo>
                    <a:pt x="4716" y="208443"/>
                  </a:lnTo>
                  <a:lnTo>
                    <a:pt x="1951" y="174165"/>
                  </a:lnTo>
                  <a:lnTo>
                    <a:pt x="1100" y="133622"/>
                  </a:lnTo>
                  <a:lnTo>
                    <a:pt x="5003" y="91663"/>
                  </a:lnTo>
                  <a:lnTo>
                    <a:pt x="10761" y="46727"/>
                  </a:lnTo>
                  <a:lnTo>
                    <a:pt x="11320" y="39849"/>
                  </a:lnTo>
                  <a:lnTo>
                    <a:pt x="22220" y="16684"/>
                  </a:lnTo>
                  <a:lnTo>
                    <a:pt x="32114" y="2059"/>
                  </a:lnTo>
                  <a:lnTo>
                    <a:pt x="37550" y="192"/>
                  </a:lnTo>
                  <a:lnTo>
                    <a:pt x="52997" y="0"/>
                  </a:lnTo>
                  <a:lnTo>
                    <a:pt x="67859" y="6029"/>
                  </a:lnTo>
                  <a:lnTo>
                    <a:pt x="87905" y="20404"/>
                  </a:lnTo>
                  <a:lnTo>
                    <a:pt x="99632" y="41261"/>
                  </a:lnTo>
                  <a:lnTo>
                    <a:pt x="105302" y="76526"/>
                  </a:lnTo>
                  <a:lnTo>
                    <a:pt x="102865" y="96485"/>
                  </a:lnTo>
                  <a:lnTo>
                    <a:pt x="95667" y="113117"/>
                  </a:lnTo>
                  <a:lnTo>
                    <a:pt x="83061" y="129916"/>
                  </a:lnTo>
                  <a:lnTo>
                    <a:pt x="66169" y="141145"/>
                  </a:lnTo>
                  <a:lnTo>
                    <a:pt x="48313" y="147077"/>
                  </a:lnTo>
                  <a:lnTo>
                    <a:pt x="33322" y="147361"/>
                  </a:lnTo>
                  <a:lnTo>
                    <a:pt x="19603" y="141373"/>
                  </a:lnTo>
                  <a:lnTo>
                    <a:pt x="9273" y="133066"/>
                  </a:lnTo>
                  <a:lnTo>
                    <a:pt x="6089" y="121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92"/>
            <p:cNvSpPr/>
            <p:nvPr>
              <p:custDataLst>
                <p:tags r:id="rId79"/>
              </p:custDataLst>
            </p:nvPr>
          </p:nvSpPr>
          <p:spPr>
            <a:xfrm>
              <a:off x="2498576" y="5318517"/>
              <a:ext cx="79525" cy="104552"/>
            </a:xfrm>
            <a:custGeom>
              <a:avLst/>
              <a:gdLst/>
              <a:ahLst/>
              <a:cxnLst/>
              <a:rect l="0" t="0" r="0" b="0"/>
              <a:pathLst>
                <a:path w="79525" h="104552">
                  <a:moveTo>
                    <a:pt x="79524" y="28183"/>
                  </a:moveTo>
                  <a:lnTo>
                    <a:pt x="79524" y="28183"/>
                  </a:lnTo>
                  <a:lnTo>
                    <a:pt x="76153" y="28183"/>
                  </a:lnTo>
                  <a:lnTo>
                    <a:pt x="72617" y="26301"/>
                  </a:lnTo>
                  <a:lnTo>
                    <a:pt x="67282" y="20997"/>
                  </a:lnTo>
                  <a:lnTo>
                    <a:pt x="52378" y="4965"/>
                  </a:lnTo>
                  <a:lnTo>
                    <a:pt x="40648" y="225"/>
                  </a:lnTo>
                  <a:lnTo>
                    <a:pt x="30261" y="0"/>
                  </a:lnTo>
                  <a:lnTo>
                    <a:pt x="25515" y="928"/>
                  </a:lnTo>
                  <a:lnTo>
                    <a:pt x="14598" y="9485"/>
                  </a:lnTo>
                  <a:lnTo>
                    <a:pt x="8723" y="15717"/>
                  </a:lnTo>
                  <a:lnTo>
                    <a:pt x="2196" y="32050"/>
                  </a:lnTo>
                  <a:lnTo>
                    <a:pt x="0" y="50363"/>
                  </a:lnTo>
                  <a:lnTo>
                    <a:pt x="1376" y="67909"/>
                  </a:lnTo>
                  <a:lnTo>
                    <a:pt x="8103" y="83234"/>
                  </a:lnTo>
                  <a:lnTo>
                    <a:pt x="21909" y="99998"/>
                  </a:lnTo>
                  <a:lnTo>
                    <a:pt x="26297" y="103576"/>
                  </a:lnTo>
                  <a:lnTo>
                    <a:pt x="32045" y="104551"/>
                  </a:lnTo>
                  <a:lnTo>
                    <a:pt x="45957" y="101870"/>
                  </a:lnTo>
                  <a:lnTo>
                    <a:pt x="51502" y="98474"/>
                  </a:lnTo>
                  <a:lnTo>
                    <a:pt x="59544" y="89057"/>
                  </a:lnTo>
                  <a:lnTo>
                    <a:pt x="64667" y="61742"/>
                  </a:lnTo>
                  <a:lnTo>
                    <a:pt x="61514" y="19763"/>
                  </a:lnTo>
                  <a:lnTo>
                    <a:pt x="60474" y="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93"/>
            <p:cNvSpPr/>
            <p:nvPr>
              <p:custDataLst>
                <p:tags r:id="rId80"/>
              </p:custDataLst>
            </p:nvPr>
          </p:nvSpPr>
          <p:spPr>
            <a:xfrm>
              <a:off x="2616200" y="5315833"/>
              <a:ext cx="139701" cy="115839"/>
            </a:xfrm>
            <a:custGeom>
              <a:avLst/>
              <a:gdLst/>
              <a:ahLst/>
              <a:cxnLst/>
              <a:rect l="0" t="0" r="0" b="0"/>
              <a:pathLst>
                <a:path w="139701" h="11583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5026" y="6141"/>
                  </a:lnTo>
                  <a:lnTo>
                    <a:pt x="7709" y="50556"/>
                  </a:lnTo>
                  <a:lnTo>
                    <a:pt x="16474" y="72606"/>
                  </a:lnTo>
                  <a:lnTo>
                    <a:pt x="27302" y="87292"/>
                  </a:lnTo>
                  <a:lnTo>
                    <a:pt x="32830" y="91222"/>
                  </a:lnTo>
                  <a:lnTo>
                    <a:pt x="35998" y="90859"/>
                  </a:lnTo>
                  <a:lnTo>
                    <a:pt x="43281" y="86693"/>
                  </a:lnTo>
                  <a:lnTo>
                    <a:pt x="58978" y="67802"/>
                  </a:lnTo>
                  <a:lnTo>
                    <a:pt x="60485" y="67485"/>
                  </a:lnTo>
                  <a:lnTo>
                    <a:pt x="61490" y="68685"/>
                  </a:lnTo>
                  <a:lnTo>
                    <a:pt x="62905" y="77115"/>
                  </a:lnTo>
                  <a:lnTo>
                    <a:pt x="66753" y="95977"/>
                  </a:lnTo>
                  <a:lnTo>
                    <a:pt x="72304" y="107152"/>
                  </a:lnTo>
                  <a:lnTo>
                    <a:pt x="78417" y="114932"/>
                  </a:lnTo>
                  <a:lnTo>
                    <a:pt x="81205" y="115838"/>
                  </a:lnTo>
                  <a:lnTo>
                    <a:pt x="88067" y="114963"/>
                  </a:lnTo>
                  <a:lnTo>
                    <a:pt x="99864" y="107133"/>
                  </a:lnTo>
                  <a:lnTo>
                    <a:pt x="116492" y="86070"/>
                  </a:lnTo>
                  <a:lnTo>
                    <a:pt x="134222" y="54007"/>
                  </a:lnTo>
                  <a:lnTo>
                    <a:pt x="138077" y="33176"/>
                  </a:lnTo>
                  <a:lnTo>
                    <a:pt x="137097" y="22956"/>
                  </a:lnTo>
                  <a:lnTo>
                    <a:pt x="135848" y="19243"/>
                  </a:lnTo>
                  <a:lnTo>
                    <a:pt x="135721" y="16062"/>
                  </a:lnTo>
                  <a:lnTo>
                    <a:pt x="139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94"/>
            <p:cNvSpPr/>
            <p:nvPr>
              <p:custDataLst>
                <p:tags r:id="rId81"/>
              </p:custDataLst>
            </p:nvPr>
          </p:nvSpPr>
          <p:spPr>
            <a:xfrm>
              <a:off x="2817582" y="5316282"/>
              <a:ext cx="56778" cy="107012"/>
            </a:xfrm>
            <a:custGeom>
              <a:avLst/>
              <a:gdLst/>
              <a:ahLst/>
              <a:cxnLst/>
              <a:rect l="0" t="0" r="0" b="0"/>
              <a:pathLst>
                <a:path w="56778" h="107012">
                  <a:moveTo>
                    <a:pt x="14518" y="49468"/>
                  </a:moveTo>
                  <a:lnTo>
                    <a:pt x="14518" y="49468"/>
                  </a:lnTo>
                  <a:lnTo>
                    <a:pt x="14518" y="53126"/>
                  </a:lnTo>
                  <a:lnTo>
                    <a:pt x="14518" y="46718"/>
                  </a:lnTo>
                  <a:lnTo>
                    <a:pt x="15929" y="44812"/>
                  </a:lnTo>
                  <a:lnTo>
                    <a:pt x="53956" y="15467"/>
                  </a:lnTo>
                  <a:lnTo>
                    <a:pt x="56740" y="10132"/>
                  </a:lnTo>
                  <a:lnTo>
                    <a:pt x="56777" y="7722"/>
                  </a:lnTo>
                  <a:lnTo>
                    <a:pt x="54937" y="3163"/>
                  </a:lnTo>
                  <a:lnTo>
                    <a:pt x="52753" y="1665"/>
                  </a:lnTo>
                  <a:lnTo>
                    <a:pt x="46563" y="0"/>
                  </a:lnTo>
                  <a:lnTo>
                    <a:pt x="35345" y="6785"/>
                  </a:lnTo>
                  <a:lnTo>
                    <a:pt x="22363" y="19209"/>
                  </a:lnTo>
                  <a:lnTo>
                    <a:pt x="7827" y="42070"/>
                  </a:lnTo>
                  <a:lnTo>
                    <a:pt x="1431" y="58410"/>
                  </a:lnTo>
                  <a:lnTo>
                    <a:pt x="0" y="73198"/>
                  </a:lnTo>
                  <a:lnTo>
                    <a:pt x="2421" y="86120"/>
                  </a:lnTo>
                  <a:lnTo>
                    <a:pt x="8201" y="96567"/>
                  </a:lnTo>
                  <a:lnTo>
                    <a:pt x="17355" y="104032"/>
                  </a:lnTo>
                  <a:lnTo>
                    <a:pt x="22759" y="107011"/>
                  </a:lnTo>
                  <a:lnTo>
                    <a:pt x="46268" y="10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95"/>
            <p:cNvSpPr/>
            <p:nvPr>
              <p:custDataLst>
                <p:tags r:id="rId82"/>
              </p:custDataLst>
            </p:nvPr>
          </p:nvSpPr>
          <p:spPr>
            <a:xfrm>
              <a:off x="2935169" y="5283200"/>
              <a:ext cx="106482" cy="157460"/>
            </a:xfrm>
            <a:custGeom>
              <a:avLst/>
              <a:gdLst/>
              <a:ahLst/>
              <a:cxnLst/>
              <a:rect l="0" t="0" r="0" b="0"/>
              <a:pathLst>
                <a:path w="106482" h="157460">
                  <a:moveTo>
                    <a:pt x="11231" y="57150"/>
                  </a:moveTo>
                  <a:lnTo>
                    <a:pt x="11231" y="57150"/>
                  </a:lnTo>
                  <a:lnTo>
                    <a:pt x="7860" y="57150"/>
                  </a:lnTo>
                  <a:lnTo>
                    <a:pt x="4324" y="55268"/>
                  </a:lnTo>
                  <a:lnTo>
                    <a:pt x="2393" y="53779"/>
                  </a:lnTo>
                  <a:lnTo>
                    <a:pt x="247" y="44598"/>
                  </a:lnTo>
                  <a:lnTo>
                    <a:pt x="0" y="33933"/>
                  </a:lnTo>
                  <a:lnTo>
                    <a:pt x="921" y="31088"/>
                  </a:lnTo>
                  <a:lnTo>
                    <a:pt x="2241" y="29192"/>
                  </a:lnTo>
                  <a:lnTo>
                    <a:pt x="3826" y="27928"/>
                  </a:lnTo>
                  <a:lnTo>
                    <a:pt x="7470" y="26524"/>
                  </a:lnTo>
                  <a:lnTo>
                    <a:pt x="15204" y="31544"/>
                  </a:lnTo>
                  <a:lnTo>
                    <a:pt x="25697" y="42242"/>
                  </a:lnTo>
                  <a:lnTo>
                    <a:pt x="45916" y="75973"/>
                  </a:lnTo>
                  <a:lnTo>
                    <a:pt x="51341" y="94443"/>
                  </a:lnTo>
                  <a:lnTo>
                    <a:pt x="52942" y="135151"/>
                  </a:lnTo>
                  <a:lnTo>
                    <a:pt x="48519" y="153639"/>
                  </a:lnTo>
                  <a:lnTo>
                    <a:pt x="46673" y="157459"/>
                  </a:lnTo>
                  <a:lnTo>
                    <a:pt x="45442" y="157184"/>
                  </a:lnTo>
                  <a:lnTo>
                    <a:pt x="44075" y="149353"/>
                  </a:lnTo>
                  <a:lnTo>
                    <a:pt x="48972" y="111189"/>
                  </a:lnTo>
                  <a:lnTo>
                    <a:pt x="60914" y="68530"/>
                  </a:lnTo>
                  <a:lnTo>
                    <a:pt x="67885" y="52330"/>
                  </a:lnTo>
                  <a:lnTo>
                    <a:pt x="106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392"/>
          <p:cNvGrpSpPr/>
          <p:nvPr/>
        </p:nvGrpSpPr>
        <p:grpSpPr>
          <a:xfrm>
            <a:off x="3285929" y="5359400"/>
            <a:ext cx="187522" cy="94651"/>
            <a:chOff x="3285929" y="5359400"/>
            <a:chExt cx="187522" cy="94651"/>
          </a:xfrm>
        </p:grpSpPr>
        <p:sp>
          <p:nvSpPr>
            <p:cNvPr id="174" name="SMARTInkShape-2196"/>
            <p:cNvSpPr/>
            <p:nvPr>
              <p:custDataLst>
                <p:tags r:id="rId76"/>
              </p:custDataLst>
            </p:nvPr>
          </p:nvSpPr>
          <p:spPr>
            <a:xfrm>
              <a:off x="3285929" y="5359400"/>
              <a:ext cx="111322" cy="5468"/>
            </a:xfrm>
            <a:custGeom>
              <a:avLst/>
              <a:gdLst/>
              <a:ahLst/>
              <a:cxnLst/>
              <a:rect l="0" t="0" r="0" b="0"/>
              <a:pathLst>
                <a:path w="11132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50096" y="805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97"/>
            <p:cNvSpPr/>
            <p:nvPr>
              <p:custDataLst>
                <p:tags r:id="rId77"/>
              </p:custDataLst>
            </p:nvPr>
          </p:nvSpPr>
          <p:spPr>
            <a:xfrm>
              <a:off x="3306745" y="5435600"/>
              <a:ext cx="166706" cy="18451"/>
            </a:xfrm>
            <a:custGeom>
              <a:avLst/>
              <a:gdLst/>
              <a:ahLst/>
              <a:cxnLst/>
              <a:rect l="0" t="0" r="0" b="0"/>
              <a:pathLst>
                <a:path w="166706" h="18451">
                  <a:moveTo>
                    <a:pt x="14305" y="0"/>
                  </a:moveTo>
                  <a:lnTo>
                    <a:pt x="14305" y="0"/>
                  </a:lnTo>
                  <a:lnTo>
                    <a:pt x="7563" y="3371"/>
                  </a:lnTo>
                  <a:lnTo>
                    <a:pt x="2372" y="8789"/>
                  </a:lnTo>
                  <a:lnTo>
                    <a:pt x="0" y="12209"/>
                  </a:lnTo>
                  <a:lnTo>
                    <a:pt x="535" y="14489"/>
                  </a:lnTo>
                  <a:lnTo>
                    <a:pt x="3008" y="16009"/>
                  </a:lnTo>
                  <a:lnTo>
                    <a:pt x="25557" y="18450"/>
                  </a:lnTo>
                  <a:lnTo>
                    <a:pt x="65851" y="15501"/>
                  </a:lnTo>
                  <a:lnTo>
                    <a:pt x="166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393"/>
          <p:cNvGrpSpPr/>
          <p:nvPr/>
        </p:nvGrpSpPr>
        <p:grpSpPr>
          <a:xfrm>
            <a:off x="3956708" y="5214177"/>
            <a:ext cx="1480529" cy="440357"/>
            <a:chOff x="3956708" y="5214177"/>
            <a:chExt cx="1480529" cy="440357"/>
          </a:xfrm>
        </p:grpSpPr>
        <p:sp>
          <p:nvSpPr>
            <p:cNvPr id="177" name="SMARTInkShape-2198"/>
            <p:cNvSpPr/>
            <p:nvPr>
              <p:custDataLst>
                <p:tags r:id="rId65"/>
              </p:custDataLst>
            </p:nvPr>
          </p:nvSpPr>
          <p:spPr>
            <a:xfrm>
              <a:off x="3956708" y="5214177"/>
              <a:ext cx="94674" cy="369217"/>
            </a:xfrm>
            <a:custGeom>
              <a:avLst/>
              <a:gdLst/>
              <a:ahLst/>
              <a:cxnLst/>
              <a:rect l="0" t="0" r="0" b="0"/>
              <a:pathLst>
                <a:path w="94674" h="369217">
                  <a:moveTo>
                    <a:pt x="12042" y="113473"/>
                  </a:moveTo>
                  <a:lnTo>
                    <a:pt x="12042" y="113473"/>
                  </a:lnTo>
                  <a:lnTo>
                    <a:pt x="7016" y="101540"/>
                  </a:lnTo>
                  <a:lnTo>
                    <a:pt x="6575" y="99168"/>
                  </a:lnTo>
                  <a:lnTo>
                    <a:pt x="5575" y="97586"/>
                  </a:lnTo>
                  <a:lnTo>
                    <a:pt x="4203" y="96532"/>
                  </a:lnTo>
                  <a:lnTo>
                    <a:pt x="2582" y="95829"/>
                  </a:lnTo>
                  <a:lnTo>
                    <a:pt x="1502" y="96771"/>
                  </a:lnTo>
                  <a:lnTo>
                    <a:pt x="302" y="101581"/>
                  </a:lnTo>
                  <a:lnTo>
                    <a:pt x="4494" y="147838"/>
                  </a:lnTo>
                  <a:lnTo>
                    <a:pt x="7219" y="185979"/>
                  </a:lnTo>
                  <a:lnTo>
                    <a:pt x="11089" y="233001"/>
                  </a:lnTo>
                  <a:lnTo>
                    <a:pt x="15131" y="270793"/>
                  </a:lnTo>
                  <a:lnTo>
                    <a:pt x="18453" y="318376"/>
                  </a:lnTo>
                  <a:lnTo>
                    <a:pt x="23291" y="360283"/>
                  </a:lnTo>
                  <a:lnTo>
                    <a:pt x="24097" y="369216"/>
                  </a:lnTo>
                  <a:lnTo>
                    <a:pt x="24312" y="368635"/>
                  </a:lnTo>
                  <a:lnTo>
                    <a:pt x="21286" y="335639"/>
                  </a:lnTo>
                  <a:lnTo>
                    <a:pt x="15915" y="304641"/>
                  </a:lnTo>
                  <a:lnTo>
                    <a:pt x="9530" y="269698"/>
                  </a:lnTo>
                  <a:lnTo>
                    <a:pt x="4341" y="233000"/>
                  </a:lnTo>
                  <a:lnTo>
                    <a:pt x="823" y="190125"/>
                  </a:lnTo>
                  <a:lnTo>
                    <a:pt x="0" y="158829"/>
                  </a:lnTo>
                  <a:lnTo>
                    <a:pt x="340" y="125165"/>
                  </a:lnTo>
                  <a:lnTo>
                    <a:pt x="4498" y="81267"/>
                  </a:lnTo>
                  <a:lnTo>
                    <a:pt x="14105" y="40398"/>
                  </a:lnTo>
                  <a:lnTo>
                    <a:pt x="25354" y="12094"/>
                  </a:lnTo>
                  <a:lnTo>
                    <a:pt x="29383" y="5670"/>
                  </a:lnTo>
                  <a:lnTo>
                    <a:pt x="33481" y="2093"/>
                  </a:lnTo>
                  <a:lnTo>
                    <a:pt x="37623" y="414"/>
                  </a:lnTo>
                  <a:lnTo>
                    <a:pt x="41796" y="0"/>
                  </a:lnTo>
                  <a:lnTo>
                    <a:pt x="64524" y="9531"/>
                  </a:lnTo>
                  <a:lnTo>
                    <a:pt x="77936" y="21885"/>
                  </a:lnTo>
                  <a:lnTo>
                    <a:pt x="83488" y="29131"/>
                  </a:lnTo>
                  <a:lnTo>
                    <a:pt x="94673" y="66297"/>
                  </a:lnTo>
                  <a:lnTo>
                    <a:pt x="94392" y="89448"/>
                  </a:lnTo>
                  <a:lnTo>
                    <a:pt x="84420" y="120230"/>
                  </a:lnTo>
                  <a:lnTo>
                    <a:pt x="69941" y="144168"/>
                  </a:lnTo>
                  <a:lnTo>
                    <a:pt x="34135" y="176891"/>
                  </a:lnTo>
                  <a:lnTo>
                    <a:pt x="23272" y="180464"/>
                  </a:lnTo>
                  <a:lnTo>
                    <a:pt x="5692" y="18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99"/>
            <p:cNvSpPr/>
            <p:nvPr>
              <p:custDataLst>
                <p:tags r:id="rId66"/>
              </p:custDataLst>
            </p:nvPr>
          </p:nvSpPr>
          <p:spPr>
            <a:xfrm>
              <a:off x="4071495" y="5372100"/>
              <a:ext cx="132206" cy="186420"/>
            </a:xfrm>
            <a:custGeom>
              <a:avLst/>
              <a:gdLst/>
              <a:ahLst/>
              <a:cxnLst/>
              <a:rect l="0" t="0" r="0" b="0"/>
              <a:pathLst>
                <a:path w="132206" h="186420">
                  <a:moveTo>
                    <a:pt x="11555" y="50800"/>
                  </a:moveTo>
                  <a:lnTo>
                    <a:pt x="11555" y="50800"/>
                  </a:lnTo>
                  <a:lnTo>
                    <a:pt x="8184" y="50800"/>
                  </a:lnTo>
                  <a:lnTo>
                    <a:pt x="4648" y="48918"/>
                  </a:lnTo>
                  <a:lnTo>
                    <a:pt x="2717" y="47429"/>
                  </a:lnTo>
                  <a:lnTo>
                    <a:pt x="1430" y="47142"/>
                  </a:lnTo>
                  <a:lnTo>
                    <a:pt x="572" y="47655"/>
                  </a:lnTo>
                  <a:lnTo>
                    <a:pt x="0" y="48703"/>
                  </a:lnTo>
                  <a:lnTo>
                    <a:pt x="5008" y="47987"/>
                  </a:lnTo>
                  <a:lnTo>
                    <a:pt x="9307" y="46808"/>
                  </a:lnTo>
                  <a:lnTo>
                    <a:pt x="12879" y="46727"/>
                  </a:lnTo>
                  <a:lnTo>
                    <a:pt x="18728" y="48520"/>
                  </a:lnTo>
                  <a:lnTo>
                    <a:pt x="47100" y="66263"/>
                  </a:lnTo>
                  <a:lnTo>
                    <a:pt x="66537" y="87524"/>
                  </a:lnTo>
                  <a:lnTo>
                    <a:pt x="77391" y="108953"/>
                  </a:lnTo>
                  <a:lnTo>
                    <a:pt x="83665" y="137018"/>
                  </a:lnTo>
                  <a:lnTo>
                    <a:pt x="80977" y="166265"/>
                  </a:lnTo>
                  <a:lnTo>
                    <a:pt x="75100" y="181845"/>
                  </a:lnTo>
                  <a:lnTo>
                    <a:pt x="71557" y="185436"/>
                  </a:lnTo>
                  <a:lnTo>
                    <a:pt x="67784" y="186419"/>
                  </a:lnTo>
                  <a:lnTo>
                    <a:pt x="63858" y="185662"/>
                  </a:lnTo>
                  <a:lnTo>
                    <a:pt x="61240" y="180925"/>
                  </a:lnTo>
                  <a:lnTo>
                    <a:pt x="58332" y="164373"/>
                  </a:lnTo>
                  <a:lnTo>
                    <a:pt x="60065" y="127882"/>
                  </a:lnTo>
                  <a:lnTo>
                    <a:pt x="68418" y="89161"/>
                  </a:lnTo>
                  <a:lnTo>
                    <a:pt x="79831" y="60990"/>
                  </a:lnTo>
                  <a:lnTo>
                    <a:pt x="132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200"/>
            <p:cNvSpPr/>
            <p:nvPr>
              <p:custDataLst>
                <p:tags r:id="rId67"/>
              </p:custDataLst>
            </p:nvPr>
          </p:nvSpPr>
          <p:spPr>
            <a:xfrm>
              <a:off x="4356868" y="5222392"/>
              <a:ext cx="107183" cy="410059"/>
            </a:xfrm>
            <a:custGeom>
              <a:avLst/>
              <a:gdLst/>
              <a:ahLst/>
              <a:cxnLst/>
              <a:rect l="0" t="0" r="0" b="0"/>
              <a:pathLst>
                <a:path w="107183" h="410059">
                  <a:moveTo>
                    <a:pt x="107182" y="3658"/>
                  </a:moveTo>
                  <a:lnTo>
                    <a:pt x="107182" y="3658"/>
                  </a:lnTo>
                  <a:lnTo>
                    <a:pt x="103811" y="287"/>
                  </a:lnTo>
                  <a:lnTo>
                    <a:pt x="101407" y="0"/>
                  </a:lnTo>
                  <a:lnTo>
                    <a:pt x="91281" y="2966"/>
                  </a:lnTo>
                  <a:lnTo>
                    <a:pt x="78638" y="9725"/>
                  </a:lnTo>
                  <a:lnTo>
                    <a:pt x="52989" y="32836"/>
                  </a:lnTo>
                  <a:lnTo>
                    <a:pt x="31017" y="76188"/>
                  </a:lnTo>
                  <a:lnTo>
                    <a:pt x="16803" y="120007"/>
                  </a:lnTo>
                  <a:lnTo>
                    <a:pt x="5066" y="159801"/>
                  </a:lnTo>
                  <a:lnTo>
                    <a:pt x="1824" y="195351"/>
                  </a:lnTo>
                  <a:lnTo>
                    <a:pt x="0" y="238177"/>
                  </a:lnTo>
                  <a:lnTo>
                    <a:pt x="3337" y="271343"/>
                  </a:lnTo>
                  <a:lnTo>
                    <a:pt x="10229" y="306779"/>
                  </a:lnTo>
                  <a:lnTo>
                    <a:pt x="25303" y="349117"/>
                  </a:lnTo>
                  <a:lnTo>
                    <a:pt x="40431" y="379458"/>
                  </a:lnTo>
                  <a:lnTo>
                    <a:pt x="54467" y="395047"/>
                  </a:lnTo>
                  <a:lnTo>
                    <a:pt x="88132" y="41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201"/>
            <p:cNvSpPr/>
            <p:nvPr>
              <p:custDataLst>
                <p:tags r:id="rId68"/>
              </p:custDataLst>
            </p:nvPr>
          </p:nvSpPr>
          <p:spPr>
            <a:xfrm>
              <a:off x="4603876" y="5274377"/>
              <a:ext cx="114175" cy="293573"/>
            </a:xfrm>
            <a:custGeom>
              <a:avLst/>
              <a:gdLst/>
              <a:ahLst/>
              <a:cxnLst/>
              <a:rect l="0" t="0" r="0" b="0"/>
              <a:pathLst>
                <a:path w="114175" h="293573">
                  <a:moveTo>
                    <a:pt x="12574" y="123123"/>
                  </a:moveTo>
                  <a:lnTo>
                    <a:pt x="12574" y="123123"/>
                  </a:lnTo>
                  <a:lnTo>
                    <a:pt x="9203" y="126494"/>
                  </a:lnTo>
                  <a:lnTo>
                    <a:pt x="9430" y="133793"/>
                  </a:lnTo>
                  <a:lnTo>
                    <a:pt x="12160" y="180659"/>
                  </a:lnTo>
                  <a:lnTo>
                    <a:pt x="10610" y="228144"/>
                  </a:lnTo>
                  <a:lnTo>
                    <a:pt x="7090" y="274552"/>
                  </a:lnTo>
                  <a:lnTo>
                    <a:pt x="3110" y="292012"/>
                  </a:lnTo>
                  <a:lnTo>
                    <a:pt x="2031" y="293572"/>
                  </a:lnTo>
                  <a:lnTo>
                    <a:pt x="1312" y="293200"/>
                  </a:lnTo>
                  <a:lnTo>
                    <a:pt x="513" y="286201"/>
                  </a:lnTo>
                  <a:lnTo>
                    <a:pt x="0" y="245334"/>
                  </a:lnTo>
                  <a:lnTo>
                    <a:pt x="1793" y="200491"/>
                  </a:lnTo>
                  <a:lnTo>
                    <a:pt x="6793" y="154513"/>
                  </a:lnTo>
                  <a:lnTo>
                    <a:pt x="12742" y="112903"/>
                  </a:lnTo>
                  <a:lnTo>
                    <a:pt x="20855" y="68589"/>
                  </a:lnTo>
                  <a:lnTo>
                    <a:pt x="32196" y="36174"/>
                  </a:lnTo>
                  <a:lnTo>
                    <a:pt x="52041" y="9209"/>
                  </a:lnTo>
                  <a:lnTo>
                    <a:pt x="62100" y="1939"/>
                  </a:lnTo>
                  <a:lnTo>
                    <a:pt x="66758" y="0"/>
                  </a:lnTo>
                  <a:lnTo>
                    <a:pt x="71980" y="825"/>
                  </a:lnTo>
                  <a:lnTo>
                    <a:pt x="83427" y="7385"/>
                  </a:lnTo>
                  <a:lnTo>
                    <a:pt x="98400" y="29720"/>
                  </a:lnTo>
                  <a:lnTo>
                    <a:pt x="110327" y="69578"/>
                  </a:lnTo>
                  <a:lnTo>
                    <a:pt x="111532" y="109959"/>
                  </a:lnTo>
                  <a:lnTo>
                    <a:pt x="101831" y="150840"/>
                  </a:lnTo>
                  <a:lnTo>
                    <a:pt x="82026" y="179350"/>
                  </a:lnTo>
                  <a:lnTo>
                    <a:pt x="71193" y="183390"/>
                  </a:lnTo>
                  <a:lnTo>
                    <a:pt x="44614" y="185984"/>
                  </a:lnTo>
                  <a:lnTo>
                    <a:pt x="21830" y="181099"/>
                  </a:lnTo>
                  <a:lnTo>
                    <a:pt x="22273" y="181530"/>
                  </a:lnTo>
                  <a:lnTo>
                    <a:pt x="52939" y="200077"/>
                  </a:lnTo>
                  <a:lnTo>
                    <a:pt x="114174" y="25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02"/>
            <p:cNvSpPr/>
            <p:nvPr>
              <p:custDataLst>
                <p:tags r:id="rId69"/>
              </p:custDataLst>
            </p:nvPr>
          </p:nvSpPr>
          <p:spPr>
            <a:xfrm>
              <a:off x="4790406" y="5455251"/>
              <a:ext cx="92745" cy="72176"/>
            </a:xfrm>
            <a:custGeom>
              <a:avLst/>
              <a:gdLst/>
              <a:ahLst/>
              <a:cxnLst/>
              <a:rect l="0" t="0" r="0" b="0"/>
              <a:pathLst>
                <a:path w="92745" h="72176">
                  <a:moveTo>
                    <a:pt x="3844" y="18449"/>
                  </a:moveTo>
                  <a:lnTo>
                    <a:pt x="3844" y="18449"/>
                  </a:lnTo>
                  <a:lnTo>
                    <a:pt x="21848" y="17743"/>
                  </a:lnTo>
                  <a:lnTo>
                    <a:pt x="36460" y="12674"/>
                  </a:lnTo>
                  <a:lnTo>
                    <a:pt x="51971" y="1426"/>
                  </a:lnTo>
                  <a:lnTo>
                    <a:pt x="50745" y="750"/>
                  </a:lnTo>
                  <a:lnTo>
                    <a:pt x="43738" y="0"/>
                  </a:lnTo>
                  <a:lnTo>
                    <a:pt x="31265" y="2948"/>
                  </a:lnTo>
                  <a:lnTo>
                    <a:pt x="22851" y="12030"/>
                  </a:lnTo>
                  <a:lnTo>
                    <a:pt x="1253" y="43285"/>
                  </a:lnTo>
                  <a:lnTo>
                    <a:pt x="0" y="47707"/>
                  </a:lnTo>
                  <a:lnTo>
                    <a:pt x="2371" y="58264"/>
                  </a:lnTo>
                  <a:lnTo>
                    <a:pt x="4979" y="64042"/>
                  </a:lnTo>
                  <a:lnTo>
                    <a:pt x="9539" y="67895"/>
                  </a:lnTo>
                  <a:lnTo>
                    <a:pt x="22132" y="72175"/>
                  </a:lnTo>
                  <a:lnTo>
                    <a:pt x="45089" y="71213"/>
                  </a:lnTo>
                  <a:lnTo>
                    <a:pt x="92744" y="5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03"/>
            <p:cNvSpPr/>
            <p:nvPr>
              <p:custDataLst>
                <p:tags r:id="rId70"/>
              </p:custDataLst>
            </p:nvPr>
          </p:nvSpPr>
          <p:spPr>
            <a:xfrm>
              <a:off x="4921250" y="5454650"/>
              <a:ext cx="48685" cy="199884"/>
            </a:xfrm>
            <a:custGeom>
              <a:avLst/>
              <a:gdLst/>
              <a:ahLst/>
              <a:cxnLst/>
              <a:rect l="0" t="0" r="0" b="0"/>
              <a:pathLst>
                <a:path w="48685" h="199884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8091" y="705"/>
                  </a:lnTo>
                  <a:lnTo>
                    <a:pt x="30352" y="6481"/>
                  </a:lnTo>
                  <a:lnTo>
                    <a:pt x="35431" y="47329"/>
                  </a:lnTo>
                  <a:lnTo>
                    <a:pt x="43659" y="85284"/>
                  </a:lnTo>
                  <a:lnTo>
                    <a:pt x="48684" y="124047"/>
                  </a:lnTo>
                  <a:lnTo>
                    <a:pt x="48291" y="159757"/>
                  </a:lnTo>
                  <a:lnTo>
                    <a:pt x="44746" y="181775"/>
                  </a:lnTo>
                  <a:lnTo>
                    <a:pt x="38467" y="196265"/>
                  </a:lnTo>
                  <a:lnTo>
                    <a:pt x="34816" y="199282"/>
                  </a:lnTo>
                  <a:lnTo>
                    <a:pt x="30972" y="199883"/>
                  </a:lnTo>
                  <a:lnTo>
                    <a:pt x="26998" y="198872"/>
                  </a:lnTo>
                  <a:lnTo>
                    <a:pt x="18819" y="18834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04"/>
            <p:cNvSpPr/>
            <p:nvPr>
              <p:custDataLst>
                <p:tags r:id="rId71"/>
              </p:custDataLst>
            </p:nvPr>
          </p:nvSpPr>
          <p:spPr>
            <a:xfrm>
              <a:off x="4965700" y="5359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705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205"/>
            <p:cNvSpPr/>
            <p:nvPr>
              <p:custDataLst>
                <p:tags r:id="rId72"/>
              </p:custDataLst>
            </p:nvPr>
          </p:nvSpPr>
          <p:spPr>
            <a:xfrm>
              <a:off x="5042161" y="5411806"/>
              <a:ext cx="145790" cy="113035"/>
            </a:xfrm>
            <a:custGeom>
              <a:avLst/>
              <a:gdLst/>
              <a:ahLst/>
              <a:cxnLst/>
              <a:rect l="0" t="0" r="0" b="0"/>
              <a:pathLst>
                <a:path w="145790" h="113035">
                  <a:moveTo>
                    <a:pt x="6089" y="30144"/>
                  </a:moveTo>
                  <a:lnTo>
                    <a:pt x="6089" y="30144"/>
                  </a:lnTo>
                  <a:lnTo>
                    <a:pt x="0" y="30144"/>
                  </a:lnTo>
                  <a:lnTo>
                    <a:pt x="3187" y="33515"/>
                  </a:lnTo>
                  <a:lnTo>
                    <a:pt x="8562" y="35170"/>
                  </a:lnTo>
                  <a:lnTo>
                    <a:pt x="11971" y="35611"/>
                  </a:lnTo>
                  <a:lnTo>
                    <a:pt x="23510" y="32862"/>
                  </a:lnTo>
                  <a:lnTo>
                    <a:pt x="29825" y="27589"/>
                  </a:lnTo>
                  <a:lnTo>
                    <a:pt x="36256" y="19448"/>
                  </a:lnTo>
                  <a:lnTo>
                    <a:pt x="35372" y="18780"/>
                  </a:lnTo>
                  <a:lnTo>
                    <a:pt x="30627" y="18037"/>
                  </a:lnTo>
                  <a:lnTo>
                    <a:pt x="20023" y="20991"/>
                  </a:lnTo>
                  <a:lnTo>
                    <a:pt x="13928" y="30074"/>
                  </a:lnTo>
                  <a:lnTo>
                    <a:pt x="4266" y="55530"/>
                  </a:lnTo>
                  <a:lnTo>
                    <a:pt x="4451" y="81332"/>
                  </a:lnTo>
                  <a:lnTo>
                    <a:pt x="8975" y="101207"/>
                  </a:lnTo>
                  <a:lnTo>
                    <a:pt x="10835" y="104330"/>
                  </a:lnTo>
                  <a:lnTo>
                    <a:pt x="12780" y="105706"/>
                  </a:lnTo>
                  <a:lnTo>
                    <a:pt x="14783" y="105919"/>
                  </a:lnTo>
                  <a:lnTo>
                    <a:pt x="27715" y="102847"/>
                  </a:lnTo>
                  <a:lnTo>
                    <a:pt x="38984" y="91855"/>
                  </a:lnTo>
                  <a:lnTo>
                    <a:pt x="76039" y="47713"/>
                  </a:lnTo>
                  <a:lnTo>
                    <a:pt x="103996" y="17104"/>
                  </a:lnTo>
                  <a:lnTo>
                    <a:pt x="130364" y="0"/>
                  </a:lnTo>
                  <a:lnTo>
                    <a:pt x="131978" y="171"/>
                  </a:lnTo>
                  <a:lnTo>
                    <a:pt x="135652" y="2241"/>
                  </a:lnTo>
                  <a:lnTo>
                    <a:pt x="136914" y="4487"/>
                  </a:lnTo>
                  <a:lnTo>
                    <a:pt x="139106" y="15458"/>
                  </a:lnTo>
                  <a:lnTo>
                    <a:pt x="144877" y="22737"/>
                  </a:lnTo>
                  <a:lnTo>
                    <a:pt x="145181" y="22384"/>
                  </a:lnTo>
                  <a:lnTo>
                    <a:pt x="145518" y="20109"/>
                  </a:lnTo>
                  <a:lnTo>
                    <a:pt x="143788" y="16747"/>
                  </a:lnTo>
                  <a:lnTo>
                    <a:pt x="142338" y="14863"/>
                  </a:lnTo>
                  <a:lnTo>
                    <a:pt x="136965" y="12769"/>
                  </a:lnTo>
                  <a:lnTo>
                    <a:pt x="133556" y="12211"/>
                  </a:lnTo>
                  <a:lnTo>
                    <a:pt x="126005" y="15353"/>
                  </a:lnTo>
                  <a:lnTo>
                    <a:pt x="122017" y="18166"/>
                  </a:lnTo>
                  <a:lnTo>
                    <a:pt x="100434" y="51911"/>
                  </a:lnTo>
                  <a:lnTo>
                    <a:pt x="90680" y="89473"/>
                  </a:lnTo>
                  <a:lnTo>
                    <a:pt x="89999" y="95096"/>
                  </a:lnTo>
                  <a:lnTo>
                    <a:pt x="93007" y="105108"/>
                  </a:lnTo>
                  <a:lnTo>
                    <a:pt x="95784" y="109753"/>
                  </a:lnTo>
                  <a:lnTo>
                    <a:pt x="99047" y="112144"/>
                  </a:lnTo>
                  <a:lnTo>
                    <a:pt x="102633" y="113034"/>
                  </a:lnTo>
                  <a:lnTo>
                    <a:pt x="106435" y="112920"/>
                  </a:lnTo>
                  <a:lnTo>
                    <a:pt x="145789" y="9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06"/>
            <p:cNvSpPr/>
            <p:nvPr>
              <p:custDataLst>
                <p:tags r:id="rId73"/>
              </p:custDataLst>
            </p:nvPr>
          </p:nvSpPr>
          <p:spPr>
            <a:xfrm>
              <a:off x="5264505" y="5269317"/>
              <a:ext cx="68973" cy="269157"/>
            </a:xfrm>
            <a:custGeom>
              <a:avLst/>
              <a:gdLst/>
              <a:ahLst/>
              <a:cxnLst/>
              <a:rect l="0" t="0" r="0" b="0"/>
              <a:pathLst>
                <a:path w="68973" h="269157">
                  <a:moveTo>
                    <a:pt x="56795" y="32933"/>
                  </a:moveTo>
                  <a:lnTo>
                    <a:pt x="56795" y="32933"/>
                  </a:lnTo>
                  <a:lnTo>
                    <a:pt x="68318" y="467"/>
                  </a:lnTo>
                  <a:lnTo>
                    <a:pt x="68711" y="0"/>
                  </a:lnTo>
                  <a:lnTo>
                    <a:pt x="68972" y="394"/>
                  </a:lnTo>
                  <a:lnTo>
                    <a:pt x="55611" y="37498"/>
                  </a:lnTo>
                  <a:lnTo>
                    <a:pt x="39627" y="84634"/>
                  </a:lnTo>
                  <a:lnTo>
                    <a:pt x="27092" y="125471"/>
                  </a:lnTo>
                  <a:lnTo>
                    <a:pt x="18943" y="165355"/>
                  </a:lnTo>
                  <a:lnTo>
                    <a:pt x="9048" y="200345"/>
                  </a:lnTo>
                  <a:lnTo>
                    <a:pt x="0" y="238856"/>
                  </a:lnTo>
                  <a:lnTo>
                    <a:pt x="2390" y="257098"/>
                  </a:lnTo>
                  <a:lnTo>
                    <a:pt x="5003" y="262810"/>
                  </a:lnTo>
                  <a:lnTo>
                    <a:pt x="8156" y="266617"/>
                  </a:lnTo>
                  <a:lnTo>
                    <a:pt x="11669" y="269156"/>
                  </a:lnTo>
                  <a:lnTo>
                    <a:pt x="16127" y="268026"/>
                  </a:lnTo>
                  <a:lnTo>
                    <a:pt x="26726" y="259245"/>
                  </a:lnTo>
                  <a:lnTo>
                    <a:pt x="50445" y="2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07"/>
            <p:cNvSpPr/>
            <p:nvPr>
              <p:custDataLst>
                <p:tags r:id="rId74"/>
              </p:custDataLst>
            </p:nvPr>
          </p:nvSpPr>
          <p:spPr>
            <a:xfrm>
              <a:off x="5262806" y="5422900"/>
              <a:ext cx="90245" cy="6351"/>
            </a:xfrm>
            <a:custGeom>
              <a:avLst/>
              <a:gdLst/>
              <a:ahLst/>
              <a:cxnLst/>
              <a:rect l="0" t="0" r="0" b="0"/>
              <a:pathLst>
                <a:path w="90245" h="6351">
                  <a:moveTo>
                    <a:pt x="20394" y="0"/>
                  </a:moveTo>
                  <a:lnTo>
                    <a:pt x="20394" y="0"/>
                  </a:lnTo>
                  <a:lnTo>
                    <a:pt x="8185" y="0"/>
                  </a:lnTo>
                  <a:lnTo>
                    <a:pt x="2503" y="1882"/>
                  </a:lnTo>
                  <a:lnTo>
                    <a:pt x="0" y="3371"/>
                  </a:lnTo>
                  <a:lnTo>
                    <a:pt x="448" y="4364"/>
                  </a:lnTo>
                  <a:lnTo>
                    <a:pt x="11191" y="5762"/>
                  </a:lnTo>
                  <a:lnTo>
                    <a:pt x="902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08"/>
            <p:cNvSpPr/>
            <p:nvPr>
              <p:custDataLst>
                <p:tags r:id="rId75"/>
              </p:custDataLst>
            </p:nvPr>
          </p:nvSpPr>
          <p:spPr>
            <a:xfrm>
              <a:off x="5386058" y="5397500"/>
              <a:ext cx="51179" cy="127001"/>
            </a:xfrm>
            <a:custGeom>
              <a:avLst/>
              <a:gdLst/>
              <a:ahLst/>
              <a:cxnLst/>
              <a:rect l="0" t="0" r="0" b="0"/>
              <a:pathLst>
                <a:path w="51179" h="127001">
                  <a:moveTo>
                    <a:pt x="36842" y="0"/>
                  </a:moveTo>
                  <a:lnTo>
                    <a:pt x="36842" y="0"/>
                  </a:lnTo>
                  <a:lnTo>
                    <a:pt x="22537" y="0"/>
                  </a:lnTo>
                  <a:lnTo>
                    <a:pt x="18019" y="1881"/>
                  </a:lnTo>
                  <a:lnTo>
                    <a:pt x="15827" y="3371"/>
                  </a:lnTo>
                  <a:lnTo>
                    <a:pt x="7238" y="15901"/>
                  </a:lnTo>
                  <a:lnTo>
                    <a:pt x="2989" y="23765"/>
                  </a:lnTo>
                  <a:lnTo>
                    <a:pt x="0" y="42868"/>
                  </a:lnTo>
                  <a:lnTo>
                    <a:pt x="2486" y="59660"/>
                  </a:lnTo>
                  <a:lnTo>
                    <a:pt x="11459" y="70965"/>
                  </a:lnTo>
                  <a:lnTo>
                    <a:pt x="43684" y="102156"/>
                  </a:lnTo>
                  <a:lnTo>
                    <a:pt x="51178" y="116346"/>
                  </a:lnTo>
                  <a:lnTo>
                    <a:pt x="49927" y="119897"/>
                  </a:lnTo>
                  <a:lnTo>
                    <a:pt x="3049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394"/>
          <p:cNvGrpSpPr/>
          <p:nvPr/>
        </p:nvGrpSpPr>
        <p:grpSpPr>
          <a:xfrm>
            <a:off x="5715005" y="5317997"/>
            <a:ext cx="520696" cy="217299"/>
            <a:chOff x="5715005" y="5317997"/>
            <a:chExt cx="520696" cy="217299"/>
          </a:xfrm>
        </p:grpSpPr>
        <p:sp>
          <p:nvSpPr>
            <p:cNvPr id="189" name="SMARTInkShape-2209"/>
            <p:cNvSpPr/>
            <p:nvPr>
              <p:custDataLst>
                <p:tags r:id="rId63"/>
              </p:custDataLst>
            </p:nvPr>
          </p:nvSpPr>
          <p:spPr>
            <a:xfrm>
              <a:off x="5715005" y="5317997"/>
              <a:ext cx="181804" cy="217299"/>
            </a:xfrm>
            <a:custGeom>
              <a:avLst/>
              <a:gdLst/>
              <a:ahLst/>
              <a:cxnLst/>
              <a:rect l="0" t="0" r="0" b="0"/>
              <a:pathLst>
                <a:path w="181804" h="217299">
                  <a:moveTo>
                    <a:pt x="6345" y="73153"/>
                  </a:moveTo>
                  <a:lnTo>
                    <a:pt x="6345" y="73153"/>
                  </a:lnTo>
                  <a:lnTo>
                    <a:pt x="12434" y="67064"/>
                  </a:lnTo>
                  <a:lnTo>
                    <a:pt x="7634" y="89442"/>
                  </a:lnTo>
                  <a:lnTo>
                    <a:pt x="6600" y="127171"/>
                  </a:lnTo>
                  <a:lnTo>
                    <a:pt x="2031" y="165955"/>
                  </a:lnTo>
                  <a:lnTo>
                    <a:pt x="173" y="201067"/>
                  </a:lnTo>
                  <a:lnTo>
                    <a:pt x="11" y="159845"/>
                  </a:lnTo>
                  <a:lnTo>
                    <a:pt x="0" y="122593"/>
                  </a:lnTo>
                  <a:lnTo>
                    <a:pt x="702" y="80590"/>
                  </a:lnTo>
                  <a:lnTo>
                    <a:pt x="5065" y="40392"/>
                  </a:lnTo>
                  <a:lnTo>
                    <a:pt x="14922" y="7238"/>
                  </a:lnTo>
                  <a:lnTo>
                    <a:pt x="18413" y="3810"/>
                  </a:lnTo>
                  <a:lnTo>
                    <a:pt x="27936" y="0"/>
                  </a:lnTo>
                  <a:lnTo>
                    <a:pt x="32734" y="2512"/>
                  </a:lnTo>
                  <a:lnTo>
                    <a:pt x="41827" y="14711"/>
                  </a:lnTo>
                  <a:lnTo>
                    <a:pt x="59162" y="56356"/>
                  </a:lnTo>
                  <a:lnTo>
                    <a:pt x="72412" y="99704"/>
                  </a:lnTo>
                  <a:lnTo>
                    <a:pt x="82190" y="142760"/>
                  </a:lnTo>
                  <a:lnTo>
                    <a:pt x="90279" y="181031"/>
                  </a:lnTo>
                  <a:lnTo>
                    <a:pt x="97144" y="209069"/>
                  </a:lnTo>
                  <a:lnTo>
                    <a:pt x="100744" y="213858"/>
                  </a:lnTo>
                  <a:lnTo>
                    <a:pt x="105261" y="216345"/>
                  </a:lnTo>
                  <a:lnTo>
                    <a:pt x="110390" y="217298"/>
                  </a:lnTo>
                  <a:lnTo>
                    <a:pt x="115220" y="215816"/>
                  </a:lnTo>
                  <a:lnTo>
                    <a:pt x="124349" y="208525"/>
                  </a:lnTo>
                  <a:lnTo>
                    <a:pt x="152328" y="172277"/>
                  </a:lnTo>
                  <a:lnTo>
                    <a:pt x="167617" y="132244"/>
                  </a:lnTo>
                  <a:lnTo>
                    <a:pt x="178621" y="90348"/>
                  </a:lnTo>
                  <a:lnTo>
                    <a:pt x="181803" y="60217"/>
                  </a:lnTo>
                  <a:lnTo>
                    <a:pt x="178590" y="42430"/>
                  </a:lnTo>
                  <a:lnTo>
                    <a:pt x="171445" y="35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10"/>
            <p:cNvSpPr/>
            <p:nvPr>
              <p:custDataLst>
                <p:tags r:id="rId64"/>
              </p:custDataLst>
            </p:nvPr>
          </p:nvSpPr>
          <p:spPr>
            <a:xfrm>
              <a:off x="5919561" y="5335257"/>
              <a:ext cx="316140" cy="197255"/>
            </a:xfrm>
            <a:custGeom>
              <a:avLst/>
              <a:gdLst/>
              <a:ahLst/>
              <a:cxnLst/>
              <a:rect l="0" t="0" r="0" b="0"/>
              <a:pathLst>
                <a:path w="316140" h="197255">
                  <a:moveTo>
                    <a:pt x="17689" y="106693"/>
                  </a:moveTo>
                  <a:lnTo>
                    <a:pt x="17689" y="106693"/>
                  </a:lnTo>
                  <a:lnTo>
                    <a:pt x="17688" y="103322"/>
                  </a:lnTo>
                  <a:lnTo>
                    <a:pt x="16984" y="102329"/>
                  </a:lnTo>
                  <a:lnTo>
                    <a:pt x="15807" y="101667"/>
                  </a:lnTo>
                  <a:lnTo>
                    <a:pt x="8850" y="100604"/>
                  </a:lnTo>
                  <a:lnTo>
                    <a:pt x="7563" y="101223"/>
                  </a:lnTo>
                  <a:lnTo>
                    <a:pt x="6705" y="102341"/>
                  </a:lnTo>
                  <a:lnTo>
                    <a:pt x="851" y="121329"/>
                  </a:lnTo>
                  <a:lnTo>
                    <a:pt x="0" y="140427"/>
                  </a:lnTo>
                  <a:lnTo>
                    <a:pt x="7564" y="177832"/>
                  </a:lnTo>
                  <a:lnTo>
                    <a:pt x="13591" y="189233"/>
                  </a:lnTo>
                  <a:lnTo>
                    <a:pt x="15662" y="190648"/>
                  </a:lnTo>
                  <a:lnTo>
                    <a:pt x="17749" y="190885"/>
                  </a:lnTo>
                  <a:lnTo>
                    <a:pt x="19845" y="190338"/>
                  </a:lnTo>
                  <a:lnTo>
                    <a:pt x="29539" y="182825"/>
                  </a:lnTo>
                  <a:lnTo>
                    <a:pt x="53574" y="153594"/>
                  </a:lnTo>
                  <a:lnTo>
                    <a:pt x="54312" y="154189"/>
                  </a:lnTo>
                  <a:lnTo>
                    <a:pt x="59466" y="173825"/>
                  </a:lnTo>
                  <a:lnTo>
                    <a:pt x="65890" y="183096"/>
                  </a:lnTo>
                  <a:lnTo>
                    <a:pt x="73448" y="189569"/>
                  </a:lnTo>
                  <a:lnTo>
                    <a:pt x="83392" y="192915"/>
                  </a:lnTo>
                  <a:lnTo>
                    <a:pt x="89007" y="193808"/>
                  </a:lnTo>
                  <a:lnTo>
                    <a:pt x="100892" y="191036"/>
                  </a:lnTo>
                  <a:lnTo>
                    <a:pt x="113229" y="184396"/>
                  </a:lnTo>
                  <a:lnTo>
                    <a:pt x="134633" y="164767"/>
                  </a:lnTo>
                  <a:lnTo>
                    <a:pt x="162937" y="126884"/>
                  </a:lnTo>
                  <a:lnTo>
                    <a:pt x="188641" y="81391"/>
                  </a:lnTo>
                  <a:lnTo>
                    <a:pt x="203570" y="41409"/>
                  </a:lnTo>
                  <a:lnTo>
                    <a:pt x="210270" y="12247"/>
                  </a:lnTo>
                  <a:lnTo>
                    <a:pt x="209583" y="1687"/>
                  </a:lnTo>
                  <a:lnTo>
                    <a:pt x="207708" y="0"/>
                  </a:lnTo>
                  <a:lnTo>
                    <a:pt x="205046" y="286"/>
                  </a:lnTo>
                  <a:lnTo>
                    <a:pt x="201860" y="1889"/>
                  </a:lnTo>
                  <a:lnTo>
                    <a:pt x="190635" y="20999"/>
                  </a:lnTo>
                  <a:lnTo>
                    <a:pt x="179975" y="59061"/>
                  </a:lnTo>
                  <a:lnTo>
                    <a:pt x="175255" y="102432"/>
                  </a:lnTo>
                  <a:lnTo>
                    <a:pt x="170770" y="145251"/>
                  </a:lnTo>
                  <a:lnTo>
                    <a:pt x="173550" y="185348"/>
                  </a:lnTo>
                  <a:lnTo>
                    <a:pt x="177335" y="190880"/>
                  </a:lnTo>
                  <a:lnTo>
                    <a:pt x="182681" y="194567"/>
                  </a:lnTo>
                  <a:lnTo>
                    <a:pt x="189067" y="197026"/>
                  </a:lnTo>
                  <a:lnTo>
                    <a:pt x="195441" y="197254"/>
                  </a:lnTo>
                  <a:lnTo>
                    <a:pt x="208168" y="193744"/>
                  </a:lnTo>
                  <a:lnTo>
                    <a:pt x="242916" y="161027"/>
                  </a:lnTo>
                  <a:lnTo>
                    <a:pt x="265927" y="122678"/>
                  </a:lnTo>
                  <a:lnTo>
                    <a:pt x="287092" y="79982"/>
                  </a:lnTo>
                  <a:lnTo>
                    <a:pt x="304500" y="35834"/>
                  </a:lnTo>
                  <a:lnTo>
                    <a:pt x="309582" y="1542"/>
                  </a:lnTo>
                  <a:lnTo>
                    <a:pt x="302985" y="9686"/>
                  </a:lnTo>
                  <a:lnTo>
                    <a:pt x="295984" y="48118"/>
                  </a:lnTo>
                  <a:lnTo>
                    <a:pt x="292136" y="89180"/>
                  </a:lnTo>
                  <a:lnTo>
                    <a:pt x="297783" y="126883"/>
                  </a:lnTo>
                  <a:lnTo>
                    <a:pt x="302337" y="145300"/>
                  </a:lnTo>
                  <a:lnTo>
                    <a:pt x="316139" y="17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395"/>
          <p:cNvGrpSpPr/>
          <p:nvPr/>
        </p:nvGrpSpPr>
        <p:grpSpPr>
          <a:xfrm>
            <a:off x="6515100" y="5173823"/>
            <a:ext cx="1323054" cy="592999"/>
            <a:chOff x="6515100" y="5173823"/>
            <a:chExt cx="1323054" cy="592999"/>
          </a:xfrm>
        </p:grpSpPr>
        <p:sp>
          <p:nvSpPr>
            <p:cNvPr id="192" name="SMARTInkShape-2211"/>
            <p:cNvSpPr/>
            <p:nvPr>
              <p:custDataLst>
                <p:tags r:id="rId56"/>
              </p:custDataLst>
            </p:nvPr>
          </p:nvSpPr>
          <p:spPr>
            <a:xfrm>
              <a:off x="6515100" y="5173823"/>
              <a:ext cx="19051" cy="592999"/>
            </a:xfrm>
            <a:custGeom>
              <a:avLst/>
              <a:gdLst/>
              <a:ahLst/>
              <a:cxnLst/>
              <a:rect l="0" t="0" r="0" b="0"/>
              <a:pathLst>
                <a:path w="19051" h="592999">
                  <a:moveTo>
                    <a:pt x="0" y="26827"/>
                  </a:moveTo>
                  <a:lnTo>
                    <a:pt x="0" y="26827"/>
                  </a:lnTo>
                  <a:lnTo>
                    <a:pt x="4363" y="16688"/>
                  </a:lnTo>
                  <a:lnTo>
                    <a:pt x="6467" y="5871"/>
                  </a:lnTo>
                  <a:lnTo>
                    <a:pt x="9459" y="344"/>
                  </a:lnTo>
                  <a:lnTo>
                    <a:pt x="10539" y="0"/>
                  </a:lnTo>
                  <a:lnTo>
                    <a:pt x="11259" y="1181"/>
                  </a:lnTo>
                  <a:lnTo>
                    <a:pt x="16874" y="43100"/>
                  </a:lnTo>
                  <a:lnTo>
                    <a:pt x="18405" y="89818"/>
                  </a:lnTo>
                  <a:lnTo>
                    <a:pt x="18763" y="127730"/>
                  </a:lnTo>
                  <a:lnTo>
                    <a:pt x="18922" y="169980"/>
                  </a:lnTo>
                  <a:lnTo>
                    <a:pt x="18993" y="211101"/>
                  </a:lnTo>
                  <a:lnTo>
                    <a:pt x="19024" y="243487"/>
                  </a:lnTo>
                  <a:lnTo>
                    <a:pt x="15671" y="288892"/>
                  </a:lnTo>
                  <a:lnTo>
                    <a:pt x="13581" y="330253"/>
                  </a:lnTo>
                  <a:lnTo>
                    <a:pt x="12960" y="369320"/>
                  </a:lnTo>
                  <a:lnTo>
                    <a:pt x="9406" y="407706"/>
                  </a:lnTo>
                  <a:lnTo>
                    <a:pt x="7255" y="442520"/>
                  </a:lnTo>
                  <a:lnTo>
                    <a:pt x="6618" y="488662"/>
                  </a:lnTo>
                  <a:lnTo>
                    <a:pt x="6403" y="532137"/>
                  </a:lnTo>
                  <a:lnTo>
                    <a:pt x="6360" y="571350"/>
                  </a:lnTo>
                  <a:lnTo>
                    <a:pt x="6352" y="592998"/>
                  </a:lnTo>
                  <a:lnTo>
                    <a:pt x="7057" y="592658"/>
                  </a:lnTo>
                  <a:lnTo>
                    <a:pt x="19050" y="566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212"/>
            <p:cNvSpPr/>
            <p:nvPr>
              <p:custDataLst>
                <p:tags r:id="rId57"/>
              </p:custDataLst>
            </p:nvPr>
          </p:nvSpPr>
          <p:spPr>
            <a:xfrm>
              <a:off x="6802161" y="5334392"/>
              <a:ext cx="125290" cy="247259"/>
            </a:xfrm>
            <a:custGeom>
              <a:avLst/>
              <a:gdLst/>
              <a:ahLst/>
              <a:cxnLst/>
              <a:rect l="0" t="0" r="0" b="0"/>
              <a:pathLst>
                <a:path w="125290" h="247259">
                  <a:moveTo>
                    <a:pt x="17739" y="18658"/>
                  </a:moveTo>
                  <a:lnTo>
                    <a:pt x="17739" y="18658"/>
                  </a:lnTo>
                  <a:lnTo>
                    <a:pt x="14368" y="18658"/>
                  </a:lnTo>
                  <a:lnTo>
                    <a:pt x="13375" y="17952"/>
                  </a:lnTo>
                  <a:lnTo>
                    <a:pt x="12713" y="16777"/>
                  </a:lnTo>
                  <a:lnTo>
                    <a:pt x="11651" y="13191"/>
                  </a:lnTo>
                  <a:lnTo>
                    <a:pt x="12269" y="12896"/>
                  </a:lnTo>
                  <a:lnTo>
                    <a:pt x="14837" y="12569"/>
                  </a:lnTo>
                  <a:lnTo>
                    <a:pt x="15804" y="14599"/>
                  </a:lnTo>
                  <a:lnTo>
                    <a:pt x="17569" y="60731"/>
                  </a:lnTo>
                  <a:lnTo>
                    <a:pt x="15824" y="107585"/>
                  </a:lnTo>
                  <a:lnTo>
                    <a:pt x="12265" y="151543"/>
                  </a:lnTo>
                  <a:lnTo>
                    <a:pt x="8277" y="196711"/>
                  </a:lnTo>
                  <a:lnTo>
                    <a:pt x="5465" y="241019"/>
                  </a:lnTo>
                  <a:lnTo>
                    <a:pt x="5323" y="245215"/>
                  </a:lnTo>
                  <a:lnTo>
                    <a:pt x="4523" y="245191"/>
                  </a:lnTo>
                  <a:lnTo>
                    <a:pt x="731" y="232378"/>
                  </a:lnTo>
                  <a:lnTo>
                    <a:pt x="0" y="213451"/>
                  </a:lnTo>
                  <a:lnTo>
                    <a:pt x="4682" y="167893"/>
                  </a:lnTo>
                  <a:lnTo>
                    <a:pt x="4801" y="164715"/>
                  </a:lnTo>
                  <a:lnTo>
                    <a:pt x="6815" y="159302"/>
                  </a:lnTo>
                  <a:lnTo>
                    <a:pt x="8340" y="156870"/>
                  </a:lnTo>
                  <a:lnTo>
                    <a:pt x="10767" y="155955"/>
                  </a:lnTo>
                  <a:lnTo>
                    <a:pt x="43908" y="156274"/>
                  </a:lnTo>
                  <a:lnTo>
                    <a:pt x="65320" y="149479"/>
                  </a:lnTo>
                  <a:lnTo>
                    <a:pt x="82166" y="136678"/>
                  </a:lnTo>
                  <a:lnTo>
                    <a:pt x="90588" y="123557"/>
                  </a:lnTo>
                  <a:lnTo>
                    <a:pt x="105115" y="85397"/>
                  </a:lnTo>
                  <a:lnTo>
                    <a:pt x="116503" y="42868"/>
                  </a:lnTo>
                  <a:lnTo>
                    <a:pt x="125089" y="196"/>
                  </a:lnTo>
                  <a:lnTo>
                    <a:pt x="125289" y="0"/>
                  </a:lnTo>
                  <a:lnTo>
                    <a:pt x="122282" y="39642"/>
                  </a:lnTo>
                  <a:lnTo>
                    <a:pt x="120211" y="76380"/>
                  </a:lnTo>
                  <a:lnTo>
                    <a:pt x="119597" y="114078"/>
                  </a:lnTo>
                  <a:lnTo>
                    <a:pt x="119372" y="160471"/>
                  </a:lnTo>
                  <a:lnTo>
                    <a:pt x="115974" y="204480"/>
                  </a:lnTo>
                  <a:lnTo>
                    <a:pt x="112989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213"/>
            <p:cNvSpPr/>
            <p:nvPr>
              <p:custDataLst>
                <p:tags r:id="rId58"/>
              </p:custDataLst>
            </p:nvPr>
          </p:nvSpPr>
          <p:spPr>
            <a:xfrm>
              <a:off x="6997700" y="5505450"/>
              <a:ext cx="12178" cy="101601"/>
            </a:xfrm>
            <a:custGeom>
              <a:avLst/>
              <a:gdLst/>
              <a:ahLst/>
              <a:cxnLst/>
              <a:rect l="0" t="0" r="0" b="0"/>
              <a:pathLst>
                <a:path w="12178" h="1016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935" y="6742"/>
                  </a:lnTo>
                  <a:lnTo>
                    <a:pt x="12177" y="17676"/>
                  </a:lnTo>
                  <a:lnTo>
                    <a:pt x="1719" y="6217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14"/>
            <p:cNvSpPr/>
            <p:nvPr>
              <p:custDataLst>
                <p:tags r:id="rId59"/>
              </p:custDataLst>
            </p:nvPr>
          </p:nvSpPr>
          <p:spPr>
            <a:xfrm>
              <a:off x="7215627" y="5448300"/>
              <a:ext cx="150374" cy="31751"/>
            </a:xfrm>
            <a:custGeom>
              <a:avLst/>
              <a:gdLst/>
              <a:ahLst/>
              <a:cxnLst/>
              <a:rect l="0" t="0" r="0" b="0"/>
              <a:pathLst>
                <a:path w="150374" h="31751">
                  <a:moveTo>
                    <a:pt x="17023" y="31750"/>
                  </a:moveTo>
                  <a:lnTo>
                    <a:pt x="17023" y="31750"/>
                  </a:lnTo>
                  <a:lnTo>
                    <a:pt x="4814" y="31750"/>
                  </a:lnTo>
                  <a:lnTo>
                    <a:pt x="2533" y="31045"/>
                  </a:lnTo>
                  <a:lnTo>
                    <a:pt x="1013" y="29868"/>
                  </a:lnTo>
                  <a:lnTo>
                    <a:pt x="0" y="28379"/>
                  </a:lnTo>
                  <a:lnTo>
                    <a:pt x="1441" y="26681"/>
                  </a:lnTo>
                  <a:lnTo>
                    <a:pt x="8686" y="22911"/>
                  </a:lnTo>
                  <a:lnTo>
                    <a:pt x="55489" y="12651"/>
                  </a:lnTo>
                  <a:lnTo>
                    <a:pt x="92625" y="6336"/>
                  </a:lnTo>
                  <a:lnTo>
                    <a:pt x="150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15"/>
            <p:cNvSpPr/>
            <p:nvPr>
              <p:custDataLst>
                <p:tags r:id="rId60"/>
              </p:custDataLst>
            </p:nvPr>
          </p:nvSpPr>
          <p:spPr>
            <a:xfrm>
              <a:off x="7385049" y="5454650"/>
              <a:ext cx="69852" cy="134932"/>
            </a:xfrm>
            <a:custGeom>
              <a:avLst/>
              <a:gdLst/>
              <a:ahLst/>
              <a:cxnLst/>
              <a:rect l="0" t="0" r="0" b="0"/>
              <a:pathLst>
                <a:path w="69852" h="134932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10140" y="7172"/>
                  </a:lnTo>
                  <a:lnTo>
                    <a:pt x="22369" y="17726"/>
                  </a:lnTo>
                  <a:lnTo>
                    <a:pt x="41343" y="43979"/>
                  </a:lnTo>
                  <a:lnTo>
                    <a:pt x="49879" y="69005"/>
                  </a:lnTo>
                  <a:lnTo>
                    <a:pt x="53213" y="89229"/>
                  </a:lnTo>
                  <a:lnTo>
                    <a:pt x="51123" y="111810"/>
                  </a:lnTo>
                  <a:lnTo>
                    <a:pt x="47888" y="122836"/>
                  </a:lnTo>
                  <a:lnTo>
                    <a:pt x="42215" y="130558"/>
                  </a:lnTo>
                  <a:lnTo>
                    <a:pt x="38727" y="133605"/>
                  </a:lnTo>
                  <a:lnTo>
                    <a:pt x="34990" y="134931"/>
                  </a:lnTo>
                  <a:lnTo>
                    <a:pt x="27075" y="134523"/>
                  </a:lnTo>
                  <a:lnTo>
                    <a:pt x="24401" y="130604"/>
                  </a:lnTo>
                  <a:lnTo>
                    <a:pt x="21429" y="116843"/>
                  </a:lnTo>
                  <a:lnTo>
                    <a:pt x="26498" y="89262"/>
                  </a:lnTo>
                  <a:lnTo>
                    <a:pt x="40307" y="62117"/>
                  </a:lnTo>
                  <a:lnTo>
                    <a:pt x="6985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16"/>
            <p:cNvSpPr/>
            <p:nvPr>
              <p:custDataLst>
                <p:tags r:id="rId61"/>
              </p:custDataLst>
            </p:nvPr>
          </p:nvSpPr>
          <p:spPr>
            <a:xfrm>
              <a:off x="7506219" y="5461000"/>
              <a:ext cx="266182" cy="143259"/>
            </a:xfrm>
            <a:custGeom>
              <a:avLst/>
              <a:gdLst/>
              <a:ahLst/>
              <a:cxnLst/>
              <a:rect l="0" t="0" r="0" b="0"/>
              <a:pathLst>
                <a:path w="266182" h="143259">
                  <a:moveTo>
                    <a:pt x="12181" y="0"/>
                  </a:moveTo>
                  <a:lnTo>
                    <a:pt x="12181" y="0"/>
                  </a:lnTo>
                  <a:lnTo>
                    <a:pt x="17648" y="0"/>
                  </a:lnTo>
                  <a:lnTo>
                    <a:pt x="13993" y="5775"/>
                  </a:lnTo>
                  <a:lnTo>
                    <a:pt x="3413" y="46239"/>
                  </a:lnTo>
                  <a:lnTo>
                    <a:pt x="0" y="85712"/>
                  </a:lnTo>
                  <a:lnTo>
                    <a:pt x="2954" y="118766"/>
                  </a:lnTo>
                  <a:lnTo>
                    <a:pt x="6433" y="126868"/>
                  </a:lnTo>
                  <a:lnTo>
                    <a:pt x="8349" y="129029"/>
                  </a:lnTo>
                  <a:lnTo>
                    <a:pt x="10332" y="129763"/>
                  </a:lnTo>
                  <a:lnTo>
                    <a:pt x="12359" y="129548"/>
                  </a:lnTo>
                  <a:lnTo>
                    <a:pt x="14417" y="128698"/>
                  </a:lnTo>
                  <a:lnTo>
                    <a:pt x="41856" y="101475"/>
                  </a:lnTo>
                  <a:lnTo>
                    <a:pt x="67777" y="61812"/>
                  </a:lnTo>
                  <a:lnTo>
                    <a:pt x="74640" y="41501"/>
                  </a:lnTo>
                  <a:lnTo>
                    <a:pt x="70518" y="57389"/>
                  </a:lnTo>
                  <a:lnTo>
                    <a:pt x="71563" y="75566"/>
                  </a:lnTo>
                  <a:lnTo>
                    <a:pt x="78238" y="103199"/>
                  </a:lnTo>
                  <a:lnTo>
                    <a:pt x="87649" y="117753"/>
                  </a:lnTo>
                  <a:lnTo>
                    <a:pt x="97228" y="124772"/>
                  </a:lnTo>
                  <a:lnTo>
                    <a:pt x="102745" y="127631"/>
                  </a:lnTo>
                  <a:lnTo>
                    <a:pt x="118283" y="128927"/>
                  </a:lnTo>
                  <a:lnTo>
                    <a:pt x="134832" y="126445"/>
                  </a:lnTo>
                  <a:lnTo>
                    <a:pt x="146891" y="120638"/>
                  </a:lnTo>
                  <a:lnTo>
                    <a:pt x="177007" y="95083"/>
                  </a:lnTo>
                  <a:lnTo>
                    <a:pt x="188411" y="80619"/>
                  </a:lnTo>
                  <a:lnTo>
                    <a:pt x="199130" y="53110"/>
                  </a:lnTo>
                  <a:lnTo>
                    <a:pt x="201103" y="42184"/>
                  </a:lnTo>
                  <a:lnTo>
                    <a:pt x="199512" y="38706"/>
                  </a:lnTo>
                  <a:lnTo>
                    <a:pt x="196335" y="36388"/>
                  </a:lnTo>
                  <a:lnTo>
                    <a:pt x="192100" y="34842"/>
                  </a:lnTo>
                  <a:lnTo>
                    <a:pt x="187866" y="35222"/>
                  </a:lnTo>
                  <a:lnTo>
                    <a:pt x="179398" y="39408"/>
                  </a:lnTo>
                  <a:lnTo>
                    <a:pt x="172812" y="47853"/>
                  </a:lnTo>
                  <a:lnTo>
                    <a:pt x="162836" y="73893"/>
                  </a:lnTo>
                  <a:lnTo>
                    <a:pt x="162966" y="101309"/>
                  </a:lnTo>
                  <a:lnTo>
                    <a:pt x="167473" y="121661"/>
                  </a:lnTo>
                  <a:lnTo>
                    <a:pt x="176920" y="131918"/>
                  </a:lnTo>
                  <a:lnTo>
                    <a:pt x="189821" y="139769"/>
                  </a:lnTo>
                  <a:lnTo>
                    <a:pt x="202610" y="143258"/>
                  </a:lnTo>
                  <a:lnTo>
                    <a:pt x="26618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17"/>
            <p:cNvSpPr/>
            <p:nvPr>
              <p:custDataLst>
                <p:tags r:id="rId62"/>
              </p:custDataLst>
            </p:nvPr>
          </p:nvSpPr>
          <p:spPr>
            <a:xfrm>
              <a:off x="7734300" y="5378731"/>
              <a:ext cx="103854" cy="329920"/>
            </a:xfrm>
            <a:custGeom>
              <a:avLst/>
              <a:gdLst/>
              <a:ahLst/>
              <a:cxnLst/>
              <a:rect l="0" t="0" r="0" b="0"/>
              <a:pathLst>
                <a:path w="103854" h="329920">
                  <a:moveTo>
                    <a:pt x="88900" y="31469"/>
                  </a:moveTo>
                  <a:lnTo>
                    <a:pt x="88900" y="31469"/>
                  </a:lnTo>
                  <a:lnTo>
                    <a:pt x="87018" y="18917"/>
                  </a:lnTo>
                  <a:lnTo>
                    <a:pt x="83432" y="140"/>
                  </a:lnTo>
                  <a:lnTo>
                    <a:pt x="83844" y="0"/>
                  </a:lnTo>
                  <a:lnTo>
                    <a:pt x="94836" y="33962"/>
                  </a:lnTo>
                  <a:lnTo>
                    <a:pt x="102967" y="77050"/>
                  </a:lnTo>
                  <a:lnTo>
                    <a:pt x="103853" y="110994"/>
                  </a:lnTo>
                  <a:lnTo>
                    <a:pt x="100386" y="156396"/>
                  </a:lnTo>
                  <a:lnTo>
                    <a:pt x="93008" y="195249"/>
                  </a:lnTo>
                  <a:lnTo>
                    <a:pt x="81886" y="240628"/>
                  </a:lnTo>
                  <a:lnTo>
                    <a:pt x="65485" y="286724"/>
                  </a:lnTo>
                  <a:lnTo>
                    <a:pt x="44293" y="314802"/>
                  </a:lnTo>
                  <a:lnTo>
                    <a:pt x="34737" y="322730"/>
                  </a:lnTo>
                  <a:lnTo>
                    <a:pt x="0" y="32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2218"/>
          <p:cNvSpPr/>
          <p:nvPr>
            <p:custDataLst>
              <p:tags r:id="rId8"/>
            </p:custDataLst>
          </p:nvPr>
        </p:nvSpPr>
        <p:spPr>
          <a:xfrm>
            <a:off x="7274344" y="5316715"/>
            <a:ext cx="59907" cy="295124"/>
          </a:xfrm>
          <a:custGeom>
            <a:avLst/>
            <a:gdLst/>
            <a:ahLst/>
            <a:cxnLst/>
            <a:rect l="0" t="0" r="0" b="0"/>
            <a:pathLst>
              <a:path w="59907" h="295124">
                <a:moveTo>
                  <a:pt x="53556" y="10935"/>
                </a:moveTo>
                <a:lnTo>
                  <a:pt x="53556" y="10935"/>
                </a:lnTo>
                <a:lnTo>
                  <a:pt x="53555" y="0"/>
                </a:lnTo>
                <a:lnTo>
                  <a:pt x="42019" y="41677"/>
                </a:lnTo>
                <a:lnTo>
                  <a:pt x="31480" y="76723"/>
                </a:lnTo>
                <a:lnTo>
                  <a:pt x="20125" y="118779"/>
                </a:lnTo>
                <a:lnTo>
                  <a:pt x="11979" y="165969"/>
                </a:lnTo>
                <a:lnTo>
                  <a:pt x="5096" y="210839"/>
                </a:lnTo>
                <a:lnTo>
                  <a:pt x="0" y="250553"/>
                </a:lnTo>
                <a:lnTo>
                  <a:pt x="2331" y="282154"/>
                </a:lnTo>
                <a:lnTo>
                  <a:pt x="5625" y="293284"/>
                </a:lnTo>
                <a:lnTo>
                  <a:pt x="8902" y="295123"/>
                </a:lnTo>
                <a:lnTo>
                  <a:pt x="13203" y="294938"/>
                </a:lnTo>
                <a:lnTo>
                  <a:pt x="29370" y="287936"/>
                </a:lnTo>
                <a:lnTo>
                  <a:pt x="35314" y="284502"/>
                </a:lnTo>
                <a:lnTo>
                  <a:pt x="59906" y="2268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397"/>
          <p:cNvGrpSpPr/>
          <p:nvPr/>
        </p:nvGrpSpPr>
        <p:grpSpPr>
          <a:xfrm>
            <a:off x="2235461" y="5893062"/>
            <a:ext cx="507740" cy="398325"/>
            <a:chOff x="2235461" y="5893062"/>
            <a:chExt cx="507740" cy="398325"/>
          </a:xfrm>
        </p:grpSpPr>
        <p:sp>
          <p:nvSpPr>
            <p:cNvPr id="201" name="SMARTInkShape-2219"/>
            <p:cNvSpPr/>
            <p:nvPr>
              <p:custDataLst>
                <p:tags r:id="rId51"/>
              </p:custDataLst>
            </p:nvPr>
          </p:nvSpPr>
          <p:spPr>
            <a:xfrm>
              <a:off x="2279844" y="5893062"/>
              <a:ext cx="63307" cy="286216"/>
            </a:xfrm>
            <a:custGeom>
              <a:avLst/>
              <a:gdLst/>
              <a:ahLst/>
              <a:cxnLst/>
              <a:rect l="0" t="0" r="0" b="0"/>
              <a:pathLst>
                <a:path w="63307" h="286216">
                  <a:moveTo>
                    <a:pt x="18856" y="6088"/>
                  </a:moveTo>
                  <a:lnTo>
                    <a:pt x="18856" y="6088"/>
                  </a:lnTo>
                  <a:lnTo>
                    <a:pt x="18856" y="0"/>
                  </a:lnTo>
                  <a:lnTo>
                    <a:pt x="11948" y="46819"/>
                  </a:lnTo>
                  <a:lnTo>
                    <a:pt x="7872" y="87536"/>
                  </a:lnTo>
                  <a:lnTo>
                    <a:pt x="4783" y="128293"/>
                  </a:lnTo>
                  <a:lnTo>
                    <a:pt x="789" y="172827"/>
                  </a:lnTo>
                  <a:lnTo>
                    <a:pt x="0" y="216511"/>
                  </a:lnTo>
                  <a:lnTo>
                    <a:pt x="1726" y="257960"/>
                  </a:lnTo>
                  <a:lnTo>
                    <a:pt x="6725" y="279214"/>
                  </a:lnTo>
                  <a:lnTo>
                    <a:pt x="8652" y="283421"/>
                  </a:lnTo>
                  <a:lnTo>
                    <a:pt x="11348" y="285521"/>
                  </a:lnTo>
                  <a:lnTo>
                    <a:pt x="14556" y="286215"/>
                  </a:lnTo>
                  <a:lnTo>
                    <a:pt x="18106" y="285973"/>
                  </a:lnTo>
                  <a:lnTo>
                    <a:pt x="36586" y="275518"/>
                  </a:lnTo>
                  <a:lnTo>
                    <a:pt x="63306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220"/>
            <p:cNvSpPr/>
            <p:nvPr>
              <p:custDataLst>
                <p:tags r:id="rId52"/>
              </p:custDataLst>
            </p:nvPr>
          </p:nvSpPr>
          <p:spPr>
            <a:xfrm>
              <a:off x="2235461" y="6064250"/>
              <a:ext cx="94990" cy="19051"/>
            </a:xfrm>
            <a:custGeom>
              <a:avLst/>
              <a:gdLst/>
              <a:ahLst/>
              <a:cxnLst/>
              <a:rect l="0" t="0" r="0" b="0"/>
              <a:pathLst>
                <a:path w="94990" h="19051">
                  <a:moveTo>
                    <a:pt x="6089" y="19050"/>
                  </a:moveTo>
                  <a:lnTo>
                    <a:pt x="6089" y="19050"/>
                  </a:lnTo>
                  <a:lnTo>
                    <a:pt x="622" y="19050"/>
                  </a:lnTo>
                  <a:lnTo>
                    <a:pt x="327" y="18345"/>
                  </a:lnTo>
                  <a:lnTo>
                    <a:pt x="0" y="15679"/>
                  </a:lnTo>
                  <a:lnTo>
                    <a:pt x="5500" y="12143"/>
                  </a:lnTo>
                  <a:lnTo>
                    <a:pt x="14999" y="8924"/>
                  </a:lnTo>
                  <a:lnTo>
                    <a:pt x="56539" y="2212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21"/>
            <p:cNvSpPr/>
            <p:nvPr>
              <p:custDataLst>
                <p:tags r:id="rId53"/>
              </p:custDataLst>
            </p:nvPr>
          </p:nvSpPr>
          <p:spPr>
            <a:xfrm>
              <a:off x="2385985" y="6052433"/>
              <a:ext cx="77385" cy="237647"/>
            </a:xfrm>
            <a:custGeom>
              <a:avLst/>
              <a:gdLst/>
              <a:ahLst/>
              <a:cxnLst/>
              <a:rect l="0" t="0" r="0" b="0"/>
              <a:pathLst>
                <a:path w="77385" h="237647">
                  <a:moveTo>
                    <a:pt x="7965" y="5467"/>
                  </a:moveTo>
                  <a:lnTo>
                    <a:pt x="7965" y="5467"/>
                  </a:lnTo>
                  <a:lnTo>
                    <a:pt x="2498" y="0"/>
                  </a:lnTo>
                  <a:lnTo>
                    <a:pt x="1693" y="22338"/>
                  </a:lnTo>
                  <a:lnTo>
                    <a:pt x="10460" y="65471"/>
                  </a:lnTo>
                  <a:lnTo>
                    <a:pt x="13173" y="83610"/>
                  </a:lnTo>
                  <a:lnTo>
                    <a:pt x="14964" y="87196"/>
                  </a:lnTo>
                  <a:lnTo>
                    <a:pt x="17570" y="89585"/>
                  </a:lnTo>
                  <a:lnTo>
                    <a:pt x="26098" y="92950"/>
                  </a:lnTo>
                  <a:lnTo>
                    <a:pt x="28521" y="93423"/>
                  </a:lnTo>
                  <a:lnTo>
                    <a:pt x="30841" y="92327"/>
                  </a:lnTo>
                  <a:lnTo>
                    <a:pt x="35301" y="87345"/>
                  </a:lnTo>
                  <a:lnTo>
                    <a:pt x="47571" y="63921"/>
                  </a:lnTo>
                  <a:lnTo>
                    <a:pt x="58764" y="24521"/>
                  </a:lnTo>
                  <a:lnTo>
                    <a:pt x="52438" y="30844"/>
                  </a:lnTo>
                  <a:lnTo>
                    <a:pt x="55793" y="30860"/>
                  </a:lnTo>
                  <a:lnTo>
                    <a:pt x="59325" y="32745"/>
                  </a:lnTo>
                  <a:lnTo>
                    <a:pt x="61255" y="34236"/>
                  </a:lnTo>
                  <a:lnTo>
                    <a:pt x="63399" y="37774"/>
                  </a:lnTo>
                  <a:lnTo>
                    <a:pt x="74545" y="84875"/>
                  </a:lnTo>
                  <a:lnTo>
                    <a:pt x="77384" y="128918"/>
                  </a:lnTo>
                  <a:lnTo>
                    <a:pt x="74359" y="167279"/>
                  </a:lnTo>
                  <a:lnTo>
                    <a:pt x="59912" y="210542"/>
                  </a:lnTo>
                  <a:lnTo>
                    <a:pt x="53630" y="221495"/>
                  </a:lnTo>
                  <a:lnTo>
                    <a:pt x="43783" y="231066"/>
                  </a:lnTo>
                  <a:lnTo>
                    <a:pt x="34232" y="236260"/>
                  </a:lnTo>
                  <a:lnTo>
                    <a:pt x="29710" y="237646"/>
                  </a:lnTo>
                  <a:lnTo>
                    <a:pt x="19040" y="235423"/>
                  </a:lnTo>
                  <a:lnTo>
                    <a:pt x="13232" y="232854"/>
                  </a:lnTo>
                  <a:lnTo>
                    <a:pt x="4896" y="222475"/>
                  </a:lnTo>
                  <a:lnTo>
                    <a:pt x="1686" y="215756"/>
                  </a:lnTo>
                  <a:lnTo>
                    <a:pt x="0" y="202645"/>
                  </a:lnTo>
                  <a:lnTo>
                    <a:pt x="539" y="196186"/>
                  </a:lnTo>
                  <a:lnTo>
                    <a:pt x="6781" y="183364"/>
                  </a:lnTo>
                  <a:lnTo>
                    <a:pt x="20665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222"/>
            <p:cNvSpPr/>
            <p:nvPr>
              <p:custDataLst>
                <p:tags r:id="rId54"/>
              </p:custDataLst>
            </p:nvPr>
          </p:nvSpPr>
          <p:spPr>
            <a:xfrm>
              <a:off x="2534545" y="6058324"/>
              <a:ext cx="79754" cy="233063"/>
            </a:xfrm>
            <a:custGeom>
              <a:avLst/>
              <a:gdLst/>
              <a:ahLst/>
              <a:cxnLst/>
              <a:rect l="0" t="0" r="0" b="0"/>
              <a:pathLst>
                <a:path w="79754" h="233063">
                  <a:moveTo>
                    <a:pt x="30855" y="50376"/>
                  </a:moveTo>
                  <a:lnTo>
                    <a:pt x="30855" y="50376"/>
                  </a:lnTo>
                  <a:lnTo>
                    <a:pt x="25388" y="50375"/>
                  </a:lnTo>
                  <a:lnTo>
                    <a:pt x="21395" y="53747"/>
                  </a:lnTo>
                  <a:lnTo>
                    <a:pt x="19595" y="59165"/>
                  </a:lnTo>
                  <a:lnTo>
                    <a:pt x="16400" y="96774"/>
                  </a:lnTo>
                  <a:lnTo>
                    <a:pt x="13166" y="135384"/>
                  </a:lnTo>
                  <a:lnTo>
                    <a:pt x="12208" y="174341"/>
                  </a:lnTo>
                  <a:lnTo>
                    <a:pt x="11884" y="215738"/>
                  </a:lnTo>
                  <a:lnTo>
                    <a:pt x="9959" y="228057"/>
                  </a:lnTo>
                  <a:lnTo>
                    <a:pt x="8458" y="232331"/>
                  </a:lnTo>
                  <a:lnTo>
                    <a:pt x="7457" y="233062"/>
                  </a:lnTo>
                  <a:lnTo>
                    <a:pt x="6789" y="231434"/>
                  </a:lnTo>
                  <a:lnTo>
                    <a:pt x="546" y="191276"/>
                  </a:lnTo>
                  <a:lnTo>
                    <a:pt x="0" y="143929"/>
                  </a:lnTo>
                  <a:lnTo>
                    <a:pt x="4169" y="97339"/>
                  </a:lnTo>
                  <a:lnTo>
                    <a:pt x="11943" y="59810"/>
                  </a:lnTo>
                  <a:lnTo>
                    <a:pt x="23408" y="26839"/>
                  </a:lnTo>
                  <a:lnTo>
                    <a:pt x="38056" y="7890"/>
                  </a:lnTo>
                  <a:lnTo>
                    <a:pt x="47226" y="213"/>
                  </a:lnTo>
                  <a:lnTo>
                    <a:pt x="52352" y="0"/>
                  </a:lnTo>
                  <a:lnTo>
                    <a:pt x="63693" y="5409"/>
                  </a:lnTo>
                  <a:lnTo>
                    <a:pt x="75235" y="16983"/>
                  </a:lnTo>
                  <a:lnTo>
                    <a:pt x="79753" y="42834"/>
                  </a:lnTo>
                  <a:lnTo>
                    <a:pt x="74349" y="73933"/>
                  </a:lnTo>
                  <a:lnTo>
                    <a:pt x="63811" y="95377"/>
                  </a:lnTo>
                  <a:lnTo>
                    <a:pt x="53969" y="104008"/>
                  </a:lnTo>
                  <a:lnTo>
                    <a:pt x="44656" y="108784"/>
                  </a:lnTo>
                  <a:lnTo>
                    <a:pt x="37205" y="10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223"/>
            <p:cNvSpPr/>
            <p:nvPr>
              <p:custDataLst>
                <p:tags r:id="rId55"/>
              </p:custDataLst>
            </p:nvPr>
          </p:nvSpPr>
          <p:spPr>
            <a:xfrm>
              <a:off x="2658391" y="6068806"/>
              <a:ext cx="84810" cy="91015"/>
            </a:xfrm>
            <a:custGeom>
              <a:avLst/>
              <a:gdLst/>
              <a:ahLst/>
              <a:cxnLst/>
              <a:rect l="0" t="0" r="0" b="0"/>
              <a:pathLst>
                <a:path w="84810" h="91015">
                  <a:moveTo>
                    <a:pt x="27659" y="27194"/>
                  </a:moveTo>
                  <a:lnTo>
                    <a:pt x="27659" y="27194"/>
                  </a:lnTo>
                  <a:lnTo>
                    <a:pt x="33126" y="32661"/>
                  </a:lnTo>
                  <a:lnTo>
                    <a:pt x="33748" y="36653"/>
                  </a:lnTo>
                  <a:lnTo>
                    <a:pt x="35246" y="36323"/>
                  </a:lnTo>
                  <a:lnTo>
                    <a:pt x="40673" y="32191"/>
                  </a:lnTo>
                  <a:lnTo>
                    <a:pt x="44027" y="27534"/>
                  </a:lnTo>
                  <a:lnTo>
                    <a:pt x="49550" y="12052"/>
                  </a:lnTo>
                  <a:lnTo>
                    <a:pt x="50014" y="7927"/>
                  </a:lnTo>
                  <a:lnTo>
                    <a:pt x="48648" y="1462"/>
                  </a:lnTo>
                  <a:lnTo>
                    <a:pt x="46591" y="162"/>
                  </a:lnTo>
                  <a:lnTo>
                    <a:pt x="43808" y="0"/>
                  </a:lnTo>
                  <a:lnTo>
                    <a:pt x="40542" y="599"/>
                  </a:lnTo>
                  <a:lnTo>
                    <a:pt x="22461" y="11553"/>
                  </a:lnTo>
                  <a:lnTo>
                    <a:pt x="12884" y="22359"/>
                  </a:lnTo>
                  <a:lnTo>
                    <a:pt x="6275" y="35628"/>
                  </a:lnTo>
                  <a:lnTo>
                    <a:pt x="0" y="60816"/>
                  </a:lnTo>
                  <a:lnTo>
                    <a:pt x="785" y="72946"/>
                  </a:lnTo>
                  <a:lnTo>
                    <a:pt x="4098" y="78157"/>
                  </a:lnTo>
                  <a:lnTo>
                    <a:pt x="15306" y="87709"/>
                  </a:lnTo>
                  <a:lnTo>
                    <a:pt x="35339" y="91014"/>
                  </a:lnTo>
                  <a:lnTo>
                    <a:pt x="84809" y="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98"/>
          <p:cNvGrpSpPr/>
          <p:nvPr/>
        </p:nvGrpSpPr>
        <p:grpSpPr>
          <a:xfrm>
            <a:off x="2997200" y="5969883"/>
            <a:ext cx="984251" cy="236488"/>
            <a:chOff x="2997200" y="5969883"/>
            <a:chExt cx="984251" cy="236488"/>
          </a:xfrm>
        </p:grpSpPr>
        <p:sp>
          <p:nvSpPr>
            <p:cNvPr id="207" name="SMARTInkShape-2224"/>
            <p:cNvSpPr/>
            <p:nvPr>
              <p:custDataLst>
                <p:tags r:id="rId44"/>
              </p:custDataLst>
            </p:nvPr>
          </p:nvSpPr>
          <p:spPr>
            <a:xfrm>
              <a:off x="2997200" y="5969883"/>
              <a:ext cx="6351" cy="234068"/>
            </a:xfrm>
            <a:custGeom>
              <a:avLst/>
              <a:gdLst/>
              <a:ahLst/>
              <a:cxnLst/>
              <a:rect l="0" t="0" r="0" b="0"/>
              <a:pathLst>
                <a:path w="635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3391"/>
                  </a:lnTo>
                  <a:lnTo>
                    <a:pt x="0" y="89237"/>
                  </a:lnTo>
                  <a:lnTo>
                    <a:pt x="0" y="136600"/>
                  </a:lnTo>
                  <a:lnTo>
                    <a:pt x="0" y="184084"/>
                  </a:lnTo>
                  <a:lnTo>
                    <a:pt x="63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225"/>
            <p:cNvSpPr/>
            <p:nvPr>
              <p:custDataLst>
                <p:tags r:id="rId45"/>
              </p:custDataLst>
            </p:nvPr>
          </p:nvSpPr>
          <p:spPr>
            <a:xfrm>
              <a:off x="3079750" y="5977115"/>
              <a:ext cx="12701" cy="220486"/>
            </a:xfrm>
            <a:custGeom>
              <a:avLst/>
              <a:gdLst/>
              <a:ahLst/>
              <a:cxnLst/>
              <a:rect l="0" t="0" r="0" b="0"/>
              <a:pathLst>
                <a:path w="12701" h="2204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126" y="2234"/>
                  </a:lnTo>
                  <a:lnTo>
                    <a:pt x="12474" y="44485"/>
                  </a:lnTo>
                  <a:lnTo>
                    <a:pt x="12633" y="85160"/>
                  </a:lnTo>
                  <a:lnTo>
                    <a:pt x="11975" y="124650"/>
                  </a:lnTo>
                  <a:lnTo>
                    <a:pt x="9552" y="168393"/>
                  </a:lnTo>
                  <a:lnTo>
                    <a:pt x="1270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226"/>
            <p:cNvSpPr/>
            <p:nvPr>
              <p:custDataLst>
                <p:tags r:id="rId46"/>
              </p:custDataLst>
            </p:nvPr>
          </p:nvSpPr>
          <p:spPr>
            <a:xfrm>
              <a:off x="3441700" y="6082530"/>
              <a:ext cx="101601" cy="104291"/>
            </a:xfrm>
            <a:custGeom>
              <a:avLst/>
              <a:gdLst/>
              <a:ahLst/>
              <a:cxnLst/>
              <a:rect l="0" t="0" r="0" b="0"/>
              <a:pathLst>
                <a:path w="101601" h="104291">
                  <a:moveTo>
                    <a:pt x="0" y="38870"/>
                  </a:moveTo>
                  <a:lnTo>
                    <a:pt x="0" y="38870"/>
                  </a:lnTo>
                  <a:lnTo>
                    <a:pt x="18297" y="38870"/>
                  </a:lnTo>
                  <a:lnTo>
                    <a:pt x="24124" y="36988"/>
                  </a:lnTo>
                  <a:lnTo>
                    <a:pt x="36986" y="26661"/>
                  </a:lnTo>
                  <a:lnTo>
                    <a:pt x="41133" y="19096"/>
                  </a:lnTo>
                  <a:lnTo>
                    <a:pt x="43795" y="2744"/>
                  </a:lnTo>
                  <a:lnTo>
                    <a:pt x="42602" y="674"/>
                  </a:lnTo>
                  <a:lnTo>
                    <a:pt x="40396" y="0"/>
                  </a:lnTo>
                  <a:lnTo>
                    <a:pt x="37513" y="257"/>
                  </a:lnTo>
                  <a:lnTo>
                    <a:pt x="30549" y="4305"/>
                  </a:lnTo>
                  <a:lnTo>
                    <a:pt x="11208" y="21772"/>
                  </a:lnTo>
                  <a:lnTo>
                    <a:pt x="4981" y="33387"/>
                  </a:lnTo>
                  <a:lnTo>
                    <a:pt x="2920" y="46311"/>
                  </a:lnTo>
                  <a:lnTo>
                    <a:pt x="4355" y="61463"/>
                  </a:lnTo>
                  <a:lnTo>
                    <a:pt x="11107" y="75722"/>
                  </a:lnTo>
                  <a:lnTo>
                    <a:pt x="29318" y="98753"/>
                  </a:lnTo>
                  <a:lnTo>
                    <a:pt x="45486" y="104290"/>
                  </a:lnTo>
                  <a:lnTo>
                    <a:pt x="101600" y="10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227"/>
            <p:cNvSpPr/>
            <p:nvPr>
              <p:custDataLst>
                <p:tags r:id="rId47"/>
              </p:custDataLst>
            </p:nvPr>
          </p:nvSpPr>
          <p:spPr>
            <a:xfrm>
              <a:off x="3569583" y="6076950"/>
              <a:ext cx="62618" cy="120260"/>
            </a:xfrm>
            <a:custGeom>
              <a:avLst/>
              <a:gdLst/>
              <a:ahLst/>
              <a:cxnLst/>
              <a:rect l="0" t="0" r="0" b="0"/>
              <a:pathLst>
                <a:path w="62618" h="120260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0806" y="15696"/>
                  </a:lnTo>
                  <a:lnTo>
                    <a:pt x="40717" y="38693"/>
                  </a:lnTo>
                  <a:lnTo>
                    <a:pt x="50562" y="67439"/>
                  </a:lnTo>
                  <a:lnTo>
                    <a:pt x="51205" y="96024"/>
                  </a:lnTo>
                  <a:lnTo>
                    <a:pt x="46928" y="115627"/>
                  </a:lnTo>
                  <a:lnTo>
                    <a:pt x="44396" y="118713"/>
                  </a:lnTo>
                  <a:lnTo>
                    <a:pt x="41298" y="120064"/>
                  </a:lnTo>
                  <a:lnTo>
                    <a:pt x="37821" y="120259"/>
                  </a:lnTo>
                  <a:lnTo>
                    <a:pt x="34797" y="118273"/>
                  </a:lnTo>
                  <a:lnTo>
                    <a:pt x="29557" y="110420"/>
                  </a:lnTo>
                  <a:lnTo>
                    <a:pt x="26010" y="94101"/>
                  </a:lnTo>
                  <a:lnTo>
                    <a:pt x="34245" y="61601"/>
                  </a:lnTo>
                  <a:lnTo>
                    <a:pt x="626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28"/>
            <p:cNvSpPr/>
            <p:nvPr>
              <p:custDataLst>
                <p:tags r:id="rId48"/>
              </p:custDataLst>
            </p:nvPr>
          </p:nvSpPr>
          <p:spPr>
            <a:xfrm>
              <a:off x="3663950" y="6086580"/>
              <a:ext cx="95251" cy="119791"/>
            </a:xfrm>
            <a:custGeom>
              <a:avLst/>
              <a:gdLst/>
              <a:ahLst/>
              <a:cxnLst/>
              <a:rect l="0" t="0" r="0" b="0"/>
              <a:pathLst>
                <a:path w="95251" h="119791">
                  <a:moveTo>
                    <a:pt x="0" y="9420"/>
                  </a:moveTo>
                  <a:lnTo>
                    <a:pt x="0" y="9420"/>
                  </a:lnTo>
                  <a:lnTo>
                    <a:pt x="6742" y="6049"/>
                  </a:lnTo>
                  <a:lnTo>
                    <a:pt x="8728" y="4350"/>
                  </a:lnTo>
                  <a:lnTo>
                    <a:pt x="10935" y="581"/>
                  </a:lnTo>
                  <a:lnTo>
                    <a:pt x="12934" y="0"/>
                  </a:lnTo>
                  <a:lnTo>
                    <a:pt x="18919" y="1235"/>
                  </a:lnTo>
                  <a:lnTo>
                    <a:pt x="33592" y="9268"/>
                  </a:lnTo>
                  <a:lnTo>
                    <a:pt x="44604" y="20586"/>
                  </a:lnTo>
                  <a:lnTo>
                    <a:pt x="55706" y="39618"/>
                  </a:lnTo>
                  <a:lnTo>
                    <a:pt x="61190" y="66503"/>
                  </a:lnTo>
                  <a:lnTo>
                    <a:pt x="57974" y="97052"/>
                  </a:lnTo>
                  <a:lnTo>
                    <a:pt x="51884" y="119790"/>
                  </a:lnTo>
                  <a:lnTo>
                    <a:pt x="50817" y="118277"/>
                  </a:lnTo>
                  <a:lnTo>
                    <a:pt x="47750" y="109071"/>
                  </a:lnTo>
                  <a:lnTo>
                    <a:pt x="48799" y="77908"/>
                  </a:lnTo>
                  <a:lnTo>
                    <a:pt x="60320" y="47509"/>
                  </a:lnTo>
                  <a:lnTo>
                    <a:pt x="952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29"/>
            <p:cNvSpPr/>
            <p:nvPr>
              <p:custDataLst>
                <p:tags r:id="rId49"/>
              </p:custDataLst>
            </p:nvPr>
          </p:nvSpPr>
          <p:spPr>
            <a:xfrm>
              <a:off x="3780047" y="6096000"/>
              <a:ext cx="56911" cy="102520"/>
            </a:xfrm>
            <a:custGeom>
              <a:avLst/>
              <a:gdLst/>
              <a:ahLst/>
              <a:cxnLst/>
              <a:rect l="0" t="0" r="0" b="0"/>
              <a:pathLst>
                <a:path w="56911" h="102520">
                  <a:moveTo>
                    <a:pt x="49003" y="12700"/>
                  </a:moveTo>
                  <a:lnTo>
                    <a:pt x="49003" y="12700"/>
                  </a:lnTo>
                  <a:lnTo>
                    <a:pt x="45632" y="12699"/>
                  </a:lnTo>
                  <a:lnTo>
                    <a:pt x="14973" y="22160"/>
                  </a:lnTo>
                  <a:lnTo>
                    <a:pt x="10794" y="25357"/>
                  </a:lnTo>
                  <a:lnTo>
                    <a:pt x="2247" y="38557"/>
                  </a:lnTo>
                  <a:lnTo>
                    <a:pt x="0" y="44888"/>
                  </a:lnTo>
                  <a:lnTo>
                    <a:pt x="2106" y="65903"/>
                  </a:lnTo>
                  <a:lnTo>
                    <a:pt x="9110" y="80797"/>
                  </a:lnTo>
                  <a:lnTo>
                    <a:pt x="24111" y="100861"/>
                  </a:lnTo>
                  <a:lnTo>
                    <a:pt x="28175" y="102519"/>
                  </a:lnTo>
                  <a:lnTo>
                    <a:pt x="38335" y="102479"/>
                  </a:lnTo>
                  <a:lnTo>
                    <a:pt x="42596" y="100775"/>
                  </a:lnTo>
                  <a:lnTo>
                    <a:pt x="49213" y="95118"/>
                  </a:lnTo>
                  <a:lnTo>
                    <a:pt x="56904" y="77258"/>
                  </a:lnTo>
                  <a:lnTo>
                    <a:pt x="56910" y="50721"/>
                  </a:lnTo>
                  <a:lnTo>
                    <a:pt x="49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30"/>
            <p:cNvSpPr/>
            <p:nvPr>
              <p:custDataLst>
                <p:tags r:id="rId50"/>
              </p:custDataLst>
            </p:nvPr>
          </p:nvSpPr>
          <p:spPr>
            <a:xfrm>
              <a:off x="3867150" y="6089650"/>
              <a:ext cx="114301" cy="103057"/>
            </a:xfrm>
            <a:custGeom>
              <a:avLst/>
              <a:gdLst/>
              <a:ahLst/>
              <a:cxnLst/>
              <a:rect l="0" t="0" r="0" b="0"/>
              <a:pathLst>
                <a:path w="114301" h="103057">
                  <a:moveTo>
                    <a:pt x="0" y="6350"/>
                  </a:moveTo>
                  <a:lnTo>
                    <a:pt x="0" y="6350"/>
                  </a:lnTo>
                  <a:lnTo>
                    <a:pt x="14747" y="19215"/>
                  </a:lnTo>
                  <a:lnTo>
                    <a:pt x="30038" y="30921"/>
                  </a:lnTo>
                  <a:lnTo>
                    <a:pt x="42453" y="49456"/>
                  </a:lnTo>
                  <a:lnTo>
                    <a:pt x="48327" y="69452"/>
                  </a:lnTo>
                  <a:lnTo>
                    <a:pt x="45115" y="101173"/>
                  </a:lnTo>
                  <a:lnTo>
                    <a:pt x="44188" y="102726"/>
                  </a:lnTo>
                  <a:lnTo>
                    <a:pt x="42864" y="103056"/>
                  </a:lnTo>
                  <a:lnTo>
                    <a:pt x="41276" y="102571"/>
                  </a:lnTo>
                  <a:lnTo>
                    <a:pt x="40217" y="101542"/>
                  </a:lnTo>
                  <a:lnTo>
                    <a:pt x="39041" y="98516"/>
                  </a:lnTo>
                  <a:lnTo>
                    <a:pt x="39697" y="66889"/>
                  </a:lnTo>
                  <a:lnTo>
                    <a:pt x="44925" y="49248"/>
                  </a:lnTo>
                  <a:lnTo>
                    <a:pt x="57596" y="338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399"/>
          <p:cNvGrpSpPr/>
          <p:nvPr/>
        </p:nvGrpSpPr>
        <p:grpSpPr>
          <a:xfrm>
            <a:off x="4254500" y="5984392"/>
            <a:ext cx="1720851" cy="329018"/>
            <a:chOff x="4254500" y="5984392"/>
            <a:chExt cx="1720851" cy="329018"/>
          </a:xfrm>
        </p:grpSpPr>
        <p:sp>
          <p:nvSpPr>
            <p:cNvPr id="215" name="SMARTInkShape-2231"/>
            <p:cNvSpPr/>
            <p:nvPr>
              <p:custDataLst>
                <p:tags r:id="rId31"/>
              </p:custDataLst>
            </p:nvPr>
          </p:nvSpPr>
          <p:spPr>
            <a:xfrm>
              <a:off x="5195706" y="6004590"/>
              <a:ext cx="138295" cy="248755"/>
            </a:xfrm>
            <a:custGeom>
              <a:avLst/>
              <a:gdLst/>
              <a:ahLst/>
              <a:cxnLst/>
              <a:rect l="0" t="0" r="0" b="0"/>
              <a:pathLst>
                <a:path w="138295" h="248755">
                  <a:moveTo>
                    <a:pt x="17644" y="231110"/>
                  </a:moveTo>
                  <a:lnTo>
                    <a:pt x="17644" y="231110"/>
                  </a:lnTo>
                  <a:lnTo>
                    <a:pt x="0" y="248754"/>
                  </a:lnTo>
                  <a:lnTo>
                    <a:pt x="2381" y="246373"/>
                  </a:lnTo>
                  <a:lnTo>
                    <a:pt x="19989" y="203445"/>
                  </a:lnTo>
                  <a:lnTo>
                    <a:pt x="35583" y="160038"/>
                  </a:lnTo>
                  <a:lnTo>
                    <a:pt x="48051" y="118241"/>
                  </a:lnTo>
                  <a:lnTo>
                    <a:pt x="62872" y="79448"/>
                  </a:lnTo>
                  <a:lnTo>
                    <a:pt x="78998" y="35582"/>
                  </a:lnTo>
                  <a:lnTo>
                    <a:pt x="92463" y="0"/>
                  </a:lnTo>
                  <a:lnTo>
                    <a:pt x="93629" y="1543"/>
                  </a:lnTo>
                  <a:lnTo>
                    <a:pt x="104594" y="45484"/>
                  </a:lnTo>
                  <a:lnTo>
                    <a:pt x="112927" y="86728"/>
                  </a:lnTo>
                  <a:lnTo>
                    <a:pt x="121367" y="129369"/>
                  </a:lnTo>
                  <a:lnTo>
                    <a:pt x="125465" y="170849"/>
                  </a:lnTo>
                  <a:lnTo>
                    <a:pt x="138294" y="23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232"/>
            <p:cNvSpPr/>
            <p:nvPr>
              <p:custDataLst>
                <p:tags r:id="rId32"/>
              </p:custDataLst>
            </p:nvPr>
          </p:nvSpPr>
          <p:spPr>
            <a:xfrm>
              <a:off x="5244074" y="6146800"/>
              <a:ext cx="83577" cy="57151"/>
            </a:xfrm>
            <a:custGeom>
              <a:avLst/>
              <a:gdLst/>
              <a:ahLst/>
              <a:cxnLst/>
              <a:rect l="0" t="0" r="0" b="0"/>
              <a:pathLst>
                <a:path w="83577" h="57151">
                  <a:moveTo>
                    <a:pt x="51826" y="57150"/>
                  </a:moveTo>
                  <a:lnTo>
                    <a:pt x="51826" y="57150"/>
                  </a:lnTo>
                  <a:lnTo>
                    <a:pt x="45084" y="47037"/>
                  </a:lnTo>
                  <a:lnTo>
                    <a:pt x="5597" y="22735"/>
                  </a:lnTo>
                  <a:lnTo>
                    <a:pt x="0" y="20689"/>
                  </a:lnTo>
                  <a:lnTo>
                    <a:pt x="342" y="19436"/>
                  </a:lnTo>
                  <a:lnTo>
                    <a:pt x="16100" y="12358"/>
                  </a:lnTo>
                  <a:lnTo>
                    <a:pt x="29598" y="9021"/>
                  </a:lnTo>
                  <a:lnTo>
                    <a:pt x="83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233"/>
            <p:cNvSpPr/>
            <p:nvPr>
              <p:custDataLst>
                <p:tags r:id="rId33"/>
              </p:custDataLst>
            </p:nvPr>
          </p:nvSpPr>
          <p:spPr>
            <a:xfrm>
              <a:off x="5389185" y="6128351"/>
              <a:ext cx="45533" cy="88300"/>
            </a:xfrm>
            <a:custGeom>
              <a:avLst/>
              <a:gdLst/>
              <a:ahLst/>
              <a:cxnLst/>
              <a:rect l="0" t="0" r="0" b="0"/>
              <a:pathLst>
                <a:path w="45533" h="88300">
                  <a:moveTo>
                    <a:pt x="40065" y="18449"/>
                  </a:moveTo>
                  <a:lnTo>
                    <a:pt x="40065" y="18449"/>
                  </a:lnTo>
                  <a:lnTo>
                    <a:pt x="43436" y="18448"/>
                  </a:lnTo>
                  <a:lnTo>
                    <a:pt x="44429" y="17744"/>
                  </a:lnTo>
                  <a:lnTo>
                    <a:pt x="45091" y="16567"/>
                  </a:lnTo>
                  <a:lnTo>
                    <a:pt x="45532" y="15078"/>
                  </a:lnTo>
                  <a:lnTo>
                    <a:pt x="42783" y="6240"/>
                  </a:lnTo>
                  <a:lnTo>
                    <a:pt x="41171" y="3960"/>
                  </a:lnTo>
                  <a:lnTo>
                    <a:pt x="37499" y="1426"/>
                  </a:lnTo>
                  <a:lnTo>
                    <a:pt x="24723" y="0"/>
                  </a:lnTo>
                  <a:lnTo>
                    <a:pt x="20665" y="1211"/>
                  </a:lnTo>
                  <a:lnTo>
                    <a:pt x="14274" y="6319"/>
                  </a:lnTo>
                  <a:lnTo>
                    <a:pt x="4422" y="26165"/>
                  </a:lnTo>
                  <a:lnTo>
                    <a:pt x="0" y="38107"/>
                  </a:lnTo>
                  <a:lnTo>
                    <a:pt x="285" y="60100"/>
                  </a:lnTo>
                  <a:lnTo>
                    <a:pt x="8315" y="88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234"/>
            <p:cNvSpPr/>
            <p:nvPr>
              <p:custDataLst>
                <p:tags r:id="rId34"/>
              </p:custDataLst>
            </p:nvPr>
          </p:nvSpPr>
          <p:spPr>
            <a:xfrm>
              <a:off x="5507856" y="6127749"/>
              <a:ext cx="61095" cy="98672"/>
            </a:xfrm>
            <a:custGeom>
              <a:avLst/>
              <a:gdLst/>
              <a:ahLst/>
              <a:cxnLst/>
              <a:rect l="0" t="0" r="0" b="0"/>
              <a:pathLst>
                <a:path w="61095" h="98672">
                  <a:moveTo>
                    <a:pt x="61094" y="1"/>
                  </a:moveTo>
                  <a:lnTo>
                    <a:pt x="61094" y="1"/>
                  </a:lnTo>
                  <a:lnTo>
                    <a:pt x="31207" y="0"/>
                  </a:lnTo>
                  <a:lnTo>
                    <a:pt x="25647" y="1412"/>
                  </a:lnTo>
                  <a:lnTo>
                    <a:pt x="17588" y="6743"/>
                  </a:lnTo>
                  <a:lnTo>
                    <a:pt x="5713" y="21049"/>
                  </a:lnTo>
                  <a:lnTo>
                    <a:pt x="1202" y="30757"/>
                  </a:lnTo>
                  <a:lnTo>
                    <a:pt x="0" y="35321"/>
                  </a:lnTo>
                  <a:lnTo>
                    <a:pt x="1678" y="55230"/>
                  </a:lnTo>
                  <a:lnTo>
                    <a:pt x="18051" y="91712"/>
                  </a:lnTo>
                  <a:lnTo>
                    <a:pt x="21815" y="95008"/>
                  </a:lnTo>
                  <a:lnTo>
                    <a:pt x="31642" y="98671"/>
                  </a:lnTo>
                  <a:lnTo>
                    <a:pt x="61094" y="9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35"/>
            <p:cNvSpPr/>
            <p:nvPr>
              <p:custDataLst>
                <p:tags r:id="rId35"/>
              </p:custDataLst>
            </p:nvPr>
          </p:nvSpPr>
          <p:spPr>
            <a:xfrm>
              <a:off x="5592646" y="6119362"/>
              <a:ext cx="39317" cy="116339"/>
            </a:xfrm>
            <a:custGeom>
              <a:avLst/>
              <a:gdLst/>
              <a:ahLst/>
              <a:cxnLst/>
              <a:rect l="0" t="0" r="0" b="0"/>
              <a:pathLst>
                <a:path w="39317" h="116339">
                  <a:moveTo>
                    <a:pt x="14404" y="52838"/>
                  </a:moveTo>
                  <a:lnTo>
                    <a:pt x="14404" y="52838"/>
                  </a:lnTo>
                  <a:lnTo>
                    <a:pt x="0" y="52838"/>
                  </a:lnTo>
                  <a:lnTo>
                    <a:pt x="568" y="52838"/>
                  </a:lnTo>
                  <a:lnTo>
                    <a:pt x="24748" y="35162"/>
                  </a:lnTo>
                  <a:lnTo>
                    <a:pt x="34245" y="22984"/>
                  </a:lnTo>
                  <a:lnTo>
                    <a:pt x="37334" y="14640"/>
                  </a:lnTo>
                  <a:lnTo>
                    <a:pt x="39316" y="1156"/>
                  </a:lnTo>
                  <a:lnTo>
                    <a:pt x="38068" y="39"/>
                  </a:lnTo>
                  <a:lnTo>
                    <a:pt x="35824" y="0"/>
                  </a:lnTo>
                  <a:lnTo>
                    <a:pt x="32918" y="678"/>
                  </a:lnTo>
                  <a:lnTo>
                    <a:pt x="25925" y="7078"/>
                  </a:lnTo>
                  <a:lnTo>
                    <a:pt x="9938" y="28433"/>
                  </a:lnTo>
                  <a:lnTo>
                    <a:pt x="773" y="56896"/>
                  </a:lnTo>
                  <a:lnTo>
                    <a:pt x="330" y="88769"/>
                  </a:lnTo>
                  <a:lnTo>
                    <a:pt x="20754" y="11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36"/>
            <p:cNvSpPr/>
            <p:nvPr>
              <p:custDataLst>
                <p:tags r:id="rId36"/>
              </p:custDataLst>
            </p:nvPr>
          </p:nvSpPr>
          <p:spPr>
            <a:xfrm>
              <a:off x="5702858" y="6063281"/>
              <a:ext cx="106813" cy="250129"/>
            </a:xfrm>
            <a:custGeom>
              <a:avLst/>
              <a:gdLst/>
              <a:ahLst/>
              <a:cxnLst/>
              <a:rect l="0" t="0" r="0" b="0"/>
              <a:pathLst>
                <a:path w="106813" h="250129">
                  <a:moveTo>
                    <a:pt x="50242" y="96219"/>
                  </a:moveTo>
                  <a:lnTo>
                    <a:pt x="50242" y="96219"/>
                  </a:lnTo>
                  <a:lnTo>
                    <a:pt x="46871" y="99590"/>
                  </a:lnTo>
                  <a:lnTo>
                    <a:pt x="26117" y="146074"/>
                  </a:lnTo>
                  <a:lnTo>
                    <a:pt x="15133" y="192442"/>
                  </a:lnTo>
                  <a:lnTo>
                    <a:pt x="8969" y="228925"/>
                  </a:lnTo>
                  <a:lnTo>
                    <a:pt x="1324" y="249825"/>
                  </a:lnTo>
                  <a:lnTo>
                    <a:pt x="697" y="250128"/>
                  </a:lnTo>
                  <a:lnTo>
                    <a:pt x="0" y="246703"/>
                  </a:lnTo>
                  <a:lnTo>
                    <a:pt x="11700" y="199288"/>
                  </a:lnTo>
                  <a:lnTo>
                    <a:pt x="19851" y="153412"/>
                  </a:lnTo>
                  <a:lnTo>
                    <a:pt x="33476" y="107442"/>
                  </a:lnTo>
                  <a:lnTo>
                    <a:pt x="47610" y="62165"/>
                  </a:lnTo>
                  <a:lnTo>
                    <a:pt x="65139" y="21864"/>
                  </a:lnTo>
                  <a:lnTo>
                    <a:pt x="76618" y="6728"/>
                  </a:lnTo>
                  <a:lnTo>
                    <a:pt x="88776" y="0"/>
                  </a:lnTo>
                  <a:lnTo>
                    <a:pt x="93570" y="323"/>
                  </a:lnTo>
                  <a:lnTo>
                    <a:pt x="97472" y="2655"/>
                  </a:lnTo>
                  <a:lnTo>
                    <a:pt x="100779" y="6327"/>
                  </a:lnTo>
                  <a:lnTo>
                    <a:pt x="104453" y="19813"/>
                  </a:lnTo>
                  <a:lnTo>
                    <a:pt x="106812" y="53844"/>
                  </a:lnTo>
                  <a:lnTo>
                    <a:pt x="101489" y="70800"/>
                  </a:lnTo>
                  <a:lnTo>
                    <a:pt x="92068" y="86333"/>
                  </a:lnTo>
                  <a:lnTo>
                    <a:pt x="80826" y="97940"/>
                  </a:lnTo>
                  <a:lnTo>
                    <a:pt x="70655" y="104039"/>
                  </a:lnTo>
                  <a:lnTo>
                    <a:pt x="62842" y="106044"/>
                  </a:lnTo>
                  <a:lnTo>
                    <a:pt x="56592" y="10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37"/>
            <p:cNvSpPr/>
            <p:nvPr>
              <p:custDataLst>
                <p:tags r:id="rId37"/>
              </p:custDataLst>
            </p:nvPr>
          </p:nvSpPr>
          <p:spPr>
            <a:xfrm>
              <a:off x="5871757" y="5984392"/>
              <a:ext cx="62214" cy="187199"/>
            </a:xfrm>
            <a:custGeom>
              <a:avLst/>
              <a:gdLst/>
              <a:ahLst/>
              <a:cxnLst/>
              <a:rect l="0" t="0" r="0" b="0"/>
              <a:pathLst>
                <a:path w="62214" h="187199">
                  <a:moveTo>
                    <a:pt x="52793" y="3658"/>
                  </a:moveTo>
                  <a:lnTo>
                    <a:pt x="52793" y="3658"/>
                  </a:lnTo>
                  <a:lnTo>
                    <a:pt x="56164" y="287"/>
                  </a:lnTo>
                  <a:lnTo>
                    <a:pt x="57863" y="0"/>
                  </a:lnTo>
                  <a:lnTo>
                    <a:pt x="59700" y="513"/>
                  </a:lnTo>
                  <a:lnTo>
                    <a:pt x="61632" y="1561"/>
                  </a:lnTo>
                  <a:lnTo>
                    <a:pt x="62213" y="3672"/>
                  </a:lnTo>
                  <a:lnTo>
                    <a:pt x="56316" y="24521"/>
                  </a:lnTo>
                  <a:lnTo>
                    <a:pt x="39442" y="67248"/>
                  </a:lnTo>
                  <a:lnTo>
                    <a:pt x="23032" y="111234"/>
                  </a:lnTo>
                  <a:lnTo>
                    <a:pt x="6906" y="151463"/>
                  </a:lnTo>
                  <a:lnTo>
                    <a:pt x="0" y="176490"/>
                  </a:lnTo>
                  <a:lnTo>
                    <a:pt x="637" y="185834"/>
                  </a:lnTo>
                  <a:lnTo>
                    <a:pt x="2500" y="187198"/>
                  </a:lnTo>
                  <a:lnTo>
                    <a:pt x="5154" y="186696"/>
                  </a:lnTo>
                  <a:lnTo>
                    <a:pt x="33743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38"/>
            <p:cNvSpPr/>
            <p:nvPr>
              <p:custDataLst>
                <p:tags r:id="rId38"/>
              </p:custDataLst>
            </p:nvPr>
          </p:nvSpPr>
          <p:spPr>
            <a:xfrm>
              <a:off x="4254500" y="6146799"/>
              <a:ext cx="114301" cy="2"/>
            </a:xfrm>
            <a:custGeom>
              <a:avLst/>
              <a:gdLst/>
              <a:ahLst/>
              <a:cxnLst/>
              <a:rect l="0" t="0" r="0" b="0"/>
              <a:pathLst>
                <a:path w="114301" h="2">
                  <a:moveTo>
                    <a:pt x="0" y="1"/>
                  </a:moveTo>
                  <a:lnTo>
                    <a:pt x="0" y="1"/>
                  </a:lnTo>
                  <a:lnTo>
                    <a:pt x="42868" y="0"/>
                  </a:lnTo>
                  <a:lnTo>
                    <a:pt x="82629" y="0"/>
                  </a:lnTo>
                  <a:lnTo>
                    <a:pt x="1143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239"/>
            <p:cNvSpPr/>
            <p:nvPr>
              <p:custDataLst>
                <p:tags r:id="rId39"/>
              </p:custDataLst>
            </p:nvPr>
          </p:nvSpPr>
          <p:spPr>
            <a:xfrm>
              <a:off x="4283180" y="6197600"/>
              <a:ext cx="117371" cy="30996"/>
            </a:xfrm>
            <a:custGeom>
              <a:avLst/>
              <a:gdLst/>
              <a:ahLst/>
              <a:cxnLst/>
              <a:rect l="0" t="0" r="0" b="0"/>
              <a:pathLst>
                <a:path w="117371" h="30996">
                  <a:moveTo>
                    <a:pt x="9420" y="0"/>
                  </a:moveTo>
                  <a:lnTo>
                    <a:pt x="9420" y="0"/>
                  </a:lnTo>
                  <a:lnTo>
                    <a:pt x="0" y="26012"/>
                  </a:lnTo>
                  <a:lnTo>
                    <a:pt x="318" y="27925"/>
                  </a:lnTo>
                  <a:lnTo>
                    <a:pt x="1235" y="29201"/>
                  </a:lnTo>
                  <a:lnTo>
                    <a:pt x="16010" y="30995"/>
                  </a:lnTo>
                  <a:lnTo>
                    <a:pt x="51746" y="28155"/>
                  </a:lnTo>
                  <a:lnTo>
                    <a:pt x="91341" y="19474"/>
                  </a:lnTo>
                  <a:lnTo>
                    <a:pt x="1173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240"/>
            <p:cNvSpPr/>
            <p:nvPr>
              <p:custDataLst>
                <p:tags r:id="rId40"/>
              </p:custDataLst>
            </p:nvPr>
          </p:nvSpPr>
          <p:spPr>
            <a:xfrm>
              <a:off x="4673600" y="5984694"/>
              <a:ext cx="104509" cy="263238"/>
            </a:xfrm>
            <a:custGeom>
              <a:avLst/>
              <a:gdLst/>
              <a:ahLst/>
              <a:cxnLst/>
              <a:rect l="0" t="0" r="0" b="0"/>
              <a:pathLst>
                <a:path w="104509" h="263238">
                  <a:moveTo>
                    <a:pt x="0" y="104956"/>
                  </a:moveTo>
                  <a:lnTo>
                    <a:pt x="0" y="104956"/>
                  </a:lnTo>
                  <a:lnTo>
                    <a:pt x="3371" y="104955"/>
                  </a:lnTo>
                  <a:lnTo>
                    <a:pt x="6907" y="106838"/>
                  </a:lnTo>
                  <a:lnTo>
                    <a:pt x="8838" y="108327"/>
                  </a:lnTo>
                  <a:lnTo>
                    <a:pt x="14927" y="120536"/>
                  </a:lnTo>
                  <a:lnTo>
                    <a:pt x="20388" y="160456"/>
                  </a:lnTo>
                  <a:lnTo>
                    <a:pt x="27780" y="207485"/>
                  </a:lnTo>
                  <a:lnTo>
                    <a:pt x="31228" y="252600"/>
                  </a:lnTo>
                  <a:lnTo>
                    <a:pt x="30812" y="261592"/>
                  </a:lnTo>
                  <a:lnTo>
                    <a:pt x="29713" y="263002"/>
                  </a:lnTo>
                  <a:lnTo>
                    <a:pt x="28275" y="263237"/>
                  </a:lnTo>
                  <a:lnTo>
                    <a:pt x="26252" y="246712"/>
                  </a:lnTo>
                  <a:lnTo>
                    <a:pt x="25652" y="212731"/>
                  </a:lnTo>
                  <a:lnTo>
                    <a:pt x="27393" y="181784"/>
                  </a:lnTo>
                  <a:lnTo>
                    <a:pt x="29814" y="147569"/>
                  </a:lnTo>
                  <a:lnTo>
                    <a:pt x="30889" y="113547"/>
                  </a:lnTo>
                  <a:lnTo>
                    <a:pt x="34866" y="66030"/>
                  </a:lnTo>
                  <a:lnTo>
                    <a:pt x="46894" y="18689"/>
                  </a:lnTo>
                  <a:lnTo>
                    <a:pt x="52121" y="7112"/>
                  </a:lnTo>
                  <a:lnTo>
                    <a:pt x="55914" y="3744"/>
                  </a:lnTo>
                  <a:lnTo>
                    <a:pt x="65773" y="0"/>
                  </a:lnTo>
                  <a:lnTo>
                    <a:pt x="70660" y="1119"/>
                  </a:lnTo>
                  <a:lnTo>
                    <a:pt x="79852" y="8005"/>
                  </a:lnTo>
                  <a:lnTo>
                    <a:pt x="96332" y="33896"/>
                  </a:lnTo>
                  <a:lnTo>
                    <a:pt x="104508" y="61637"/>
                  </a:lnTo>
                  <a:lnTo>
                    <a:pt x="100188" y="94473"/>
                  </a:lnTo>
                  <a:lnTo>
                    <a:pt x="89919" y="112997"/>
                  </a:lnTo>
                  <a:lnTo>
                    <a:pt x="76653" y="126874"/>
                  </a:lnTo>
                  <a:lnTo>
                    <a:pt x="63701" y="135394"/>
                  </a:lnTo>
                  <a:lnTo>
                    <a:pt x="52771" y="137768"/>
                  </a:lnTo>
                  <a:lnTo>
                    <a:pt x="47880" y="137414"/>
                  </a:lnTo>
                  <a:lnTo>
                    <a:pt x="44620" y="135768"/>
                  </a:lnTo>
                  <a:lnTo>
                    <a:pt x="38100" y="12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41"/>
            <p:cNvSpPr/>
            <p:nvPr>
              <p:custDataLst>
                <p:tags r:id="rId41"/>
              </p:custDataLst>
            </p:nvPr>
          </p:nvSpPr>
          <p:spPr>
            <a:xfrm>
              <a:off x="4813300" y="6089650"/>
              <a:ext cx="101601" cy="140152"/>
            </a:xfrm>
            <a:custGeom>
              <a:avLst/>
              <a:gdLst/>
              <a:ahLst/>
              <a:cxnLst/>
              <a:rect l="0" t="0" r="0" b="0"/>
              <a:pathLst>
                <a:path w="101601" h="140152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6907" y="52681"/>
                  </a:lnTo>
                  <a:lnTo>
                    <a:pt x="8838" y="54171"/>
                  </a:lnTo>
                  <a:lnTo>
                    <a:pt x="10983" y="59589"/>
                  </a:lnTo>
                  <a:lnTo>
                    <a:pt x="11555" y="63009"/>
                  </a:lnTo>
                  <a:lnTo>
                    <a:pt x="13348" y="65995"/>
                  </a:lnTo>
                  <a:lnTo>
                    <a:pt x="30276" y="84830"/>
                  </a:lnTo>
                  <a:lnTo>
                    <a:pt x="34623" y="98144"/>
                  </a:lnTo>
                  <a:lnTo>
                    <a:pt x="37413" y="122946"/>
                  </a:lnTo>
                  <a:lnTo>
                    <a:pt x="35526" y="127826"/>
                  </a:lnTo>
                  <a:lnTo>
                    <a:pt x="27784" y="137009"/>
                  </a:lnTo>
                  <a:lnTo>
                    <a:pt x="24167" y="139317"/>
                  </a:lnTo>
                  <a:lnTo>
                    <a:pt x="21050" y="140151"/>
                  </a:lnTo>
                  <a:lnTo>
                    <a:pt x="18267" y="140000"/>
                  </a:lnTo>
                  <a:lnTo>
                    <a:pt x="15706" y="137078"/>
                  </a:lnTo>
                  <a:lnTo>
                    <a:pt x="10978" y="126305"/>
                  </a:lnTo>
                  <a:lnTo>
                    <a:pt x="12170" y="110229"/>
                  </a:lnTo>
                  <a:lnTo>
                    <a:pt x="21062" y="81274"/>
                  </a:lnTo>
                  <a:lnTo>
                    <a:pt x="60372" y="3550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42"/>
            <p:cNvSpPr/>
            <p:nvPr>
              <p:custDataLst>
                <p:tags r:id="rId42"/>
              </p:custDataLst>
            </p:nvPr>
          </p:nvSpPr>
          <p:spPr>
            <a:xfrm>
              <a:off x="5093295" y="6014333"/>
              <a:ext cx="50206" cy="246768"/>
            </a:xfrm>
            <a:custGeom>
              <a:avLst/>
              <a:gdLst/>
              <a:ahLst/>
              <a:cxnLst/>
              <a:rect l="0" t="0" r="0" b="0"/>
              <a:pathLst>
                <a:path w="50206" h="246768">
                  <a:moveTo>
                    <a:pt x="50205" y="5467"/>
                  </a:moveTo>
                  <a:lnTo>
                    <a:pt x="50205" y="5467"/>
                  </a:lnTo>
                  <a:lnTo>
                    <a:pt x="50205" y="2096"/>
                  </a:lnTo>
                  <a:lnTo>
                    <a:pt x="49499" y="1103"/>
                  </a:lnTo>
                  <a:lnTo>
                    <a:pt x="48324" y="441"/>
                  </a:lnTo>
                  <a:lnTo>
                    <a:pt x="46834" y="0"/>
                  </a:lnTo>
                  <a:lnTo>
                    <a:pt x="41416" y="3272"/>
                  </a:lnTo>
                  <a:lnTo>
                    <a:pt x="37996" y="6120"/>
                  </a:lnTo>
                  <a:lnTo>
                    <a:pt x="29811" y="20242"/>
                  </a:lnTo>
                  <a:lnTo>
                    <a:pt x="13530" y="65887"/>
                  </a:lnTo>
                  <a:lnTo>
                    <a:pt x="2415" y="113456"/>
                  </a:lnTo>
                  <a:lnTo>
                    <a:pt x="0" y="159129"/>
                  </a:lnTo>
                  <a:lnTo>
                    <a:pt x="1463" y="188814"/>
                  </a:lnTo>
                  <a:lnTo>
                    <a:pt x="2893" y="195432"/>
                  </a:lnTo>
                  <a:lnTo>
                    <a:pt x="18391" y="221601"/>
                  </a:lnTo>
                  <a:lnTo>
                    <a:pt x="5020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243"/>
            <p:cNvSpPr/>
            <p:nvPr>
              <p:custDataLst>
                <p:tags r:id="rId43"/>
              </p:custDataLst>
            </p:nvPr>
          </p:nvSpPr>
          <p:spPr>
            <a:xfrm>
              <a:off x="5861933" y="6083300"/>
              <a:ext cx="113418" cy="10009"/>
            </a:xfrm>
            <a:custGeom>
              <a:avLst/>
              <a:gdLst/>
              <a:ahLst/>
              <a:cxnLst/>
              <a:rect l="0" t="0" r="0" b="0"/>
              <a:pathLst>
                <a:path w="11341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3" y="10008"/>
                  </a:lnTo>
                  <a:lnTo>
                    <a:pt x="441" y="9495"/>
                  </a:lnTo>
                  <a:lnTo>
                    <a:pt x="0" y="8446"/>
                  </a:lnTo>
                  <a:lnTo>
                    <a:pt x="1822" y="7747"/>
                  </a:lnTo>
                  <a:lnTo>
                    <a:pt x="42507" y="647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400"/>
          <p:cNvGrpSpPr/>
          <p:nvPr/>
        </p:nvGrpSpPr>
        <p:grpSpPr>
          <a:xfrm>
            <a:off x="6248826" y="5861050"/>
            <a:ext cx="1085425" cy="451098"/>
            <a:chOff x="6248826" y="5861050"/>
            <a:chExt cx="1085425" cy="451098"/>
          </a:xfrm>
        </p:grpSpPr>
        <p:sp>
          <p:nvSpPr>
            <p:cNvPr id="229" name="SMARTInkShape-2244"/>
            <p:cNvSpPr/>
            <p:nvPr>
              <p:custDataLst>
                <p:tags r:id="rId26"/>
              </p:custDataLst>
            </p:nvPr>
          </p:nvSpPr>
          <p:spPr>
            <a:xfrm>
              <a:off x="6248826" y="6026150"/>
              <a:ext cx="151975" cy="174026"/>
            </a:xfrm>
            <a:custGeom>
              <a:avLst/>
              <a:gdLst/>
              <a:ahLst/>
              <a:cxnLst/>
              <a:rect l="0" t="0" r="0" b="0"/>
              <a:pathLst>
                <a:path w="151975" h="174026">
                  <a:moveTo>
                    <a:pt x="31324" y="69850"/>
                  </a:moveTo>
                  <a:lnTo>
                    <a:pt x="31324" y="69850"/>
                  </a:lnTo>
                  <a:lnTo>
                    <a:pt x="31323" y="54668"/>
                  </a:lnTo>
                  <a:lnTo>
                    <a:pt x="31323" y="55576"/>
                  </a:lnTo>
                  <a:lnTo>
                    <a:pt x="21198" y="93224"/>
                  </a:lnTo>
                  <a:lnTo>
                    <a:pt x="15370" y="130781"/>
                  </a:lnTo>
                  <a:lnTo>
                    <a:pt x="1010" y="174025"/>
                  </a:lnTo>
                  <a:lnTo>
                    <a:pt x="0" y="159826"/>
                  </a:lnTo>
                  <a:lnTo>
                    <a:pt x="4728" y="122718"/>
                  </a:lnTo>
                  <a:lnTo>
                    <a:pt x="11135" y="86220"/>
                  </a:lnTo>
                  <a:lnTo>
                    <a:pt x="21658" y="43813"/>
                  </a:lnTo>
                  <a:lnTo>
                    <a:pt x="38656" y="4959"/>
                  </a:lnTo>
                  <a:lnTo>
                    <a:pt x="41858" y="2600"/>
                  </a:lnTo>
                  <a:lnTo>
                    <a:pt x="45402" y="2439"/>
                  </a:lnTo>
                  <a:lnTo>
                    <a:pt x="49176" y="3743"/>
                  </a:lnTo>
                  <a:lnTo>
                    <a:pt x="61230" y="15691"/>
                  </a:lnTo>
                  <a:lnTo>
                    <a:pt x="76533" y="46713"/>
                  </a:lnTo>
                  <a:lnTo>
                    <a:pt x="92478" y="92980"/>
                  </a:lnTo>
                  <a:lnTo>
                    <a:pt x="117380" y="134079"/>
                  </a:lnTo>
                  <a:lnTo>
                    <a:pt x="124368" y="140729"/>
                  </a:lnTo>
                  <a:lnTo>
                    <a:pt x="127220" y="142503"/>
                  </a:lnTo>
                  <a:lnTo>
                    <a:pt x="129827" y="141568"/>
                  </a:lnTo>
                  <a:lnTo>
                    <a:pt x="134605" y="134886"/>
                  </a:lnTo>
                  <a:lnTo>
                    <a:pt x="142715" y="98846"/>
                  </a:lnTo>
                  <a:lnTo>
                    <a:pt x="145049" y="53260"/>
                  </a:lnTo>
                  <a:lnTo>
                    <a:pt x="145511" y="10599"/>
                  </a:lnTo>
                  <a:lnTo>
                    <a:pt x="1519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245"/>
            <p:cNvSpPr/>
            <p:nvPr>
              <p:custDataLst>
                <p:tags r:id="rId27"/>
              </p:custDataLst>
            </p:nvPr>
          </p:nvSpPr>
          <p:spPr>
            <a:xfrm>
              <a:off x="6446472" y="6000557"/>
              <a:ext cx="220601" cy="190694"/>
            </a:xfrm>
            <a:custGeom>
              <a:avLst/>
              <a:gdLst/>
              <a:ahLst/>
              <a:cxnLst/>
              <a:rect l="0" t="0" r="0" b="0"/>
              <a:pathLst>
                <a:path w="220601" h="190694">
                  <a:moveTo>
                    <a:pt x="17828" y="114493"/>
                  </a:moveTo>
                  <a:lnTo>
                    <a:pt x="17828" y="114493"/>
                  </a:lnTo>
                  <a:lnTo>
                    <a:pt x="17828" y="109026"/>
                  </a:lnTo>
                  <a:lnTo>
                    <a:pt x="14457" y="111775"/>
                  </a:lnTo>
                  <a:lnTo>
                    <a:pt x="2901" y="128560"/>
                  </a:lnTo>
                  <a:lnTo>
                    <a:pt x="0" y="148921"/>
                  </a:lnTo>
                  <a:lnTo>
                    <a:pt x="2511" y="167184"/>
                  </a:lnTo>
                  <a:lnTo>
                    <a:pt x="7724" y="184903"/>
                  </a:lnTo>
                  <a:lnTo>
                    <a:pt x="10386" y="188244"/>
                  </a:lnTo>
                  <a:lnTo>
                    <a:pt x="13572" y="189766"/>
                  </a:lnTo>
                  <a:lnTo>
                    <a:pt x="17107" y="190075"/>
                  </a:lnTo>
                  <a:lnTo>
                    <a:pt x="22917" y="188537"/>
                  </a:lnTo>
                  <a:lnTo>
                    <a:pt x="25454" y="187139"/>
                  </a:lnTo>
                  <a:lnTo>
                    <a:pt x="47759" y="158073"/>
                  </a:lnTo>
                  <a:lnTo>
                    <a:pt x="61182" y="134996"/>
                  </a:lnTo>
                  <a:lnTo>
                    <a:pt x="61547" y="135922"/>
                  </a:lnTo>
                  <a:lnTo>
                    <a:pt x="65551" y="154718"/>
                  </a:lnTo>
                  <a:lnTo>
                    <a:pt x="71088" y="165531"/>
                  </a:lnTo>
                  <a:lnTo>
                    <a:pt x="75130" y="168926"/>
                  </a:lnTo>
                  <a:lnTo>
                    <a:pt x="77196" y="169831"/>
                  </a:lnTo>
                  <a:lnTo>
                    <a:pt x="83255" y="168957"/>
                  </a:lnTo>
                  <a:lnTo>
                    <a:pt x="89945" y="166215"/>
                  </a:lnTo>
                  <a:lnTo>
                    <a:pt x="95271" y="162646"/>
                  </a:lnTo>
                  <a:lnTo>
                    <a:pt x="113872" y="133621"/>
                  </a:lnTo>
                  <a:lnTo>
                    <a:pt x="131866" y="89735"/>
                  </a:lnTo>
                  <a:lnTo>
                    <a:pt x="148191" y="44283"/>
                  </a:lnTo>
                  <a:lnTo>
                    <a:pt x="156158" y="3465"/>
                  </a:lnTo>
                  <a:lnTo>
                    <a:pt x="155909" y="963"/>
                  </a:lnTo>
                  <a:lnTo>
                    <a:pt x="155037" y="0"/>
                  </a:lnTo>
                  <a:lnTo>
                    <a:pt x="153751" y="65"/>
                  </a:lnTo>
                  <a:lnTo>
                    <a:pt x="145199" y="10268"/>
                  </a:lnTo>
                  <a:lnTo>
                    <a:pt x="131078" y="55910"/>
                  </a:lnTo>
                  <a:lnTo>
                    <a:pt x="124943" y="102973"/>
                  </a:lnTo>
                  <a:lnTo>
                    <a:pt x="117146" y="149455"/>
                  </a:lnTo>
                  <a:lnTo>
                    <a:pt x="114283" y="175182"/>
                  </a:lnTo>
                  <a:lnTo>
                    <a:pt x="115293" y="180352"/>
                  </a:lnTo>
                  <a:lnTo>
                    <a:pt x="117376" y="183799"/>
                  </a:lnTo>
                  <a:lnTo>
                    <a:pt x="120178" y="186097"/>
                  </a:lnTo>
                  <a:lnTo>
                    <a:pt x="124161" y="184807"/>
                  </a:lnTo>
                  <a:lnTo>
                    <a:pt x="151800" y="158308"/>
                  </a:lnTo>
                  <a:lnTo>
                    <a:pt x="176103" y="117058"/>
                  </a:lnTo>
                  <a:lnTo>
                    <a:pt x="201340" y="70695"/>
                  </a:lnTo>
                  <a:lnTo>
                    <a:pt x="216153" y="34868"/>
                  </a:lnTo>
                  <a:lnTo>
                    <a:pt x="220065" y="15012"/>
                  </a:lnTo>
                  <a:lnTo>
                    <a:pt x="220386" y="15012"/>
                  </a:lnTo>
                  <a:lnTo>
                    <a:pt x="220600" y="16422"/>
                  </a:lnTo>
                  <a:lnTo>
                    <a:pt x="206513" y="59594"/>
                  </a:lnTo>
                  <a:lnTo>
                    <a:pt x="198012" y="106578"/>
                  </a:lnTo>
                  <a:lnTo>
                    <a:pt x="195942" y="152439"/>
                  </a:lnTo>
                  <a:lnTo>
                    <a:pt x="195628" y="190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246"/>
            <p:cNvSpPr/>
            <p:nvPr>
              <p:custDataLst>
                <p:tags r:id="rId28"/>
              </p:custDataLst>
            </p:nvPr>
          </p:nvSpPr>
          <p:spPr>
            <a:xfrm>
              <a:off x="6877398" y="5861050"/>
              <a:ext cx="31403" cy="451098"/>
            </a:xfrm>
            <a:custGeom>
              <a:avLst/>
              <a:gdLst/>
              <a:ahLst/>
              <a:cxnLst/>
              <a:rect l="0" t="0" r="0" b="0"/>
              <a:pathLst>
                <a:path w="31403" h="451098">
                  <a:moveTo>
                    <a:pt x="31402" y="0"/>
                  </a:moveTo>
                  <a:lnTo>
                    <a:pt x="31402" y="0"/>
                  </a:lnTo>
                  <a:lnTo>
                    <a:pt x="31401" y="47563"/>
                  </a:lnTo>
                  <a:lnTo>
                    <a:pt x="28031" y="86843"/>
                  </a:lnTo>
                  <a:lnTo>
                    <a:pt x="25934" y="123020"/>
                  </a:lnTo>
                  <a:lnTo>
                    <a:pt x="25443" y="154630"/>
                  </a:lnTo>
                  <a:lnTo>
                    <a:pt x="24520" y="192196"/>
                  </a:lnTo>
                  <a:lnTo>
                    <a:pt x="21758" y="232412"/>
                  </a:lnTo>
                  <a:lnTo>
                    <a:pt x="18179" y="271922"/>
                  </a:lnTo>
                  <a:lnTo>
                    <a:pt x="14942" y="307121"/>
                  </a:lnTo>
                  <a:lnTo>
                    <a:pt x="12413" y="345626"/>
                  </a:lnTo>
                  <a:lnTo>
                    <a:pt x="7510" y="388001"/>
                  </a:lnTo>
                  <a:lnTo>
                    <a:pt x="826" y="433584"/>
                  </a:lnTo>
                  <a:lnTo>
                    <a:pt x="0" y="449106"/>
                  </a:lnTo>
                  <a:lnTo>
                    <a:pt x="589" y="451097"/>
                  </a:lnTo>
                  <a:lnTo>
                    <a:pt x="6002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247"/>
            <p:cNvSpPr/>
            <p:nvPr>
              <p:custDataLst>
                <p:tags r:id="rId29"/>
              </p:custDataLst>
            </p:nvPr>
          </p:nvSpPr>
          <p:spPr>
            <a:xfrm>
              <a:off x="7108706" y="5968560"/>
              <a:ext cx="155261" cy="190941"/>
            </a:xfrm>
            <a:custGeom>
              <a:avLst/>
              <a:gdLst/>
              <a:ahLst/>
              <a:cxnLst/>
              <a:rect l="0" t="0" r="0" b="0"/>
              <a:pathLst>
                <a:path w="155261" h="190941">
                  <a:moveTo>
                    <a:pt x="22344" y="13140"/>
                  </a:moveTo>
                  <a:lnTo>
                    <a:pt x="22344" y="13140"/>
                  </a:lnTo>
                  <a:lnTo>
                    <a:pt x="22344" y="59261"/>
                  </a:lnTo>
                  <a:lnTo>
                    <a:pt x="22344" y="105349"/>
                  </a:lnTo>
                  <a:lnTo>
                    <a:pt x="22344" y="144492"/>
                  </a:lnTo>
                  <a:lnTo>
                    <a:pt x="16876" y="189258"/>
                  </a:lnTo>
                  <a:lnTo>
                    <a:pt x="15171" y="189818"/>
                  </a:lnTo>
                  <a:lnTo>
                    <a:pt x="9513" y="184797"/>
                  </a:lnTo>
                  <a:lnTo>
                    <a:pt x="6057" y="175510"/>
                  </a:lnTo>
                  <a:lnTo>
                    <a:pt x="0" y="150494"/>
                  </a:lnTo>
                  <a:lnTo>
                    <a:pt x="1359" y="139097"/>
                  </a:lnTo>
                  <a:lnTo>
                    <a:pt x="4316" y="132621"/>
                  </a:lnTo>
                  <a:lnTo>
                    <a:pt x="6092" y="130895"/>
                  </a:lnTo>
                  <a:lnTo>
                    <a:pt x="13709" y="128975"/>
                  </a:lnTo>
                  <a:lnTo>
                    <a:pt x="58152" y="120667"/>
                  </a:lnTo>
                  <a:lnTo>
                    <a:pt x="92134" y="105797"/>
                  </a:lnTo>
                  <a:lnTo>
                    <a:pt x="112323" y="88573"/>
                  </a:lnTo>
                  <a:lnTo>
                    <a:pt x="139373" y="42410"/>
                  </a:lnTo>
                  <a:lnTo>
                    <a:pt x="153495" y="7687"/>
                  </a:lnTo>
                  <a:lnTo>
                    <a:pt x="155042" y="0"/>
                  </a:lnTo>
                  <a:lnTo>
                    <a:pt x="155260" y="147"/>
                  </a:lnTo>
                  <a:lnTo>
                    <a:pt x="152284" y="43785"/>
                  </a:lnTo>
                  <a:lnTo>
                    <a:pt x="144855" y="91107"/>
                  </a:lnTo>
                  <a:lnTo>
                    <a:pt x="138475" y="132963"/>
                  </a:lnTo>
                  <a:lnTo>
                    <a:pt x="136644" y="19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248"/>
            <p:cNvSpPr/>
            <p:nvPr>
              <p:custDataLst>
                <p:tags r:id="rId30"/>
              </p:custDataLst>
            </p:nvPr>
          </p:nvSpPr>
          <p:spPr>
            <a:xfrm>
              <a:off x="7334250" y="60896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3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401"/>
          <p:cNvGrpSpPr/>
          <p:nvPr/>
        </p:nvGrpSpPr>
        <p:grpSpPr>
          <a:xfrm>
            <a:off x="7577839" y="5944743"/>
            <a:ext cx="542392" cy="271908"/>
            <a:chOff x="7577839" y="5944743"/>
            <a:chExt cx="542392" cy="271908"/>
          </a:xfrm>
        </p:grpSpPr>
        <p:sp>
          <p:nvSpPr>
            <p:cNvPr id="235" name="SMARTInkShape-2249"/>
            <p:cNvSpPr/>
            <p:nvPr>
              <p:custDataLst>
                <p:tags r:id="rId21"/>
              </p:custDataLst>
            </p:nvPr>
          </p:nvSpPr>
          <p:spPr>
            <a:xfrm>
              <a:off x="7730641" y="6051549"/>
              <a:ext cx="41760" cy="115648"/>
            </a:xfrm>
            <a:custGeom>
              <a:avLst/>
              <a:gdLst/>
              <a:ahLst/>
              <a:cxnLst/>
              <a:rect l="0" t="0" r="0" b="0"/>
              <a:pathLst>
                <a:path w="41760" h="115648">
                  <a:moveTo>
                    <a:pt x="3659" y="1"/>
                  </a:moveTo>
                  <a:lnTo>
                    <a:pt x="3659" y="1"/>
                  </a:lnTo>
                  <a:lnTo>
                    <a:pt x="288" y="0"/>
                  </a:lnTo>
                  <a:lnTo>
                    <a:pt x="0" y="1412"/>
                  </a:lnTo>
                  <a:lnTo>
                    <a:pt x="6408" y="17677"/>
                  </a:lnTo>
                  <a:lnTo>
                    <a:pt x="26495" y="46988"/>
                  </a:lnTo>
                  <a:lnTo>
                    <a:pt x="31447" y="63217"/>
                  </a:lnTo>
                  <a:lnTo>
                    <a:pt x="34887" y="102592"/>
                  </a:lnTo>
                  <a:lnTo>
                    <a:pt x="33649" y="107201"/>
                  </a:lnTo>
                  <a:lnTo>
                    <a:pt x="28512" y="114203"/>
                  </a:lnTo>
                  <a:lnTo>
                    <a:pt x="25166" y="115647"/>
                  </a:lnTo>
                  <a:lnTo>
                    <a:pt x="17686" y="115369"/>
                  </a:lnTo>
                  <a:lnTo>
                    <a:pt x="15127" y="112896"/>
                  </a:lnTo>
                  <a:lnTo>
                    <a:pt x="12284" y="104505"/>
                  </a:lnTo>
                  <a:lnTo>
                    <a:pt x="17426" y="77766"/>
                  </a:lnTo>
                  <a:lnTo>
                    <a:pt x="41759" y="3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250"/>
            <p:cNvSpPr/>
            <p:nvPr>
              <p:custDataLst>
                <p:tags r:id="rId22"/>
              </p:custDataLst>
            </p:nvPr>
          </p:nvSpPr>
          <p:spPr>
            <a:xfrm>
              <a:off x="7842365" y="6057900"/>
              <a:ext cx="184036" cy="99019"/>
            </a:xfrm>
            <a:custGeom>
              <a:avLst/>
              <a:gdLst/>
              <a:ahLst/>
              <a:cxnLst/>
              <a:rect l="0" t="0" r="0" b="0"/>
              <a:pathLst>
                <a:path w="184036" h="99019">
                  <a:moveTo>
                    <a:pt x="6235" y="0"/>
                  </a:moveTo>
                  <a:lnTo>
                    <a:pt x="6235" y="0"/>
                  </a:lnTo>
                  <a:lnTo>
                    <a:pt x="2864" y="42867"/>
                  </a:lnTo>
                  <a:lnTo>
                    <a:pt x="0" y="87349"/>
                  </a:lnTo>
                  <a:lnTo>
                    <a:pt x="642" y="95267"/>
                  </a:lnTo>
                  <a:lnTo>
                    <a:pt x="1800" y="97378"/>
                  </a:lnTo>
                  <a:lnTo>
                    <a:pt x="3279" y="98785"/>
                  </a:lnTo>
                  <a:lnTo>
                    <a:pt x="4970" y="99018"/>
                  </a:lnTo>
                  <a:lnTo>
                    <a:pt x="8730" y="97394"/>
                  </a:lnTo>
                  <a:lnTo>
                    <a:pt x="30918" y="74809"/>
                  </a:lnTo>
                  <a:lnTo>
                    <a:pt x="59698" y="32532"/>
                  </a:lnTo>
                  <a:lnTo>
                    <a:pt x="60927" y="31566"/>
                  </a:lnTo>
                  <a:lnTo>
                    <a:pt x="61746" y="31628"/>
                  </a:lnTo>
                  <a:lnTo>
                    <a:pt x="62657" y="35458"/>
                  </a:lnTo>
                  <a:lnTo>
                    <a:pt x="63342" y="61601"/>
                  </a:lnTo>
                  <a:lnTo>
                    <a:pt x="64767" y="65056"/>
                  </a:lnTo>
                  <a:lnTo>
                    <a:pt x="70114" y="70776"/>
                  </a:lnTo>
                  <a:lnTo>
                    <a:pt x="75312" y="73789"/>
                  </a:lnTo>
                  <a:lnTo>
                    <a:pt x="77686" y="74593"/>
                  </a:lnTo>
                  <a:lnTo>
                    <a:pt x="100364" y="70813"/>
                  </a:lnTo>
                  <a:lnTo>
                    <a:pt x="110629" y="67221"/>
                  </a:lnTo>
                  <a:lnTo>
                    <a:pt x="127713" y="54489"/>
                  </a:lnTo>
                  <a:lnTo>
                    <a:pt x="139438" y="37312"/>
                  </a:lnTo>
                  <a:lnTo>
                    <a:pt x="141166" y="26931"/>
                  </a:lnTo>
                  <a:lnTo>
                    <a:pt x="139582" y="19024"/>
                  </a:lnTo>
                  <a:lnTo>
                    <a:pt x="138172" y="16917"/>
                  </a:lnTo>
                  <a:lnTo>
                    <a:pt x="136526" y="15511"/>
                  </a:lnTo>
                  <a:lnTo>
                    <a:pt x="134018" y="15280"/>
                  </a:lnTo>
                  <a:lnTo>
                    <a:pt x="127467" y="16904"/>
                  </a:lnTo>
                  <a:lnTo>
                    <a:pt x="121735" y="25622"/>
                  </a:lnTo>
                  <a:lnTo>
                    <a:pt x="116421" y="42635"/>
                  </a:lnTo>
                  <a:lnTo>
                    <a:pt x="115884" y="52815"/>
                  </a:lnTo>
                  <a:lnTo>
                    <a:pt x="117998" y="64395"/>
                  </a:lnTo>
                  <a:lnTo>
                    <a:pt x="125052" y="74716"/>
                  </a:lnTo>
                  <a:lnTo>
                    <a:pt x="129896" y="79444"/>
                  </a:lnTo>
                  <a:lnTo>
                    <a:pt x="140923" y="84697"/>
                  </a:lnTo>
                  <a:lnTo>
                    <a:pt x="18403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251"/>
            <p:cNvSpPr/>
            <p:nvPr>
              <p:custDataLst>
                <p:tags r:id="rId23"/>
              </p:custDataLst>
            </p:nvPr>
          </p:nvSpPr>
          <p:spPr>
            <a:xfrm>
              <a:off x="8020050" y="5949950"/>
              <a:ext cx="100181" cy="266701"/>
            </a:xfrm>
            <a:custGeom>
              <a:avLst/>
              <a:gdLst/>
              <a:ahLst/>
              <a:cxnLst/>
              <a:rect l="0" t="0" r="0" b="0"/>
              <a:pathLst>
                <a:path w="100181" h="2667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6897" y="2117"/>
                  </a:lnTo>
                  <a:lnTo>
                    <a:pt x="84320" y="44240"/>
                  </a:lnTo>
                  <a:lnTo>
                    <a:pt x="93090" y="83370"/>
                  </a:lnTo>
                  <a:lnTo>
                    <a:pt x="99187" y="129122"/>
                  </a:lnTo>
                  <a:lnTo>
                    <a:pt x="100180" y="167767"/>
                  </a:lnTo>
                  <a:lnTo>
                    <a:pt x="94907" y="195993"/>
                  </a:lnTo>
                  <a:lnTo>
                    <a:pt x="76760" y="234860"/>
                  </a:lnTo>
                  <a:lnTo>
                    <a:pt x="59903" y="253973"/>
                  </a:lnTo>
                  <a:lnTo>
                    <a:pt x="52636" y="26033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252"/>
            <p:cNvSpPr/>
            <p:nvPr>
              <p:custDataLst>
                <p:tags r:id="rId24"/>
              </p:custDataLst>
            </p:nvPr>
          </p:nvSpPr>
          <p:spPr>
            <a:xfrm>
              <a:off x="7627855" y="5944743"/>
              <a:ext cx="42946" cy="246237"/>
            </a:xfrm>
            <a:custGeom>
              <a:avLst/>
              <a:gdLst/>
              <a:ahLst/>
              <a:cxnLst/>
              <a:rect l="0" t="0" r="0" b="0"/>
              <a:pathLst>
                <a:path w="42946" h="246237">
                  <a:moveTo>
                    <a:pt x="36595" y="11557"/>
                  </a:moveTo>
                  <a:lnTo>
                    <a:pt x="36595" y="11557"/>
                  </a:lnTo>
                  <a:lnTo>
                    <a:pt x="36595" y="8186"/>
                  </a:lnTo>
                  <a:lnTo>
                    <a:pt x="38476" y="4650"/>
                  </a:lnTo>
                  <a:lnTo>
                    <a:pt x="42062" y="0"/>
                  </a:lnTo>
                  <a:lnTo>
                    <a:pt x="39312" y="2567"/>
                  </a:lnTo>
                  <a:lnTo>
                    <a:pt x="27995" y="47070"/>
                  </a:lnTo>
                  <a:lnTo>
                    <a:pt x="15976" y="92734"/>
                  </a:lnTo>
                  <a:lnTo>
                    <a:pt x="10258" y="131857"/>
                  </a:lnTo>
                  <a:lnTo>
                    <a:pt x="2544" y="172825"/>
                  </a:lnTo>
                  <a:lnTo>
                    <a:pt x="0" y="206369"/>
                  </a:lnTo>
                  <a:lnTo>
                    <a:pt x="4507" y="230303"/>
                  </a:lnTo>
                  <a:lnTo>
                    <a:pt x="10809" y="241892"/>
                  </a:lnTo>
                  <a:lnTo>
                    <a:pt x="15171" y="244841"/>
                  </a:lnTo>
                  <a:lnTo>
                    <a:pt x="25662" y="246236"/>
                  </a:lnTo>
                  <a:lnTo>
                    <a:pt x="30717" y="244210"/>
                  </a:lnTo>
                  <a:lnTo>
                    <a:pt x="40098" y="236314"/>
                  </a:lnTo>
                  <a:lnTo>
                    <a:pt x="42945" y="195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253"/>
            <p:cNvSpPr/>
            <p:nvPr>
              <p:custDataLst>
                <p:tags r:id="rId25"/>
              </p:custDataLst>
            </p:nvPr>
          </p:nvSpPr>
          <p:spPr>
            <a:xfrm>
              <a:off x="7577839" y="6064250"/>
              <a:ext cx="131062" cy="25401"/>
            </a:xfrm>
            <a:custGeom>
              <a:avLst/>
              <a:gdLst/>
              <a:ahLst/>
              <a:cxnLst/>
              <a:rect l="0" t="0" r="0" b="0"/>
              <a:pathLst>
                <a:path w="131062" h="25401">
                  <a:moveTo>
                    <a:pt x="23111" y="25400"/>
                  </a:moveTo>
                  <a:lnTo>
                    <a:pt x="23111" y="25400"/>
                  </a:lnTo>
                  <a:lnTo>
                    <a:pt x="12972" y="21036"/>
                  </a:lnTo>
                  <a:lnTo>
                    <a:pt x="0" y="19312"/>
                  </a:lnTo>
                  <a:lnTo>
                    <a:pt x="17735" y="14737"/>
                  </a:lnTo>
                  <a:lnTo>
                    <a:pt x="62123" y="9597"/>
                  </a:lnTo>
                  <a:lnTo>
                    <a:pt x="131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402"/>
          <p:cNvGrpSpPr/>
          <p:nvPr/>
        </p:nvGrpSpPr>
        <p:grpSpPr>
          <a:xfrm>
            <a:off x="3092450" y="1581262"/>
            <a:ext cx="1618089" cy="906423"/>
            <a:chOff x="3092450" y="1581262"/>
            <a:chExt cx="1618089" cy="906423"/>
          </a:xfrm>
        </p:grpSpPr>
        <p:sp>
          <p:nvSpPr>
            <p:cNvPr id="241" name="SMARTInkShape-2254"/>
            <p:cNvSpPr/>
            <p:nvPr>
              <p:custDataLst>
                <p:tags r:id="rId19"/>
              </p:custDataLst>
            </p:nvPr>
          </p:nvSpPr>
          <p:spPr>
            <a:xfrm>
              <a:off x="3213177" y="1740239"/>
              <a:ext cx="50525" cy="732155"/>
            </a:xfrm>
            <a:custGeom>
              <a:avLst/>
              <a:gdLst/>
              <a:ahLst/>
              <a:cxnLst/>
              <a:rect l="0" t="0" r="0" b="0"/>
              <a:pathLst>
                <a:path w="50525" h="732155">
                  <a:moveTo>
                    <a:pt x="6273" y="12361"/>
                  </a:moveTo>
                  <a:lnTo>
                    <a:pt x="6273" y="12361"/>
                  </a:lnTo>
                  <a:lnTo>
                    <a:pt x="6273" y="8990"/>
                  </a:lnTo>
                  <a:lnTo>
                    <a:pt x="4391" y="5453"/>
                  </a:lnTo>
                  <a:lnTo>
                    <a:pt x="184" y="0"/>
                  </a:lnTo>
                  <a:lnTo>
                    <a:pt x="0" y="3132"/>
                  </a:lnTo>
                  <a:lnTo>
                    <a:pt x="1839" y="6613"/>
                  </a:lnTo>
                  <a:lnTo>
                    <a:pt x="3317" y="8529"/>
                  </a:lnTo>
                  <a:lnTo>
                    <a:pt x="13065" y="50807"/>
                  </a:lnTo>
                  <a:lnTo>
                    <a:pt x="22559" y="92396"/>
                  </a:lnTo>
                  <a:lnTo>
                    <a:pt x="28540" y="135232"/>
                  </a:lnTo>
                  <a:lnTo>
                    <a:pt x="37095" y="171769"/>
                  </a:lnTo>
                  <a:lnTo>
                    <a:pt x="42216" y="211287"/>
                  </a:lnTo>
                  <a:lnTo>
                    <a:pt x="45616" y="256158"/>
                  </a:lnTo>
                  <a:lnTo>
                    <a:pt x="49210" y="303319"/>
                  </a:lnTo>
                  <a:lnTo>
                    <a:pt x="50275" y="350454"/>
                  </a:lnTo>
                  <a:lnTo>
                    <a:pt x="50524" y="382758"/>
                  </a:lnTo>
                  <a:lnTo>
                    <a:pt x="49958" y="429417"/>
                  </a:lnTo>
                  <a:lnTo>
                    <a:pt x="47326" y="462067"/>
                  </a:lnTo>
                  <a:lnTo>
                    <a:pt x="41877" y="508812"/>
                  </a:lnTo>
                  <a:lnTo>
                    <a:pt x="35794" y="550571"/>
                  </a:lnTo>
                  <a:lnTo>
                    <a:pt x="32894" y="593126"/>
                  </a:lnTo>
                  <a:lnTo>
                    <a:pt x="28664" y="630272"/>
                  </a:lnTo>
                  <a:lnTo>
                    <a:pt x="25277" y="669359"/>
                  </a:lnTo>
                  <a:lnTo>
                    <a:pt x="15256" y="714851"/>
                  </a:lnTo>
                  <a:lnTo>
                    <a:pt x="12854" y="732154"/>
                  </a:lnTo>
                  <a:lnTo>
                    <a:pt x="12777" y="732112"/>
                  </a:lnTo>
                  <a:lnTo>
                    <a:pt x="12726" y="731378"/>
                  </a:lnTo>
                  <a:lnTo>
                    <a:pt x="17007" y="723720"/>
                  </a:lnTo>
                  <a:lnTo>
                    <a:pt x="18973" y="704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255"/>
            <p:cNvSpPr/>
            <p:nvPr>
              <p:custDataLst>
                <p:tags r:id="rId20"/>
              </p:custDataLst>
            </p:nvPr>
          </p:nvSpPr>
          <p:spPr>
            <a:xfrm>
              <a:off x="3092450" y="1581262"/>
              <a:ext cx="1618089" cy="906423"/>
            </a:xfrm>
            <a:custGeom>
              <a:avLst/>
              <a:gdLst/>
              <a:ahLst/>
              <a:cxnLst/>
              <a:rect l="0" t="0" r="0" b="0"/>
              <a:pathLst>
                <a:path w="1618089" h="906423">
                  <a:moveTo>
                    <a:pt x="177800" y="120538"/>
                  </a:moveTo>
                  <a:lnTo>
                    <a:pt x="177800" y="120538"/>
                  </a:lnTo>
                  <a:lnTo>
                    <a:pt x="190761" y="115468"/>
                  </a:lnTo>
                  <a:lnTo>
                    <a:pt x="236804" y="103910"/>
                  </a:lnTo>
                  <a:lnTo>
                    <a:pt x="282536" y="89505"/>
                  </a:lnTo>
                  <a:lnTo>
                    <a:pt x="324779" y="78182"/>
                  </a:lnTo>
                  <a:lnTo>
                    <a:pt x="370456" y="70358"/>
                  </a:lnTo>
                  <a:lnTo>
                    <a:pt x="405242" y="65780"/>
                  </a:lnTo>
                  <a:lnTo>
                    <a:pt x="446572" y="61394"/>
                  </a:lnTo>
                  <a:lnTo>
                    <a:pt x="488930" y="57092"/>
                  </a:lnTo>
                  <a:lnTo>
                    <a:pt x="533391" y="52123"/>
                  </a:lnTo>
                  <a:lnTo>
                    <a:pt x="558089" y="48823"/>
                  </a:lnTo>
                  <a:lnTo>
                    <a:pt x="583726" y="45211"/>
                  </a:lnTo>
                  <a:lnTo>
                    <a:pt x="609284" y="42098"/>
                  </a:lnTo>
                  <a:lnTo>
                    <a:pt x="634789" y="39317"/>
                  </a:lnTo>
                  <a:lnTo>
                    <a:pt x="660259" y="36757"/>
                  </a:lnTo>
                  <a:lnTo>
                    <a:pt x="686412" y="33640"/>
                  </a:lnTo>
                  <a:lnTo>
                    <a:pt x="713019" y="30150"/>
                  </a:lnTo>
                  <a:lnTo>
                    <a:pt x="739929" y="26413"/>
                  </a:lnTo>
                  <a:lnTo>
                    <a:pt x="767042" y="23216"/>
                  </a:lnTo>
                  <a:lnTo>
                    <a:pt x="794289" y="20379"/>
                  </a:lnTo>
                  <a:lnTo>
                    <a:pt x="821626" y="17782"/>
                  </a:lnTo>
                  <a:lnTo>
                    <a:pt x="848318" y="15345"/>
                  </a:lnTo>
                  <a:lnTo>
                    <a:pt x="874578" y="13015"/>
                  </a:lnTo>
                  <a:lnTo>
                    <a:pt x="900552" y="10756"/>
                  </a:lnTo>
                  <a:lnTo>
                    <a:pt x="927040" y="8544"/>
                  </a:lnTo>
                  <a:lnTo>
                    <a:pt x="953871" y="6364"/>
                  </a:lnTo>
                  <a:lnTo>
                    <a:pt x="980931" y="4206"/>
                  </a:lnTo>
                  <a:lnTo>
                    <a:pt x="1006026" y="2766"/>
                  </a:lnTo>
                  <a:lnTo>
                    <a:pt x="1052725" y="1167"/>
                  </a:lnTo>
                  <a:lnTo>
                    <a:pt x="1098879" y="457"/>
                  </a:lnTo>
                  <a:lnTo>
                    <a:pt x="1143852" y="141"/>
                  </a:lnTo>
                  <a:lnTo>
                    <a:pt x="1185006" y="0"/>
                  </a:lnTo>
                  <a:lnTo>
                    <a:pt x="1226346" y="1819"/>
                  </a:lnTo>
                  <a:lnTo>
                    <a:pt x="1266120" y="4980"/>
                  </a:lnTo>
                  <a:lnTo>
                    <a:pt x="1300261" y="8736"/>
                  </a:lnTo>
                  <a:lnTo>
                    <a:pt x="1333779" y="12757"/>
                  </a:lnTo>
                  <a:lnTo>
                    <a:pt x="1366785" y="17602"/>
                  </a:lnTo>
                  <a:lnTo>
                    <a:pt x="1413134" y="28969"/>
                  </a:lnTo>
                  <a:lnTo>
                    <a:pt x="1456735" y="44723"/>
                  </a:lnTo>
                  <a:lnTo>
                    <a:pt x="1493329" y="59347"/>
                  </a:lnTo>
                  <a:lnTo>
                    <a:pt x="1539500" y="82894"/>
                  </a:lnTo>
                  <a:lnTo>
                    <a:pt x="1572844" y="107928"/>
                  </a:lnTo>
                  <a:lnTo>
                    <a:pt x="1596642" y="147141"/>
                  </a:lnTo>
                  <a:lnTo>
                    <a:pt x="1611454" y="182121"/>
                  </a:lnTo>
                  <a:lnTo>
                    <a:pt x="1615785" y="214466"/>
                  </a:lnTo>
                  <a:lnTo>
                    <a:pt x="1617710" y="251184"/>
                  </a:lnTo>
                  <a:lnTo>
                    <a:pt x="1618088" y="295655"/>
                  </a:lnTo>
                  <a:lnTo>
                    <a:pt x="1614045" y="335643"/>
                  </a:lnTo>
                  <a:lnTo>
                    <a:pt x="1608379" y="374302"/>
                  </a:lnTo>
                  <a:lnTo>
                    <a:pt x="1601526" y="412568"/>
                  </a:lnTo>
                  <a:lnTo>
                    <a:pt x="1591577" y="450717"/>
                  </a:lnTo>
                  <a:lnTo>
                    <a:pt x="1583847" y="488832"/>
                  </a:lnTo>
                  <a:lnTo>
                    <a:pt x="1577088" y="526936"/>
                  </a:lnTo>
                  <a:lnTo>
                    <a:pt x="1569206" y="567860"/>
                  </a:lnTo>
                  <a:lnTo>
                    <a:pt x="1559614" y="603922"/>
                  </a:lnTo>
                  <a:lnTo>
                    <a:pt x="1550177" y="641586"/>
                  </a:lnTo>
                  <a:lnTo>
                    <a:pt x="1536930" y="689084"/>
                  </a:lnTo>
                  <a:lnTo>
                    <a:pt x="1522187" y="726676"/>
                  </a:lnTo>
                  <a:lnTo>
                    <a:pt x="1500650" y="765331"/>
                  </a:lnTo>
                  <a:lnTo>
                    <a:pt x="1473807" y="793482"/>
                  </a:lnTo>
                  <a:lnTo>
                    <a:pt x="1452303" y="806268"/>
                  </a:lnTo>
                  <a:lnTo>
                    <a:pt x="1419227" y="819007"/>
                  </a:lnTo>
                  <a:lnTo>
                    <a:pt x="1384772" y="827961"/>
                  </a:lnTo>
                  <a:lnTo>
                    <a:pt x="1349937" y="834293"/>
                  </a:lnTo>
                  <a:lnTo>
                    <a:pt x="1313288" y="839459"/>
                  </a:lnTo>
                  <a:lnTo>
                    <a:pt x="1272071" y="842225"/>
                  </a:lnTo>
                  <a:lnTo>
                    <a:pt x="1227176" y="844160"/>
                  </a:lnTo>
                  <a:lnTo>
                    <a:pt x="1203351" y="845664"/>
                  </a:lnTo>
                  <a:lnTo>
                    <a:pt x="1179001" y="847372"/>
                  </a:lnTo>
                  <a:lnTo>
                    <a:pt x="1152889" y="849216"/>
                  </a:lnTo>
                  <a:lnTo>
                    <a:pt x="1125604" y="851151"/>
                  </a:lnTo>
                  <a:lnTo>
                    <a:pt x="1097536" y="853147"/>
                  </a:lnTo>
                  <a:lnTo>
                    <a:pt x="1068240" y="855183"/>
                  </a:lnTo>
                  <a:lnTo>
                    <a:pt x="1038127" y="857246"/>
                  </a:lnTo>
                  <a:lnTo>
                    <a:pt x="1007468" y="859326"/>
                  </a:lnTo>
                  <a:lnTo>
                    <a:pt x="975740" y="861419"/>
                  </a:lnTo>
                  <a:lnTo>
                    <a:pt x="943299" y="863520"/>
                  </a:lnTo>
                  <a:lnTo>
                    <a:pt x="910382" y="865626"/>
                  </a:lnTo>
                  <a:lnTo>
                    <a:pt x="876444" y="867736"/>
                  </a:lnTo>
                  <a:lnTo>
                    <a:pt x="841823" y="869848"/>
                  </a:lnTo>
                  <a:lnTo>
                    <a:pt x="806749" y="871961"/>
                  </a:lnTo>
                  <a:lnTo>
                    <a:pt x="770666" y="874075"/>
                  </a:lnTo>
                  <a:lnTo>
                    <a:pt x="733911" y="876191"/>
                  </a:lnTo>
                  <a:lnTo>
                    <a:pt x="696707" y="878306"/>
                  </a:lnTo>
                  <a:lnTo>
                    <a:pt x="659910" y="880423"/>
                  </a:lnTo>
                  <a:lnTo>
                    <a:pt x="623385" y="882539"/>
                  </a:lnTo>
                  <a:lnTo>
                    <a:pt x="587039" y="884655"/>
                  </a:lnTo>
                  <a:lnTo>
                    <a:pt x="549404" y="887477"/>
                  </a:lnTo>
                  <a:lnTo>
                    <a:pt x="510908" y="890770"/>
                  </a:lnTo>
                  <a:lnTo>
                    <a:pt x="471839" y="894376"/>
                  </a:lnTo>
                  <a:lnTo>
                    <a:pt x="433798" y="897486"/>
                  </a:lnTo>
                  <a:lnTo>
                    <a:pt x="396443" y="900264"/>
                  </a:lnTo>
                  <a:lnTo>
                    <a:pt x="359545" y="902822"/>
                  </a:lnTo>
                  <a:lnTo>
                    <a:pt x="323658" y="904527"/>
                  </a:lnTo>
                  <a:lnTo>
                    <a:pt x="288444" y="905664"/>
                  </a:lnTo>
                  <a:lnTo>
                    <a:pt x="253679" y="906422"/>
                  </a:lnTo>
                  <a:lnTo>
                    <a:pt x="219920" y="906222"/>
                  </a:lnTo>
                  <a:lnTo>
                    <a:pt x="186830" y="905383"/>
                  </a:lnTo>
                  <a:lnTo>
                    <a:pt x="154187" y="904118"/>
                  </a:lnTo>
                  <a:lnTo>
                    <a:pt x="122547" y="903275"/>
                  </a:lnTo>
                  <a:lnTo>
                    <a:pt x="91575" y="902713"/>
                  </a:lnTo>
                  <a:lnTo>
                    <a:pt x="61051" y="902338"/>
                  </a:lnTo>
                  <a:lnTo>
                    <a:pt x="0" y="901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2256"/>
          <p:cNvSpPr/>
          <p:nvPr>
            <p:custDataLst>
              <p:tags r:id="rId9"/>
            </p:custDataLst>
          </p:nvPr>
        </p:nvSpPr>
        <p:spPr>
          <a:xfrm>
            <a:off x="118168" y="1803400"/>
            <a:ext cx="548583" cy="423936"/>
          </a:xfrm>
          <a:custGeom>
            <a:avLst/>
            <a:gdLst/>
            <a:ahLst/>
            <a:cxnLst/>
            <a:rect l="0" t="0" r="0" b="0"/>
            <a:pathLst>
              <a:path w="548583" h="423936">
                <a:moveTo>
                  <a:pt x="15182" y="374650"/>
                </a:moveTo>
                <a:lnTo>
                  <a:pt x="15182" y="374650"/>
                </a:lnTo>
                <a:lnTo>
                  <a:pt x="8440" y="374650"/>
                </a:lnTo>
                <a:lnTo>
                  <a:pt x="3249" y="376531"/>
                </a:lnTo>
                <a:lnTo>
                  <a:pt x="876" y="378021"/>
                </a:lnTo>
                <a:lnTo>
                  <a:pt x="0" y="379719"/>
                </a:lnTo>
                <a:lnTo>
                  <a:pt x="122" y="381558"/>
                </a:lnTo>
                <a:lnTo>
                  <a:pt x="909" y="383488"/>
                </a:lnTo>
                <a:lnTo>
                  <a:pt x="23391" y="408058"/>
                </a:lnTo>
                <a:lnTo>
                  <a:pt x="54617" y="422570"/>
                </a:lnTo>
                <a:lnTo>
                  <a:pt x="81157" y="423935"/>
                </a:lnTo>
                <a:lnTo>
                  <a:pt x="109415" y="417721"/>
                </a:lnTo>
                <a:lnTo>
                  <a:pt x="151680" y="395094"/>
                </a:lnTo>
                <a:lnTo>
                  <a:pt x="198281" y="361807"/>
                </a:lnTo>
                <a:lnTo>
                  <a:pt x="241458" y="324684"/>
                </a:lnTo>
                <a:lnTo>
                  <a:pt x="283958" y="278310"/>
                </a:lnTo>
                <a:lnTo>
                  <a:pt x="315736" y="240977"/>
                </a:lnTo>
                <a:lnTo>
                  <a:pt x="347495" y="203104"/>
                </a:lnTo>
                <a:lnTo>
                  <a:pt x="378542" y="165072"/>
                </a:lnTo>
                <a:lnTo>
                  <a:pt x="406634" y="127697"/>
                </a:lnTo>
                <a:lnTo>
                  <a:pt x="443611" y="84987"/>
                </a:lnTo>
                <a:lnTo>
                  <a:pt x="478458" y="45794"/>
                </a:lnTo>
                <a:lnTo>
                  <a:pt x="517196" y="11972"/>
                </a:lnTo>
                <a:lnTo>
                  <a:pt x="534892" y="3547"/>
                </a:lnTo>
                <a:lnTo>
                  <a:pt x="54858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Shape-2257"/>
          <p:cNvSpPr/>
          <p:nvPr>
            <p:custDataLst>
              <p:tags r:id="rId10"/>
            </p:custDataLst>
          </p:nvPr>
        </p:nvSpPr>
        <p:spPr>
          <a:xfrm>
            <a:off x="2472842" y="800100"/>
            <a:ext cx="498959" cy="359929"/>
          </a:xfrm>
          <a:custGeom>
            <a:avLst/>
            <a:gdLst/>
            <a:ahLst/>
            <a:cxnLst/>
            <a:rect l="0" t="0" r="0" b="0"/>
            <a:pathLst>
              <a:path w="498959" h="359929">
                <a:moveTo>
                  <a:pt x="3658" y="285750"/>
                </a:moveTo>
                <a:lnTo>
                  <a:pt x="3658" y="285750"/>
                </a:lnTo>
                <a:lnTo>
                  <a:pt x="287" y="282379"/>
                </a:lnTo>
                <a:lnTo>
                  <a:pt x="0" y="280680"/>
                </a:lnTo>
                <a:lnTo>
                  <a:pt x="513" y="278842"/>
                </a:lnTo>
                <a:lnTo>
                  <a:pt x="1562" y="276912"/>
                </a:lnTo>
                <a:lnTo>
                  <a:pt x="2260" y="277035"/>
                </a:lnTo>
                <a:lnTo>
                  <a:pt x="13587" y="301179"/>
                </a:lnTo>
                <a:lnTo>
                  <a:pt x="44111" y="342981"/>
                </a:lnTo>
                <a:lnTo>
                  <a:pt x="51793" y="351420"/>
                </a:lnTo>
                <a:lnTo>
                  <a:pt x="60443" y="356341"/>
                </a:lnTo>
                <a:lnTo>
                  <a:pt x="79460" y="359928"/>
                </a:lnTo>
                <a:lnTo>
                  <a:pt x="99672" y="353525"/>
                </a:lnTo>
                <a:lnTo>
                  <a:pt x="138021" y="326419"/>
                </a:lnTo>
                <a:lnTo>
                  <a:pt x="181312" y="283649"/>
                </a:lnTo>
                <a:lnTo>
                  <a:pt x="215296" y="243002"/>
                </a:lnTo>
                <a:lnTo>
                  <a:pt x="254961" y="200296"/>
                </a:lnTo>
                <a:lnTo>
                  <a:pt x="300948" y="153708"/>
                </a:lnTo>
                <a:lnTo>
                  <a:pt x="347583" y="110325"/>
                </a:lnTo>
                <a:lnTo>
                  <a:pt x="393196" y="68490"/>
                </a:lnTo>
                <a:lnTo>
                  <a:pt x="440359" y="34199"/>
                </a:lnTo>
                <a:lnTo>
                  <a:pt x="49895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SMARTInkShape-Group405"/>
          <p:cNvGrpSpPr/>
          <p:nvPr/>
        </p:nvGrpSpPr>
        <p:grpSpPr>
          <a:xfrm>
            <a:off x="6563496" y="3206811"/>
            <a:ext cx="1481498" cy="846188"/>
            <a:chOff x="6563496" y="3206811"/>
            <a:chExt cx="1481498" cy="846188"/>
          </a:xfrm>
        </p:grpSpPr>
        <p:sp>
          <p:nvSpPr>
            <p:cNvPr id="246" name="SMARTInkShape-2258"/>
            <p:cNvSpPr/>
            <p:nvPr>
              <p:custDataLst>
                <p:tags r:id="rId17"/>
              </p:custDataLst>
            </p:nvPr>
          </p:nvSpPr>
          <p:spPr>
            <a:xfrm>
              <a:off x="6563496" y="3410305"/>
              <a:ext cx="84955" cy="642694"/>
            </a:xfrm>
            <a:custGeom>
              <a:avLst/>
              <a:gdLst/>
              <a:ahLst/>
              <a:cxnLst/>
              <a:rect l="0" t="0" r="0" b="0"/>
              <a:pathLst>
                <a:path w="84955" h="642694">
                  <a:moveTo>
                    <a:pt x="27804" y="44095"/>
                  </a:moveTo>
                  <a:lnTo>
                    <a:pt x="27804" y="44095"/>
                  </a:lnTo>
                  <a:lnTo>
                    <a:pt x="8031" y="4549"/>
                  </a:lnTo>
                  <a:lnTo>
                    <a:pt x="5450" y="1503"/>
                  </a:lnTo>
                  <a:lnTo>
                    <a:pt x="3023" y="178"/>
                  </a:lnTo>
                  <a:lnTo>
                    <a:pt x="699" y="0"/>
                  </a:lnTo>
                  <a:lnTo>
                    <a:pt x="0" y="11092"/>
                  </a:lnTo>
                  <a:lnTo>
                    <a:pt x="3573" y="44900"/>
                  </a:lnTo>
                  <a:lnTo>
                    <a:pt x="7863" y="76203"/>
                  </a:lnTo>
                  <a:lnTo>
                    <a:pt x="14472" y="113633"/>
                  </a:lnTo>
                  <a:lnTo>
                    <a:pt x="22114" y="148144"/>
                  </a:lnTo>
                  <a:lnTo>
                    <a:pt x="32468" y="195339"/>
                  </a:lnTo>
                  <a:lnTo>
                    <a:pt x="40004" y="240602"/>
                  </a:lnTo>
                  <a:lnTo>
                    <a:pt x="46705" y="285294"/>
                  </a:lnTo>
                  <a:lnTo>
                    <a:pt x="53160" y="329815"/>
                  </a:lnTo>
                  <a:lnTo>
                    <a:pt x="57660" y="376167"/>
                  </a:lnTo>
                  <a:lnTo>
                    <a:pt x="60874" y="421887"/>
                  </a:lnTo>
                  <a:lnTo>
                    <a:pt x="64413" y="464126"/>
                  </a:lnTo>
                  <a:lnTo>
                    <a:pt x="65462" y="506039"/>
                  </a:lnTo>
                  <a:lnTo>
                    <a:pt x="69188" y="551386"/>
                  </a:lnTo>
                  <a:lnTo>
                    <a:pt x="71346" y="592258"/>
                  </a:lnTo>
                  <a:lnTo>
                    <a:pt x="74016" y="636877"/>
                  </a:lnTo>
                  <a:lnTo>
                    <a:pt x="75545" y="642483"/>
                  </a:lnTo>
                  <a:lnTo>
                    <a:pt x="77271" y="642693"/>
                  </a:lnTo>
                  <a:lnTo>
                    <a:pt x="84954" y="621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259"/>
            <p:cNvSpPr/>
            <p:nvPr>
              <p:custDataLst>
                <p:tags r:id="rId18"/>
              </p:custDataLst>
            </p:nvPr>
          </p:nvSpPr>
          <p:spPr>
            <a:xfrm>
              <a:off x="6565900" y="3206811"/>
              <a:ext cx="1479094" cy="780990"/>
            </a:xfrm>
            <a:custGeom>
              <a:avLst/>
              <a:gdLst/>
              <a:ahLst/>
              <a:cxnLst/>
              <a:rect l="0" t="0" r="0" b="0"/>
              <a:pathLst>
                <a:path w="1479094" h="780990">
                  <a:moveTo>
                    <a:pt x="0" y="234889"/>
                  </a:moveTo>
                  <a:lnTo>
                    <a:pt x="0" y="234889"/>
                  </a:lnTo>
                  <a:lnTo>
                    <a:pt x="14433" y="224218"/>
                  </a:lnTo>
                  <a:lnTo>
                    <a:pt x="60507" y="201993"/>
                  </a:lnTo>
                  <a:lnTo>
                    <a:pt x="103517" y="185979"/>
                  </a:lnTo>
                  <a:lnTo>
                    <a:pt x="143639" y="173438"/>
                  </a:lnTo>
                  <a:lnTo>
                    <a:pt x="190178" y="160786"/>
                  </a:lnTo>
                  <a:lnTo>
                    <a:pt x="226810" y="150448"/>
                  </a:lnTo>
                  <a:lnTo>
                    <a:pt x="265904" y="139505"/>
                  </a:lnTo>
                  <a:lnTo>
                    <a:pt x="304446" y="129936"/>
                  </a:lnTo>
                  <a:lnTo>
                    <a:pt x="346506" y="119099"/>
                  </a:lnTo>
                  <a:lnTo>
                    <a:pt x="391069" y="107226"/>
                  </a:lnTo>
                  <a:lnTo>
                    <a:pt x="436745" y="94894"/>
                  </a:lnTo>
                  <a:lnTo>
                    <a:pt x="460497" y="89348"/>
                  </a:lnTo>
                  <a:lnTo>
                    <a:pt x="484798" y="84240"/>
                  </a:lnTo>
                  <a:lnTo>
                    <a:pt x="509466" y="79423"/>
                  </a:lnTo>
                  <a:lnTo>
                    <a:pt x="533671" y="74095"/>
                  </a:lnTo>
                  <a:lnTo>
                    <a:pt x="581263" y="62530"/>
                  </a:lnTo>
                  <a:lnTo>
                    <a:pt x="606231" y="57189"/>
                  </a:lnTo>
                  <a:lnTo>
                    <a:pt x="632049" y="52217"/>
                  </a:lnTo>
                  <a:lnTo>
                    <a:pt x="658432" y="47491"/>
                  </a:lnTo>
                  <a:lnTo>
                    <a:pt x="683782" y="42929"/>
                  </a:lnTo>
                  <a:lnTo>
                    <a:pt x="708444" y="38477"/>
                  </a:lnTo>
                  <a:lnTo>
                    <a:pt x="732646" y="34098"/>
                  </a:lnTo>
                  <a:lnTo>
                    <a:pt x="780233" y="27350"/>
                  </a:lnTo>
                  <a:lnTo>
                    <a:pt x="826548" y="21294"/>
                  </a:lnTo>
                  <a:lnTo>
                    <a:pt x="870651" y="13899"/>
                  </a:lnTo>
                  <a:lnTo>
                    <a:pt x="915653" y="7789"/>
                  </a:lnTo>
                  <a:lnTo>
                    <a:pt x="960112" y="3428"/>
                  </a:lnTo>
                  <a:lnTo>
                    <a:pt x="1001038" y="1490"/>
                  </a:lnTo>
                  <a:lnTo>
                    <a:pt x="1040395" y="628"/>
                  </a:lnTo>
                  <a:lnTo>
                    <a:pt x="1078347" y="245"/>
                  </a:lnTo>
                  <a:lnTo>
                    <a:pt x="1114030" y="75"/>
                  </a:lnTo>
                  <a:lnTo>
                    <a:pt x="1146822" y="0"/>
                  </a:lnTo>
                  <a:lnTo>
                    <a:pt x="1193052" y="3720"/>
                  </a:lnTo>
                  <a:lnTo>
                    <a:pt x="1225217" y="10086"/>
                  </a:lnTo>
                  <a:lnTo>
                    <a:pt x="1263031" y="17619"/>
                  </a:lnTo>
                  <a:lnTo>
                    <a:pt x="1303762" y="29794"/>
                  </a:lnTo>
                  <a:lnTo>
                    <a:pt x="1343817" y="49080"/>
                  </a:lnTo>
                  <a:lnTo>
                    <a:pt x="1384978" y="88903"/>
                  </a:lnTo>
                  <a:lnTo>
                    <a:pt x="1403159" y="115904"/>
                  </a:lnTo>
                  <a:lnTo>
                    <a:pt x="1417482" y="158791"/>
                  </a:lnTo>
                  <a:lnTo>
                    <a:pt x="1426329" y="193306"/>
                  </a:lnTo>
                  <a:lnTo>
                    <a:pt x="1432500" y="231584"/>
                  </a:lnTo>
                  <a:lnTo>
                    <a:pt x="1435826" y="262818"/>
                  </a:lnTo>
                  <a:lnTo>
                    <a:pt x="1440362" y="299513"/>
                  </a:lnTo>
                  <a:lnTo>
                    <a:pt x="1447081" y="336989"/>
                  </a:lnTo>
                  <a:lnTo>
                    <a:pt x="1455426" y="380303"/>
                  </a:lnTo>
                  <a:lnTo>
                    <a:pt x="1465738" y="425592"/>
                  </a:lnTo>
                  <a:lnTo>
                    <a:pt x="1474360" y="461276"/>
                  </a:lnTo>
                  <a:lnTo>
                    <a:pt x="1478011" y="499836"/>
                  </a:lnTo>
                  <a:lnTo>
                    <a:pt x="1479093" y="539169"/>
                  </a:lnTo>
                  <a:lnTo>
                    <a:pt x="1471821" y="564858"/>
                  </a:lnTo>
                  <a:lnTo>
                    <a:pt x="1465931" y="577635"/>
                  </a:lnTo>
                  <a:lnTo>
                    <a:pt x="1444334" y="595594"/>
                  </a:lnTo>
                  <a:lnTo>
                    <a:pt x="1404204" y="611757"/>
                  </a:lnTo>
                  <a:lnTo>
                    <a:pt x="1363621" y="622896"/>
                  </a:lnTo>
                  <a:lnTo>
                    <a:pt x="1318435" y="631371"/>
                  </a:lnTo>
                  <a:lnTo>
                    <a:pt x="1284471" y="634764"/>
                  </a:lnTo>
                  <a:lnTo>
                    <a:pt x="1245857" y="640976"/>
                  </a:lnTo>
                  <a:lnTo>
                    <a:pt x="1201414" y="646559"/>
                  </a:lnTo>
                  <a:lnTo>
                    <a:pt x="1177709" y="649035"/>
                  </a:lnTo>
                  <a:lnTo>
                    <a:pt x="1153440" y="652098"/>
                  </a:lnTo>
                  <a:lnTo>
                    <a:pt x="1128793" y="655550"/>
                  </a:lnTo>
                  <a:lnTo>
                    <a:pt x="1103895" y="659263"/>
                  </a:lnTo>
                  <a:lnTo>
                    <a:pt x="1077419" y="663150"/>
                  </a:lnTo>
                  <a:lnTo>
                    <a:pt x="1049890" y="667151"/>
                  </a:lnTo>
                  <a:lnTo>
                    <a:pt x="1021660" y="671231"/>
                  </a:lnTo>
                  <a:lnTo>
                    <a:pt x="992256" y="675361"/>
                  </a:lnTo>
                  <a:lnTo>
                    <a:pt x="962071" y="679526"/>
                  </a:lnTo>
                  <a:lnTo>
                    <a:pt x="931364" y="683714"/>
                  </a:lnTo>
                  <a:lnTo>
                    <a:pt x="900309" y="687916"/>
                  </a:lnTo>
                  <a:lnTo>
                    <a:pt x="869023" y="692130"/>
                  </a:lnTo>
                  <a:lnTo>
                    <a:pt x="837581" y="696350"/>
                  </a:lnTo>
                  <a:lnTo>
                    <a:pt x="805332" y="700574"/>
                  </a:lnTo>
                  <a:lnTo>
                    <a:pt x="772544" y="704801"/>
                  </a:lnTo>
                  <a:lnTo>
                    <a:pt x="739396" y="709030"/>
                  </a:lnTo>
                  <a:lnTo>
                    <a:pt x="706714" y="713261"/>
                  </a:lnTo>
                  <a:lnTo>
                    <a:pt x="674343" y="717492"/>
                  </a:lnTo>
                  <a:lnTo>
                    <a:pt x="642178" y="721725"/>
                  </a:lnTo>
                  <a:lnTo>
                    <a:pt x="610152" y="725957"/>
                  </a:lnTo>
                  <a:lnTo>
                    <a:pt x="578217" y="730190"/>
                  </a:lnTo>
                  <a:lnTo>
                    <a:pt x="546345" y="734423"/>
                  </a:lnTo>
                  <a:lnTo>
                    <a:pt x="515219" y="738656"/>
                  </a:lnTo>
                  <a:lnTo>
                    <a:pt x="484591" y="742889"/>
                  </a:lnTo>
                  <a:lnTo>
                    <a:pt x="454293" y="747122"/>
                  </a:lnTo>
                  <a:lnTo>
                    <a:pt x="424218" y="750650"/>
                  </a:lnTo>
                  <a:lnTo>
                    <a:pt x="394289" y="753707"/>
                  </a:lnTo>
                  <a:lnTo>
                    <a:pt x="364459" y="756451"/>
                  </a:lnTo>
                  <a:lnTo>
                    <a:pt x="336106" y="759692"/>
                  </a:lnTo>
                  <a:lnTo>
                    <a:pt x="308738" y="763263"/>
                  </a:lnTo>
                  <a:lnTo>
                    <a:pt x="282025" y="767055"/>
                  </a:lnTo>
                  <a:lnTo>
                    <a:pt x="255750" y="770288"/>
                  </a:lnTo>
                  <a:lnTo>
                    <a:pt x="229767" y="773150"/>
                  </a:lnTo>
                  <a:lnTo>
                    <a:pt x="203977" y="775763"/>
                  </a:lnTo>
                  <a:lnTo>
                    <a:pt x="158390" y="778666"/>
                  </a:lnTo>
                  <a:lnTo>
                    <a:pt x="116962" y="779956"/>
                  </a:lnTo>
                  <a:lnTo>
                    <a:pt x="38100" y="780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406"/>
          <p:cNvGrpSpPr/>
          <p:nvPr/>
        </p:nvGrpSpPr>
        <p:grpSpPr>
          <a:xfrm>
            <a:off x="6550966" y="1698904"/>
            <a:ext cx="948347" cy="766373"/>
            <a:chOff x="6550966" y="1698904"/>
            <a:chExt cx="948347" cy="766373"/>
          </a:xfrm>
        </p:grpSpPr>
        <p:sp>
          <p:nvSpPr>
            <p:cNvPr id="249" name="SMARTInkShape-2260"/>
            <p:cNvSpPr/>
            <p:nvPr>
              <p:custDataLst>
                <p:tags r:id="rId15"/>
              </p:custDataLst>
            </p:nvPr>
          </p:nvSpPr>
          <p:spPr>
            <a:xfrm>
              <a:off x="6550966" y="1698904"/>
              <a:ext cx="91135" cy="651296"/>
            </a:xfrm>
            <a:custGeom>
              <a:avLst/>
              <a:gdLst/>
              <a:ahLst/>
              <a:cxnLst/>
              <a:rect l="0" t="0" r="0" b="0"/>
              <a:pathLst>
                <a:path w="91135" h="651296">
                  <a:moveTo>
                    <a:pt x="91134" y="15596"/>
                  </a:moveTo>
                  <a:lnTo>
                    <a:pt x="91134" y="15596"/>
                  </a:lnTo>
                  <a:lnTo>
                    <a:pt x="81008" y="4765"/>
                  </a:lnTo>
                  <a:lnTo>
                    <a:pt x="79577" y="669"/>
                  </a:lnTo>
                  <a:lnTo>
                    <a:pt x="78491" y="0"/>
                  </a:lnTo>
                  <a:lnTo>
                    <a:pt x="77060" y="260"/>
                  </a:lnTo>
                  <a:lnTo>
                    <a:pt x="75402" y="1139"/>
                  </a:lnTo>
                  <a:lnTo>
                    <a:pt x="73558" y="7759"/>
                  </a:lnTo>
                  <a:lnTo>
                    <a:pt x="72375" y="42740"/>
                  </a:lnTo>
                  <a:lnTo>
                    <a:pt x="72171" y="82984"/>
                  </a:lnTo>
                  <a:lnTo>
                    <a:pt x="70241" y="115396"/>
                  </a:lnTo>
                  <a:lnTo>
                    <a:pt x="67737" y="152379"/>
                  </a:lnTo>
                  <a:lnTo>
                    <a:pt x="66624" y="194687"/>
                  </a:lnTo>
                  <a:lnTo>
                    <a:pt x="66130" y="229953"/>
                  </a:lnTo>
                  <a:lnTo>
                    <a:pt x="63970" y="273607"/>
                  </a:lnTo>
                  <a:lnTo>
                    <a:pt x="58861" y="313353"/>
                  </a:lnTo>
                  <a:lnTo>
                    <a:pt x="52879" y="351941"/>
                  </a:lnTo>
                  <a:lnTo>
                    <a:pt x="46638" y="390185"/>
                  </a:lnTo>
                  <a:lnTo>
                    <a:pt x="40320" y="428328"/>
                  </a:lnTo>
                  <a:lnTo>
                    <a:pt x="33980" y="473966"/>
                  </a:lnTo>
                  <a:lnTo>
                    <a:pt x="27632" y="520885"/>
                  </a:lnTo>
                  <a:lnTo>
                    <a:pt x="21284" y="560187"/>
                  </a:lnTo>
                  <a:lnTo>
                    <a:pt x="13052" y="605699"/>
                  </a:lnTo>
                  <a:lnTo>
                    <a:pt x="0" y="651295"/>
                  </a:lnTo>
                  <a:lnTo>
                    <a:pt x="1963" y="645864"/>
                  </a:lnTo>
                  <a:lnTo>
                    <a:pt x="8584" y="631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261"/>
            <p:cNvSpPr/>
            <p:nvPr>
              <p:custDataLst>
                <p:tags r:id="rId16"/>
              </p:custDataLst>
            </p:nvPr>
          </p:nvSpPr>
          <p:spPr>
            <a:xfrm>
              <a:off x="6597650" y="1701800"/>
              <a:ext cx="901663" cy="763477"/>
            </a:xfrm>
            <a:custGeom>
              <a:avLst/>
              <a:gdLst/>
              <a:ahLst/>
              <a:cxnLst/>
              <a:rect l="0" t="0" r="0" b="0"/>
              <a:pathLst>
                <a:path w="901663" h="763477">
                  <a:moveTo>
                    <a:pt x="0" y="25400"/>
                  </a:moveTo>
                  <a:lnTo>
                    <a:pt x="0" y="25400"/>
                  </a:lnTo>
                  <a:lnTo>
                    <a:pt x="0" y="16561"/>
                  </a:lnTo>
                  <a:lnTo>
                    <a:pt x="2117" y="14569"/>
                  </a:lnTo>
                  <a:lnTo>
                    <a:pt x="10113" y="10473"/>
                  </a:lnTo>
                  <a:lnTo>
                    <a:pt x="43369" y="7572"/>
                  </a:lnTo>
                  <a:lnTo>
                    <a:pt x="76895" y="5012"/>
                  </a:lnTo>
                  <a:lnTo>
                    <a:pt x="112492" y="2227"/>
                  </a:lnTo>
                  <a:lnTo>
                    <a:pt x="157038" y="660"/>
                  </a:lnTo>
                  <a:lnTo>
                    <a:pt x="201909" y="196"/>
                  </a:lnTo>
                  <a:lnTo>
                    <a:pt x="234141" y="87"/>
                  </a:lnTo>
                  <a:lnTo>
                    <a:pt x="267281" y="39"/>
                  </a:lnTo>
                  <a:lnTo>
                    <a:pt x="301530" y="17"/>
                  </a:lnTo>
                  <a:lnTo>
                    <a:pt x="337919" y="8"/>
                  </a:lnTo>
                  <a:lnTo>
                    <a:pt x="375258" y="3"/>
                  </a:lnTo>
                  <a:lnTo>
                    <a:pt x="413726" y="1"/>
                  </a:lnTo>
                  <a:lnTo>
                    <a:pt x="454340" y="1"/>
                  </a:lnTo>
                  <a:lnTo>
                    <a:pt x="492147" y="0"/>
                  </a:lnTo>
                  <a:lnTo>
                    <a:pt x="528471" y="0"/>
                  </a:lnTo>
                  <a:lnTo>
                    <a:pt x="565781" y="0"/>
                  </a:lnTo>
                  <a:lnTo>
                    <a:pt x="603531" y="0"/>
                  </a:lnTo>
                  <a:lnTo>
                    <a:pt x="640064" y="705"/>
                  </a:lnTo>
                  <a:lnTo>
                    <a:pt x="672764" y="3371"/>
                  </a:lnTo>
                  <a:lnTo>
                    <a:pt x="718940" y="5467"/>
                  </a:lnTo>
                  <a:lnTo>
                    <a:pt x="756503" y="7839"/>
                  </a:lnTo>
                  <a:lnTo>
                    <a:pt x="795540" y="11245"/>
                  </a:lnTo>
                  <a:lnTo>
                    <a:pt x="839201" y="16424"/>
                  </a:lnTo>
                  <a:lnTo>
                    <a:pt x="870227" y="20413"/>
                  </a:lnTo>
                  <a:lnTo>
                    <a:pt x="878539" y="24594"/>
                  </a:lnTo>
                  <a:lnTo>
                    <a:pt x="886938" y="31157"/>
                  </a:lnTo>
                  <a:lnTo>
                    <a:pt x="891611" y="44422"/>
                  </a:lnTo>
                  <a:lnTo>
                    <a:pt x="894152" y="88191"/>
                  </a:lnTo>
                  <a:lnTo>
                    <a:pt x="890226" y="128820"/>
                  </a:lnTo>
                  <a:lnTo>
                    <a:pt x="889242" y="174710"/>
                  </a:lnTo>
                  <a:lnTo>
                    <a:pt x="889108" y="207471"/>
                  </a:lnTo>
                  <a:lnTo>
                    <a:pt x="889032" y="254089"/>
                  </a:lnTo>
                  <a:lnTo>
                    <a:pt x="890891" y="299652"/>
                  </a:lnTo>
                  <a:lnTo>
                    <a:pt x="893368" y="334262"/>
                  </a:lnTo>
                  <a:lnTo>
                    <a:pt x="895469" y="377108"/>
                  </a:lnTo>
                  <a:lnTo>
                    <a:pt x="898460" y="413372"/>
                  </a:lnTo>
                  <a:lnTo>
                    <a:pt x="900260" y="453008"/>
                  </a:lnTo>
                  <a:lnTo>
                    <a:pt x="901060" y="490615"/>
                  </a:lnTo>
                  <a:lnTo>
                    <a:pt x="901511" y="534442"/>
                  </a:lnTo>
                  <a:lnTo>
                    <a:pt x="901616" y="568435"/>
                  </a:lnTo>
                  <a:lnTo>
                    <a:pt x="901662" y="602829"/>
                  </a:lnTo>
                  <a:lnTo>
                    <a:pt x="900272" y="636224"/>
                  </a:lnTo>
                  <a:lnTo>
                    <a:pt x="892261" y="679264"/>
                  </a:lnTo>
                  <a:lnTo>
                    <a:pt x="883694" y="703933"/>
                  </a:lnTo>
                  <a:lnTo>
                    <a:pt x="873942" y="720200"/>
                  </a:lnTo>
                  <a:lnTo>
                    <a:pt x="842411" y="747158"/>
                  </a:lnTo>
                  <a:lnTo>
                    <a:pt x="830429" y="754933"/>
                  </a:lnTo>
                  <a:lnTo>
                    <a:pt x="798895" y="763277"/>
                  </a:lnTo>
                  <a:lnTo>
                    <a:pt x="765014" y="763476"/>
                  </a:lnTo>
                  <a:lnTo>
                    <a:pt x="732059" y="760774"/>
                  </a:lnTo>
                  <a:lnTo>
                    <a:pt x="695071" y="756516"/>
                  </a:lnTo>
                  <a:lnTo>
                    <a:pt x="649741" y="746186"/>
                  </a:lnTo>
                  <a:lnTo>
                    <a:pt x="605344" y="734893"/>
                  </a:lnTo>
                  <a:lnTo>
                    <a:pt x="559499" y="726060"/>
                  </a:lnTo>
                  <a:lnTo>
                    <a:pt x="524539" y="718745"/>
                  </a:lnTo>
                  <a:lnTo>
                    <a:pt x="489715" y="710791"/>
                  </a:lnTo>
                  <a:lnTo>
                    <a:pt x="454717" y="702551"/>
                  </a:lnTo>
                  <a:lnTo>
                    <a:pt x="417996" y="694186"/>
                  </a:lnTo>
                  <a:lnTo>
                    <a:pt x="380510" y="685764"/>
                  </a:lnTo>
                  <a:lnTo>
                    <a:pt x="342682" y="678023"/>
                  </a:lnTo>
                  <a:lnTo>
                    <a:pt x="304703" y="672230"/>
                  </a:lnTo>
                  <a:lnTo>
                    <a:pt x="268538" y="667304"/>
                  </a:lnTo>
                  <a:lnTo>
                    <a:pt x="233650" y="662763"/>
                  </a:lnTo>
                  <a:lnTo>
                    <a:pt x="199330" y="658393"/>
                  </a:lnTo>
                  <a:lnTo>
                    <a:pt x="165261" y="654099"/>
                  </a:lnTo>
                  <a:lnTo>
                    <a:pt x="131304" y="649838"/>
                  </a:lnTo>
                  <a:lnTo>
                    <a:pt x="97398" y="645593"/>
                  </a:lnTo>
                  <a:lnTo>
                    <a:pt x="19050" y="635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407"/>
          <p:cNvGrpSpPr/>
          <p:nvPr/>
        </p:nvGrpSpPr>
        <p:grpSpPr>
          <a:xfrm>
            <a:off x="6248400" y="1568450"/>
            <a:ext cx="1447798" cy="977103"/>
            <a:chOff x="6248400" y="1568450"/>
            <a:chExt cx="1447798" cy="977103"/>
          </a:xfrm>
        </p:grpSpPr>
        <p:sp>
          <p:nvSpPr>
            <p:cNvPr id="252" name="SMARTInkShape-2262"/>
            <p:cNvSpPr/>
            <p:nvPr>
              <p:custDataLst>
                <p:tags r:id="rId13"/>
              </p:custDataLst>
            </p:nvPr>
          </p:nvSpPr>
          <p:spPr>
            <a:xfrm>
              <a:off x="6426200" y="1568450"/>
              <a:ext cx="95251" cy="777163"/>
            </a:xfrm>
            <a:custGeom>
              <a:avLst/>
              <a:gdLst/>
              <a:ahLst/>
              <a:cxnLst/>
              <a:rect l="0" t="0" r="0" b="0"/>
              <a:pathLst>
                <a:path w="95251" h="777163">
                  <a:moveTo>
                    <a:pt x="95250" y="0"/>
                  </a:moveTo>
                  <a:lnTo>
                    <a:pt x="95250" y="0"/>
                  </a:lnTo>
                  <a:lnTo>
                    <a:pt x="89161" y="0"/>
                  </a:lnTo>
                  <a:lnTo>
                    <a:pt x="88905" y="43752"/>
                  </a:lnTo>
                  <a:lnTo>
                    <a:pt x="88901" y="78580"/>
                  </a:lnTo>
                  <a:lnTo>
                    <a:pt x="88900" y="117749"/>
                  </a:lnTo>
                  <a:lnTo>
                    <a:pt x="88900" y="152403"/>
                  </a:lnTo>
                  <a:lnTo>
                    <a:pt x="88900" y="186503"/>
                  </a:lnTo>
                  <a:lnTo>
                    <a:pt x="88900" y="231884"/>
                  </a:lnTo>
                  <a:lnTo>
                    <a:pt x="87019" y="270276"/>
                  </a:lnTo>
                  <a:lnTo>
                    <a:pt x="84536" y="311328"/>
                  </a:lnTo>
                  <a:lnTo>
                    <a:pt x="82433" y="358240"/>
                  </a:lnTo>
                  <a:lnTo>
                    <a:pt x="77654" y="399656"/>
                  </a:lnTo>
                  <a:lnTo>
                    <a:pt x="71771" y="442188"/>
                  </a:lnTo>
                  <a:lnTo>
                    <a:pt x="64853" y="485443"/>
                  </a:lnTo>
                  <a:lnTo>
                    <a:pt x="57986" y="524551"/>
                  </a:lnTo>
                  <a:lnTo>
                    <a:pt x="49558" y="569975"/>
                  </a:lnTo>
                  <a:lnTo>
                    <a:pt x="42957" y="603748"/>
                  </a:lnTo>
                  <a:lnTo>
                    <a:pt x="33189" y="651140"/>
                  </a:lnTo>
                  <a:lnTo>
                    <a:pt x="23945" y="688701"/>
                  </a:lnTo>
                  <a:lnTo>
                    <a:pt x="12269" y="731110"/>
                  </a:lnTo>
                  <a:lnTo>
                    <a:pt x="1616" y="776276"/>
                  </a:lnTo>
                  <a:lnTo>
                    <a:pt x="1077" y="777162"/>
                  </a:lnTo>
                  <a:lnTo>
                    <a:pt x="718" y="776341"/>
                  </a:lnTo>
                  <a:lnTo>
                    <a:pt x="0" y="762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263"/>
            <p:cNvSpPr/>
            <p:nvPr>
              <p:custDataLst>
                <p:tags r:id="rId14"/>
              </p:custDataLst>
            </p:nvPr>
          </p:nvSpPr>
          <p:spPr>
            <a:xfrm>
              <a:off x="6248400" y="1638301"/>
              <a:ext cx="1447798" cy="907252"/>
            </a:xfrm>
            <a:custGeom>
              <a:avLst/>
              <a:gdLst/>
              <a:ahLst/>
              <a:cxnLst/>
              <a:rect l="0" t="0" r="0" b="0"/>
              <a:pathLst>
                <a:path w="1447798" h="907252">
                  <a:moveTo>
                    <a:pt x="393700" y="25399"/>
                  </a:moveTo>
                  <a:lnTo>
                    <a:pt x="393700" y="25399"/>
                  </a:lnTo>
                  <a:lnTo>
                    <a:pt x="379885" y="16610"/>
                  </a:lnTo>
                  <a:lnTo>
                    <a:pt x="362412" y="438"/>
                  </a:lnTo>
                  <a:lnTo>
                    <a:pt x="409692" y="25"/>
                  </a:lnTo>
                  <a:lnTo>
                    <a:pt x="456607" y="7"/>
                  </a:lnTo>
                  <a:lnTo>
                    <a:pt x="494566" y="2"/>
                  </a:lnTo>
                  <a:lnTo>
                    <a:pt x="538749" y="0"/>
                  </a:lnTo>
                  <a:lnTo>
                    <a:pt x="574112" y="0"/>
                  </a:lnTo>
                  <a:lnTo>
                    <a:pt x="612172" y="705"/>
                  </a:lnTo>
                  <a:lnTo>
                    <a:pt x="657399" y="4363"/>
                  </a:lnTo>
                  <a:lnTo>
                    <a:pt x="697611" y="6466"/>
                  </a:lnTo>
                  <a:lnTo>
                    <a:pt x="737747" y="10539"/>
                  </a:lnTo>
                  <a:lnTo>
                    <a:pt x="783350" y="12764"/>
                  </a:lnTo>
                  <a:lnTo>
                    <a:pt x="825005" y="17579"/>
                  </a:lnTo>
                  <a:lnTo>
                    <a:pt x="868314" y="22768"/>
                  </a:lnTo>
                  <a:lnTo>
                    <a:pt x="911720" y="25325"/>
                  </a:lnTo>
                  <a:lnTo>
                    <a:pt x="952412" y="29532"/>
                  </a:lnTo>
                  <a:lnTo>
                    <a:pt x="994728" y="31798"/>
                  </a:lnTo>
                  <a:lnTo>
                    <a:pt x="1034391" y="35918"/>
                  </a:lnTo>
                  <a:lnTo>
                    <a:pt x="1072955" y="37453"/>
                  </a:lnTo>
                  <a:lnTo>
                    <a:pt x="1110486" y="37908"/>
                  </a:lnTo>
                  <a:lnTo>
                    <a:pt x="1147790" y="38748"/>
                  </a:lnTo>
                  <a:lnTo>
                    <a:pt x="1182759" y="41445"/>
                  </a:lnTo>
                  <a:lnTo>
                    <a:pt x="1216175" y="44995"/>
                  </a:lnTo>
                  <a:lnTo>
                    <a:pt x="1261014" y="49652"/>
                  </a:lnTo>
                  <a:lnTo>
                    <a:pt x="1305279" y="54936"/>
                  </a:lnTo>
                  <a:lnTo>
                    <a:pt x="1349704" y="62024"/>
                  </a:lnTo>
                  <a:lnTo>
                    <a:pt x="1388339" y="78341"/>
                  </a:lnTo>
                  <a:lnTo>
                    <a:pt x="1395033" y="84442"/>
                  </a:lnTo>
                  <a:lnTo>
                    <a:pt x="1404648" y="101454"/>
                  </a:lnTo>
                  <a:lnTo>
                    <a:pt x="1417169" y="145550"/>
                  </a:lnTo>
                  <a:lnTo>
                    <a:pt x="1422071" y="192386"/>
                  </a:lnTo>
                  <a:lnTo>
                    <a:pt x="1429103" y="236027"/>
                  </a:lnTo>
                  <a:lnTo>
                    <a:pt x="1433915" y="279142"/>
                  </a:lnTo>
                  <a:lnTo>
                    <a:pt x="1438119" y="324165"/>
                  </a:lnTo>
                  <a:lnTo>
                    <a:pt x="1443834" y="359769"/>
                  </a:lnTo>
                  <a:lnTo>
                    <a:pt x="1446624" y="405048"/>
                  </a:lnTo>
                  <a:lnTo>
                    <a:pt x="1447567" y="452594"/>
                  </a:lnTo>
                  <a:lnTo>
                    <a:pt x="1447730" y="487428"/>
                  </a:lnTo>
                  <a:lnTo>
                    <a:pt x="1447770" y="519317"/>
                  </a:lnTo>
                  <a:lnTo>
                    <a:pt x="1447786" y="554657"/>
                  </a:lnTo>
                  <a:lnTo>
                    <a:pt x="1447794" y="591530"/>
                  </a:lnTo>
                  <a:lnTo>
                    <a:pt x="1447797" y="629085"/>
                  </a:lnTo>
                  <a:lnTo>
                    <a:pt x="1445917" y="665061"/>
                  </a:lnTo>
                  <a:lnTo>
                    <a:pt x="1442730" y="699160"/>
                  </a:lnTo>
                  <a:lnTo>
                    <a:pt x="1436968" y="743302"/>
                  </a:lnTo>
                  <a:lnTo>
                    <a:pt x="1428701" y="782373"/>
                  </a:lnTo>
                  <a:lnTo>
                    <a:pt x="1416903" y="823644"/>
                  </a:lnTo>
                  <a:lnTo>
                    <a:pt x="1399977" y="859374"/>
                  </a:lnTo>
                  <a:lnTo>
                    <a:pt x="1383300" y="879516"/>
                  </a:lnTo>
                  <a:lnTo>
                    <a:pt x="1369039" y="889723"/>
                  </a:lnTo>
                  <a:lnTo>
                    <a:pt x="1338621" y="901992"/>
                  </a:lnTo>
                  <a:lnTo>
                    <a:pt x="1293678" y="907251"/>
                  </a:lnTo>
                  <a:lnTo>
                    <a:pt x="1252177" y="902822"/>
                  </a:lnTo>
                  <a:lnTo>
                    <a:pt x="1205738" y="889730"/>
                  </a:lnTo>
                  <a:lnTo>
                    <a:pt x="1161432" y="881376"/>
                  </a:lnTo>
                  <a:lnTo>
                    <a:pt x="1122669" y="874432"/>
                  </a:lnTo>
                  <a:lnTo>
                    <a:pt x="1090454" y="868179"/>
                  </a:lnTo>
                  <a:lnTo>
                    <a:pt x="1056146" y="861401"/>
                  </a:lnTo>
                  <a:lnTo>
                    <a:pt x="1016293" y="853619"/>
                  </a:lnTo>
                  <a:lnTo>
                    <a:pt x="977281" y="846844"/>
                  </a:lnTo>
                  <a:lnTo>
                    <a:pt x="934756" y="840369"/>
                  </a:lnTo>
                  <a:lnTo>
                    <a:pt x="890171" y="833981"/>
                  </a:lnTo>
                  <a:lnTo>
                    <a:pt x="858006" y="829739"/>
                  </a:lnTo>
                  <a:lnTo>
                    <a:pt x="824895" y="825502"/>
                  </a:lnTo>
                  <a:lnTo>
                    <a:pt x="791363" y="821973"/>
                  </a:lnTo>
                  <a:lnTo>
                    <a:pt x="757647" y="820404"/>
                  </a:lnTo>
                  <a:lnTo>
                    <a:pt x="723847" y="817825"/>
                  </a:lnTo>
                  <a:lnTo>
                    <a:pt x="689304" y="814327"/>
                  </a:lnTo>
                  <a:lnTo>
                    <a:pt x="652785" y="810421"/>
                  </a:lnTo>
                  <a:lnTo>
                    <a:pt x="615388" y="806333"/>
                  </a:lnTo>
                  <a:lnTo>
                    <a:pt x="578305" y="802164"/>
                  </a:lnTo>
                  <a:lnTo>
                    <a:pt x="543010" y="797959"/>
                  </a:lnTo>
                  <a:lnTo>
                    <a:pt x="508508" y="795620"/>
                  </a:lnTo>
                  <a:lnTo>
                    <a:pt x="474359" y="793170"/>
                  </a:lnTo>
                  <a:lnTo>
                    <a:pt x="440367" y="787377"/>
                  </a:lnTo>
                  <a:lnTo>
                    <a:pt x="406445" y="781980"/>
                  </a:lnTo>
                  <a:lnTo>
                    <a:pt x="371848" y="776524"/>
                  </a:lnTo>
                  <a:lnTo>
                    <a:pt x="335304" y="769395"/>
                  </a:lnTo>
                  <a:lnTo>
                    <a:pt x="301658" y="763405"/>
                  </a:lnTo>
                  <a:lnTo>
                    <a:pt x="269537" y="758390"/>
                  </a:lnTo>
                  <a:lnTo>
                    <a:pt x="236446" y="753810"/>
                  </a:lnTo>
                  <a:lnTo>
                    <a:pt x="189454" y="743894"/>
                  </a:lnTo>
                  <a:lnTo>
                    <a:pt x="144250" y="735389"/>
                  </a:lnTo>
                  <a:lnTo>
                    <a:pt x="102948" y="728401"/>
                  </a:lnTo>
                  <a:lnTo>
                    <a:pt x="63900" y="718491"/>
                  </a:lnTo>
                  <a:lnTo>
                    <a:pt x="17012" y="708275"/>
                  </a:lnTo>
                  <a:lnTo>
                    <a:pt x="0" y="704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08"/>
          <p:cNvGrpSpPr/>
          <p:nvPr/>
        </p:nvGrpSpPr>
        <p:grpSpPr>
          <a:xfrm>
            <a:off x="3060700" y="3121070"/>
            <a:ext cx="1275107" cy="845479"/>
            <a:chOff x="3060700" y="3121070"/>
            <a:chExt cx="1275107" cy="845479"/>
          </a:xfrm>
        </p:grpSpPr>
        <p:sp>
          <p:nvSpPr>
            <p:cNvPr id="255" name="SMARTInkShape-2264"/>
            <p:cNvSpPr/>
            <p:nvPr>
              <p:custDataLst>
                <p:tags r:id="rId11"/>
              </p:custDataLst>
            </p:nvPr>
          </p:nvSpPr>
          <p:spPr>
            <a:xfrm>
              <a:off x="3324139" y="3219450"/>
              <a:ext cx="34606" cy="645993"/>
            </a:xfrm>
            <a:custGeom>
              <a:avLst/>
              <a:gdLst/>
              <a:ahLst/>
              <a:cxnLst/>
              <a:rect l="0" t="0" r="0" b="0"/>
              <a:pathLst>
                <a:path w="34606" h="645993">
                  <a:moveTo>
                    <a:pt x="9611" y="0"/>
                  </a:moveTo>
                  <a:lnTo>
                    <a:pt x="9611" y="0"/>
                  </a:lnTo>
                  <a:lnTo>
                    <a:pt x="11492" y="12552"/>
                  </a:lnTo>
                  <a:lnTo>
                    <a:pt x="15078" y="54925"/>
                  </a:lnTo>
                  <a:lnTo>
                    <a:pt x="19071" y="101333"/>
                  </a:lnTo>
                  <a:lnTo>
                    <a:pt x="22752" y="137935"/>
                  </a:lnTo>
                  <a:lnTo>
                    <a:pt x="26035" y="174193"/>
                  </a:lnTo>
                  <a:lnTo>
                    <a:pt x="27883" y="215145"/>
                  </a:lnTo>
                  <a:lnTo>
                    <a:pt x="29136" y="253071"/>
                  </a:lnTo>
                  <a:lnTo>
                    <a:pt x="33641" y="299729"/>
                  </a:lnTo>
                  <a:lnTo>
                    <a:pt x="34605" y="336929"/>
                  </a:lnTo>
                  <a:lnTo>
                    <a:pt x="33010" y="374762"/>
                  </a:lnTo>
                  <a:lnTo>
                    <a:pt x="28068" y="412783"/>
                  </a:lnTo>
                  <a:lnTo>
                    <a:pt x="22135" y="460267"/>
                  </a:lnTo>
                  <a:lnTo>
                    <a:pt x="17999" y="499485"/>
                  </a:lnTo>
                  <a:lnTo>
                    <a:pt x="13810" y="535730"/>
                  </a:lnTo>
                  <a:lnTo>
                    <a:pt x="9596" y="568773"/>
                  </a:lnTo>
                  <a:lnTo>
                    <a:pt x="5138" y="613260"/>
                  </a:lnTo>
                  <a:lnTo>
                    <a:pt x="3632" y="645992"/>
                  </a:lnTo>
                  <a:lnTo>
                    <a:pt x="2803" y="645856"/>
                  </a:lnTo>
                  <a:lnTo>
                    <a:pt x="0" y="638178"/>
                  </a:lnTo>
                  <a:lnTo>
                    <a:pt x="3261" y="596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265"/>
            <p:cNvSpPr/>
            <p:nvPr>
              <p:custDataLst>
                <p:tags r:id="rId12"/>
              </p:custDataLst>
            </p:nvPr>
          </p:nvSpPr>
          <p:spPr>
            <a:xfrm>
              <a:off x="3060700" y="3121070"/>
              <a:ext cx="1275107" cy="845479"/>
            </a:xfrm>
            <a:custGeom>
              <a:avLst/>
              <a:gdLst/>
              <a:ahLst/>
              <a:cxnLst/>
              <a:rect l="0" t="0" r="0" b="0"/>
              <a:pathLst>
                <a:path w="1275107" h="845479">
                  <a:moveTo>
                    <a:pt x="228600" y="161880"/>
                  </a:moveTo>
                  <a:lnTo>
                    <a:pt x="228600" y="161880"/>
                  </a:lnTo>
                  <a:lnTo>
                    <a:pt x="213673" y="134123"/>
                  </a:lnTo>
                  <a:lnTo>
                    <a:pt x="213709" y="129264"/>
                  </a:lnTo>
                  <a:lnTo>
                    <a:pt x="217513" y="120103"/>
                  </a:lnTo>
                  <a:lnTo>
                    <a:pt x="234330" y="107011"/>
                  </a:lnTo>
                  <a:lnTo>
                    <a:pt x="277553" y="84876"/>
                  </a:lnTo>
                  <a:lnTo>
                    <a:pt x="309623" y="72623"/>
                  </a:lnTo>
                  <a:lnTo>
                    <a:pt x="348807" y="60121"/>
                  </a:lnTo>
                  <a:lnTo>
                    <a:pt x="392797" y="48215"/>
                  </a:lnTo>
                  <a:lnTo>
                    <a:pt x="416382" y="43064"/>
                  </a:lnTo>
                  <a:lnTo>
                    <a:pt x="460930" y="34284"/>
                  </a:lnTo>
                  <a:lnTo>
                    <a:pt x="494841" y="28030"/>
                  </a:lnTo>
                  <a:lnTo>
                    <a:pt x="541103" y="20542"/>
                  </a:lnTo>
                  <a:lnTo>
                    <a:pt x="586091" y="13855"/>
                  </a:lnTo>
                  <a:lnTo>
                    <a:pt x="630700" y="7405"/>
                  </a:lnTo>
                  <a:lnTo>
                    <a:pt x="662252" y="5030"/>
                  </a:lnTo>
                  <a:lnTo>
                    <a:pt x="709867" y="3693"/>
                  </a:lnTo>
                  <a:lnTo>
                    <a:pt x="755255" y="3296"/>
                  </a:lnTo>
                  <a:lnTo>
                    <a:pt x="799983" y="1298"/>
                  </a:lnTo>
                  <a:lnTo>
                    <a:pt x="844515" y="0"/>
                  </a:lnTo>
                  <a:lnTo>
                    <a:pt x="887108" y="2203"/>
                  </a:lnTo>
                  <a:lnTo>
                    <a:pt x="926539" y="2855"/>
                  </a:lnTo>
                  <a:lnTo>
                    <a:pt x="955778" y="3713"/>
                  </a:lnTo>
                  <a:lnTo>
                    <a:pt x="994644" y="6447"/>
                  </a:lnTo>
                  <a:lnTo>
                    <a:pt x="1034025" y="8132"/>
                  </a:lnTo>
                  <a:lnTo>
                    <a:pt x="1070578" y="9586"/>
                  </a:lnTo>
                  <a:lnTo>
                    <a:pt x="1115662" y="14372"/>
                  </a:lnTo>
                  <a:lnTo>
                    <a:pt x="1159986" y="20259"/>
                  </a:lnTo>
                  <a:lnTo>
                    <a:pt x="1203693" y="26471"/>
                  </a:lnTo>
                  <a:lnTo>
                    <a:pt x="1240946" y="33486"/>
                  </a:lnTo>
                  <a:lnTo>
                    <a:pt x="1256147" y="40375"/>
                  </a:lnTo>
                  <a:lnTo>
                    <a:pt x="1265724" y="50022"/>
                  </a:lnTo>
                  <a:lnTo>
                    <a:pt x="1269266" y="55558"/>
                  </a:lnTo>
                  <a:lnTo>
                    <a:pt x="1271320" y="67353"/>
                  </a:lnTo>
                  <a:lnTo>
                    <a:pt x="1268762" y="106367"/>
                  </a:lnTo>
                  <a:lnTo>
                    <a:pt x="1260618" y="147862"/>
                  </a:lnTo>
                  <a:lnTo>
                    <a:pt x="1254128" y="192455"/>
                  </a:lnTo>
                  <a:lnTo>
                    <a:pt x="1251891" y="238281"/>
                  </a:lnTo>
                  <a:lnTo>
                    <a:pt x="1251229" y="274515"/>
                  </a:lnTo>
                  <a:lnTo>
                    <a:pt x="1251074" y="306484"/>
                  </a:lnTo>
                  <a:lnTo>
                    <a:pt x="1251005" y="343741"/>
                  </a:lnTo>
                  <a:lnTo>
                    <a:pt x="1251680" y="383818"/>
                  </a:lnTo>
                  <a:lnTo>
                    <a:pt x="1254332" y="425149"/>
                  </a:lnTo>
                  <a:lnTo>
                    <a:pt x="1257862" y="467037"/>
                  </a:lnTo>
                  <a:lnTo>
                    <a:pt x="1261783" y="508466"/>
                  </a:lnTo>
                  <a:lnTo>
                    <a:pt x="1265877" y="548046"/>
                  </a:lnTo>
                  <a:lnTo>
                    <a:pt x="1270049" y="588685"/>
                  </a:lnTo>
                  <a:lnTo>
                    <a:pt x="1273549" y="628149"/>
                  </a:lnTo>
                  <a:lnTo>
                    <a:pt x="1275106" y="662151"/>
                  </a:lnTo>
                  <a:lnTo>
                    <a:pt x="1272610" y="698948"/>
                  </a:lnTo>
                  <a:lnTo>
                    <a:pt x="1270773" y="737838"/>
                  </a:lnTo>
                  <a:lnTo>
                    <a:pt x="1263487" y="780640"/>
                  </a:lnTo>
                  <a:lnTo>
                    <a:pt x="1252747" y="823436"/>
                  </a:lnTo>
                  <a:lnTo>
                    <a:pt x="1245634" y="839022"/>
                  </a:lnTo>
                  <a:lnTo>
                    <a:pt x="1240350" y="843319"/>
                  </a:lnTo>
                  <a:lnTo>
                    <a:pt x="1234005" y="845478"/>
                  </a:lnTo>
                  <a:lnTo>
                    <a:pt x="1218724" y="845290"/>
                  </a:lnTo>
                  <a:lnTo>
                    <a:pt x="1174525" y="829909"/>
                  </a:lnTo>
                  <a:lnTo>
                    <a:pt x="1133996" y="811840"/>
                  </a:lnTo>
                  <a:lnTo>
                    <a:pt x="1097764" y="795668"/>
                  </a:lnTo>
                  <a:lnTo>
                    <a:pt x="1056454" y="781234"/>
                  </a:lnTo>
                  <a:lnTo>
                    <a:pt x="1024102" y="774404"/>
                  </a:lnTo>
                  <a:lnTo>
                    <a:pt x="988556" y="766665"/>
                  </a:lnTo>
                  <a:lnTo>
                    <a:pt x="949710" y="758521"/>
                  </a:lnTo>
                  <a:lnTo>
                    <a:pt x="908221" y="750904"/>
                  </a:lnTo>
                  <a:lnTo>
                    <a:pt x="863911" y="745166"/>
                  </a:lnTo>
                  <a:lnTo>
                    <a:pt x="818348" y="738383"/>
                  </a:lnTo>
                  <a:lnTo>
                    <a:pt x="770816" y="731370"/>
                  </a:lnTo>
                  <a:lnTo>
                    <a:pt x="745299" y="728512"/>
                  </a:lnTo>
                  <a:lnTo>
                    <a:pt x="719116" y="725901"/>
                  </a:lnTo>
                  <a:lnTo>
                    <a:pt x="692488" y="723455"/>
                  </a:lnTo>
                  <a:lnTo>
                    <a:pt x="665564" y="721119"/>
                  </a:lnTo>
                  <a:lnTo>
                    <a:pt x="638443" y="718856"/>
                  </a:lnTo>
                  <a:lnTo>
                    <a:pt x="611190" y="717347"/>
                  </a:lnTo>
                  <a:lnTo>
                    <a:pt x="583848" y="716341"/>
                  </a:lnTo>
                  <a:lnTo>
                    <a:pt x="556449" y="715671"/>
                  </a:lnTo>
                  <a:lnTo>
                    <a:pt x="529010" y="714518"/>
                  </a:lnTo>
                  <a:lnTo>
                    <a:pt x="501546" y="713044"/>
                  </a:lnTo>
                  <a:lnTo>
                    <a:pt x="474063" y="711356"/>
                  </a:lnTo>
                  <a:lnTo>
                    <a:pt x="447275" y="710231"/>
                  </a:lnTo>
                  <a:lnTo>
                    <a:pt x="420950" y="709480"/>
                  </a:lnTo>
                  <a:lnTo>
                    <a:pt x="394933" y="708980"/>
                  </a:lnTo>
                  <a:lnTo>
                    <a:pt x="368417" y="708647"/>
                  </a:lnTo>
                  <a:lnTo>
                    <a:pt x="341567" y="708425"/>
                  </a:lnTo>
                  <a:lnTo>
                    <a:pt x="314494" y="708276"/>
                  </a:lnTo>
                  <a:lnTo>
                    <a:pt x="287979" y="708178"/>
                  </a:lnTo>
                  <a:lnTo>
                    <a:pt x="261836" y="708111"/>
                  </a:lnTo>
                  <a:lnTo>
                    <a:pt x="235941" y="708068"/>
                  </a:lnTo>
                  <a:lnTo>
                    <a:pt x="188353" y="706137"/>
                  </a:lnTo>
                  <a:lnTo>
                    <a:pt x="142979" y="702928"/>
                  </a:lnTo>
                  <a:lnTo>
                    <a:pt x="96942" y="699149"/>
                  </a:lnTo>
                  <a:lnTo>
                    <a:pt x="56256" y="697000"/>
                  </a:lnTo>
                  <a:lnTo>
                    <a:pt x="0" y="695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193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10"/>
          <p:cNvGrpSpPr/>
          <p:nvPr/>
        </p:nvGrpSpPr>
        <p:grpSpPr>
          <a:xfrm>
            <a:off x="800439" y="654980"/>
            <a:ext cx="507556" cy="453027"/>
            <a:chOff x="800439" y="654980"/>
            <a:chExt cx="507556" cy="453027"/>
          </a:xfrm>
        </p:grpSpPr>
        <p:sp>
          <p:nvSpPr>
            <p:cNvPr id="2" name="SMARTInkShape-2266"/>
            <p:cNvSpPr/>
            <p:nvPr>
              <p:custDataLst>
                <p:tags r:id="rId184"/>
              </p:custDataLst>
            </p:nvPr>
          </p:nvSpPr>
          <p:spPr>
            <a:xfrm>
              <a:off x="1219200" y="838132"/>
              <a:ext cx="88795" cy="248567"/>
            </a:xfrm>
            <a:custGeom>
              <a:avLst/>
              <a:gdLst/>
              <a:ahLst/>
              <a:cxnLst/>
              <a:rect l="0" t="0" r="0" b="0"/>
              <a:pathLst>
                <a:path w="88795" h="248567">
                  <a:moveTo>
                    <a:pt x="0" y="19118"/>
                  </a:moveTo>
                  <a:lnTo>
                    <a:pt x="0" y="19118"/>
                  </a:lnTo>
                  <a:lnTo>
                    <a:pt x="10113" y="25860"/>
                  </a:lnTo>
                  <a:lnTo>
                    <a:pt x="13092" y="29963"/>
                  </a:lnTo>
                  <a:lnTo>
                    <a:pt x="16402" y="40166"/>
                  </a:lnTo>
                  <a:lnTo>
                    <a:pt x="18701" y="82733"/>
                  </a:lnTo>
                  <a:lnTo>
                    <a:pt x="17065" y="120752"/>
                  </a:lnTo>
                  <a:lnTo>
                    <a:pt x="12112" y="162591"/>
                  </a:lnTo>
                  <a:lnTo>
                    <a:pt x="8057" y="203210"/>
                  </a:lnTo>
                  <a:lnTo>
                    <a:pt x="2211" y="246874"/>
                  </a:lnTo>
                  <a:lnTo>
                    <a:pt x="1474" y="248566"/>
                  </a:lnTo>
                  <a:lnTo>
                    <a:pt x="983" y="248284"/>
                  </a:lnTo>
                  <a:lnTo>
                    <a:pt x="86" y="202301"/>
                  </a:lnTo>
                  <a:lnTo>
                    <a:pt x="722" y="158888"/>
                  </a:lnTo>
                  <a:lnTo>
                    <a:pt x="5780" y="112037"/>
                  </a:lnTo>
                  <a:lnTo>
                    <a:pt x="15902" y="67659"/>
                  </a:lnTo>
                  <a:lnTo>
                    <a:pt x="30083" y="25989"/>
                  </a:lnTo>
                  <a:lnTo>
                    <a:pt x="36654" y="13705"/>
                  </a:lnTo>
                  <a:lnTo>
                    <a:pt x="46629" y="3542"/>
                  </a:lnTo>
                  <a:lnTo>
                    <a:pt x="52958" y="973"/>
                  </a:lnTo>
                  <a:lnTo>
                    <a:pt x="67517" y="0"/>
                  </a:lnTo>
                  <a:lnTo>
                    <a:pt x="73939" y="2139"/>
                  </a:lnTo>
                  <a:lnTo>
                    <a:pt x="84838" y="10161"/>
                  </a:lnTo>
                  <a:lnTo>
                    <a:pt x="87603" y="15969"/>
                  </a:lnTo>
                  <a:lnTo>
                    <a:pt x="88794" y="29948"/>
                  </a:lnTo>
                  <a:lnTo>
                    <a:pt x="78755" y="60427"/>
                  </a:lnTo>
                  <a:lnTo>
                    <a:pt x="62376" y="86156"/>
                  </a:lnTo>
                  <a:lnTo>
                    <a:pt x="19050" y="10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67"/>
            <p:cNvSpPr/>
            <p:nvPr>
              <p:custDataLst>
                <p:tags r:id="rId185"/>
              </p:custDataLst>
            </p:nvPr>
          </p:nvSpPr>
          <p:spPr>
            <a:xfrm>
              <a:off x="1022350" y="837158"/>
              <a:ext cx="124789" cy="270849"/>
            </a:xfrm>
            <a:custGeom>
              <a:avLst/>
              <a:gdLst/>
              <a:ahLst/>
              <a:cxnLst/>
              <a:rect l="0" t="0" r="0" b="0"/>
              <a:pathLst>
                <a:path w="124789" h="270849">
                  <a:moveTo>
                    <a:pt x="0" y="20092"/>
                  </a:moveTo>
                  <a:lnTo>
                    <a:pt x="0" y="20092"/>
                  </a:lnTo>
                  <a:lnTo>
                    <a:pt x="0" y="26834"/>
                  </a:lnTo>
                  <a:lnTo>
                    <a:pt x="6742" y="44511"/>
                  </a:lnTo>
                  <a:lnTo>
                    <a:pt x="13815" y="53993"/>
                  </a:lnTo>
                  <a:lnTo>
                    <a:pt x="17677" y="57509"/>
                  </a:lnTo>
                  <a:lnTo>
                    <a:pt x="22368" y="59148"/>
                  </a:lnTo>
                  <a:lnTo>
                    <a:pt x="33225" y="59087"/>
                  </a:lnTo>
                  <a:lnTo>
                    <a:pt x="46987" y="51064"/>
                  </a:lnTo>
                  <a:lnTo>
                    <a:pt x="60394" y="38796"/>
                  </a:lnTo>
                  <a:lnTo>
                    <a:pt x="79084" y="6787"/>
                  </a:lnTo>
                  <a:lnTo>
                    <a:pt x="81009" y="538"/>
                  </a:lnTo>
                  <a:lnTo>
                    <a:pt x="81523" y="0"/>
                  </a:lnTo>
                  <a:lnTo>
                    <a:pt x="82094" y="3166"/>
                  </a:lnTo>
                  <a:lnTo>
                    <a:pt x="84371" y="40110"/>
                  </a:lnTo>
                  <a:lnTo>
                    <a:pt x="91376" y="86762"/>
                  </a:lnTo>
                  <a:lnTo>
                    <a:pt x="103918" y="132901"/>
                  </a:lnTo>
                  <a:lnTo>
                    <a:pt x="119536" y="178201"/>
                  </a:lnTo>
                  <a:lnTo>
                    <a:pt x="124788" y="215655"/>
                  </a:lnTo>
                  <a:lnTo>
                    <a:pt x="122974" y="244548"/>
                  </a:lnTo>
                  <a:lnTo>
                    <a:pt x="117920" y="257668"/>
                  </a:lnTo>
                  <a:lnTo>
                    <a:pt x="114596" y="263143"/>
                  </a:lnTo>
                  <a:lnTo>
                    <a:pt x="109559" y="266793"/>
                  </a:lnTo>
                  <a:lnTo>
                    <a:pt x="96435" y="270848"/>
                  </a:lnTo>
                  <a:lnTo>
                    <a:pt x="89690" y="269107"/>
                  </a:lnTo>
                  <a:lnTo>
                    <a:pt x="76551" y="259647"/>
                  </a:lnTo>
                  <a:lnTo>
                    <a:pt x="63996" y="245196"/>
                  </a:lnTo>
                  <a:lnTo>
                    <a:pt x="50800" y="17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68"/>
            <p:cNvSpPr/>
            <p:nvPr>
              <p:custDataLst>
                <p:tags r:id="rId186"/>
              </p:custDataLst>
            </p:nvPr>
          </p:nvSpPr>
          <p:spPr>
            <a:xfrm>
              <a:off x="800439" y="654980"/>
              <a:ext cx="164762" cy="322361"/>
            </a:xfrm>
            <a:custGeom>
              <a:avLst/>
              <a:gdLst/>
              <a:ahLst/>
              <a:cxnLst/>
              <a:rect l="0" t="0" r="0" b="0"/>
              <a:pathLst>
                <a:path w="164762" h="322361">
                  <a:moveTo>
                    <a:pt x="12361" y="81620"/>
                  </a:moveTo>
                  <a:lnTo>
                    <a:pt x="12361" y="81620"/>
                  </a:lnTo>
                  <a:lnTo>
                    <a:pt x="8990" y="81620"/>
                  </a:lnTo>
                  <a:lnTo>
                    <a:pt x="5453" y="75976"/>
                  </a:lnTo>
                  <a:lnTo>
                    <a:pt x="1377" y="62779"/>
                  </a:lnTo>
                  <a:lnTo>
                    <a:pt x="0" y="38936"/>
                  </a:lnTo>
                  <a:lnTo>
                    <a:pt x="1693" y="29018"/>
                  </a:lnTo>
                  <a:lnTo>
                    <a:pt x="5158" y="20273"/>
                  </a:lnTo>
                  <a:lnTo>
                    <a:pt x="9307" y="65872"/>
                  </a:lnTo>
                  <a:lnTo>
                    <a:pt x="12463" y="103047"/>
                  </a:lnTo>
                  <a:lnTo>
                    <a:pt x="16546" y="149587"/>
                  </a:lnTo>
                  <a:lnTo>
                    <a:pt x="17749" y="185205"/>
                  </a:lnTo>
                  <a:lnTo>
                    <a:pt x="18426" y="227474"/>
                  </a:lnTo>
                  <a:lnTo>
                    <a:pt x="18627" y="269083"/>
                  </a:lnTo>
                  <a:lnTo>
                    <a:pt x="23764" y="313723"/>
                  </a:lnTo>
                  <a:lnTo>
                    <a:pt x="27542" y="322360"/>
                  </a:lnTo>
                  <a:lnTo>
                    <a:pt x="28832" y="321136"/>
                  </a:lnTo>
                  <a:lnTo>
                    <a:pt x="30265" y="310368"/>
                  </a:lnTo>
                  <a:lnTo>
                    <a:pt x="24353" y="262793"/>
                  </a:lnTo>
                  <a:lnTo>
                    <a:pt x="19041" y="215420"/>
                  </a:lnTo>
                  <a:lnTo>
                    <a:pt x="18858" y="213524"/>
                  </a:lnTo>
                  <a:lnTo>
                    <a:pt x="18809" y="214006"/>
                  </a:lnTo>
                  <a:lnTo>
                    <a:pt x="50702" y="206047"/>
                  </a:lnTo>
                  <a:lnTo>
                    <a:pt x="85387" y="183926"/>
                  </a:lnTo>
                  <a:lnTo>
                    <a:pt x="123734" y="140923"/>
                  </a:lnTo>
                  <a:lnTo>
                    <a:pt x="138494" y="114713"/>
                  </a:lnTo>
                  <a:lnTo>
                    <a:pt x="146031" y="91389"/>
                  </a:lnTo>
                  <a:lnTo>
                    <a:pt x="150870" y="45580"/>
                  </a:lnTo>
                  <a:lnTo>
                    <a:pt x="151199" y="9088"/>
                  </a:lnTo>
                  <a:lnTo>
                    <a:pt x="148620" y="465"/>
                  </a:lnTo>
                  <a:lnTo>
                    <a:pt x="146945" y="0"/>
                  </a:lnTo>
                  <a:lnTo>
                    <a:pt x="145123" y="1807"/>
                  </a:lnTo>
                  <a:lnTo>
                    <a:pt x="143202" y="5128"/>
                  </a:lnTo>
                  <a:lnTo>
                    <a:pt x="140499" y="23286"/>
                  </a:lnTo>
                  <a:lnTo>
                    <a:pt x="143950" y="67798"/>
                  </a:lnTo>
                  <a:lnTo>
                    <a:pt x="145363" y="113488"/>
                  </a:lnTo>
                  <a:lnTo>
                    <a:pt x="149013" y="159176"/>
                  </a:lnTo>
                  <a:lnTo>
                    <a:pt x="151158" y="195224"/>
                  </a:lnTo>
                  <a:lnTo>
                    <a:pt x="160610" y="242349"/>
                  </a:lnTo>
                  <a:lnTo>
                    <a:pt x="164761" y="25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11"/>
          <p:cNvGrpSpPr/>
          <p:nvPr/>
        </p:nvGrpSpPr>
        <p:grpSpPr>
          <a:xfrm>
            <a:off x="677453" y="628650"/>
            <a:ext cx="2186398" cy="665684"/>
            <a:chOff x="677453" y="628650"/>
            <a:chExt cx="2186398" cy="665684"/>
          </a:xfrm>
        </p:grpSpPr>
        <p:sp>
          <p:nvSpPr>
            <p:cNvPr id="6" name="SMARTInkShape-2269"/>
            <p:cNvSpPr/>
            <p:nvPr>
              <p:custDataLst>
                <p:tags r:id="rId171"/>
              </p:custDataLst>
            </p:nvPr>
          </p:nvSpPr>
          <p:spPr>
            <a:xfrm>
              <a:off x="2813050" y="7874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70"/>
            <p:cNvSpPr/>
            <p:nvPr>
              <p:custDataLst>
                <p:tags r:id="rId172"/>
              </p:custDataLst>
            </p:nvPr>
          </p:nvSpPr>
          <p:spPr>
            <a:xfrm>
              <a:off x="677453" y="1060450"/>
              <a:ext cx="1926048" cy="233884"/>
            </a:xfrm>
            <a:custGeom>
              <a:avLst/>
              <a:gdLst/>
              <a:ahLst/>
              <a:cxnLst/>
              <a:rect l="0" t="0" r="0" b="0"/>
              <a:pathLst>
                <a:path w="1926048" h="233884">
                  <a:moveTo>
                    <a:pt x="27397" y="228600"/>
                  </a:moveTo>
                  <a:lnTo>
                    <a:pt x="27397" y="228600"/>
                  </a:lnTo>
                  <a:lnTo>
                    <a:pt x="5577" y="227894"/>
                  </a:lnTo>
                  <a:lnTo>
                    <a:pt x="2267" y="226719"/>
                  </a:lnTo>
                  <a:lnTo>
                    <a:pt x="60" y="225229"/>
                  </a:lnTo>
                  <a:lnTo>
                    <a:pt x="0" y="224942"/>
                  </a:lnTo>
                  <a:lnTo>
                    <a:pt x="30566" y="231350"/>
                  </a:lnTo>
                  <a:lnTo>
                    <a:pt x="73178" y="233883"/>
                  </a:lnTo>
                  <a:lnTo>
                    <a:pt x="110774" y="232594"/>
                  </a:lnTo>
                  <a:lnTo>
                    <a:pt x="150531" y="230375"/>
                  </a:lnTo>
                  <a:lnTo>
                    <a:pt x="184664" y="229389"/>
                  </a:lnTo>
                  <a:lnTo>
                    <a:pt x="218179" y="227069"/>
                  </a:lnTo>
                  <a:lnTo>
                    <a:pt x="251889" y="223686"/>
                  </a:lnTo>
                  <a:lnTo>
                    <a:pt x="285686" y="219831"/>
                  </a:lnTo>
                  <a:lnTo>
                    <a:pt x="323285" y="215766"/>
                  </a:lnTo>
                  <a:lnTo>
                    <a:pt x="364219" y="211607"/>
                  </a:lnTo>
                  <a:lnTo>
                    <a:pt x="408283" y="207407"/>
                  </a:lnTo>
                  <a:lnTo>
                    <a:pt x="451855" y="201307"/>
                  </a:lnTo>
                  <a:lnTo>
                    <a:pt x="496151" y="193892"/>
                  </a:lnTo>
                  <a:lnTo>
                    <a:pt x="519816" y="189939"/>
                  </a:lnTo>
                  <a:lnTo>
                    <a:pt x="544060" y="185893"/>
                  </a:lnTo>
                  <a:lnTo>
                    <a:pt x="568689" y="182489"/>
                  </a:lnTo>
                  <a:lnTo>
                    <a:pt x="593575" y="179515"/>
                  </a:lnTo>
                  <a:lnTo>
                    <a:pt x="618632" y="176827"/>
                  </a:lnTo>
                  <a:lnTo>
                    <a:pt x="644509" y="173623"/>
                  </a:lnTo>
                  <a:lnTo>
                    <a:pt x="670933" y="170077"/>
                  </a:lnTo>
                  <a:lnTo>
                    <a:pt x="697721" y="166301"/>
                  </a:lnTo>
                  <a:lnTo>
                    <a:pt x="724752" y="162373"/>
                  </a:lnTo>
                  <a:lnTo>
                    <a:pt x="751945" y="158343"/>
                  </a:lnTo>
                  <a:lnTo>
                    <a:pt x="779245" y="154245"/>
                  </a:lnTo>
                  <a:lnTo>
                    <a:pt x="805913" y="150808"/>
                  </a:lnTo>
                  <a:lnTo>
                    <a:pt x="832157" y="147811"/>
                  </a:lnTo>
                  <a:lnTo>
                    <a:pt x="858120" y="145107"/>
                  </a:lnTo>
                  <a:lnTo>
                    <a:pt x="884602" y="141894"/>
                  </a:lnTo>
                  <a:lnTo>
                    <a:pt x="911428" y="138340"/>
                  </a:lnTo>
                  <a:lnTo>
                    <a:pt x="938484" y="134560"/>
                  </a:lnTo>
                  <a:lnTo>
                    <a:pt x="965694" y="130629"/>
                  </a:lnTo>
                  <a:lnTo>
                    <a:pt x="993006" y="126597"/>
                  </a:lnTo>
                  <a:lnTo>
                    <a:pt x="1020386" y="122498"/>
                  </a:lnTo>
                  <a:lnTo>
                    <a:pt x="1047812" y="119060"/>
                  </a:lnTo>
                  <a:lnTo>
                    <a:pt x="1075268" y="116062"/>
                  </a:lnTo>
                  <a:lnTo>
                    <a:pt x="1102745" y="113358"/>
                  </a:lnTo>
                  <a:lnTo>
                    <a:pt x="1129529" y="110144"/>
                  </a:lnTo>
                  <a:lnTo>
                    <a:pt x="1155851" y="106591"/>
                  </a:lnTo>
                  <a:lnTo>
                    <a:pt x="1181867" y="102810"/>
                  </a:lnTo>
                  <a:lnTo>
                    <a:pt x="1208382" y="99585"/>
                  </a:lnTo>
                  <a:lnTo>
                    <a:pt x="1235232" y="96729"/>
                  </a:lnTo>
                  <a:lnTo>
                    <a:pt x="1262304" y="94119"/>
                  </a:lnTo>
                  <a:lnTo>
                    <a:pt x="1287407" y="91674"/>
                  </a:lnTo>
                  <a:lnTo>
                    <a:pt x="1334114" y="87075"/>
                  </a:lnTo>
                  <a:lnTo>
                    <a:pt x="1357859" y="84861"/>
                  </a:lnTo>
                  <a:lnTo>
                    <a:pt x="1382155" y="82680"/>
                  </a:lnTo>
                  <a:lnTo>
                    <a:pt x="1406819" y="80520"/>
                  </a:lnTo>
                  <a:lnTo>
                    <a:pt x="1453038" y="76238"/>
                  </a:lnTo>
                  <a:lnTo>
                    <a:pt x="1497099" y="71984"/>
                  </a:lnTo>
                  <a:lnTo>
                    <a:pt x="1540199" y="67741"/>
                  </a:lnTo>
                  <a:lnTo>
                    <a:pt x="1579111" y="65385"/>
                  </a:lnTo>
                  <a:lnTo>
                    <a:pt x="1614514" y="63632"/>
                  </a:lnTo>
                  <a:lnTo>
                    <a:pt x="1646712" y="60501"/>
                  </a:lnTo>
                  <a:lnTo>
                    <a:pt x="1692606" y="58143"/>
                  </a:lnTo>
                  <a:lnTo>
                    <a:pt x="1728221" y="53828"/>
                  </a:lnTo>
                  <a:lnTo>
                    <a:pt x="1774769" y="47229"/>
                  </a:lnTo>
                  <a:lnTo>
                    <a:pt x="1819573" y="41628"/>
                  </a:lnTo>
                  <a:lnTo>
                    <a:pt x="1859806" y="34802"/>
                  </a:lnTo>
                  <a:lnTo>
                    <a:pt x="1906767" y="12841"/>
                  </a:lnTo>
                  <a:lnTo>
                    <a:pt x="19260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71"/>
            <p:cNvSpPr/>
            <p:nvPr>
              <p:custDataLst>
                <p:tags r:id="rId173"/>
              </p:custDataLst>
            </p:nvPr>
          </p:nvSpPr>
          <p:spPr>
            <a:xfrm>
              <a:off x="2463800" y="802253"/>
              <a:ext cx="113325" cy="382344"/>
            </a:xfrm>
            <a:custGeom>
              <a:avLst/>
              <a:gdLst/>
              <a:ahLst/>
              <a:cxnLst/>
              <a:rect l="0" t="0" r="0" b="0"/>
              <a:pathLst>
                <a:path w="113325" h="382344">
                  <a:moveTo>
                    <a:pt x="82550" y="61347"/>
                  </a:moveTo>
                  <a:lnTo>
                    <a:pt x="82550" y="61347"/>
                  </a:lnTo>
                  <a:lnTo>
                    <a:pt x="102323" y="38203"/>
                  </a:lnTo>
                  <a:lnTo>
                    <a:pt x="112235" y="8745"/>
                  </a:lnTo>
                  <a:lnTo>
                    <a:pt x="112923" y="5112"/>
                  </a:lnTo>
                  <a:lnTo>
                    <a:pt x="111971" y="2690"/>
                  </a:lnTo>
                  <a:lnTo>
                    <a:pt x="109925" y="1076"/>
                  </a:lnTo>
                  <a:lnTo>
                    <a:pt x="107150" y="0"/>
                  </a:lnTo>
                  <a:lnTo>
                    <a:pt x="93131" y="1856"/>
                  </a:lnTo>
                  <a:lnTo>
                    <a:pt x="72201" y="16987"/>
                  </a:lnTo>
                  <a:lnTo>
                    <a:pt x="58239" y="35974"/>
                  </a:lnTo>
                  <a:lnTo>
                    <a:pt x="53004" y="55005"/>
                  </a:lnTo>
                  <a:lnTo>
                    <a:pt x="52975" y="59236"/>
                  </a:lnTo>
                  <a:lnTo>
                    <a:pt x="53661" y="62056"/>
                  </a:lnTo>
                  <a:lnTo>
                    <a:pt x="54824" y="63936"/>
                  </a:lnTo>
                  <a:lnTo>
                    <a:pt x="57716" y="64484"/>
                  </a:lnTo>
                  <a:lnTo>
                    <a:pt x="66574" y="63212"/>
                  </a:lnTo>
                  <a:lnTo>
                    <a:pt x="80090" y="55157"/>
                  </a:lnTo>
                  <a:lnTo>
                    <a:pt x="99673" y="34426"/>
                  </a:lnTo>
                  <a:lnTo>
                    <a:pt x="104977" y="31743"/>
                  </a:lnTo>
                  <a:lnTo>
                    <a:pt x="109686" y="30551"/>
                  </a:lnTo>
                  <a:lnTo>
                    <a:pt x="111224" y="32350"/>
                  </a:lnTo>
                  <a:lnTo>
                    <a:pt x="112933" y="39993"/>
                  </a:lnTo>
                  <a:lnTo>
                    <a:pt x="113324" y="78766"/>
                  </a:lnTo>
                  <a:lnTo>
                    <a:pt x="109856" y="122561"/>
                  </a:lnTo>
                  <a:lnTo>
                    <a:pt x="108515" y="167130"/>
                  </a:lnTo>
                  <a:lnTo>
                    <a:pt x="107412" y="211615"/>
                  </a:lnTo>
                  <a:lnTo>
                    <a:pt x="102930" y="253254"/>
                  </a:lnTo>
                  <a:lnTo>
                    <a:pt x="95095" y="293361"/>
                  </a:lnTo>
                  <a:lnTo>
                    <a:pt x="83382" y="338050"/>
                  </a:lnTo>
                  <a:lnTo>
                    <a:pt x="71843" y="365640"/>
                  </a:lnTo>
                  <a:lnTo>
                    <a:pt x="64621" y="375564"/>
                  </a:lnTo>
                  <a:lnTo>
                    <a:pt x="51063" y="380916"/>
                  </a:lnTo>
                  <a:lnTo>
                    <a:pt x="42509" y="382343"/>
                  </a:lnTo>
                  <a:lnTo>
                    <a:pt x="33984" y="380472"/>
                  </a:lnTo>
                  <a:lnTo>
                    <a:pt x="16985" y="370867"/>
                  </a:lnTo>
                  <a:lnTo>
                    <a:pt x="0" y="340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72"/>
            <p:cNvSpPr/>
            <p:nvPr>
              <p:custDataLst>
                <p:tags r:id="rId174"/>
              </p:custDataLst>
            </p:nvPr>
          </p:nvSpPr>
          <p:spPr>
            <a:xfrm>
              <a:off x="2375019" y="781050"/>
              <a:ext cx="90284" cy="130160"/>
            </a:xfrm>
            <a:custGeom>
              <a:avLst/>
              <a:gdLst/>
              <a:ahLst/>
              <a:cxnLst/>
              <a:rect l="0" t="0" r="0" b="0"/>
              <a:pathLst>
                <a:path w="90284" h="130160">
                  <a:moveTo>
                    <a:pt x="18931" y="0"/>
                  </a:moveTo>
                  <a:lnTo>
                    <a:pt x="18931" y="0"/>
                  </a:lnTo>
                  <a:lnTo>
                    <a:pt x="15560" y="3371"/>
                  </a:lnTo>
                  <a:lnTo>
                    <a:pt x="13905" y="8789"/>
                  </a:lnTo>
                  <a:lnTo>
                    <a:pt x="7671" y="47660"/>
                  </a:lnTo>
                  <a:lnTo>
                    <a:pt x="5715" y="88356"/>
                  </a:lnTo>
                  <a:lnTo>
                    <a:pt x="150" y="130159"/>
                  </a:lnTo>
                  <a:lnTo>
                    <a:pt x="0" y="128169"/>
                  </a:lnTo>
                  <a:lnTo>
                    <a:pt x="1798" y="115352"/>
                  </a:lnTo>
                  <a:lnTo>
                    <a:pt x="17775" y="68122"/>
                  </a:lnTo>
                  <a:lnTo>
                    <a:pt x="44615" y="21106"/>
                  </a:lnTo>
                  <a:lnTo>
                    <a:pt x="55625" y="8449"/>
                  </a:lnTo>
                  <a:lnTo>
                    <a:pt x="60327" y="6338"/>
                  </a:lnTo>
                  <a:lnTo>
                    <a:pt x="71196" y="5874"/>
                  </a:lnTo>
                  <a:lnTo>
                    <a:pt x="75647" y="8150"/>
                  </a:lnTo>
                  <a:lnTo>
                    <a:pt x="82473" y="16322"/>
                  </a:lnTo>
                  <a:lnTo>
                    <a:pt x="90283" y="42936"/>
                  </a:lnTo>
                  <a:lnTo>
                    <a:pt x="86151" y="87739"/>
                  </a:lnTo>
                  <a:lnTo>
                    <a:pt x="8878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73"/>
            <p:cNvSpPr/>
            <p:nvPr>
              <p:custDataLst>
                <p:tags r:id="rId175"/>
              </p:custDataLst>
            </p:nvPr>
          </p:nvSpPr>
          <p:spPr>
            <a:xfrm>
              <a:off x="2324100" y="742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0040"/>
                  </a:lnTo>
                  <a:lnTo>
                    <a:pt x="706" y="669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74"/>
            <p:cNvSpPr/>
            <p:nvPr>
              <p:custDataLst>
                <p:tags r:id="rId176"/>
              </p:custDataLst>
            </p:nvPr>
          </p:nvSpPr>
          <p:spPr>
            <a:xfrm>
              <a:off x="2311400" y="8064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8219" y="32507"/>
                  </a:lnTo>
                  <a:lnTo>
                    <a:pt x="814" y="7765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75"/>
            <p:cNvSpPr/>
            <p:nvPr>
              <p:custDataLst>
                <p:tags r:id="rId177"/>
              </p:custDataLst>
            </p:nvPr>
          </p:nvSpPr>
          <p:spPr>
            <a:xfrm>
              <a:off x="2170621" y="800100"/>
              <a:ext cx="109030" cy="38101"/>
            </a:xfrm>
            <a:custGeom>
              <a:avLst/>
              <a:gdLst/>
              <a:ahLst/>
              <a:cxnLst/>
              <a:rect l="0" t="0" r="0" b="0"/>
              <a:pathLst>
                <a:path w="109030" h="38101">
                  <a:moveTo>
                    <a:pt x="39179" y="38100"/>
                  </a:moveTo>
                  <a:lnTo>
                    <a:pt x="39179" y="38100"/>
                  </a:lnTo>
                  <a:lnTo>
                    <a:pt x="519" y="32011"/>
                  </a:lnTo>
                  <a:lnTo>
                    <a:pt x="0" y="31219"/>
                  </a:lnTo>
                  <a:lnTo>
                    <a:pt x="1066" y="29985"/>
                  </a:lnTo>
                  <a:lnTo>
                    <a:pt x="12914" y="22935"/>
                  </a:lnTo>
                  <a:lnTo>
                    <a:pt x="52074" y="10384"/>
                  </a:lnTo>
                  <a:lnTo>
                    <a:pt x="109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76"/>
            <p:cNvSpPr/>
            <p:nvPr>
              <p:custDataLst>
                <p:tags r:id="rId178"/>
              </p:custDataLst>
            </p:nvPr>
          </p:nvSpPr>
          <p:spPr>
            <a:xfrm>
              <a:off x="2205006" y="629590"/>
              <a:ext cx="54635" cy="307250"/>
            </a:xfrm>
            <a:custGeom>
              <a:avLst/>
              <a:gdLst/>
              <a:ahLst/>
              <a:cxnLst/>
              <a:rect l="0" t="0" r="0" b="0"/>
              <a:pathLst>
                <a:path w="54635" h="307250">
                  <a:moveTo>
                    <a:pt x="42894" y="30810"/>
                  </a:moveTo>
                  <a:lnTo>
                    <a:pt x="42894" y="30810"/>
                  </a:lnTo>
                  <a:lnTo>
                    <a:pt x="46265" y="24068"/>
                  </a:lnTo>
                  <a:lnTo>
                    <a:pt x="49361" y="6195"/>
                  </a:lnTo>
                  <a:lnTo>
                    <a:pt x="50733" y="3817"/>
                  </a:lnTo>
                  <a:lnTo>
                    <a:pt x="54634" y="0"/>
                  </a:lnTo>
                  <a:lnTo>
                    <a:pt x="43300" y="43334"/>
                  </a:lnTo>
                  <a:lnTo>
                    <a:pt x="35552" y="90158"/>
                  </a:lnTo>
                  <a:lnTo>
                    <a:pt x="28019" y="133061"/>
                  </a:lnTo>
                  <a:lnTo>
                    <a:pt x="18731" y="171408"/>
                  </a:lnTo>
                  <a:lnTo>
                    <a:pt x="11510" y="206289"/>
                  </a:lnTo>
                  <a:lnTo>
                    <a:pt x="4903" y="246022"/>
                  </a:lnTo>
                  <a:lnTo>
                    <a:pt x="0" y="289841"/>
                  </a:lnTo>
                  <a:lnTo>
                    <a:pt x="2193" y="300216"/>
                  </a:lnTo>
                  <a:lnTo>
                    <a:pt x="4471" y="303548"/>
                  </a:lnTo>
                  <a:lnTo>
                    <a:pt x="7401" y="305768"/>
                  </a:lnTo>
                  <a:lnTo>
                    <a:pt x="10765" y="307249"/>
                  </a:lnTo>
                  <a:lnTo>
                    <a:pt x="14419" y="306119"/>
                  </a:lnTo>
                  <a:lnTo>
                    <a:pt x="22242" y="299220"/>
                  </a:lnTo>
                  <a:lnTo>
                    <a:pt x="30194" y="278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77"/>
            <p:cNvSpPr/>
            <p:nvPr>
              <p:custDataLst>
                <p:tags r:id="rId179"/>
              </p:custDataLst>
            </p:nvPr>
          </p:nvSpPr>
          <p:spPr>
            <a:xfrm>
              <a:off x="2089150" y="776106"/>
              <a:ext cx="41759" cy="140657"/>
            </a:xfrm>
            <a:custGeom>
              <a:avLst/>
              <a:gdLst/>
              <a:ahLst/>
              <a:cxnLst/>
              <a:rect l="0" t="0" r="0" b="0"/>
              <a:pathLst>
                <a:path w="41759" h="140657">
                  <a:moveTo>
                    <a:pt x="38100" y="17644"/>
                  </a:moveTo>
                  <a:lnTo>
                    <a:pt x="38100" y="17644"/>
                  </a:lnTo>
                  <a:lnTo>
                    <a:pt x="41471" y="10902"/>
                  </a:lnTo>
                  <a:lnTo>
                    <a:pt x="41758" y="8210"/>
                  </a:lnTo>
                  <a:lnTo>
                    <a:pt x="40196" y="3338"/>
                  </a:lnTo>
                  <a:lnTo>
                    <a:pt x="38792" y="1757"/>
                  </a:lnTo>
                  <a:lnTo>
                    <a:pt x="35350" y="0"/>
                  </a:lnTo>
                  <a:lnTo>
                    <a:pt x="22704" y="2381"/>
                  </a:lnTo>
                  <a:lnTo>
                    <a:pt x="12293" y="7556"/>
                  </a:lnTo>
                  <a:lnTo>
                    <a:pt x="7110" y="15277"/>
                  </a:lnTo>
                  <a:lnTo>
                    <a:pt x="4740" y="20299"/>
                  </a:lnTo>
                  <a:lnTo>
                    <a:pt x="3988" y="33406"/>
                  </a:lnTo>
                  <a:lnTo>
                    <a:pt x="9254" y="61444"/>
                  </a:lnTo>
                  <a:lnTo>
                    <a:pt x="22158" y="91024"/>
                  </a:lnTo>
                  <a:lnTo>
                    <a:pt x="39093" y="119848"/>
                  </a:lnTo>
                  <a:lnTo>
                    <a:pt x="40187" y="128450"/>
                  </a:lnTo>
                  <a:lnTo>
                    <a:pt x="39492" y="131731"/>
                  </a:lnTo>
                  <a:lnTo>
                    <a:pt x="34956" y="137259"/>
                  </a:lnTo>
                  <a:lnTo>
                    <a:pt x="31770" y="139720"/>
                  </a:lnTo>
                  <a:lnTo>
                    <a:pt x="27530" y="140656"/>
                  </a:lnTo>
                  <a:lnTo>
                    <a:pt x="17174" y="139814"/>
                  </a:lnTo>
                  <a:lnTo>
                    <a:pt x="12861" y="137191"/>
                  </a:lnTo>
                  <a:lnTo>
                    <a:pt x="6186" y="128631"/>
                  </a:lnTo>
                  <a:lnTo>
                    <a:pt x="0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78"/>
            <p:cNvSpPr/>
            <p:nvPr>
              <p:custDataLst>
                <p:tags r:id="rId180"/>
              </p:custDataLst>
            </p:nvPr>
          </p:nvSpPr>
          <p:spPr>
            <a:xfrm>
              <a:off x="1941865" y="772809"/>
              <a:ext cx="96486" cy="142812"/>
            </a:xfrm>
            <a:custGeom>
              <a:avLst/>
              <a:gdLst/>
              <a:ahLst/>
              <a:cxnLst/>
              <a:rect l="0" t="0" r="0" b="0"/>
              <a:pathLst>
                <a:path w="96486" h="142812">
                  <a:moveTo>
                    <a:pt x="7585" y="78091"/>
                  </a:moveTo>
                  <a:lnTo>
                    <a:pt x="7585" y="78091"/>
                  </a:lnTo>
                  <a:lnTo>
                    <a:pt x="14327" y="78091"/>
                  </a:lnTo>
                  <a:lnTo>
                    <a:pt x="17019" y="74563"/>
                  </a:lnTo>
                  <a:lnTo>
                    <a:pt x="39825" y="32606"/>
                  </a:lnTo>
                  <a:lnTo>
                    <a:pt x="46608" y="21187"/>
                  </a:lnTo>
                  <a:lnTo>
                    <a:pt x="49623" y="11408"/>
                  </a:lnTo>
                  <a:lnTo>
                    <a:pt x="49081" y="4239"/>
                  </a:lnTo>
                  <a:lnTo>
                    <a:pt x="47949" y="1340"/>
                  </a:lnTo>
                  <a:lnTo>
                    <a:pt x="46489" y="112"/>
                  </a:lnTo>
                  <a:lnTo>
                    <a:pt x="44810" y="0"/>
                  </a:lnTo>
                  <a:lnTo>
                    <a:pt x="42985" y="630"/>
                  </a:lnTo>
                  <a:lnTo>
                    <a:pt x="26933" y="15001"/>
                  </a:lnTo>
                  <a:lnTo>
                    <a:pt x="11044" y="43875"/>
                  </a:lnTo>
                  <a:lnTo>
                    <a:pt x="770" y="75871"/>
                  </a:lnTo>
                  <a:lnTo>
                    <a:pt x="0" y="104323"/>
                  </a:lnTo>
                  <a:lnTo>
                    <a:pt x="7611" y="130627"/>
                  </a:lnTo>
                  <a:lnTo>
                    <a:pt x="11836" y="136398"/>
                  </a:lnTo>
                  <a:lnTo>
                    <a:pt x="22174" y="142811"/>
                  </a:lnTo>
                  <a:lnTo>
                    <a:pt x="39469" y="140016"/>
                  </a:lnTo>
                  <a:lnTo>
                    <a:pt x="96485" y="11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79"/>
            <p:cNvSpPr/>
            <p:nvPr>
              <p:custDataLst>
                <p:tags r:id="rId181"/>
              </p:custDataLst>
            </p:nvPr>
          </p:nvSpPr>
          <p:spPr>
            <a:xfrm>
              <a:off x="1713679" y="628650"/>
              <a:ext cx="261172" cy="158751"/>
            </a:xfrm>
            <a:custGeom>
              <a:avLst/>
              <a:gdLst/>
              <a:ahLst/>
              <a:cxnLst/>
              <a:rect l="0" t="0" r="0" b="0"/>
              <a:pathLst>
                <a:path w="261172" h="158751">
                  <a:moveTo>
                    <a:pt x="32571" y="158750"/>
                  </a:moveTo>
                  <a:lnTo>
                    <a:pt x="32571" y="158750"/>
                  </a:lnTo>
                  <a:lnTo>
                    <a:pt x="5853" y="130621"/>
                  </a:lnTo>
                  <a:lnTo>
                    <a:pt x="0" y="119437"/>
                  </a:lnTo>
                  <a:lnTo>
                    <a:pt x="979" y="113491"/>
                  </a:lnTo>
                  <a:lnTo>
                    <a:pt x="9593" y="101241"/>
                  </a:lnTo>
                  <a:lnTo>
                    <a:pt x="45305" y="71765"/>
                  </a:lnTo>
                  <a:lnTo>
                    <a:pt x="86517" y="52073"/>
                  </a:lnTo>
                  <a:lnTo>
                    <a:pt x="133120" y="32420"/>
                  </a:lnTo>
                  <a:lnTo>
                    <a:pt x="163728" y="23011"/>
                  </a:lnTo>
                  <a:lnTo>
                    <a:pt x="209467" y="13091"/>
                  </a:lnTo>
                  <a:lnTo>
                    <a:pt x="26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80"/>
            <p:cNvSpPr/>
            <p:nvPr>
              <p:custDataLst>
                <p:tags r:id="rId182"/>
              </p:custDataLst>
            </p:nvPr>
          </p:nvSpPr>
          <p:spPr>
            <a:xfrm>
              <a:off x="1848040" y="680594"/>
              <a:ext cx="12511" cy="240157"/>
            </a:xfrm>
            <a:custGeom>
              <a:avLst/>
              <a:gdLst/>
              <a:ahLst/>
              <a:cxnLst/>
              <a:rect l="0" t="0" r="0" b="0"/>
              <a:pathLst>
                <a:path w="12511" h="240157">
                  <a:moveTo>
                    <a:pt x="12510" y="11556"/>
                  </a:moveTo>
                  <a:lnTo>
                    <a:pt x="12510" y="11556"/>
                  </a:lnTo>
                  <a:lnTo>
                    <a:pt x="12510" y="8185"/>
                  </a:lnTo>
                  <a:lnTo>
                    <a:pt x="10629" y="4648"/>
                  </a:lnTo>
                  <a:lnTo>
                    <a:pt x="7043" y="0"/>
                  </a:lnTo>
                  <a:lnTo>
                    <a:pt x="3050" y="9308"/>
                  </a:lnTo>
                  <a:lnTo>
                    <a:pt x="450" y="51694"/>
                  </a:lnTo>
                  <a:lnTo>
                    <a:pt x="0" y="93220"/>
                  </a:lnTo>
                  <a:lnTo>
                    <a:pt x="572" y="133982"/>
                  </a:lnTo>
                  <a:lnTo>
                    <a:pt x="4847" y="171911"/>
                  </a:lnTo>
                  <a:lnTo>
                    <a:pt x="616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81"/>
            <p:cNvSpPr/>
            <p:nvPr>
              <p:custDataLst>
                <p:tags r:id="rId183"/>
              </p:custDataLst>
            </p:nvPr>
          </p:nvSpPr>
          <p:spPr>
            <a:xfrm>
              <a:off x="2857500" y="965200"/>
              <a:ext cx="6351" cy="26045"/>
            </a:xfrm>
            <a:custGeom>
              <a:avLst/>
              <a:gdLst/>
              <a:ahLst/>
              <a:cxnLst/>
              <a:rect l="0" t="0" r="0" b="0"/>
              <a:pathLst>
                <a:path w="6351" h="26045">
                  <a:moveTo>
                    <a:pt x="6350" y="0"/>
                  </a:moveTo>
                  <a:lnTo>
                    <a:pt x="6350" y="0"/>
                  </a:lnTo>
                  <a:lnTo>
                    <a:pt x="392" y="26044"/>
                  </a:lnTo>
                  <a:lnTo>
                    <a:pt x="262" y="2582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12"/>
          <p:cNvGrpSpPr/>
          <p:nvPr/>
        </p:nvGrpSpPr>
        <p:grpSpPr>
          <a:xfrm>
            <a:off x="3502905" y="807856"/>
            <a:ext cx="330857" cy="277995"/>
            <a:chOff x="3502905" y="807856"/>
            <a:chExt cx="330857" cy="277995"/>
          </a:xfrm>
        </p:grpSpPr>
        <p:sp>
          <p:nvSpPr>
            <p:cNvPr id="20" name="SMARTInkShape-2282"/>
            <p:cNvSpPr/>
            <p:nvPr>
              <p:custDataLst>
                <p:tags r:id="rId167"/>
              </p:custDataLst>
            </p:nvPr>
          </p:nvSpPr>
          <p:spPr>
            <a:xfrm>
              <a:off x="3765550" y="878065"/>
              <a:ext cx="68212" cy="207786"/>
            </a:xfrm>
            <a:custGeom>
              <a:avLst/>
              <a:gdLst/>
              <a:ahLst/>
              <a:cxnLst/>
              <a:rect l="0" t="0" r="0" b="0"/>
              <a:pathLst>
                <a:path w="68212" h="2077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1" y="823"/>
                  </a:lnTo>
                  <a:lnTo>
                    <a:pt x="14927" y="5500"/>
                  </a:lnTo>
                  <a:lnTo>
                    <a:pt x="37348" y="49783"/>
                  </a:lnTo>
                  <a:lnTo>
                    <a:pt x="54884" y="91516"/>
                  </a:lnTo>
                  <a:lnTo>
                    <a:pt x="66162" y="125003"/>
                  </a:lnTo>
                  <a:lnTo>
                    <a:pt x="68211" y="143947"/>
                  </a:lnTo>
                  <a:lnTo>
                    <a:pt x="62622" y="171074"/>
                  </a:lnTo>
                  <a:lnTo>
                    <a:pt x="317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83"/>
            <p:cNvSpPr/>
            <p:nvPr>
              <p:custDataLst>
                <p:tags r:id="rId168"/>
              </p:custDataLst>
            </p:nvPr>
          </p:nvSpPr>
          <p:spPr>
            <a:xfrm>
              <a:off x="3502905" y="857250"/>
              <a:ext cx="78496" cy="228601"/>
            </a:xfrm>
            <a:custGeom>
              <a:avLst/>
              <a:gdLst/>
              <a:ahLst/>
              <a:cxnLst/>
              <a:rect l="0" t="0" r="0" b="0"/>
              <a:pathLst>
                <a:path w="78496" h="228601">
                  <a:moveTo>
                    <a:pt x="78495" y="0"/>
                  </a:moveTo>
                  <a:lnTo>
                    <a:pt x="78495" y="0"/>
                  </a:lnTo>
                  <a:lnTo>
                    <a:pt x="37086" y="0"/>
                  </a:lnTo>
                  <a:lnTo>
                    <a:pt x="26224" y="5644"/>
                  </a:lnTo>
                  <a:lnTo>
                    <a:pt x="20364" y="10113"/>
                  </a:lnTo>
                  <a:lnTo>
                    <a:pt x="11972" y="28248"/>
                  </a:lnTo>
                  <a:lnTo>
                    <a:pt x="3281" y="64344"/>
                  </a:lnTo>
                  <a:lnTo>
                    <a:pt x="0" y="101850"/>
                  </a:lnTo>
                  <a:lnTo>
                    <a:pt x="5213" y="142336"/>
                  </a:lnTo>
                  <a:lnTo>
                    <a:pt x="18811" y="183808"/>
                  </a:lnTo>
                  <a:lnTo>
                    <a:pt x="35176" y="206862"/>
                  </a:lnTo>
                  <a:lnTo>
                    <a:pt x="7214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84"/>
            <p:cNvSpPr/>
            <p:nvPr>
              <p:custDataLst>
                <p:tags r:id="rId169"/>
              </p:custDataLst>
            </p:nvPr>
          </p:nvSpPr>
          <p:spPr>
            <a:xfrm>
              <a:off x="3619500" y="807856"/>
              <a:ext cx="6351" cy="17645"/>
            </a:xfrm>
            <a:custGeom>
              <a:avLst/>
              <a:gdLst/>
              <a:ahLst/>
              <a:cxnLst/>
              <a:rect l="0" t="0" r="0" b="0"/>
              <a:pathLst>
                <a:path w="6351" h="17645">
                  <a:moveTo>
                    <a:pt x="6350" y="17644"/>
                  </a:moveTo>
                  <a:lnTo>
                    <a:pt x="6350" y="17644"/>
                  </a:lnTo>
                  <a:lnTo>
                    <a:pt x="1324" y="5710"/>
                  </a:lnTo>
                  <a:lnTo>
                    <a:pt x="262" y="0"/>
                  </a:lnTo>
                  <a:lnTo>
                    <a:pt x="174" y="237"/>
                  </a:lnTo>
                  <a:lnTo>
                    <a:pt x="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85"/>
            <p:cNvSpPr/>
            <p:nvPr>
              <p:custDataLst>
                <p:tags r:id="rId170"/>
              </p:custDataLst>
            </p:nvPr>
          </p:nvSpPr>
          <p:spPr>
            <a:xfrm>
              <a:off x="3625850" y="911029"/>
              <a:ext cx="19051" cy="143072"/>
            </a:xfrm>
            <a:custGeom>
              <a:avLst/>
              <a:gdLst/>
              <a:ahLst/>
              <a:cxnLst/>
              <a:rect l="0" t="0" r="0" b="0"/>
              <a:pathLst>
                <a:path w="19051" h="143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3658" y="1124"/>
                  </a:lnTo>
                  <a:lnTo>
                    <a:pt x="2103" y="13524"/>
                  </a:lnTo>
                  <a:lnTo>
                    <a:pt x="5651" y="50717"/>
                  </a:lnTo>
                  <a:lnTo>
                    <a:pt x="9514" y="89053"/>
                  </a:lnTo>
                  <a:lnTo>
                    <a:pt x="1905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13"/>
          <p:cNvGrpSpPr/>
          <p:nvPr/>
        </p:nvGrpSpPr>
        <p:grpSpPr>
          <a:xfrm>
            <a:off x="4218196" y="797612"/>
            <a:ext cx="322055" cy="285278"/>
            <a:chOff x="4218196" y="797612"/>
            <a:chExt cx="322055" cy="285278"/>
          </a:xfrm>
        </p:grpSpPr>
        <p:sp>
          <p:nvSpPr>
            <p:cNvPr id="25" name="SMARTInkShape-2286"/>
            <p:cNvSpPr/>
            <p:nvPr>
              <p:custDataLst>
                <p:tags r:id="rId163"/>
              </p:custDataLst>
            </p:nvPr>
          </p:nvSpPr>
          <p:spPr>
            <a:xfrm>
              <a:off x="4422292" y="946150"/>
              <a:ext cx="117959" cy="38101"/>
            </a:xfrm>
            <a:custGeom>
              <a:avLst/>
              <a:gdLst/>
              <a:ahLst/>
              <a:cxnLst/>
              <a:rect l="0" t="0" r="0" b="0"/>
              <a:pathLst>
                <a:path w="1179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5983"/>
                  </a:lnTo>
                  <a:lnTo>
                    <a:pt x="1561" y="27987"/>
                  </a:lnTo>
                  <a:lnTo>
                    <a:pt x="5788" y="24302"/>
                  </a:lnTo>
                  <a:lnTo>
                    <a:pt x="19892" y="18327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87"/>
            <p:cNvSpPr/>
            <p:nvPr>
              <p:custDataLst>
                <p:tags r:id="rId164"/>
              </p:custDataLst>
            </p:nvPr>
          </p:nvSpPr>
          <p:spPr>
            <a:xfrm>
              <a:off x="4464400" y="797612"/>
              <a:ext cx="37751" cy="278703"/>
            </a:xfrm>
            <a:custGeom>
              <a:avLst/>
              <a:gdLst/>
              <a:ahLst/>
              <a:cxnLst/>
              <a:rect l="0" t="0" r="0" b="0"/>
              <a:pathLst>
                <a:path w="37751" h="278703">
                  <a:moveTo>
                    <a:pt x="37750" y="8838"/>
                  </a:moveTo>
                  <a:lnTo>
                    <a:pt x="37750" y="8838"/>
                  </a:lnTo>
                  <a:lnTo>
                    <a:pt x="37750" y="0"/>
                  </a:lnTo>
                  <a:lnTo>
                    <a:pt x="37044" y="124"/>
                  </a:lnTo>
                  <a:lnTo>
                    <a:pt x="25541" y="14154"/>
                  </a:lnTo>
                  <a:lnTo>
                    <a:pt x="17356" y="39576"/>
                  </a:lnTo>
                  <a:lnTo>
                    <a:pt x="11127" y="85244"/>
                  </a:lnTo>
                  <a:lnTo>
                    <a:pt x="3642" y="125766"/>
                  </a:lnTo>
                  <a:lnTo>
                    <a:pt x="832" y="160919"/>
                  </a:lnTo>
                  <a:lnTo>
                    <a:pt x="0" y="202614"/>
                  </a:lnTo>
                  <a:lnTo>
                    <a:pt x="1577" y="244916"/>
                  </a:lnTo>
                  <a:lnTo>
                    <a:pt x="8497" y="271135"/>
                  </a:lnTo>
                  <a:lnTo>
                    <a:pt x="12519" y="277109"/>
                  </a:lnTo>
                  <a:lnTo>
                    <a:pt x="14579" y="278702"/>
                  </a:lnTo>
                  <a:lnTo>
                    <a:pt x="16659" y="278353"/>
                  </a:lnTo>
                  <a:lnTo>
                    <a:pt x="31400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88"/>
            <p:cNvSpPr/>
            <p:nvPr>
              <p:custDataLst>
                <p:tags r:id="rId165"/>
              </p:custDataLst>
            </p:nvPr>
          </p:nvSpPr>
          <p:spPr>
            <a:xfrm>
              <a:off x="4337780" y="947843"/>
              <a:ext cx="75471" cy="108477"/>
            </a:xfrm>
            <a:custGeom>
              <a:avLst/>
              <a:gdLst/>
              <a:ahLst/>
              <a:cxnLst/>
              <a:rect l="0" t="0" r="0" b="0"/>
              <a:pathLst>
                <a:path w="75471" h="108477">
                  <a:moveTo>
                    <a:pt x="18320" y="61807"/>
                  </a:moveTo>
                  <a:lnTo>
                    <a:pt x="18320" y="61807"/>
                  </a:lnTo>
                  <a:lnTo>
                    <a:pt x="31185" y="47060"/>
                  </a:lnTo>
                  <a:lnTo>
                    <a:pt x="39519" y="28398"/>
                  </a:lnTo>
                  <a:lnTo>
                    <a:pt x="42476" y="13887"/>
                  </a:lnTo>
                  <a:lnTo>
                    <a:pt x="41285" y="6878"/>
                  </a:lnTo>
                  <a:lnTo>
                    <a:pt x="39980" y="4021"/>
                  </a:lnTo>
                  <a:lnTo>
                    <a:pt x="37699" y="2116"/>
                  </a:lnTo>
                  <a:lnTo>
                    <a:pt x="31401" y="0"/>
                  </a:lnTo>
                  <a:lnTo>
                    <a:pt x="27747" y="847"/>
                  </a:lnTo>
                  <a:lnTo>
                    <a:pt x="19923" y="5551"/>
                  </a:lnTo>
                  <a:lnTo>
                    <a:pt x="7584" y="26245"/>
                  </a:lnTo>
                  <a:lnTo>
                    <a:pt x="1733" y="51349"/>
                  </a:lnTo>
                  <a:lnTo>
                    <a:pt x="0" y="76661"/>
                  </a:lnTo>
                  <a:lnTo>
                    <a:pt x="5239" y="91692"/>
                  </a:lnTo>
                  <a:lnTo>
                    <a:pt x="9599" y="98664"/>
                  </a:lnTo>
                  <a:lnTo>
                    <a:pt x="15329" y="103311"/>
                  </a:lnTo>
                  <a:lnTo>
                    <a:pt x="29220" y="108476"/>
                  </a:lnTo>
                  <a:lnTo>
                    <a:pt x="75470" y="9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89"/>
            <p:cNvSpPr/>
            <p:nvPr>
              <p:custDataLst>
                <p:tags r:id="rId166"/>
              </p:custDataLst>
            </p:nvPr>
          </p:nvSpPr>
          <p:spPr>
            <a:xfrm>
              <a:off x="4218196" y="810161"/>
              <a:ext cx="55277" cy="272729"/>
            </a:xfrm>
            <a:custGeom>
              <a:avLst/>
              <a:gdLst/>
              <a:ahLst/>
              <a:cxnLst/>
              <a:rect l="0" t="0" r="0" b="0"/>
              <a:pathLst>
                <a:path w="55277" h="272729">
                  <a:moveTo>
                    <a:pt x="49004" y="40739"/>
                  </a:moveTo>
                  <a:lnTo>
                    <a:pt x="49004" y="40739"/>
                  </a:lnTo>
                  <a:lnTo>
                    <a:pt x="54030" y="28806"/>
                  </a:lnTo>
                  <a:lnTo>
                    <a:pt x="55276" y="7800"/>
                  </a:lnTo>
                  <a:lnTo>
                    <a:pt x="53438" y="3051"/>
                  </a:lnTo>
                  <a:lnTo>
                    <a:pt x="51960" y="797"/>
                  </a:lnTo>
                  <a:lnTo>
                    <a:pt x="48857" y="0"/>
                  </a:lnTo>
                  <a:lnTo>
                    <a:pt x="35085" y="2249"/>
                  </a:lnTo>
                  <a:lnTo>
                    <a:pt x="26119" y="5523"/>
                  </a:lnTo>
                  <a:lnTo>
                    <a:pt x="17431" y="18738"/>
                  </a:lnTo>
                  <a:lnTo>
                    <a:pt x="3727" y="51602"/>
                  </a:lnTo>
                  <a:lnTo>
                    <a:pt x="0" y="96638"/>
                  </a:lnTo>
                  <a:lnTo>
                    <a:pt x="7208" y="136787"/>
                  </a:lnTo>
                  <a:lnTo>
                    <a:pt x="25382" y="181851"/>
                  </a:lnTo>
                  <a:lnTo>
                    <a:pt x="42874" y="225743"/>
                  </a:lnTo>
                  <a:lnTo>
                    <a:pt x="46280" y="244554"/>
                  </a:lnTo>
                  <a:lnTo>
                    <a:pt x="44030" y="258558"/>
                  </a:lnTo>
                  <a:lnTo>
                    <a:pt x="39033" y="268075"/>
                  </a:lnTo>
                  <a:lnTo>
                    <a:pt x="34460" y="272305"/>
                  </a:lnTo>
                  <a:lnTo>
                    <a:pt x="32252" y="272728"/>
                  </a:lnTo>
                  <a:lnTo>
                    <a:pt x="23604" y="26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14"/>
          <p:cNvGrpSpPr/>
          <p:nvPr/>
        </p:nvGrpSpPr>
        <p:grpSpPr>
          <a:xfrm>
            <a:off x="4804876" y="971889"/>
            <a:ext cx="244475" cy="283483"/>
            <a:chOff x="4804876" y="971889"/>
            <a:chExt cx="244475" cy="283483"/>
          </a:xfrm>
        </p:grpSpPr>
        <p:sp>
          <p:nvSpPr>
            <p:cNvPr id="30" name="SMARTInkShape-2290"/>
            <p:cNvSpPr/>
            <p:nvPr>
              <p:custDataLst>
                <p:tags r:id="rId161"/>
              </p:custDataLst>
            </p:nvPr>
          </p:nvSpPr>
          <p:spPr>
            <a:xfrm>
              <a:off x="4978400" y="999799"/>
              <a:ext cx="70951" cy="255573"/>
            </a:xfrm>
            <a:custGeom>
              <a:avLst/>
              <a:gdLst/>
              <a:ahLst/>
              <a:cxnLst/>
              <a:rect l="0" t="0" r="0" b="0"/>
              <a:pathLst>
                <a:path w="70951" h="255573">
                  <a:moveTo>
                    <a:pt x="6350" y="41601"/>
                  </a:moveTo>
                  <a:lnTo>
                    <a:pt x="6350" y="41601"/>
                  </a:lnTo>
                  <a:lnTo>
                    <a:pt x="6350" y="27125"/>
                  </a:lnTo>
                  <a:lnTo>
                    <a:pt x="4468" y="64781"/>
                  </a:lnTo>
                  <a:lnTo>
                    <a:pt x="1324" y="104443"/>
                  </a:lnTo>
                  <a:lnTo>
                    <a:pt x="392" y="143006"/>
                  </a:lnTo>
                  <a:lnTo>
                    <a:pt x="78" y="183850"/>
                  </a:lnTo>
                  <a:lnTo>
                    <a:pt x="15" y="229756"/>
                  </a:lnTo>
                  <a:lnTo>
                    <a:pt x="2" y="255572"/>
                  </a:lnTo>
                  <a:lnTo>
                    <a:pt x="0" y="213962"/>
                  </a:lnTo>
                  <a:lnTo>
                    <a:pt x="0" y="171850"/>
                  </a:lnTo>
                  <a:lnTo>
                    <a:pt x="3763" y="139000"/>
                  </a:lnTo>
                  <a:lnTo>
                    <a:pt x="9433" y="103940"/>
                  </a:lnTo>
                  <a:lnTo>
                    <a:pt x="16593" y="56701"/>
                  </a:lnTo>
                  <a:lnTo>
                    <a:pt x="30843" y="10472"/>
                  </a:lnTo>
                  <a:lnTo>
                    <a:pt x="34673" y="4620"/>
                  </a:lnTo>
                  <a:lnTo>
                    <a:pt x="38638" y="1425"/>
                  </a:lnTo>
                  <a:lnTo>
                    <a:pt x="42692" y="0"/>
                  </a:lnTo>
                  <a:lnTo>
                    <a:pt x="47511" y="1873"/>
                  </a:lnTo>
                  <a:lnTo>
                    <a:pt x="58510" y="11479"/>
                  </a:lnTo>
                  <a:lnTo>
                    <a:pt x="69861" y="32754"/>
                  </a:lnTo>
                  <a:lnTo>
                    <a:pt x="70950" y="63674"/>
                  </a:lnTo>
                  <a:lnTo>
                    <a:pt x="66805" y="92905"/>
                  </a:lnTo>
                  <a:lnTo>
                    <a:pt x="55561" y="108853"/>
                  </a:lnTo>
                  <a:lnTo>
                    <a:pt x="40922" y="120879"/>
                  </a:lnTo>
                  <a:lnTo>
                    <a:pt x="19050" y="13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91"/>
            <p:cNvSpPr/>
            <p:nvPr>
              <p:custDataLst>
                <p:tags r:id="rId162"/>
              </p:custDataLst>
            </p:nvPr>
          </p:nvSpPr>
          <p:spPr>
            <a:xfrm>
              <a:off x="4804876" y="971889"/>
              <a:ext cx="129075" cy="145014"/>
            </a:xfrm>
            <a:custGeom>
              <a:avLst/>
              <a:gdLst/>
              <a:ahLst/>
              <a:cxnLst/>
              <a:rect l="0" t="0" r="0" b="0"/>
              <a:pathLst>
                <a:path w="129075" h="145014">
                  <a:moveTo>
                    <a:pt x="8424" y="12361"/>
                  </a:moveTo>
                  <a:lnTo>
                    <a:pt x="8424" y="12361"/>
                  </a:lnTo>
                  <a:lnTo>
                    <a:pt x="8424" y="805"/>
                  </a:lnTo>
                  <a:lnTo>
                    <a:pt x="7718" y="424"/>
                  </a:lnTo>
                  <a:lnTo>
                    <a:pt x="5053" y="0"/>
                  </a:lnTo>
                  <a:lnTo>
                    <a:pt x="3398" y="7338"/>
                  </a:lnTo>
                  <a:lnTo>
                    <a:pt x="309" y="51753"/>
                  </a:lnTo>
                  <a:lnTo>
                    <a:pt x="0" y="98145"/>
                  </a:lnTo>
                  <a:lnTo>
                    <a:pt x="4830" y="127227"/>
                  </a:lnTo>
                  <a:lnTo>
                    <a:pt x="8145" y="134094"/>
                  </a:lnTo>
                  <a:lnTo>
                    <a:pt x="17472" y="143605"/>
                  </a:lnTo>
                  <a:lnTo>
                    <a:pt x="22217" y="145013"/>
                  </a:lnTo>
                  <a:lnTo>
                    <a:pt x="26792" y="144540"/>
                  </a:lnTo>
                  <a:lnTo>
                    <a:pt x="36343" y="139546"/>
                  </a:lnTo>
                  <a:lnTo>
                    <a:pt x="57840" y="119093"/>
                  </a:lnTo>
                  <a:lnTo>
                    <a:pt x="69632" y="100900"/>
                  </a:lnTo>
                  <a:lnTo>
                    <a:pt x="77841" y="80308"/>
                  </a:lnTo>
                  <a:lnTo>
                    <a:pt x="79396" y="78826"/>
                  </a:lnTo>
                  <a:lnTo>
                    <a:pt x="81139" y="77837"/>
                  </a:lnTo>
                  <a:lnTo>
                    <a:pt x="83006" y="78590"/>
                  </a:lnTo>
                  <a:lnTo>
                    <a:pt x="86963" y="83188"/>
                  </a:lnTo>
                  <a:lnTo>
                    <a:pt x="102831" y="116701"/>
                  </a:lnTo>
                  <a:lnTo>
                    <a:pt x="107345" y="120021"/>
                  </a:lnTo>
                  <a:lnTo>
                    <a:pt x="129074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15"/>
          <p:cNvGrpSpPr/>
          <p:nvPr/>
        </p:nvGrpSpPr>
        <p:grpSpPr>
          <a:xfrm>
            <a:off x="5837774" y="907605"/>
            <a:ext cx="247025" cy="242859"/>
            <a:chOff x="5837774" y="907605"/>
            <a:chExt cx="247025" cy="242859"/>
          </a:xfrm>
        </p:grpSpPr>
        <p:sp>
          <p:nvSpPr>
            <p:cNvPr id="33" name="SMARTInkShape-2292"/>
            <p:cNvSpPr/>
            <p:nvPr>
              <p:custDataLst>
                <p:tags r:id="rId159"/>
              </p:custDataLst>
            </p:nvPr>
          </p:nvSpPr>
          <p:spPr>
            <a:xfrm>
              <a:off x="6028355" y="1035050"/>
              <a:ext cx="56444" cy="115414"/>
            </a:xfrm>
            <a:custGeom>
              <a:avLst/>
              <a:gdLst/>
              <a:ahLst/>
              <a:cxnLst/>
              <a:rect l="0" t="0" r="0" b="0"/>
              <a:pathLst>
                <a:path w="56444" h="115414">
                  <a:moveTo>
                    <a:pt x="35895" y="31750"/>
                  </a:moveTo>
                  <a:lnTo>
                    <a:pt x="35895" y="31750"/>
                  </a:lnTo>
                  <a:lnTo>
                    <a:pt x="35895" y="28379"/>
                  </a:lnTo>
                  <a:lnTo>
                    <a:pt x="35190" y="27386"/>
                  </a:lnTo>
                  <a:lnTo>
                    <a:pt x="34013" y="26724"/>
                  </a:lnTo>
                  <a:lnTo>
                    <a:pt x="32524" y="26283"/>
                  </a:lnTo>
                  <a:lnTo>
                    <a:pt x="23686" y="29032"/>
                  </a:lnTo>
                  <a:lnTo>
                    <a:pt x="18004" y="36187"/>
                  </a:lnTo>
                  <a:lnTo>
                    <a:pt x="2756" y="68448"/>
                  </a:lnTo>
                  <a:lnTo>
                    <a:pt x="0" y="81927"/>
                  </a:lnTo>
                  <a:lnTo>
                    <a:pt x="1819" y="101415"/>
                  </a:lnTo>
                  <a:lnTo>
                    <a:pt x="6874" y="110455"/>
                  </a:lnTo>
                  <a:lnTo>
                    <a:pt x="10197" y="113853"/>
                  </a:lnTo>
                  <a:lnTo>
                    <a:pt x="13824" y="115413"/>
                  </a:lnTo>
                  <a:lnTo>
                    <a:pt x="21617" y="115265"/>
                  </a:lnTo>
                  <a:lnTo>
                    <a:pt x="31666" y="107203"/>
                  </a:lnTo>
                  <a:lnTo>
                    <a:pt x="48622" y="85773"/>
                  </a:lnTo>
                  <a:lnTo>
                    <a:pt x="56443" y="65553"/>
                  </a:lnTo>
                  <a:lnTo>
                    <a:pt x="55375" y="51712"/>
                  </a:lnTo>
                  <a:lnTo>
                    <a:pt x="35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93"/>
            <p:cNvSpPr/>
            <p:nvPr>
              <p:custDataLst>
                <p:tags r:id="rId160"/>
              </p:custDataLst>
            </p:nvPr>
          </p:nvSpPr>
          <p:spPr>
            <a:xfrm>
              <a:off x="5837774" y="907605"/>
              <a:ext cx="143927" cy="221289"/>
            </a:xfrm>
            <a:custGeom>
              <a:avLst/>
              <a:gdLst/>
              <a:ahLst/>
              <a:cxnLst/>
              <a:rect l="0" t="0" r="0" b="0"/>
              <a:pathLst>
                <a:path w="143927" h="221289">
                  <a:moveTo>
                    <a:pt x="23276" y="445"/>
                  </a:moveTo>
                  <a:lnTo>
                    <a:pt x="23276" y="445"/>
                  </a:lnTo>
                  <a:lnTo>
                    <a:pt x="23981" y="47698"/>
                  </a:lnTo>
                  <a:lnTo>
                    <a:pt x="28302" y="90395"/>
                  </a:lnTo>
                  <a:lnTo>
                    <a:pt x="29364" y="133532"/>
                  </a:lnTo>
                  <a:lnTo>
                    <a:pt x="29592" y="180301"/>
                  </a:lnTo>
                  <a:lnTo>
                    <a:pt x="26248" y="214242"/>
                  </a:lnTo>
                  <a:lnTo>
                    <a:pt x="24552" y="218471"/>
                  </a:lnTo>
                  <a:lnTo>
                    <a:pt x="22716" y="220585"/>
                  </a:lnTo>
                  <a:lnTo>
                    <a:pt x="20786" y="221288"/>
                  </a:lnTo>
                  <a:lnTo>
                    <a:pt x="18793" y="218935"/>
                  </a:lnTo>
                  <a:lnTo>
                    <a:pt x="2663" y="175630"/>
                  </a:lnTo>
                  <a:lnTo>
                    <a:pt x="0" y="155363"/>
                  </a:lnTo>
                  <a:lnTo>
                    <a:pt x="1878" y="147379"/>
                  </a:lnTo>
                  <a:lnTo>
                    <a:pt x="3366" y="144967"/>
                  </a:lnTo>
                  <a:lnTo>
                    <a:pt x="5064" y="143360"/>
                  </a:lnTo>
                  <a:lnTo>
                    <a:pt x="8832" y="141574"/>
                  </a:lnTo>
                  <a:lnTo>
                    <a:pt x="48550" y="136830"/>
                  </a:lnTo>
                  <a:lnTo>
                    <a:pt x="71060" y="121210"/>
                  </a:lnTo>
                  <a:lnTo>
                    <a:pt x="97469" y="91354"/>
                  </a:lnTo>
                  <a:lnTo>
                    <a:pt x="116842" y="51117"/>
                  </a:lnTo>
                  <a:lnTo>
                    <a:pt x="138896" y="7675"/>
                  </a:lnTo>
                  <a:lnTo>
                    <a:pt x="141690" y="836"/>
                  </a:lnTo>
                  <a:lnTo>
                    <a:pt x="142436" y="0"/>
                  </a:lnTo>
                  <a:lnTo>
                    <a:pt x="142932" y="149"/>
                  </a:lnTo>
                  <a:lnTo>
                    <a:pt x="143868" y="43766"/>
                  </a:lnTo>
                  <a:lnTo>
                    <a:pt x="143914" y="84732"/>
                  </a:lnTo>
                  <a:lnTo>
                    <a:pt x="140552" y="127318"/>
                  </a:lnTo>
                  <a:lnTo>
                    <a:pt x="143926" y="178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2294"/>
          <p:cNvSpPr/>
          <p:nvPr>
            <p:custDataLst>
              <p:tags r:id="rId1"/>
            </p:custDataLst>
          </p:nvPr>
        </p:nvSpPr>
        <p:spPr>
          <a:xfrm>
            <a:off x="6573769" y="867269"/>
            <a:ext cx="122790" cy="280943"/>
          </a:xfrm>
          <a:custGeom>
            <a:avLst/>
            <a:gdLst/>
            <a:ahLst/>
            <a:cxnLst/>
            <a:rect l="0" t="0" r="0" b="0"/>
            <a:pathLst>
              <a:path w="122790" h="280943">
                <a:moveTo>
                  <a:pt x="119131" y="193181"/>
                </a:moveTo>
                <a:lnTo>
                  <a:pt x="119131" y="193181"/>
                </a:lnTo>
                <a:lnTo>
                  <a:pt x="122501" y="193181"/>
                </a:lnTo>
                <a:lnTo>
                  <a:pt x="122789" y="192475"/>
                </a:lnTo>
                <a:lnTo>
                  <a:pt x="121227" y="189810"/>
                </a:lnTo>
                <a:lnTo>
                  <a:pt x="89720" y="148665"/>
                </a:lnTo>
                <a:lnTo>
                  <a:pt x="69023" y="113198"/>
                </a:lnTo>
                <a:lnTo>
                  <a:pt x="55131" y="75173"/>
                </a:lnTo>
                <a:lnTo>
                  <a:pt x="52896" y="41564"/>
                </a:lnTo>
                <a:lnTo>
                  <a:pt x="58461" y="8715"/>
                </a:lnTo>
                <a:lnTo>
                  <a:pt x="61045" y="4587"/>
                </a:lnTo>
                <a:lnTo>
                  <a:pt x="64179" y="1835"/>
                </a:lnTo>
                <a:lnTo>
                  <a:pt x="67681" y="0"/>
                </a:lnTo>
                <a:lnTo>
                  <a:pt x="71425" y="1599"/>
                </a:lnTo>
                <a:lnTo>
                  <a:pt x="79348" y="10902"/>
                </a:lnTo>
                <a:lnTo>
                  <a:pt x="83811" y="20681"/>
                </a:lnTo>
                <a:lnTo>
                  <a:pt x="85001" y="25264"/>
                </a:lnTo>
                <a:lnTo>
                  <a:pt x="76772" y="71766"/>
                </a:lnTo>
                <a:lnTo>
                  <a:pt x="65579" y="108993"/>
                </a:lnTo>
                <a:lnTo>
                  <a:pt x="49155" y="151334"/>
                </a:lnTo>
                <a:lnTo>
                  <a:pt x="32780" y="187602"/>
                </a:lnTo>
                <a:lnTo>
                  <a:pt x="8956" y="231566"/>
                </a:lnTo>
                <a:lnTo>
                  <a:pt x="0" y="265072"/>
                </a:lnTo>
                <a:lnTo>
                  <a:pt x="2316" y="270036"/>
                </a:lnTo>
                <a:lnTo>
                  <a:pt x="12415" y="279315"/>
                </a:lnTo>
                <a:lnTo>
                  <a:pt x="19059" y="280942"/>
                </a:lnTo>
                <a:lnTo>
                  <a:pt x="64970" y="273325"/>
                </a:lnTo>
                <a:lnTo>
                  <a:pt x="97456" y="264385"/>
                </a:lnTo>
                <a:lnTo>
                  <a:pt x="119131" y="2503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417"/>
          <p:cNvGrpSpPr/>
          <p:nvPr/>
        </p:nvGrpSpPr>
        <p:grpSpPr>
          <a:xfrm>
            <a:off x="7289800" y="878771"/>
            <a:ext cx="234951" cy="219780"/>
            <a:chOff x="7289800" y="878771"/>
            <a:chExt cx="234951" cy="219780"/>
          </a:xfrm>
        </p:grpSpPr>
        <p:sp>
          <p:nvSpPr>
            <p:cNvPr id="37" name="SMARTInkShape-2295"/>
            <p:cNvSpPr/>
            <p:nvPr>
              <p:custDataLst>
                <p:tags r:id="rId157"/>
              </p:custDataLst>
            </p:nvPr>
          </p:nvSpPr>
          <p:spPr>
            <a:xfrm>
              <a:off x="7289800" y="878771"/>
              <a:ext cx="158751" cy="212875"/>
            </a:xfrm>
            <a:custGeom>
              <a:avLst/>
              <a:gdLst/>
              <a:ahLst/>
              <a:cxnLst/>
              <a:rect l="0" t="0" r="0" b="0"/>
              <a:pathLst>
                <a:path w="158751" h="212875">
                  <a:moveTo>
                    <a:pt x="0" y="16579"/>
                  </a:moveTo>
                  <a:lnTo>
                    <a:pt x="0" y="16579"/>
                  </a:lnTo>
                  <a:lnTo>
                    <a:pt x="5069" y="3487"/>
                  </a:lnTo>
                  <a:lnTo>
                    <a:pt x="8838" y="177"/>
                  </a:lnTo>
                  <a:lnTo>
                    <a:pt x="10126" y="0"/>
                  </a:lnTo>
                  <a:lnTo>
                    <a:pt x="10984" y="587"/>
                  </a:lnTo>
                  <a:lnTo>
                    <a:pt x="15731" y="16713"/>
                  </a:lnTo>
                  <a:lnTo>
                    <a:pt x="23640" y="64043"/>
                  </a:lnTo>
                  <a:lnTo>
                    <a:pt x="24878" y="100022"/>
                  </a:lnTo>
                  <a:lnTo>
                    <a:pt x="25296" y="139992"/>
                  </a:lnTo>
                  <a:lnTo>
                    <a:pt x="23505" y="186790"/>
                  </a:lnTo>
                  <a:lnTo>
                    <a:pt x="18488" y="207417"/>
                  </a:lnTo>
                  <a:lnTo>
                    <a:pt x="16559" y="211538"/>
                  </a:lnTo>
                  <a:lnTo>
                    <a:pt x="14567" y="212874"/>
                  </a:lnTo>
                  <a:lnTo>
                    <a:pt x="12533" y="212353"/>
                  </a:lnTo>
                  <a:lnTo>
                    <a:pt x="10472" y="210595"/>
                  </a:lnTo>
                  <a:lnTo>
                    <a:pt x="4200" y="194637"/>
                  </a:lnTo>
                  <a:lnTo>
                    <a:pt x="368" y="159673"/>
                  </a:lnTo>
                  <a:lnTo>
                    <a:pt x="2046" y="152378"/>
                  </a:lnTo>
                  <a:lnTo>
                    <a:pt x="6956" y="144305"/>
                  </a:lnTo>
                  <a:lnTo>
                    <a:pt x="8870" y="141946"/>
                  </a:lnTo>
                  <a:lnTo>
                    <a:pt x="21678" y="135256"/>
                  </a:lnTo>
                  <a:lnTo>
                    <a:pt x="62848" y="119054"/>
                  </a:lnTo>
                  <a:lnTo>
                    <a:pt x="103639" y="89319"/>
                  </a:lnTo>
                  <a:lnTo>
                    <a:pt x="126697" y="56556"/>
                  </a:lnTo>
                  <a:lnTo>
                    <a:pt x="149820" y="10440"/>
                  </a:lnTo>
                  <a:lnTo>
                    <a:pt x="151253" y="4678"/>
                  </a:lnTo>
                  <a:lnTo>
                    <a:pt x="151636" y="5117"/>
                  </a:lnTo>
                  <a:lnTo>
                    <a:pt x="152355" y="44461"/>
                  </a:lnTo>
                  <a:lnTo>
                    <a:pt x="153097" y="85247"/>
                  </a:lnTo>
                  <a:lnTo>
                    <a:pt x="156761" y="122454"/>
                  </a:lnTo>
                  <a:lnTo>
                    <a:pt x="158750" y="16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96"/>
            <p:cNvSpPr/>
            <p:nvPr>
              <p:custDataLst>
                <p:tags r:id="rId158"/>
              </p:custDataLst>
            </p:nvPr>
          </p:nvSpPr>
          <p:spPr>
            <a:xfrm>
              <a:off x="7518400" y="1022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6327" y="51291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18"/>
          <p:cNvGrpSpPr/>
          <p:nvPr/>
        </p:nvGrpSpPr>
        <p:grpSpPr>
          <a:xfrm>
            <a:off x="8093273" y="817544"/>
            <a:ext cx="661633" cy="256942"/>
            <a:chOff x="8093273" y="817544"/>
            <a:chExt cx="661633" cy="256942"/>
          </a:xfrm>
        </p:grpSpPr>
        <p:sp>
          <p:nvSpPr>
            <p:cNvPr id="40" name="SMARTInkShape-2297"/>
            <p:cNvSpPr/>
            <p:nvPr>
              <p:custDataLst>
                <p:tags r:id="rId150"/>
              </p:custDataLst>
            </p:nvPr>
          </p:nvSpPr>
          <p:spPr>
            <a:xfrm>
              <a:off x="8705850" y="889339"/>
              <a:ext cx="49056" cy="120312"/>
            </a:xfrm>
            <a:custGeom>
              <a:avLst/>
              <a:gdLst/>
              <a:ahLst/>
              <a:cxnLst/>
              <a:rect l="0" t="0" r="0" b="0"/>
              <a:pathLst>
                <a:path w="49056" h="120312">
                  <a:moveTo>
                    <a:pt x="19050" y="12361"/>
                  </a:moveTo>
                  <a:lnTo>
                    <a:pt x="19050" y="12361"/>
                  </a:lnTo>
                  <a:lnTo>
                    <a:pt x="22420" y="8990"/>
                  </a:lnTo>
                  <a:lnTo>
                    <a:pt x="38608" y="2235"/>
                  </a:lnTo>
                  <a:lnTo>
                    <a:pt x="49055" y="0"/>
                  </a:lnTo>
                  <a:lnTo>
                    <a:pt x="25002" y="16302"/>
                  </a:lnTo>
                  <a:lnTo>
                    <a:pt x="18168" y="26107"/>
                  </a:lnTo>
                  <a:lnTo>
                    <a:pt x="15129" y="35169"/>
                  </a:lnTo>
                  <a:lnTo>
                    <a:pt x="18380" y="68566"/>
                  </a:lnTo>
                  <a:lnTo>
                    <a:pt x="30588" y="105525"/>
                  </a:lnTo>
                  <a:lnTo>
                    <a:pt x="28859" y="109042"/>
                  </a:lnTo>
                  <a:lnTo>
                    <a:pt x="21292" y="114832"/>
                  </a:lnTo>
                  <a:lnTo>
                    <a:pt x="0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98"/>
            <p:cNvSpPr/>
            <p:nvPr>
              <p:custDataLst>
                <p:tags r:id="rId151"/>
              </p:custDataLst>
            </p:nvPr>
          </p:nvSpPr>
          <p:spPr>
            <a:xfrm>
              <a:off x="8642793" y="883533"/>
              <a:ext cx="28616" cy="110985"/>
            </a:xfrm>
            <a:custGeom>
              <a:avLst/>
              <a:gdLst/>
              <a:ahLst/>
              <a:cxnLst/>
              <a:rect l="0" t="0" r="0" b="0"/>
              <a:pathLst>
                <a:path w="28616" h="110985">
                  <a:moveTo>
                    <a:pt x="24957" y="5467"/>
                  </a:moveTo>
                  <a:lnTo>
                    <a:pt x="24957" y="5467"/>
                  </a:lnTo>
                  <a:lnTo>
                    <a:pt x="28327" y="5467"/>
                  </a:lnTo>
                  <a:lnTo>
                    <a:pt x="28615" y="4761"/>
                  </a:lnTo>
                  <a:lnTo>
                    <a:pt x="27052" y="2096"/>
                  </a:lnTo>
                  <a:lnTo>
                    <a:pt x="25648" y="1103"/>
                  </a:lnTo>
                  <a:lnTo>
                    <a:pt x="22207" y="0"/>
                  </a:lnTo>
                  <a:lnTo>
                    <a:pt x="12931" y="2750"/>
                  </a:lnTo>
                  <a:lnTo>
                    <a:pt x="7147" y="8022"/>
                  </a:lnTo>
                  <a:lnTo>
                    <a:pt x="2930" y="15069"/>
                  </a:lnTo>
                  <a:lnTo>
                    <a:pt x="0" y="31879"/>
                  </a:lnTo>
                  <a:lnTo>
                    <a:pt x="20584" y="76391"/>
                  </a:lnTo>
                  <a:lnTo>
                    <a:pt x="27032" y="91314"/>
                  </a:lnTo>
                  <a:lnTo>
                    <a:pt x="27525" y="100301"/>
                  </a:lnTo>
                  <a:lnTo>
                    <a:pt x="25392" y="107588"/>
                  </a:lnTo>
                  <a:lnTo>
                    <a:pt x="23836" y="109531"/>
                  </a:lnTo>
                  <a:lnTo>
                    <a:pt x="22093" y="110826"/>
                  </a:lnTo>
                  <a:lnTo>
                    <a:pt x="19520" y="110984"/>
                  </a:lnTo>
                  <a:lnTo>
                    <a:pt x="12897" y="109278"/>
                  </a:lnTo>
                  <a:lnTo>
                    <a:pt x="10567" y="106425"/>
                  </a:lnTo>
                  <a:lnTo>
                    <a:pt x="590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99"/>
            <p:cNvSpPr/>
            <p:nvPr>
              <p:custDataLst>
                <p:tags r:id="rId152"/>
              </p:custDataLst>
            </p:nvPr>
          </p:nvSpPr>
          <p:spPr>
            <a:xfrm>
              <a:off x="8521700" y="903308"/>
              <a:ext cx="76201" cy="87961"/>
            </a:xfrm>
            <a:custGeom>
              <a:avLst/>
              <a:gdLst/>
              <a:ahLst/>
              <a:cxnLst/>
              <a:rect l="0" t="0" r="0" b="0"/>
              <a:pathLst>
                <a:path w="76201" h="87961">
                  <a:moveTo>
                    <a:pt x="0" y="49192"/>
                  </a:moveTo>
                  <a:lnTo>
                    <a:pt x="0" y="49192"/>
                  </a:lnTo>
                  <a:lnTo>
                    <a:pt x="6088" y="43103"/>
                  </a:lnTo>
                  <a:lnTo>
                    <a:pt x="9644" y="46290"/>
                  </a:lnTo>
                  <a:lnTo>
                    <a:pt x="11368" y="46552"/>
                  </a:lnTo>
                  <a:lnTo>
                    <a:pt x="32080" y="41850"/>
                  </a:lnTo>
                  <a:lnTo>
                    <a:pt x="38481" y="36286"/>
                  </a:lnTo>
                  <a:lnTo>
                    <a:pt x="52764" y="13005"/>
                  </a:lnTo>
                  <a:lnTo>
                    <a:pt x="53521" y="9545"/>
                  </a:lnTo>
                  <a:lnTo>
                    <a:pt x="53319" y="6533"/>
                  </a:lnTo>
                  <a:lnTo>
                    <a:pt x="52479" y="3819"/>
                  </a:lnTo>
                  <a:lnTo>
                    <a:pt x="51214" y="2010"/>
                  </a:lnTo>
                  <a:lnTo>
                    <a:pt x="49665" y="804"/>
                  </a:lnTo>
                  <a:lnTo>
                    <a:pt x="47927" y="0"/>
                  </a:lnTo>
                  <a:lnTo>
                    <a:pt x="45356" y="875"/>
                  </a:lnTo>
                  <a:lnTo>
                    <a:pt x="38738" y="5610"/>
                  </a:lnTo>
                  <a:lnTo>
                    <a:pt x="23708" y="22952"/>
                  </a:lnTo>
                  <a:lnTo>
                    <a:pt x="12591" y="45964"/>
                  </a:lnTo>
                  <a:lnTo>
                    <a:pt x="11005" y="58576"/>
                  </a:lnTo>
                  <a:lnTo>
                    <a:pt x="11570" y="63915"/>
                  </a:lnTo>
                  <a:lnTo>
                    <a:pt x="17842" y="73609"/>
                  </a:lnTo>
                  <a:lnTo>
                    <a:pt x="27685" y="81916"/>
                  </a:lnTo>
                  <a:lnTo>
                    <a:pt x="39115" y="87960"/>
                  </a:lnTo>
                  <a:lnTo>
                    <a:pt x="76200" y="8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00"/>
            <p:cNvSpPr/>
            <p:nvPr>
              <p:custDataLst>
                <p:tags r:id="rId153"/>
              </p:custDataLst>
            </p:nvPr>
          </p:nvSpPr>
          <p:spPr>
            <a:xfrm>
              <a:off x="8470900" y="817544"/>
              <a:ext cx="12701" cy="147657"/>
            </a:xfrm>
            <a:custGeom>
              <a:avLst/>
              <a:gdLst/>
              <a:ahLst/>
              <a:cxnLst/>
              <a:rect l="0" t="0" r="0" b="0"/>
              <a:pathLst>
                <a:path w="12701" h="147657">
                  <a:moveTo>
                    <a:pt x="0" y="14306"/>
                  </a:moveTo>
                  <a:lnTo>
                    <a:pt x="0" y="14306"/>
                  </a:lnTo>
                  <a:lnTo>
                    <a:pt x="8838" y="0"/>
                  </a:lnTo>
                  <a:lnTo>
                    <a:pt x="10126" y="536"/>
                  </a:lnTo>
                  <a:lnTo>
                    <a:pt x="11556" y="6775"/>
                  </a:lnTo>
                  <a:lnTo>
                    <a:pt x="12549" y="48470"/>
                  </a:lnTo>
                  <a:lnTo>
                    <a:pt x="12654" y="87458"/>
                  </a:lnTo>
                  <a:lnTo>
                    <a:pt x="12700" y="14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01"/>
            <p:cNvSpPr/>
            <p:nvPr>
              <p:custDataLst>
                <p:tags r:id="rId154"/>
              </p:custDataLst>
            </p:nvPr>
          </p:nvSpPr>
          <p:spPr>
            <a:xfrm>
              <a:off x="8350327" y="933023"/>
              <a:ext cx="63424" cy="76799"/>
            </a:xfrm>
            <a:custGeom>
              <a:avLst/>
              <a:gdLst/>
              <a:ahLst/>
              <a:cxnLst/>
              <a:rect l="0" t="0" r="0" b="0"/>
              <a:pathLst>
                <a:path w="63424" h="76799">
                  <a:moveTo>
                    <a:pt x="6273" y="427"/>
                  </a:moveTo>
                  <a:lnTo>
                    <a:pt x="6273" y="427"/>
                  </a:lnTo>
                  <a:lnTo>
                    <a:pt x="4391" y="33065"/>
                  </a:lnTo>
                  <a:lnTo>
                    <a:pt x="39" y="76798"/>
                  </a:lnTo>
                  <a:lnTo>
                    <a:pt x="0" y="76741"/>
                  </a:lnTo>
                  <a:lnTo>
                    <a:pt x="1814" y="59064"/>
                  </a:lnTo>
                  <a:lnTo>
                    <a:pt x="11460" y="26023"/>
                  </a:lnTo>
                  <a:lnTo>
                    <a:pt x="26590" y="845"/>
                  </a:lnTo>
                  <a:lnTo>
                    <a:pt x="29695" y="0"/>
                  </a:lnTo>
                  <a:lnTo>
                    <a:pt x="33177" y="848"/>
                  </a:lnTo>
                  <a:lnTo>
                    <a:pt x="36908" y="2824"/>
                  </a:lnTo>
                  <a:lnTo>
                    <a:pt x="48904" y="15719"/>
                  </a:lnTo>
                  <a:lnTo>
                    <a:pt x="53441" y="28860"/>
                  </a:lnTo>
                  <a:lnTo>
                    <a:pt x="63423" y="7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02"/>
            <p:cNvSpPr/>
            <p:nvPr>
              <p:custDataLst>
                <p:tags r:id="rId155"/>
              </p:custDataLst>
            </p:nvPr>
          </p:nvSpPr>
          <p:spPr>
            <a:xfrm>
              <a:off x="8205084" y="929792"/>
              <a:ext cx="113417" cy="98909"/>
            </a:xfrm>
            <a:custGeom>
              <a:avLst/>
              <a:gdLst/>
              <a:ahLst/>
              <a:cxnLst/>
              <a:rect l="0" t="0" r="0" b="0"/>
              <a:pathLst>
                <a:path w="113417" h="98909">
                  <a:moveTo>
                    <a:pt x="11816" y="3658"/>
                  </a:moveTo>
                  <a:lnTo>
                    <a:pt x="11816" y="3658"/>
                  </a:lnTo>
                  <a:lnTo>
                    <a:pt x="6348" y="3658"/>
                  </a:lnTo>
                  <a:lnTo>
                    <a:pt x="6054" y="2952"/>
                  </a:lnTo>
                  <a:lnTo>
                    <a:pt x="5640" y="0"/>
                  </a:lnTo>
                  <a:lnTo>
                    <a:pt x="0" y="41674"/>
                  </a:lnTo>
                  <a:lnTo>
                    <a:pt x="6140" y="81667"/>
                  </a:lnTo>
                  <a:lnTo>
                    <a:pt x="8032" y="87414"/>
                  </a:lnTo>
                  <a:lnTo>
                    <a:pt x="10704" y="91245"/>
                  </a:lnTo>
                  <a:lnTo>
                    <a:pt x="13896" y="93800"/>
                  </a:lnTo>
                  <a:lnTo>
                    <a:pt x="17437" y="95502"/>
                  </a:lnTo>
                  <a:lnTo>
                    <a:pt x="21208" y="95227"/>
                  </a:lnTo>
                  <a:lnTo>
                    <a:pt x="29160" y="91157"/>
                  </a:lnTo>
                  <a:lnTo>
                    <a:pt x="41571" y="77561"/>
                  </a:lnTo>
                  <a:lnTo>
                    <a:pt x="57701" y="48935"/>
                  </a:lnTo>
                  <a:lnTo>
                    <a:pt x="68589" y="15931"/>
                  </a:lnTo>
                  <a:lnTo>
                    <a:pt x="70126" y="15368"/>
                  </a:lnTo>
                  <a:lnTo>
                    <a:pt x="71855" y="15698"/>
                  </a:lnTo>
                  <a:lnTo>
                    <a:pt x="75659" y="23591"/>
                  </a:lnTo>
                  <a:lnTo>
                    <a:pt x="79886" y="42020"/>
                  </a:lnTo>
                  <a:lnTo>
                    <a:pt x="84684" y="70581"/>
                  </a:lnTo>
                  <a:lnTo>
                    <a:pt x="90298" y="81144"/>
                  </a:lnTo>
                  <a:lnTo>
                    <a:pt x="113416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03"/>
            <p:cNvSpPr/>
            <p:nvPr>
              <p:custDataLst>
                <p:tags r:id="rId156"/>
              </p:custDataLst>
            </p:nvPr>
          </p:nvSpPr>
          <p:spPr>
            <a:xfrm>
              <a:off x="8093273" y="819150"/>
              <a:ext cx="98228" cy="255336"/>
            </a:xfrm>
            <a:custGeom>
              <a:avLst/>
              <a:gdLst/>
              <a:ahLst/>
              <a:cxnLst/>
              <a:rect l="0" t="0" r="0" b="0"/>
              <a:pathLst>
                <a:path w="98228" h="255336">
                  <a:moveTo>
                    <a:pt x="41077" y="0"/>
                  </a:moveTo>
                  <a:lnTo>
                    <a:pt x="41077" y="0"/>
                  </a:lnTo>
                  <a:lnTo>
                    <a:pt x="37706" y="3371"/>
                  </a:lnTo>
                  <a:lnTo>
                    <a:pt x="22779" y="44813"/>
                  </a:lnTo>
                  <a:lnTo>
                    <a:pt x="12011" y="90226"/>
                  </a:lnTo>
                  <a:lnTo>
                    <a:pt x="4970" y="136199"/>
                  </a:lnTo>
                  <a:lnTo>
                    <a:pt x="0" y="176246"/>
                  </a:lnTo>
                  <a:lnTo>
                    <a:pt x="997" y="214342"/>
                  </a:lnTo>
                  <a:lnTo>
                    <a:pt x="7742" y="234963"/>
                  </a:lnTo>
                  <a:lnTo>
                    <a:pt x="12503" y="243425"/>
                  </a:lnTo>
                  <a:lnTo>
                    <a:pt x="20616" y="249067"/>
                  </a:lnTo>
                  <a:lnTo>
                    <a:pt x="42802" y="255335"/>
                  </a:lnTo>
                  <a:lnTo>
                    <a:pt x="9822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19"/>
          <p:cNvGrpSpPr/>
          <p:nvPr/>
        </p:nvGrpSpPr>
        <p:grpSpPr>
          <a:xfrm>
            <a:off x="9144000" y="762883"/>
            <a:ext cx="537059" cy="249931"/>
            <a:chOff x="9144000" y="762883"/>
            <a:chExt cx="537059" cy="249931"/>
          </a:xfrm>
        </p:grpSpPr>
        <p:sp>
          <p:nvSpPr>
            <p:cNvPr id="48" name="SMARTInkShape-2304"/>
            <p:cNvSpPr/>
            <p:nvPr>
              <p:custDataLst>
                <p:tags r:id="rId143"/>
              </p:custDataLst>
            </p:nvPr>
          </p:nvSpPr>
          <p:spPr>
            <a:xfrm>
              <a:off x="9620250" y="854354"/>
              <a:ext cx="60809" cy="158460"/>
            </a:xfrm>
            <a:custGeom>
              <a:avLst/>
              <a:gdLst/>
              <a:ahLst/>
              <a:cxnLst/>
              <a:rect l="0" t="0" r="0" b="0"/>
              <a:pathLst>
                <a:path w="60809" h="158460">
                  <a:moveTo>
                    <a:pt x="57150" y="15596"/>
                  </a:moveTo>
                  <a:lnTo>
                    <a:pt x="57150" y="15596"/>
                  </a:lnTo>
                  <a:lnTo>
                    <a:pt x="60520" y="12225"/>
                  </a:lnTo>
                  <a:lnTo>
                    <a:pt x="60808" y="10526"/>
                  </a:lnTo>
                  <a:lnTo>
                    <a:pt x="60294" y="8688"/>
                  </a:lnTo>
                  <a:lnTo>
                    <a:pt x="59245" y="6758"/>
                  </a:lnTo>
                  <a:lnTo>
                    <a:pt x="51029" y="669"/>
                  </a:lnTo>
                  <a:lnTo>
                    <a:pt x="48130" y="0"/>
                  </a:lnTo>
                  <a:lnTo>
                    <a:pt x="45493" y="260"/>
                  </a:lnTo>
                  <a:lnTo>
                    <a:pt x="29640" y="7618"/>
                  </a:lnTo>
                  <a:lnTo>
                    <a:pt x="24226" y="11580"/>
                  </a:lnTo>
                  <a:lnTo>
                    <a:pt x="17212" y="24519"/>
                  </a:lnTo>
                  <a:lnTo>
                    <a:pt x="17118" y="30011"/>
                  </a:lnTo>
                  <a:lnTo>
                    <a:pt x="33580" y="76609"/>
                  </a:lnTo>
                  <a:lnTo>
                    <a:pt x="47382" y="116738"/>
                  </a:lnTo>
                  <a:lnTo>
                    <a:pt x="49281" y="132750"/>
                  </a:lnTo>
                  <a:lnTo>
                    <a:pt x="46362" y="145511"/>
                  </a:lnTo>
                  <a:lnTo>
                    <a:pt x="43607" y="150889"/>
                  </a:lnTo>
                  <a:lnTo>
                    <a:pt x="39655" y="154475"/>
                  </a:lnTo>
                  <a:lnTo>
                    <a:pt x="29619" y="158459"/>
                  </a:lnTo>
                  <a:lnTo>
                    <a:pt x="24685" y="158110"/>
                  </a:lnTo>
                  <a:lnTo>
                    <a:pt x="0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05"/>
            <p:cNvSpPr/>
            <p:nvPr>
              <p:custDataLst>
                <p:tags r:id="rId144"/>
              </p:custDataLst>
            </p:nvPr>
          </p:nvSpPr>
          <p:spPr>
            <a:xfrm>
              <a:off x="9566079" y="84455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28670"/>
                  </a:lnTo>
                  <a:lnTo>
                    <a:pt x="227" y="17916"/>
                  </a:lnTo>
                  <a:lnTo>
                    <a:pt x="3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06"/>
            <p:cNvSpPr/>
            <p:nvPr>
              <p:custDataLst>
                <p:tags r:id="rId145"/>
              </p:custDataLst>
            </p:nvPr>
          </p:nvSpPr>
          <p:spPr>
            <a:xfrm>
              <a:off x="9202894" y="895350"/>
              <a:ext cx="112557" cy="25401"/>
            </a:xfrm>
            <a:custGeom>
              <a:avLst/>
              <a:gdLst/>
              <a:ahLst/>
              <a:cxnLst/>
              <a:rect l="0" t="0" r="0" b="0"/>
              <a:pathLst>
                <a:path w="112557" h="25401">
                  <a:moveTo>
                    <a:pt x="30006" y="25400"/>
                  </a:moveTo>
                  <a:lnTo>
                    <a:pt x="30006" y="25400"/>
                  </a:lnTo>
                  <a:lnTo>
                    <a:pt x="26635" y="22029"/>
                  </a:lnTo>
                  <a:lnTo>
                    <a:pt x="14426" y="19933"/>
                  </a:lnTo>
                  <a:lnTo>
                    <a:pt x="0" y="19128"/>
                  </a:lnTo>
                  <a:lnTo>
                    <a:pt x="8886" y="15702"/>
                  </a:lnTo>
                  <a:lnTo>
                    <a:pt x="49718" y="12587"/>
                  </a:lnTo>
                  <a:lnTo>
                    <a:pt x="112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07"/>
            <p:cNvSpPr/>
            <p:nvPr>
              <p:custDataLst>
                <p:tags r:id="rId146"/>
              </p:custDataLst>
            </p:nvPr>
          </p:nvSpPr>
          <p:spPr>
            <a:xfrm>
              <a:off x="9563100" y="908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6741" y="8789"/>
                  </a:lnTo>
                  <a:lnTo>
                    <a:pt x="2001" y="5480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08"/>
            <p:cNvSpPr/>
            <p:nvPr>
              <p:custDataLst>
                <p:tags r:id="rId147"/>
              </p:custDataLst>
            </p:nvPr>
          </p:nvSpPr>
          <p:spPr>
            <a:xfrm>
              <a:off x="9233350" y="762883"/>
              <a:ext cx="31301" cy="239188"/>
            </a:xfrm>
            <a:custGeom>
              <a:avLst/>
              <a:gdLst/>
              <a:ahLst/>
              <a:cxnLst/>
              <a:rect l="0" t="0" r="0" b="0"/>
              <a:pathLst>
                <a:path w="31301" h="239188">
                  <a:moveTo>
                    <a:pt x="31300" y="5467"/>
                  </a:moveTo>
                  <a:lnTo>
                    <a:pt x="31300" y="5467"/>
                  </a:lnTo>
                  <a:lnTo>
                    <a:pt x="31300" y="2096"/>
                  </a:lnTo>
                  <a:lnTo>
                    <a:pt x="30594" y="1103"/>
                  </a:lnTo>
                  <a:lnTo>
                    <a:pt x="29419" y="441"/>
                  </a:lnTo>
                  <a:lnTo>
                    <a:pt x="27929" y="0"/>
                  </a:lnTo>
                  <a:lnTo>
                    <a:pt x="22511" y="7035"/>
                  </a:lnTo>
                  <a:lnTo>
                    <a:pt x="19090" y="12862"/>
                  </a:lnTo>
                  <a:lnTo>
                    <a:pt x="10905" y="48032"/>
                  </a:lnTo>
                  <a:lnTo>
                    <a:pt x="7383" y="87458"/>
                  </a:lnTo>
                  <a:lnTo>
                    <a:pt x="2968" y="125951"/>
                  </a:lnTo>
                  <a:lnTo>
                    <a:pt x="0" y="172636"/>
                  </a:lnTo>
                  <a:lnTo>
                    <a:pt x="314" y="217981"/>
                  </a:lnTo>
                  <a:lnTo>
                    <a:pt x="2947" y="232562"/>
                  </a:lnTo>
                  <a:lnTo>
                    <a:pt x="4637" y="236591"/>
                  </a:lnTo>
                  <a:lnTo>
                    <a:pt x="6470" y="238572"/>
                  </a:lnTo>
                  <a:lnTo>
                    <a:pt x="8396" y="239187"/>
                  </a:lnTo>
                  <a:lnTo>
                    <a:pt x="10387" y="238186"/>
                  </a:lnTo>
                  <a:lnTo>
                    <a:pt x="1860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09"/>
            <p:cNvSpPr/>
            <p:nvPr>
              <p:custDataLst>
                <p:tags r:id="rId148"/>
              </p:custDataLst>
            </p:nvPr>
          </p:nvSpPr>
          <p:spPr>
            <a:xfrm>
              <a:off x="9144000" y="8318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6467" y="998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310"/>
            <p:cNvSpPr/>
            <p:nvPr>
              <p:custDataLst>
                <p:tags r:id="rId149"/>
              </p:custDataLst>
            </p:nvPr>
          </p:nvSpPr>
          <p:spPr>
            <a:xfrm>
              <a:off x="9144000" y="920750"/>
              <a:ext cx="12310" cy="76201"/>
            </a:xfrm>
            <a:custGeom>
              <a:avLst/>
              <a:gdLst/>
              <a:ahLst/>
              <a:cxnLst/>
              <a:rect l="0" t="0" r="0" b="0"/>
              <a:pathLst>
                <a:path w="12310" h="762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5"/>
                  </a:lnTo>
                  <a:lnTo>
                    <a:pt x="11376" y="1881"/>
                  </a:lnTo>
                  <a:lnTo>
                    <a:pt x="12309" y="8789"/>
                  </a:lnTo>
                  <a:lnTo>
                    <a:pt x="10702" y="235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420"/>
          <p:cNvGrpSpPr/>
          <p:nvPr/>
        </p:nvGrpSpPr>
        <p:grpSpPr>
          <a:xfrm>
            <a:off x="9948824" y="786903"/>
            <a:ext cx="616005" cy="397843"/>
            <a:chOff x="9948824" y="786903"/>
            <a:chExt cx="616005" cy="397843"/>
          </a:xfrm>
        </p:grpSpPr>
        <p:sp>
          <p:nvSpPr>
            <p:cNvPr id="56" name="SMARTInkShape-2311"/>
            <p:cNvSpPr/>
            <p:nvPr>
              <p:custDataLst>
                <p:tags r:id="rId137"/>
              </p:custDataLst>
            </p:nvPr>
          </p:nvSpPr>
          <p:spPr>
            <a:xfrm>
              <a:off x="10439400" y="786903"/>
              <a:ext cx="125429" cy="286248"/>
            </a:xfrm>
            <a:custGeom>
              <a:avLst/>
              <a:gdLst/>
              <a:ahLst/>
              <a:cxnLst/>
              <a:rect l="0" t="0" r="0" b="0"/>
              <a:pathLst>
                <a:path w="125429" h="286248">
                  <a:moveTo>
                    <a:pt x="101600" y="13197"/>
                  </a:moveTo>
                  <a:lnTo>
                    <a:pt x="101600" y="13197"/>
                  </a:lnTo>
                  <a:lnTo>
                    <a:pt x="108342" y="3084"/>
                  </a:lnTo>
                  <a:lnTo>
                    <a:pt x="111033" y="811"/>
                  </a:lnTo>
                  <a:lnTo>
                    <a:pt x="113533" y="0"/>
                  </a:lnTo>
                  <a:lnTo>
                    <a:pt x="115905" y="166"/>
                  </a:lnTo>
                  <a:lnTo>
                    <a:pt x="118193" y="2393"/>
                  </a:lnTo>
                  <a:lnTo>
                    <a:pt x="122614" y="10512"/>
                  </a:lnTo>
                  <a:lnTo>
                    <a:pt x="125428" y="57613"/>
                  </a:lnTo>
                  <a:lnTo>
                    <a:pt x="121674" y="97775"/>
                  </a:lnTo>
                  <a:lnTo>
                    <a:pt x="108440" y="141146"/>
                  </a:lnTo>
                  <a:lnTo>
                    <a:pt x="87162" y="183047"/>
                  </a:lnTo>
                  <a:lnTo>
                    <a:pt x="58062" y="225018"/>
                  </a:lnTo>
                  <a:lnTo>
                    <a:pt x="13663" y="272306"/>
                  </a:lnTo>
                  <a:lnTo>
                    <a:pt x="0" y="28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12"/>
            <p:cNvSpPr/>
            <p:nvPr>
              <p:custDataLst>
                <p:tags r:id="rId138"/>
              </p:custDataLst>
            </p:nvPr>
          </p:nvSpPr>
          <p:spPr>
            <a:xfrm>
              <a:off x="10267950" y="872958"/>
              <a:ext cx="189015" cy="117643"/>
            </a:xfrm>
            <a:custGeom>
              <a:avLst/>
              <a:gdLst/>
              <a:ahLst/>
              <a:cxnLst/>
              <a:rect l="0" t="0" r="0" b="0"/>
              <a:pathLst>
                <a:path w="189015" h="117643">
                  <a:moveTo>
                    <a:pt x="0" y="60492"/>
                  </a:moveTo>
                  <a:lnTo>
                    <a:pt x="0" y="60492"/>
                  </a:lnTo>
                  <a:lnTo>
                    <a:pt x="3370" y="63863"/>
                  </a:lnTo>
                  <a:lnTo>
                    <a:pt x="5775" y="64150"/>
                  </a:lnTo>
                  <a:lnTo>
                    <a:pt x="12209" y="62588"/>
                  </a:lnTo>
                  <a:lnTo>
                    <a:pt x="32907" y="50061"/>
                  </a:lnTo>
                  <a:lnTo>
                    <a:pt x="53616" y="29817"/>
                  </a:lnTo>
                  <a:lnTo>
                    <a:pt x="64918" y="8650"/>
                  </a:lnTo>
                  <a:lnTo>
                    <a:pt x="65857" y="4764"/>
                  </a:lnTo>
                  <a:lnTo>
                    <a:pt x="65777" y="2173"/>
                  </a:lnTo>
                  <a:lnTo>
                    <a:pt x="65018" y="446"/>
                  </a:lnTo>
                  <a:lnTo>
                    <a:pt x="62396" y="0"/>
                  </a:lnTo>
                  <a:lnTo>
                    <a:pt x="53837" y="1386"/>
                  </a:lnTo>
                  <a:lnTo>
                    <a:pt x="42977" y="9999"/>
                  </a:lnTo>
                  <a:lnTo>
                    <a:pt x="32507" y="23234"/>
                  </a:lnTo>
                  <a:lnTo>
                    <a:pt x="23351" y="45846"/>
                  </a:lnTo>
                  <a:lnTo>
                    <a:pt x="19617" y="79286"/>
                  </a:lnTo>
                  <a:lnTo>
                    <a:pt x="21185" y="88365"/>
                  </a:lnTo>
                  <a:lnTo>
                    <a:pt x="22589" y="91774"/>
                  </a:lnTo>
                  <a:lnTo>
                    <a:pt x="25643" y="93341"/>
                  </a:lnTo>
                  <a:lnTo>
                    <a:pt x="34679" y="93201"/>
                  </a:lnTo>
                  <a:lnTo>
                    <a:pt x="51667" y="85784"/>
                  </a:lnTo>
                  <a:lnTo>
                    <a:pt x="88976" y="53575"/>
                  </a:lnTo>
                  <a:lnTo>
                    <a:pt x="99106" y="40180"/>
                  </a:lnTo>
                  <a:lnTo>
                    <a:pt x="99938" y="39895"/>
                  </a:lnTo>
                  <a:lnTo>
                    <a:pt x="100492" y="40411"/>
                  </a:lnTo>
                  <a:lnTo>
                    <a:pt x="70376" y="85563"/>
                  </a:lnTo>
                  <a:lnTo>
                    <a:pt x="64857" y="102577"/>
                  </a:lnTo>
                  <a:lnTo>
                    <a:pt x="64405" y="105482"/>
                  </a:lnTo>
                  <a:lnTo>
                    <a:pt x="65515" y="105302"/>
                  </a:lnTo>
                  <a:lnTo>
                    <a:pt x="106949" y="60171"/>
                  </a:lnTo>
                  <a:lnTo>
                    <a:pt x="125448" y="32071"/>
                  </a:lnTo>
                  <a:lnTo>
                    <a:pt x="144492" y="15147"/>
                  </a:lnTo>
                  <a:lnTo>
                    <a:pt x="151361" y="12623"/>
                  </a:lnTo>
                  <a:lnTo>
                    <a:pt x="158058" y="12352"/>
                  </a:lnTo>
                  <a:lnTo>
                    <a:pt x="164639" y="13582"/>
                  </a:lnTo>
                  <a:lnTo>
                    <a:pt x="173831" y="18711"/>
                  </a:lnTo>
                  <a:lnTo>
                    <a:pt x="180269" y="26401"/>
                  </a:lnTo>
                  <a:lnTo>
                    <a:pt x="185482" y="36874"/>
                  </a:lnTo>
                  <a:lnTo>
                    <a:pt x="189014" y="61412"/>
                  </a:lnTo>
                  <a:lnTo>
                    <a:pt x="186077" y="77128"/>
                  </a:lnTo>
                  <a:lnTo>
                    <a:pt x="171450" y="117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13"/>
            <p:cNvSpPr/>
            <p:nvPr>
              <p:custDataLst>
                <p:tags r:id="rId139"/>
              </p:custDataLst>
            </p:nvPr>
          </p:nvSpPr>
          <p:spPr>
            <a:xfrm>
              <a:off x="10172700" y="869950"/>
              <a:ext cx="95251" cy="117030"/>
            </a:xfrm>
            <a:custGeom>
              <a:avLst/>
              <a:gdLst/>
              <a:ahLst/>
              <a:cxnLst/>
              <a:rect l="0" t="0" r="0" b="0"/>
              <a:pathLst>
                <a:path w="95251" h="117030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056" y="17312"/>
                  </a:lnTo>
                  <a:lnTo>
                    <a:pt x="536" y="62680"/>
                  </a:lnTo>
                  <a:lnTo>
                    <a:pt x="3442" y="105891"/>
                  </a:lnTo>
                  <a:lnTo>
                    <a:pt x="6939" y="114090"/>
                  </a:lnTo>
                  <a:lnTo>
                    <a:pt x="8860" y="116277"/>
                  </a:lnTo>
                  <a:lnTo>
                    <a:pt x="10844" y="117029"/>
                  </a:lnTo>
                  <a:lnTo>
                    <a:pt x="12874" y="116825"/>
                  </a:lnTo>
                  <a:lnTo>
                    <a:pt x="14932" y="115983"/>
                  </a:lnTo>
                  <a:lnTo>
                    <a:pt x="42574" y="89928"/>
                  </a:lnTo>
                  <a:lnTo>
                    <a:pt x="70438" y="50683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14"/>
            <p:cNvSpPr/>
            <p:nvPr>
              <p:custDataLst>
                <p:tags r:id="rId140"/>
              </p:custDataLst>
            </p:nvPr>
          </p:nvSpPr>
          <p:spPr>
            <a:xfrm>
              <a:off x="10096500" y="82550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0" y="127000"/>
                  </a:moveTo>
                  <a:lnTo>
                    <a:pt x="0" y="127000"/>
                  </a:lnTo>
                  <a:lnTo>
                    <a:pt x="5026" y="84292"/>
                  </a:lnTo>
                  <a:lnTo>
                    <a:pt x="9460" y="42285"/>
                  </a:lnTo>
                  <a:lnTo>
                    <a:pt x="21255" y="3413"/>
                  </a:lnTo>
                  <a:lnTo>
                    <a:pt x="23341" y="86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15"/>
            <p:cNvSpPr/>
            <p:nvPr>
              <p:custDataLst>
                <p:tags r:id="rId141"/>
              </p:custDataLst>
            </p:nvPr>
          </p:nvSpPr>
          <p:spPr>
            <a:xfrm>
              <a:off x="10096500" y="920750"/>
              <a:ext cx="21539" cy="107951"/>
            </a:xfrm>
            <a:custGeom>
              <a:avLst/>
              <a:gdLst/>
              <a:ahLst/>
              <a:cxnLst/>
              <a:rect l="0" t="0" r="0" b="0"/>
              <a:pathLst>
                <a:path w="21539" h="1079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5644"/>
                  </a:lnTo>
                  <a:lnTo>
                    <a:pt x="21538" y="10113"/>
                  </a:lnTo>
                  <a:lnTo>
                    <a:pt x="14841" y="53673"/>
                  </a:lnTo>
                  <a:lnTo>
                    <a:pt x="12241" y="6901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16"/>
            <p:cNvSpPr/>
            <p:nvPr>
              <p:custDataLst>
                <p:tags r:id="rId142"/>
              </p:custDataLst>
            </p:nvPr>
          </p:nvSpPr>
          <p:spPr>
            <a:xfrm>
              <a:off x="9948824" y="899651"/>
              <a:ext cx="85489" cy="285095"/>
            </a:xfrm>
            <a:custGeom>
              <a:avLst/>
              <a:gdLst/>
              <a:ahLst/>
              <a:cxnLst/>
              <a:rect l="0" t="0" r="0" b="0"/>
              <a:pathLst>
                <a:path w="85489" h="285095">
                  <a:moveTo>
                    <a:pt x="65126" y="33799"/>
                  </a:moveTo>
                  <a:lnTo>
                    <a:pt x="65126" y="33799"/>
                  </a:lnTo>
                  <a:lnTo>
                    <a:pt x="68497" y="33799"/>
                  </a:lnTo>
                  <a:lnTo>
                    <a:pt x="72033" y="31917"/>
                  </a:lnTo>
                  <a:lnTo>
                    <a:pt x="83424" y="21590"/>
                  </a:lnTo>
                  <a:lnTo>
                    <a:pt x="85085" y="18604"/>
                  </a:lnTo>
                  <a:lnTo>
                    <a:pt x="85488" y="15908"/>
                  </a:lnTo>
                  <a:lnTo>
                    <a:pt x="85050" y="13405"/>
                  </a:lnTo>
                  <a:lnTo>
                    <a:pt x="82682" y="8742"/>
                  </a:lnTo>
                  <a:lnTo>
                    <a:pt x="81064" y="6511"/>
                  </a:lnTo>
                  <a:lnTo>
                    <a:pt x="65302" y="0"/>
                  </a:lnTo>
                  <a:lnTo>
                    <a:pt x="50622" y="1374"/>
                  </a:lnTo>
                  <a:lnTo>
                    <a:pt x="21574" y="13753"/>
                  </a:lnTo>
                  <a:lnTo>
                    <a:pt x="12138" y="25360"/>
                  </a:lnTo>
                  <a:lnTo>
                    <a:pt x="6299" y="39221"/>
                  </a:lnTo>
                  <a:lnTo>
                    <a:pt x="3702" y="52436"/>
                  </a:lnTo>
                  <a:lnTo>
                    <a:pt x="5127" y="58218"/>
                  </a:lnTo>
                  <a:lnTo>
                    <a:pt x="12354" y="68406"/>
                  </a:lnTo>
                  <a:lnTo>
                    <a:pt x="17244" y="70981"/>
                  </a:lnTo>
                  <a:lnTo>
                    <a:pt x="28324" y="71961"/>
                  </a:lnTo>
                  <a:lnTo>
                    <a:pt x="47613" y="66842"/>
                  </a:lnTo>
                  <a:lnTo>
                    <a:pt x="65912" y="60345"/>
                  </a:lnTo>
                  <a:lnTo>
                    <a:pt x="73198" y="59538"/>
                  </a:lnTo>
                  <a:lnTo>
                    <a:pt x="74741" y="62248"/>
                  </a:lnTo>
                  <a:lnTo>
                    <a:pt x="81920" y="109024"/>
                  </a:lnTo>
                  <a:lnTo>
                    <a:pt x="83506" y="147497"/>
                  </a:lnTo>
                  <a:lnTo>
                    <a:pt x="84043" y="193135"/>
                  </a:lnTo>
                  <a:lnTo>
                    <a:pt x="82706" y="210448"/>
                  </a:lnTo>
                  <a:lnTo>
                    <a:pt x="68467" y="250308"/>
                  </a:lnTo>
                  <a:lnTo>
                    <a:pt x="53417" y="274103"/>
                  </a:lnTo>
                  <a:lnTo>
                    <a:pt x="48853" y="278669"/>
                  </a:lnTo>
                  <a:lnTo>
                    <a:pt x="36256" y="283741"/>
                  </a:lnTo>
                  <a:lnTo>
                    <a:pt x="28946" y="285094"/>
                  </a:lnTo>
                  <a:lnTo>
                    <a:pt x="22663" y="283879"/>
                  </a:lnTo>
                  <a:lnTo>
                    <a:pt x="11917" y="276884"/>
                  </a:lnTo>
                  <a:lnTo>
                    <a:pt x="4318" y="259194"/>
                  </a:lnTo>
                  <a:lnTo>
                    <a:pt x="0" y="235575"/>
                  </a:lnTo>
                  <a:lnTo>
                    <a:pt x="7976" y="16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21"/>
          <p:cNvGrpSpPr/>
          <p:nvPr/>
        </p:nvGrpSpPr>
        <p:grpSpPr>
          <a:xfrm>
            <a:off x="3379772" y="1606550"/>
            <a:ext cx="314495" cy="273051"/>
            <a:chOff x="3379772" y="1606550"/>
            <a:chExt cx="314495" cy="273051"/>
          </a:xfrm>
        </p:grpSpPr>
        <p:sp>
          <p:nvSpPr>
            <p:cNvPr id="63" name="SMARTInkShape-2317"/>
            <p:cNvSpPr/>
            <p:nvPr>
              <p:custDataLst>
                <p:tags r:id="rId131"/>
              </p:custDataLst>
            </p:nvPr>
          </p:nvSpPr>
          <p:spPr>
            <a:xfrm>
              <a:off x="3379772" y="1670050"/>
              <a:ext cx="150829" cy="190501"/>
            </a:xfrm>
            <a:custGeom>
              <a:avLst/>
              <a:gdLst/>
              <a:ahLst/>
              <a:cxnLst/>
              <a:rect l="0" t="0" r="0" b="0"/>
              <a:pathLst>
                <a:path w="150829" h="190501">
                  <a:moveTo>
                    <a:pt x="23828" y="0"/>
                  </a:moveTo>
                  <a:lnTo>
                    <a:pt x="23828" y="0"/>
                  </a:lnTo>
                  <a:lnTo>
                    <a:pt x="17086" y="0"/>
                  </a:lnTo>
                  <a:lnTo>
                    <a:pt x="11894" y="1881"/>
                  </a:lnTo>
                  <a:lnTo>
                    <a:pt x="9522" y="3371"/>
                  </a:lnTo>
                  <a:lnTo>
                    <a:pt x="2813" y="22322"/>
                  </a:lnTo>
                  <a:lnTo>
                    <a:pt x="0" y="66812"/>
                  </a:lnTo>
                  <a:lnTo>
                    <a:pt x="5871" y="109480"/>
                  </a:lnTo>
                  <a:lnTo>
                    <a:pt x="17493" y="131443"/>
                  </a:lnTo>
                  <a:lnTo>
                    <a:pt x="43274" y="156303"/>
                  </a:lnTo>
                  <a:lnTo>
                    <a:pt x="79998" y="173704"/>
                  </a:lnTo>
                  <a:lnTo>
                    <a:pt x="120740" y="186451"/>
                  </a:lnTo>
                  <a:lnTo>
                    <a:pt x="15082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18"/>
            <p:cNvSpPr/>
            <p:nvPr>
              <p:custDataLst>
                <p:tags r:id="rId132"/>
              </p:custDataLst>
            </p:nvPr>
          </p:nvSpPr>
          <p:spPr>
            <a:xfrm>
              <a:off x="3613150" y="1606550"/>
              <a:ext cx="81117" cy="273051"/>
            </a:xfrm>
            <a:custGeom>
              <a:avLst/>
              <a:gdLst/>
              <a:ahLst/>
              <a:cxnLst/>
              <a:rect l="0" t="0" r="0" b="0"/>
              <a:pathLst>
                <a:path w="81117" h="2730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4909" y="3371"/>
                  </a:lnTo>
                  <a:lnTo>
                    <a:pt x="30591" y="8789"/>
                  </a:lnTo>
                  <a:lnTo>
                    <a:pt x="58708" y="51706"/>
                  </a:lnTo>
                  <a:lnTo>
                    <a:pt x="72718" y="83591"/>
                  </a:lnTo>
                  <a:lnTo>
                    <a:pt x="81116" y="130560"/>
                  </a:lnTo>
                  <a:lnTo>
                    <a:pt x="72127" y="177066"/>
                  </a:lnTo>
                  <a:lnTo>
                    <a:pt x="58645" y="217924"/>
                  </a:lnTo>
                  <a:lnTo>
                    <a:pt x="56030" y="225716"/>
                  </a:lnTo>
                  <a:lnTo>
                    <a:pt x="38865" y="24679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19"/>
            <p:cNvSpPr/>
            <p:nvPr>
              <p:custDataLst>
                <p:tags r:id="rId133"/>
              </p:custDataLst>
            </p:nvPr>
          </p:nvSpPr>
          <p:spPr>
            <a:xfrm>
              <a:off x="3537713" y="1610999"/>
              <a:ext cx="11938" cy="46352"/>
            </a:xfrm>
            <a:custGeom>
              <a:avLst/>
              <a:gdLst/>
              <a:ahLst/>
              <a:cxnLst/>
              <a:rect l="0" t="0" r="0" b="0"/>
              <a:pathLst>
                <a:path w="11938" h="46352">
                  <a:moveTo>
                    <a:pt x="11937" y="46351"/>
                  </a:moveTo>
                  <a:lnTo>
                    <a:pt x="11937" y="46351"/>
                  </a:lnTo>
                  <a:lnTo>
                    <a:pt x="0" y="0"/>
                  </a:lnTo>
                  <a:lnTo>
                    <a:pt x="5587" y="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20"/>
            <p:cNvSpPr/>
            <p:nvPr>
              <p:custDataLst>
                <p:tags r:id="rId134"/>
              </p:custDataLst>
            </p:nvPr>
          </p:nvSpPr>
          <p:spPr>
            <a:xfrm>
              <a:off x="3556000" y="16827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705" y="47397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21"/>
            <p:cNvSpPr/>
            <p:nvPr>
              <p:custDataLst>
                <p:tags r:id="rId135"/>
              </p:custDataLst>
            </p:nvPr>
          </p:nvSpPr>
          <p:spPr>
            <a:xfrm>
              <a:off x="3473450" y="1657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22"/>
            <p:cNvSpPr/>
            <p:nvPr>
              <p:custDataLst>
                <p:tags r:id="rId136"/>
              </p:custDataLst>
            </p:nvPr>
          </p:nvSpPr>
          <p:spPr>
            <a:xfrm>
              <a:off x="3473450" y="17208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881" y="31706"/>
                  </a:lnTo>
                  <a:lnTo>
                    <a:pt x="10125" y="75880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22"/>
          <p:cNvGrpSpPr/>
          <p:nvPr/>
        </p:nvGrpSpPr>
        <p:grpSpPr>
          <a:xfrm>
            <a:off x="4117092" y="1705118"/>
            <a:ext cx="975609" cy="404530"/>
            <a:chOff x="4117092" y="1705118"/>
            <a:chExt cx="975609" cy="404530"/>
          </a:xfrm>
        </p:grpSpPr>
        <p:sp>
          <p:nvSpPr>
            <p:cNvPr id="70" name="SMARTInkShape-2323"/>
            <p:cNvSpPr/>
            <p:nvPr>
              <p:custDataLst>
                <p:tags r:id="rId124"/>
              </p:custDataLst>
            </p:nvPr>
          </p:nvSpPr>
          <p:spPr>
            <a:xfrm>
              <a:off x="4968346" y="1826595"/>
              <a:ext cx="124355" cy="98002"/>
            </a:xfrm>
            <a:custGeom>
              <a:avLst/>
              <a:gdLst/>
              <a:ahLst/>
              <a:cxnLst/>
              <a:rect l="0" t="0" r="0" b="0"/>
              <a:pathLst>
                <a:path w="124355" h="98002">
                  <a:moveTo>
                    <a:pt x="10054" y="27605"/>
                  </a:moveTo>
                  <a:lnTo>
                    <a:pt x="10054" y="27605"/>
                  </a:lnTo>
                  <a:lnTo>
                    <a:pt x="10054" y="30976"/>
                  </a:lnTo>
                  <a:lnTo>
                    <a:pt x="10759" y="31969"/>
                  </a:lnTo>
                  <a:lnTo>
                    <a:pt x="11935" y="32631"/>
                  </a:lnTo>
                  <a:lnTo>
                    <a:pt x="18843" y="33563"/>
                  </a:lnTo>
                  <a:lnTo>
                    <a:pt x="22263" y="33693"/>
                  </a:lnTo>
                  <a:lnTo>
                    <a:pt x="29827" y="30076"/>
                  </a:lnTo>
                  <a:lnTo>
                    <a:pt x="58780" y="9562"/>
                  </a:lnTo>
                  <a:lnTo>
                    <a:pt x="60882" y="6404"/>
                  </a:lnTo>
                  <a:lnTo>
                    <a:pt x="61578" y="3593"/>
                  </a:lnTo>
                  <a:lnTo>
                    <a:pt x="61337" y="1014"/>
                  </a:lnTo>
                  <a:lnTo>
                    <a:pt x="59765" y="0"/>
                  </a:lnTo>
                  <a:lnTo>
                    <a:pt x="54255" y="755"/>
                  </a:lnTo>
                  <a:lnTo>
                    <a:pt x="36478" y="11888"/>
                  </a:lnTo>
                  <a:lnTo>
                    <a:pt x="10746" y="40744"/>
                  </a:lnTo>
                  <a:lnTo>
                    <a:pt x="3306" y="53906"/>
                  </a:lnTo>
                  <a:lnTo>
                    <a:pt x="0" y="69163"/>
                  </a:lnTo>
                  <a:lnTo>
                    <a:pt x="529" y="75066"/>
                  </a:lnTo>
                  <a:lnTo>
                    <a:pt x="2292" y="79707"/>
                  </a:lnTo>
                  <a:lnTo>
                    <a:pt x="4880" y="83506"/>
                  </a:lnTo>
                  <a:lnTo>
                    <a:pt x="25376" y="95595"/>
                  </a:lnTo>
                  <a:lnTo>
                    <a:pt x="60533" y="98001"/>
                  </a:lnTo>
                  <a:lnTo>
                    <a:pt x="124354" y="8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24"/>
            <p:cNvSpPr/>
            <p:nvPr>
              <p:custDataLst>
                <p:tags r:id="rId125"/>
              </p:custDataLst>
            </p:nvPr>
          </p:nvSpPr>
          <p:spPr>
            <a:xfrm>
              <a:off x="4851661" y="1828800"/>
              <a:ext cx="56890" cy="10009"/>
            </a:xfrm>
            <a:custGeom>
              <a:avLst/>
              <a:gdLst/>
              <a:ahLst/>
              <a:cxnLst/>
              <a:rect l="0" t="0" r="0" b="0"/>
              <a:pathLst>
                <a:path w="56890" h="10009">
                  <a:moveTo>
                    <a:pt x="6089" y="6350"/>
                  </a:moveTo>
                  <a:lnTo>
                    <a:pt x="6089" y="6350"/>
                  </a:lnTo>
                  <a:lnTo>
                    <a:pt x="622" y="6350"/>
                  </a:lnTo>
                  <a:lnTo>
                    <a:pt x="327" y="7055"/>
                  </a:lnTo>
                  <a:lnTo>
                    <a:pt x="0" y="9721"/>
                  </a:lnTo>
                  <a:lnTo>
                    <a:pt x="1325" y="10008"/>
                  </a:lnTo>
                  <a:lnTo>
                    <a:pt x="56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25"/>
            <p:cNvSpPr/>
            <p:nvPr>
              <p:custDataLst>
                <p:tags r:id="rId126"/>
              </p:custDataLst>
            </p:nvPr>
          </p:nvSpPr>
          <p:spPr>
            <a:xfrm>
              <a:off x="4699392" y="1706774"/>
              <a:ext cx="207594" cy="229977"/>
            </a:xfrm>
            <a:custGeom>
              <a:avLst/>
              <a:gdLst/>
              <a:ahLst/>
              <a:cxnLst/>
              <a:rect l="0" t="0" r="0" b="0"/>
              <a:pathLst>
                <a:path w="207594" h="229977">
                  <a:moveTo>
                    <a:pt x="5958" y="141076"/>
                  </a:moveTo>
                  <a:lnTo>
                    <a:pt x="5958" y="141076"/>
                  </a:lnTo>
                  <a:lnTo>
                    <a:pt x="5958" y="149914"/>
                  </a:lnTo>
                  <a:lnTo>
                    <a:pt x="0" y="189408"/>
                  </a:lnTo>
                  <a:lnTo>
                    <a:pt x="1606" y="205726"/>
                  </a:lnTo>
                  <a:lnTo>
                    <a:pt x="3056" y="211693"/>
                  </a:lnTo>
                  <a:lnTo>
                    <a:pt x="5435" y="215670"/>
                  </a:lnTo>
                  <a:lnTo>
                    <a:pt x="8431" y="218322"/>
                  </a:lnTo>
                  <a:lnTo>
                    <a:pt x="11840" y="220090"/>
                  </a:lnTo>
                  <a:lnTo>
                    <a:pt x="14818" y="220563"/>
                  </a:lnTo>
                  <a:lnTo>
                    <a:pt x="17509" y="220173"/>
                  </a:lnTo>
                  <a:lnTo>
                    <a:pt x="20009" y="219207"/>
                  </a:lnTo>
                  <a:lnTo>
                    <a:pt x="37818" y="203154"/>
                  </a:lnTo>
                  <a:lnTo>
                    <a:pt x="67895" y="162643"/>
                  </a:lnTo>
                  <a:lnTo>
                    <a:pt x="68416" y="162509"/>
                  </a:lnTo>
                  <a:lnTo>
                    <a:pt x="68763" y="163126"/>
                  </a:lnTo>
                  <a:lnTo>
                    <a:pt x="72788" y="189424"/>
                  </a:lnTo>
                  <a:lnTo>
                    <a:pt x="78229" y="196195"/>
                  </a:lnTo>
                  <a:lnTo>
                    <a:pt x="85350" y="200851"/>
                  </a:lnTo>
                  <a:lnTo>
                    <a:pt x="93219" y="202920"/>
                  </a:lnTo>
                  <a:lnTo>
                    <a:pt x="97293" y="202061"/>
                  </a:lnTo>
                  <a:lnTo>
                    <a:pt x="105583" y="197343"/>
                  </a:lnTo>
                  <a:lnTo>
                    <a:pt x="134225" y="162470"/>
                  </a:lnTo>
                  <a:lnTo>
                    <a:pt x="156086" y="120514"/>
                  </a:lnTo>
                  <a:lnTo>
                    <a:pt x="177370" y="76985"/>
                  </a:lnTo>
                  <a:lnTo>
                    <a:pt x="195033" y="36863"/>
                  </a:lnTo>
                  <a:lnTo>
                    <a:pt x="207593" y="0"/>
                  </a:lnTo>
                  <a:lnTo>
                    <a:pt x="201952" y="9983"/>
                  </a:lnTo>
                  <a:lnTo>
                    <a:pt x="188392" y="55470"/>
                  </a:lnTo>
                  <a:lnTo>
                    <a:pt x="176207" y="93514"/>
                  </a:lnTo>
                  <a:lnTo>
                    <a:pt x="172075" y="138162"/>
                  </a:lnTo>
                  <a:lnTo>
                    <a:pt x="167821" y="179324"/>
                  </a:lnTo>
                  <a:lnTo>
                    <a:pt x="169001" y="202738"/>
                  </a:lnTo>
                  <a:lnTo>
                    <a:pt x="173907" y="214578"/>
                  </a:lnTo>
                  <a:lnTo>
                    <a:pt x="180085" y="223132"/>
                  </a:lnTo>
                  <a:lnTo>
                    <a:pt x="190108" y="229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26"/>
            <p:cNvSpPr/>
            <p:nvPr>
              <p:custDataLst>
                <p:tags r:id="rId127"/>
              </p:custDataLst>
            </p:nvPr>
          </p:nvSpPr>
          <p:spPr>
            <a:xfrm>
              <a:off x="4546600" y="1840726"/>
              <a:ext cx="74663" cy="268922"/>
            </a:xfrm>
            <a:custGeom>
              <a:avLst/>
              <a:gdLst/>
              <a:ahLst/>
              <a:cxnLst/>
              <a:rect l="0" t="0" r="0" b="0"/>
              <a:pathLst>
                <a:path w="74663" h="268922">
                  <a:moveTo>
                    <a:pt x="0" y="32524"/>
                  </a:moveTo>
                  <a:lnTo>
                    <a:pt x="0" y="32524"/>
                  </a:lnTo>
                  <a:lnTo>
                    <a:pt x="5467" y="32524"/>
                  </a:lnTo>
                  <a:lnTo>
                    <a:pt x="9459" y="39266"/>
                  </a:lnTo>
                  <a:lnTo>
                    <a:pt x="11354" y="73053"/>
                  </a:lnTo>
                  <a:lnTo>
                    <a:pt x="7547" y="112130"/>
                  </a:lnTo>
                  <a:lnTo>
                    <a:pt x="6507" y="155217"/>
                  </a:lnTo>
                  <a:lnTo>
                    <a:pt x="3000" y="201316"/>
                  </a:lnTo>
                  <a:lnTo>
                    <a:pt x="2276" y="247308"/>
                  </a:lnTo>
                  <a:lnTo>
                    <a:pt x="5545" y="268586"/>
                  </a:lnTo>
                  <a:lnTo>
                    <a:pt x="5813" y="268921"/>
                  </a:lnTo>
                  <a:lnTo>
                    <a:pt x="8200" y="230311"/>
                  </a:lnTo>
                  <a:lnTo>
                    <a:pt x="15182" y="190597"/>
                  </a:lnTo>
                  <a:lnTo>
                    <a:pt x="21275" y="154071"/>
                  </a:lnTo>
                  <a:lnTo>
                    <a:pt x="24178" y="108598"/>
                  </a:lnTo>
                  <a:lnTo>
                    <a:pt x="30228" y="65895"/>
                  </a:lnTo>
                  <a:lnTo>
                    <a:pt x="40099" y="22653"/>
                  </a:lnTo>
                  <a:lnTo>
                    <a:pt x="49511" y="2788"/>
                  </a:lnTo>
                  <a:lnTo>
                    <a:pt x="52057" y="0"/>
                  </a:lnTo>
                  <a:lnTo>
                    <a:pt x="55166" y="258"/>
                  </a:lnTo>
                  <a:lnTo>
                    <a:pt x="62383" y="6189"/>
                  </a:lnTo>
                  <a:lnTo>
                    <a:pt x="71008" y="21428"/>
                  </a:lnTo>
                  <a:lnTo>
                    <a:pt x="74662" y="46091"/>
                  </a:lnTo>
                  <a:lnTo>
                    <a:pt x="72373" y="75741"/>
                  </a:lnTo>
                  <a:lnTo>
                    <a:pt x="67208" y="90772"/>
                  </a:lnTo>
                  <a:lnTo>
                    <a:pt x="59504" y="102157"/>
                  </a:lnTo>
                  <a:lnTo>
                    <a:pt x="49024" y="111920"/>
                  </a:lnTo>
                  <a:lnTo>
                    <a:pt x="43971" y="113677"/>
                  </a:lnTo>
                  <a:lnTo>
                    <a:pt x="39192" y="113437"/>
                  </a:lnTo>
                  <a:lnTo>
                    <a:pt x="31529" y="110113"/>
                  </a:lnTo>
                  <a:lnTo>
                    <a:pt x="25400" y="10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27"/>
            <p:cNvSpPr/>
            <p:nvPr>
              <p:custDataLst>
                <p:tags r:id="rId128"/>
              </p:custDataLst>
            </p:nvPr>
          </p:nvSpPr>
          <p:spPr>
            <a:xfrm>
              <a:off x="4368800" y="1858224"/>
              <a:ext cx="127001" cy="91227"/>
            </a:xfrm>
            <a:custGeom>
              <a:avLst/>
              <a:gdLst/>
              <a:ahLst/>
              <a:cxnLst/>
              <a:rect l="0" t="0" r="0" b="0"/>
              <a:pathLst>
                <a:path w="127001" h="91227">
                  <a:moveTo>
                    <a:pt x="0" y="8676"/>
                  </a:moveTo>
                  <a:lnTo>
                    <a:pt x="0" y="8676"/>
                  </a:lnTo>
                  <a:lnTo>
                    <a:pt x="3371" y="8676"/>
                  </a:lnTo>
                  <a:lnTo>
                    <a:pt x="4364" y="7970"/>
                  </a:lnTo>
                  <a:lnTo>
                    <a:pt x="5026" y="6794"/>
                  </a:lnTo>
                  <a:lnTo>
                    <a:pt x="6272" y="2587"/>
                  </a:lnTo>
                  <a:lnTo>
                    <a:pt x="10699" y="11811"/>
                  </a:lnTo>
                  <a:lnTo>
                    <a:pt x="12107" y="21051"/>
                  </a:lnTo>
                  <a:lnTo>
                    <a:pt x="17692" y="67008"/>
                  </a:lnTo>
                  <a:lnTo>
                    <a:pt x="18997" y="88894"/>
                  </a:lnTo>
                  <a:lnTo>
                    <a:pt x="25515" y="46048"/>
                  </a:lnTo>
                  <a:lnTo>
                    <a:pt x="34160" y="9556"/>
                  </a:lnTo>
                  <a:lnTo>
                    <a:pt x="38230" y="2011"/>
                  </a:lnTo>
                  <a:lnTo>
                    <a:pt x="40303" y="0"/>
                  </a:lnTo>
                  <a:lnTo>
                    <a:pt x="41685" y="70"/>
                  </a:lnTo>
                  <a:lnTo>
                    <a:pt x="42607" y="1527"/>
                  </a:lnTo>
                  <a:lnTo>
                    <a:pt x="53256" y="44526"/>
                  </a:lnTo>
                  <a:lnTo>
                    <a:pt x="56808" y="67002"/>
                  </a:lnTo>
                  <a:lnTo>
                    <a:pt x="57627" y="66610"/>
                  </a:lnTo>
                  <a:lnTo>
                    <a:pt x="60420" y="60530"/>
                  </a:lnTo>
                  <a:lnTo>
                    <a:pt x="69971" y="29357"/>
                  </a:lnTo>
                  <a:lnTo>
                    <a:pt x="77195" y="19514"/>
                  </a:lnTo>
                  <a:lnTo>
                    <a:pt x="93330" y="7446"/>
                  </a:lnTo>
                  <a:lnTo>
                    <a:pt x="96792" y="7856"/>
                  </a:lnTo>
                  <a:lnTo>
                    <a:pt x="99806" y="10246"/>
                  </a:lnTo>
                  <a:lnTo>
                    <a:pt x="111947" y="27096"/>
                  </a:lnTo>
                  <a:lnTo>
                    <a:pt x="117758" y="47687"/>
                  </a:lnTo>
                  <a:lnTo>
                    <a:pt x="127000" y="9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28"/>
            <p:cNvSpPr/>
            <p:nvPr>
              <p:custDataLst>
                <p:tags r:id="rId129"/>
              </p:custDataLst>
            </p:nvPr>
          </p:nvSpPr>
          <p:spPr>
            <a:xfrm>
              <a:off x="4262379" y="1858948"/>
              <a:ext cx="78158" cy="106999"/>
            </a:xfrm>
            <a:custGeom>
              <a:avLst/>
              <a:gdLst/>
              <a:ahLst/>
              <a:cxnLst/>
              <a:rect l="0" t="0" r="0" b="0"/>
              <a:pathLst>
                <a:path w="78158" h="106999">
                  <a:moveTo>
                    <a:pt x="36571" y="20652"/>
                  </a:moveTo>
                  <a:lnTo>
                    <a:pt x="36571" y="20652"/>
                  </a:lnTo>
                  <a:lnTo>
                    <a:pt x="36571" y="8442"/>
                  </a:lnTo>
                  <a:lnTo>
                    <a:pt x="35160" y="5457"/>
                  </a:lnTo>
                  <a:lnTo>
                    <a:pt x="29829" y="258"/>
                  </a:lnTo>
                  <a:lnTo>
                    <a:pt x="27137" y="0"/>
                  </a:lnTo>
                  <a:lnTo>
                    <a:pt x="24637" y="1240"/>
                  </a:lnTo>
                  <a:lnTo>
                    <a:pt x="12185" y="13368"/>
                  </a:lnTo>
                  <a:lnTo>
                    <a:pt x="3632" y="35349"/>
                  </a:lnTo>
                  <a:lnTo>
                    <a:pt x="0" y="57462"/>
                  </a:lnTo>
                  <a:lnTo>
                    <a:pt x="5666" y="84162"/>
                  </a:lnTo>
                  <a:lnTo>
                    <a:pt x="14368" y="96621"/>
                  </a:lnTo>
                  <a:lnTo>
                    <a:pt x="25292" y="103805"/>
                  </a:lnTo>
                  <a:lnTo>
                    <a:pt x="37203" y="106998"/>
                  </a:lnTo>
                  <a:lnTo>
                    <a:pt x="49552" y="104654"/>
                  </a:lnTo>
                  <a:lnTo>
                    <a:pt x="55808" y="102053"/>
                  </a:lnTo>
                  <a:lnTo>
                    <a:pt x="66523" y="91638"/>
                  </a:lnTo>
                  <a:lnTo>
                    <a:pt x="74577" y="78307"/>
                  </a:lnTo>
                  <a:lnTo>
                    <a:pt x="78157" y="65326"/>
                  </a:lnTo>
                  <a:lnTo>
                    <a:pt x="75985" y="52502"/>
                  </a:lnTo>
                  <a:lnTo>
                    <a:pt x="67919" y="30804"/>
                  </a:lnTo>
                  <a:lnTo>
                    <a:pt x="55621" y="2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29"/>
            <p:cNvSpPr/>
            <p:nvPr>
              <p:custDataLst>
                <p:tags r:id="rId130"/>
              </p:custDataLst>
            </p:nvPr>
          </p:nvSpPr>
          <p:spPr>
            <a:xfrm>
              <a:off x="4117092" y="1705118"/>
              <a:ext cx="137409" cy="262113"/>
            </a:xfrm>
            <a:custGeom>
              <a:avLst/>
              <a:gdLst/>
              <a:ahLst/>
              <a:cxnLst/>
              <a:rect l="0" t="0" r="0" b="0"/>
              <a:pathLst>
                <a:path w="137409" h="262113">
                  <a:moveTo>
                    <a:pt x="137408" y="15732"/>
                  </a:moveTo>
                  <a:lnTo>
                    <a:pt x="137408" y="15732"/>
                  </a:lnTo>
                  <a:lnTo>
                    <a:pt x="137408" y="6894"/>
                  </a:lnTo>
                  <a:lnTo>
                    <a:pt x="136702" y="5606"/>
                  </a:lnTo>
                  <a:lnTo>
                    <a:pt x="135526" y="4748"/>
                  </a:lnTo>
                  <a:lnTo>
                    <a:pt x="125198" y="0"/>
                  </a:lnTo>
                  <a:lnTo>
                    <a:pt x="115754" y="38"/>
                  </a:lnTo>
                  <a:lnTo>
                    <a:pt x="104500" y="3112"/>
                  </a:lnTo>
                  <a:lnTo>
                    <a:pt x="86265" y="13482"/>
                  </a:lnTo>
                  <a:lnTo>
                    <a:pt x="44114" y="53617"/>
                  </a:lnTo>
                  <a:lnTo>
                    <a:pt x="17408" y="96302"/>
                  </a:lnTo>
                  <a:lnTo>
                    <a:pt x="3062" y="134841"/>
                  </a:lnTo>
                  <a:lnTo>
                    <a:pt x="0" y="173006"/>
                  </a:lnTo>
                  <a:lnTo>
                    <a:pt x="4659" y="206579"/>
                  </a:lnTo>
                  <a:lnTo>
                    <a:pt x="18818" y="234008"/>
                  </a:lnTo>
                  <a:lnTo>
                    <a:pt x="35007" y="253738"/>
                  </a:lnTo>
                  <a:lnTo>
                    <a:pt x="42037" y="259096"/>
                  </a:lnTo>
                  <a:lnTo>
                    <a:pt x="60074" y="262112"/>
                  </a:lnTo>
                  <a:lnTo>
                    <a:pt x="99308" y="250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330"/>
          <p:cNvSpPr/>
          <p:nvPr>
            <p:custDataLst>
              <p:tags r:id="rId2"/>
            </p:custDataLst>
          </p:nvPr>
        </p:nvSpPr>
        <p:spPr>
          <a:xfrm>
            <a:off x="5617990" y="1707408"/>
            <a:ext cx="319261" cy="241448"/>
          </a:xfrm>
          <a:custGeom>
            <a:avLst/>
            <a:gdLst/>
            <a:ahLst/>
            <a:cxnLst/>
            <a:rect l="0" t="0" r="0" b="0"/>
            <a:pathLst>
              <a:path w="319261" h="241448">
                <a:moveTo>
                  <a:pt x="97010" y="13442"/>
                </a:moveTo>
                <a:lnTo>
                  <a:pt x="97010" y="13442"/>
                </a:lnTo>
                <a:lnTo>
                  <a:pt x="93639" y="13442"/>
                </a:lnTo>
                <a:lnTo>
                  <a:pt x="90102" y="19086"/>
                </a:lnTo>
                <a:lnTo>
                  <a:pt x="72885" y="66471"/>
                </a:lnTo>
                <a:lnTo>
                  <a:pt x="63756" y="107471"/>
                </a:lnTo>
                <a:lnTo>
                  <a:pt x="55877" y="146430"/>
                </a:lnTo>
                <a:lnTo>
                  <a:pt x="53543" y="186666"/>
                </a:lnTo>
                <a:lnTo>
                  <a:pt x="56125" y="227654"/>
                </a:lnTo>
                <a:lnTo>
                  <a:pt x="59170" y="233156"/>
                </a:lnTo>
                <a:lnTo>
                  <a:pt x="68198" y="241150"/>
                </a:lnTo>
                <a:lnTo>
                  <a:pt x="72157" y="241447"/>
                </a:lnTo>
                <a:lnTo>
                  <a:pt x="75502" y="239529"/>
                </a:lnTo>
                <a:lnTo>
                  <a:pt x="78438" y="236133"/>
                </a:lnTo>
                <a:lnTo>
                  <a:pt x="79818" y="224834"/>
                </a:lnTo>
                <a:lnTo>
                  <a:pt x="76669" y="209700"/>
                </a:lnTo>
                <a:lnTo>
                  <a:pt x="62996" y="182756"/>
                </a:lnTo>
                <a:lnTo>
                  <a:pt x="44833" y="161446"/>
                </a:lnTo>
                <a:lnTo>
                  <a:pt x="8065" y="138108"/>
                </a:lnTo>
                <a:lnTo>
                  <a:pt x="1505" y="135877"/>
                </a:lnTo>
                <a:lnTo>
                  <a:pt x="179" y="134576"/>
                </a:lnTo>
                <a:lnTo>
                  <a:pt x="0" y="133004"/>
                </a:lnTo>
                <a:lnTo>
                  <a:pt x="587" y="131250"/>
                </a:lnTo>
                <a:lnTo>
                  <a:pt x="41358" y="105579"/>
                </a:lnTo>
                <a:lnTo>
                  <a:pt x="85832" y="74683"/>
                </a:lnTo>
                <a:lnTo>
                  <a:pt x="131196" y="35691"/>
                </a:lnTo>
                <a:lnTo>
                  <a:pt x="167601" y="688"/>
                </a:lnTo>
                <a:lnTo>
                  <a:pt x="169471" y="0"/>
                </a:lnTo>
                <a:lnTo>
                  <a:pt x="170717" y="247"/>
                </a:lnTo>
                <a:lnTo>
                  <a:pt x="170220" y="8048"/>
                </a:lnTo>
                <a:lnTo>
                  <a:pt x="160782" y="49536"/>
                </a:lnTo>
                <a:lnTo>
                  <a:pt x="149380" y="89047"/>
                </a:lnTo>
                <a:lnTo>
                  <a:pt x="137249" y="136666"/>
                </a:lnTo>
                <a:lnTo>
                  <a:pt x="125759" y="182761"/>
                </a:lnTo>
                <a:lnTo>
                  <a:pt x="123402" y="195785"/>
                </a:lnTo>
                <a:lnTo>
                  <a:pt x="123071" y="196387"/>
                </a:lnTo>
                <a:lnTo>
                  <a:pt x="125977" y="187122"/>
                </a:lnTo>
                <a:lnTo>
                  <a:pt x="139055" y="169392"/>
                </a:lnTo>
                <a:lnTo>
                  <a:pt x="149563" y="158248"/>
                </a:lnTo>
                <a:lnTo>
                  <a:pt x="161289" y="151883"/>
                </a:lnTo>
                <a:lnTo>
                  <a:pt x="167379" y="150186"/>
                </a:lnTo>
                <a:lnTo>
                  <a:pt x="179791" y="152063"/>
                </a:lnTo>
                <a:lnTo>
                  <a:pt x="192363" y="158307"/>
                </a:lnTo>
                <a:lnTo>
                  <a:pt x="232129" y="189838"/>
                </a:lnTo>
                <a:lnTo>
                  <a:pt x="243846" y="192264"/>
                </a:lnTo>
                <a:lnTo>
                  <a:pt x="249934" y="191923"/>
                </a:lnTo>
                <a:lnTo>
                  <a:pt x="254698" y="190285"/>
                </a:lnTo>
                <a:lnTo>
                  <a:pt x="261873" y="184702"/>
                </a:lnTo>
                <a:lnTo>
                  <a:pt x="276592" y="164550"/>
                </a:lnTo>
                <a:lnTo>
                  <a:pt x="285145" y="143950"/>
                </a:lnTo>
                <a:lnTo>
                  <a:pt x="285933" y="140664"/>
                </a:lnTo>
                <a:lnTo>
                  <a:pt x="285047" y="138473"/>
                </a:lnTo>
                <a:lnTo>
                  <a:pt x="283047" y="137013"/>
                </a:lnTo>
                <a:lnTo>
                  <a:pt x="280300" y="136039"/>
                </a:lnTo>
                <a:lnTo>
                  <a:pt x="277765" y="136801"/>
                </a:lnTo>
                <a:lnTo>
                  <a:pt x="273066" y="141411"/>
                </a:lnTo>
                <a:lnTo>
                  <a:pt x="263083" y="155310"/>
                </a:lnTo>
                <a:lnTo>
                  <a:pt x="259014" y="166806"/>
                </a:lnTo>
                <a:lnTo>
                  <a:pt x="257912" y="178265"/>
                </a:lnTo>
                <a:lnTo>
                  <a:pt x="259774" y="188061"/>
                </a:lnTo>
                <a:lnTo>
                  <a:pt x="264834" y="195238"/>
                </a:lnTo>
                <a:lnTo>
                  <a:pt x="268160" y="198139"/>
                </a:lnTo>
                <a:lnTo>
                  <a:pt x="277499" y="201363"/>
                </a:lnTo>
                <a:lnTo>
                  <a:pt x="289411" y="202090"/>
                </a:lnTo>
                <a:lnTo>
                  <a:pt x="319260" y="1975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424"/>
          <p:cNvGrpSpPr/>
          <p:nvPr/>
        </p:nvGrpSpPr>
        <p:grpSpPr>
          <a:xfrm>
            <a:off x="6408429" y="1689100"/>
            <a:ext cx="1018092" cy="317501"/>
            <a:chOff x="6408429" y="1689100"/>
            <a:chExt cx="1018092" cy="317501"/>
          </a:xfrm>
        </p:grpSpPr>
        <p:sp>
          <p:nvSpPr>
            <p:cNvPr id="79" name="SMARTInkShape-2331"/>
            <p:cNvSpPr/>
            <p:nvPr>
              <p:custDataLst>
                <p:tags r:id="rId112"/>
              </p:custDataLst>
            </p:nvPr>
          </p:nvSpPr>
          <p:spPr>
            <a:xfrm>
              <a:off x="7391400" y="1930400"/>
              <a:ext cx="35121" cy="76201"/>
            </a:xfrm>
            <a:custGeom>
              <a:avLst/>
              <a:gdLst/>
              <a:ahLst/>
              <a:cxnLst/>
              <a:rect l="0" t="0" r="0" b="0"/>
              <a:pathLst>
                <a:path w="35121" h="76201">
                  <a:moveTo>
                    <a:pt x="31750" y="0"/>
                  </a:moveTo>
                  <a:lnTo>
                    <a:pt x="31750" y="0"/>
                  </a:lnTo>
                  <a:lnTo>
                    <a:pt x="35120" y="6742"/>
                  </a:lnTo>
                  <a:lnTo>
                    <a:pt x="34894" y="15696"/>
                  </a:lnTo>
                  <a:lnTo>
                    <a:pt x="29000" y="38692"/>
                  </a:lnTo>
                  <a:lnTo>
                    <a:pt x="19724" y="5395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32"/>
            <p:cNvSpPr/>
            <p:nvPr>
              <p:custDataLst>
                <p:tags r:id="rId113"/>
              </p:custDataLst>
            </p:nvPr>
          </p:nvSpPr>
          <p:spPr>
            <a:xfrm>
              <a:off x="7253132" y="1793980"/>
              <a:ext cx="74769" cy="128045"/>
            </a:xfrm>
            <a:custGeom>
              <a:avLst/>
              <a:gdLst/>
              <a:ahLst/>
              <a:cxnLst/>
              <a:rect l="0" t="0" r="0" b="0"/>
              <a:pathLst>
                <a:path w="74769" h="128045">
                  <a:moveTo>
                    <a:pt x="55718" y="9420"/>
                  </a:moveTo>
                  <a:lnTo>
                    <a:pt x="55718" y="9420"/>
                  </a:lnTo>
                  <a:lnTo>
                    <a:pt x="55717" y="6049"/>
                  </a:lnTo>
                  <a:lnTo>
                    <a:pt x="53836" y="2512"/>
                  </a:lnTo>
                  <a:lnTo>
                    <a:pt x="52347" y="581"/>
                  </a:lnTo>
                  <a:lnTo>
                    <a:pt x="50649" y="0"/>
                  </a:lnTo>
                  <a:lnTo>
                    <a:pt x="48811" y="318"/>
                  </a:lnTo>
                  <a:lnTo>
                    <a:pt x="44181" y="3258"/>
                  </a:lnTo>
                  <a:lnTo>
                    <a:pt x="22309" y="23957"/>
                  </a:lnTo>
                  <a:lnTo>
                    <a:pt x="11169" y="45085"/>
                  </a:lnTo>
                  <a:lnTo>
                    <a:pt x="715" y="83975"/>
                  </a:lnTo>
                  <a:lnTo>
                    <a:pt x="0" y="90874"/>
                  </a:lnTo>
                  <a:lnTo>
                    <a:pt x="2967" y="104183"/>
                  </a:lnTo>
                  <a:lnTo>
                    <a:pt x="8990" y="115742"/>
                  </a:lnTo>
                  <a:lnTo>
                    <a:pt x="16370" y="123232"/>
                  </a:lnTo>
                  <a:lnTo>
                    <a:pt x="26235" y="127031"/>
                  </a:lnTo>
                  <a:lnTo>
                    <a:pt x="31830" y="128044"/>
                  </a:lnTo>
                  <a:lnTo>
                    <a:pt x="74768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33"/>
            <p:cNvSpPr/>
            <p:nvPr>
              <p:custDataLst>
                <p:tags r:id="rId114"/>
              </p:custDataLst>
            </p:nvPr>
          </p:nvSpPr>
          <p:spPr>
            <a:xfrm>
              <a:off x="7150100" y="1778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1094"/>
                  </a:lnTo>
                  <a:lnTo>
                    <a:pt x="705" y="9513"/>
                  </a:lnTo>
                  <a:lnTo>
                    <a:pt x="1881" y="8458"/>
                  </a:lnTo>
                  <a:lnTo>
                    <a:pt x="5069" y="658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34"/>
            <p:cNvSpPr/>
            <p:nvPr>
              <p:custDataLst>
                <p:tags r:id="rId115"/>
              </p:custDataLst>
            </p:nvPr>
          </p:nvSpPr>
          <p:spPr>
            <a:xfrm>
              <a:off x="7137400" y="1828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7673" y="276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35"/>
            <p:cNvSpPr/>
            <p:nvPr>
              <p:custDataLst>
                <p:tags r:id="rId116"/>
              </p:custDataLst>
            </p:nvPr>
          </p:nvSpPr>
          <p:spPr>
            <a:xfrm>
              <a:off x="7003406" y="1828800"/>
              <a:ext cx="114945" cy="25401"/>
            </a:xfrm>
            <a:custGeom>
              <a:avLst/>
              <a:gdLst/>
              <a:ahLst/>
              <a:cxnLst/>
              <a:rect l="0" t="0" r="0" b="0"/>
              <a:pathLst>
                <a:path w="114945" h="25401">
                  <a:moveTo>
                    <a:pt x="26044" y="25400"/>
                  </a:moveTo>
                  <a:lnTo>
                    <a:pt x="26044" y="25400"/>
                  </a:lnTo>
                  <a:lnTo>
                    <a:pt x="0" y="19442"/>
                  </a:lnTo>
                  <a:lnTo>
                    <a:pt x="215" y="19311"/>
                  </a:lnTo>
                  <a:lnTo>
                    <a:pt x="38887" y="13996"/>
                  </a:lnTo>
                  <a:lnTo>
                    <a:pt x="114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36"/>
            <p:cNvSpPr/>
            <p:nvPr>
              <p:custDataLst>
                <p:tags r:id="rId117"/>
              </p:custDataLst>
            </p:nvPr>
          </p:nvSpPr>
          <p:spPr>
            <a:xfrm>
              <a:off x="7039147" y="1689100"/>
              <a:ext cx="34754" cy="278422"/>
            </a:xfrm>
            <a:custGeom>
              <a:avLst/>
              <a:gdLst/>
              <a:ahLst/>
              <a:cxnLst/>
              <a:rect l="0" t="0" r="0" b="0"/>
              <a:pathLst>
                <a:path w="34754" h="278422">
                  <a:moveTo>
                    <a:pt x="28403" y="0"/>
                  </a:moveTo>
                  <a:lnTo>
                    <a:pt x="28403" y="0"/>
                  </a:lnTo>
                  <a:lnTo>
                    <a:pt x="21495" y="47403"/>
                  </a:lnTo>
                  <a:lnTo>
                    <a:pt x="15537" y="85306"/>
                  </a:lnTo>
                  <a:lnTo>
                    <a:pt x="9304" y="127817"/>
                  </a:lnTo>
                  <a:lnTo>
                    <a:pt x="4870" y="166047"/>
                  </a:lnTo>
                  <a:lnTo>
                    <a:pt x="0" y="210991"/>
                  </a:lnTo>
                  <a:lnTo>
                    <a:pt x="2384" y="257813"/>
                  </a:lnTo>
                  <a:lnTo>
                    <a:pt x="5785" y="272392"/>
                  </a:lnTo>
                  <a:lnTo>
                    <a:pt x="8386" y="276139"/>
                  </a:lnTo>
                  <a:lnTo>
                    <a:pt x="11530" y="277932"/>
                  </a:lnTo>
                  <a:lnTo>
                    <a:pt x="15037" y="278421"/>
                  </a:lnTo>
                  <a:lnTo>
                    <a:pt x="24579" y="271439"/>
                  </a:lnTo>
                  <a:lnTo>
                    <a:pt x="30087" y="265626"/>
                  </a:lnTo>
                  <a:lnTo>
                    <a:pt x="3475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37"/>
            <p:cNvSpPr/>
            <p:nvPr>
              <p:custDataLst>
                <p:tags r:id="rId118"/>
              </p:custDataLst>
            </p:nvPr>
          </p:nvSpPr>
          <p:spPr>
            <a:xfrm>
              <a:off x="6883400" y="1810011"/>
              <a:ext cx="52513" cy="127282"/>
            </a:xfrm>
            <a:custGeom>
              <a:avLst/>
              <a:gdLst/>
              <a:ahLst/>
              <a:cxnLst/>
              <a:rect l="0" t="0" r="0" b="0"/>
              <a:pathLst>
                <a:path w="52513" h="127282">
                  <a:moveTo>
                    <a:pt x="50800" y="6089"/>
                  </a:moveTo>
                  <a:lnTo>
                    <a:pt x="50800" y="6089"/>
                  </a:lnTo>
                  <a:lnTo>
                    <a:pt x="40661" y="1725"/>
                  </a:lnTo>
                  <a:lnTo>
                    <a:pt x="20946" y="0"/>
                  </a:lnTo>
                  <a:lnTo>
                    <a:pt x="14484" y="1737"/>
                  </a:lnTo>
                  <a:lnTo>
                    <a:pt x="11772" y="3187"/>
                  </a:lnTo>
                  <a:lnTo>
                    <a:pt x="9965" y="5566"/>
                  </a:lnTo>
                  <a:lnTo>
                    <a:pt x="7956" y="11971"/>
                  </a:lnTo>
                  <a:lnTo>
                    <a:pt x="8945" y="19522"/>
                  </a:lnTo>
                  <a:lnTo>
                    <a:pt x="13148" y="28992"/>
                  </a:lnTo>
                  <a:lnTo>
                    <a:pt x="39270" y="72935"/>
                  </a:lnTo>
                  <a:lnTo>
                    <a:pt x="52512" y="101919"/>
                  </a:lnTo>
                  <a:lnTo>
                    <a:pt x="51942" y="107370"/>
                  </a:lnTo>
                  <a:lnTo>
                    <a:pt x="45662" y="117190"/>
                  </a:lnTo>
                  <a:lnTo>
                    <a:pt x="30228" y="127281"/>
                  </a:lnTo>
                  <a:lnTo>
                    <a:pt x="0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338"/>
            <p:cNvSpPr/>
            <p:nvPr>
              <p:custDataLst>
                <p:tags r:id="rId119"/>
              </p:custDataLst>
            </p:nvPr>
          </p:nvSpPr>
          <p:spPr>
            <a:xfrm>
              <a:off x="6845300" y="17907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175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39"/>
            <p:cNvSpPr/>
            <p:nvPr>
              <p:custDataLst>
                <p:tags r:id="rId120"/>
              </p:custDataLst>
            </p:nvPr>
          </p:nvSpPr>
          <p:spPr>
            <a:xfrm>
              <a:off x="6599224" y="1703518"/>
              <a:ext cx="219267" cy="233233"/>
            </a:xfrm>
            <a:custGeom>
              <a:avLst/>
              <a:gdLst/>
              <a:ahLst/>
              <a:cxnLst/>
              <a:rect l="0" t="0" r="0" b="0"/>
              <a:pathLst>
                <a:path w="219267" h="233233">
                  <a:moveTo>
                    <a:pt x="68276" y="131632"/>
                  </a:moveTo>
                  <a:lnTo>
                    <a:pt x="68276" y="131632"/>
                  </a:lnTo>
                  <a:lnTo>
                    <a:pt x="64905" y="128261"/>
                  </a:lnTo>
                  <a:lnTo>
                    <a:pt x="52696" y="126165"/>
                  </a:lnTo>
                  <a:lnTo>
                    <a:pt x="41596" y="129437"/>
                  </a:lnTo>
                  <a:lnTo>
                    <a:pt x="31018" y="135595"/>
                  </a:lnTo>
                  <a:lnTo>
                    <a:pt x="12656" y="158529"/>
                  </a:lnTo>
                  <a:lnTo>
                    <a:pt x="1968" y="182022"/>
                  </a:lnTo>
                  <a:lnTo>
                    <a:pt x="0" y="191892"/>
                  </a:lnTo>
                  <a:lnTo>
                    <a:pt x="886" y="196500"/>
                  </a:lnTo>
                  <a:lnTo>
                    <a:pt x="5634" y="205382"/>
                  </a:lnTo>
                  <a:lnTo>
                    <a:pt x="8876" y="207610"/>
                  </a:lnTo>
                  <a:lnTo>
                    <a:pt x="12448" y="208390"/>
                  </a:lnTo>
                  <a:lnTo>
                    <a:pt x="16241" y="208204"/>
                  </a:lnTo>
                  <a:lnTo>
                    <a:pt x="31691" y="201200"/>
                  </a:lnTo>
                  <a:lnTo>
                    <a:pt x="56200" y="175892"/>
                  </a:lnTo>
                  <a:lnTo>
                    <a:pt x="59381" y="170588"/>
                  </a:lnTo>
                  <a:lnTo>
                    <a:pt x="60795" y="167290"/>
                  </a:lnTo>
                  <a:lnTo>
                    <a:pt x="61172" y="167399"/>
                  </a:lnTo>
                  <a:lnTo>
                    <a:pt x="61423" y="168176"/>
                  </a:lnTo>
                  <a:lnTo>
                    <a:pt x="66281" y="215242"/>
                  </a:lnTo>
                  <a:lnTo>
                    <a:pt x="67390" y="224296"/>
                  </a:lnTo>
                  <a:lnTo>
                    <a:pt x="69096" y="226569"/>
                  </a:lnTo>
                  <a:lnTo>
                    <a:pt x="71646" y="227379"/>
                  </a:lnTo>
                  <a:lnTo>
                    <a:pt x="74755" y="227213"/>
                  </a:lnTo>
                  <a:lnTo>
                    <a:pt x="89245" y="220238"/>
                  </a:lnTo>
                  <a:lnTo>
                    <a:pt x="119329" y="175416"/>
                  </a:lnTo>
                  <a:lnTo>
                    <a:pt x="138200" y="140372"/>
                  </a:lnTo>
                  <a:lnTo>
                    <a:pt x="156799" y="97767"/>
                  </a:lnTo>
                  <a:lnTo>
                    <a:pt x="170925" y="55877"/>
                  </a:lnTo>
                  <a:lnTo>
                    <a:pt x="175760" y="12284"/>
                  </a:lnTo>
                  <a:lnTo>
                    <a:pt x="176019" y="1918"/>
                  </a:lnTo>
                  <a:lnTo>
                    <a:pt x="175383" y="0"/>
                  </a:lnTo>
                  <a:lnTo>
                    <a:pt x="174252" y="133"/>
                  </a:lnTo>
                  <a:lnTo>
                    <a:pt x="172793" y="1633"/>
                  </a:lnTo>
                  <a:lnTo>
                    <a:pt x="167369" y="13856"/>
                  </a:lnTo>
                  <a:lnTo>
                    <a:pt x="161294" y="51109"/>
                  </a:lnTo>
                  <a:lnTo>
                    <a:pt x="155024" y="92251"/>
                  </a:lnTo>
                  <a:lnTo>
                    <a:pt x="148699" y="134623"/>
                  </a:lnTo>
                  <a:lnTo>
                    <a:pt x="145310" y="175027"/>
                  </a:lnTo>
                  <a:lnTo>
                    <a:pt x="144586" y="220445"/>
                  </a:lnTo>
                  <a:lnTo>
                    <a:pt x="146666" y="224707"/>
                  </a:lnTo>
                  <a:lnTo>
                    <a:pt x="150169" y="227549"/>
                  </a:lnTo>
                  <a:lnTo>
                    <a:pt x="154621" y="229443"/>
                  </a:lnTo>
                  <a:lnTo>
                    <a:pt x="158295" y="230001"/>
                  </a:lnTo>
                  <a:lnTo>
                    <a:pt x="164259" y="228738"/>
                  </a:lnTo>
                  <a:lnTo>
                    <a:pt x="169261" y="222063"/>
                  </a:lnTo>
                  <a:lnTo>
                    <a:pt x="171582" y="217319"/>
                  </a:lnTo>
                  <a:lnTo>
                    <a:pt x="174850" y="193788"/>
                  </a:lnTo>
                  <a:lnTo>
                    <a:pt x="172447" y="171215"/>
                  </a:lnTo>
                  <a:lnTo>
                    <a:pt x="165375" y="159573"/>
                  </a:lnTo>
                  <a:lnTo>
                    <a:pt x="154469" y="150400"/>
                  </a:lnTo>
                  <a:lnTo>
                    <a:pt x="133874" y="141975"/>
                  </a:lnTo>
                  <a:lnTo>
                    <a:pt x="113634" y="138138"/>
                  </a:lnTo>
                  <a:lnTo>
                    <a:pt x="158183" y="134615"/>
                  </a:lnTo>
                  <a:lnTo>
                    <a:pt x="205328" y="125791"/>
                  </a:lnTo>
                  <a:lnTo>
                    <a:pt x="208327" y="125621"/>
                  </a:lnTo>
                  <a:lnTo>
                    <a:pt x="211032" y="127625"/>
                  </a:lnTo>
                  <a:lnTo>
                    <a:pt x="215920" y="135495"/>
                  </a:lnTo>
                  <a:lnTo>
                    <a:pt x="219266" y="151827"/>
                  </a:lnTo>
                  <a:lnTo>
                    <a:pt x="215085" y="194350"/>
                  </a:lnTo>
                  <a:lnTo>
                    <a:pt x="214326" y="233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40"/>
            <p:cNvSpPr/>
            <p:nvPr>
              <p:custDataLst>
                <p:tags r:id="rId121"/>
              </p:custDataLst>
            </p:nvPr>
          </p:nvSpPr>
          <p:spPr>
            <a:xfrm>
              <a:off x="6487964" y="1844479"/>
              <a:ext cx="122387" cy="4067"/>
            </a:xfrm>
            <a:custGeom>
              <a:avLst/>
              <a:gdLst/>
              <a:ahLst/>
              <a:cxnLst/>
              <a:rect l="0" t="0" r="0" b="0"/>
              <a:pathLst>
                <a:path w="122387" h="4067">
                  <a:moveTo>
                    <a:pt x="33486" y="3371"/>
                  </a:moveTo>
                  <a:lnTo>
                    <a:pt x="33486" y="3371"/>
                  </a:lnTo>
                  <a:lnTo>
                    <a:pt x="26744" y="0"/>
                  </a:lnTo>
                  <a:lnTo>
                    <a:pt x="17790" y="226"/>
                  </a:lnTo>
                  <a:lnTo>
                    <a:pt x="191" y="2957"/>
                  </a:lnTo>
                  <a:lnTo>
                    <a:pt x="0" y="3095"/>
                  </a:lnTo>
                  <a:lnTo>
                    <a:pt x="41348" y="4066"/>
                  </a:lnTo>
                  <a:lnTo>
                    <a:pt x="122386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41"/>
            <p:cNvSpPr/>
            <p:nvPr>
              <p:custDataLst>
                <p:tags r:id="rId122"/>
              </p:custDataLst>
            </p:nvPr>
          </p:nvSpPr>
          <p:spPr>
            <a:xfrm>
              <a:off x="6534243" y="1696333"/>
              <a:ext cx="31658" cy="266849"/>
            </a:xfrm>
            <a:custGeom>
              <a:avLst/>
              <a:gdLst/>
              <a:ahLst/>
              <a:cxnLst/>
              <a:rect l="0" t="0" r="0" b="0"/>
              <a:pathLst>
                <a:path w="31658" h="266849">
                  <a:moveTo>
                    <a:pt x="31657" y="5467"/>
                  </a:moveTo>
                  <a:lnTo>
                    <a:pt x="31657" y="5467"/>
                  </a:lnTo>
                  <a:lnTo>
                    <a:pt x="31656" y="2096"/>
                  </a:lnTo>
                  <a:lnTo>
                    <a:pt x="30952" y="1103"/>
                  </a:lnTo>
                  <a:lnTo>
                    <a:pt x="29775" y="441"/>
                  </a:lnTo>
                  <a:lnTo>
                    <a:pt x="28286" y="0"/>
                  </a:lnTo>
                  <a:lnTo>
                    <a:pt x="26588" y="1116"/>
                  </a:lnTo>
                  <a:lnTo>
                    <a:pt x="22818" y="6120"/>
                  </a:lnTo>
                  <a:lnTo>
                    <a:pt x="10992" y="36039"/>
                  </a:lnTo>
                  <a:lnTo>
                    <a:pt x="5311" y="79684"/>
                  </a:lnTo>
                  <a:lnTo>
                    <a:pt x="974" y="121962"/>
                  </a:lnTo>
                  <a:lnTo>
                    <a:pt x="222" y="157420"/>
                  </a:lnTo>
                  <a:lnTo>
                    <a:pt x="0" y="195834"/>
                  </a:lnTo>
                  <a:lnTo>
                    <a:pt x="1336" y="232943"/>
                  </a:lnTo>
                  <a:lnTo>
                    <a:pt x="9345" y="258977"/>
                  </a:lnTo>
                  <a:lnTo>
                    <a:pt x="14215" y="266305"/>
                  </a:lnTo>
                  <a:lnTo>
                    <a:pt x="17207" y="266848"/>
                  </a:lnTo>
                  <a:lnTo>
                    <a:pt x="3165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342"/>
            <p:cNvSpPr/>
            <p:nvPr>
              <p:custDataLst>
                <p:tags r:id="rId123"/>
              </p:custDataLst>
            </p:nvPr>
          </p:nvSpPr>
          <p:spPr>
            <a:xfrm>
              <a:off x="6408429" y="1787804"/>
              <a:ext cx="49522" cy="152611"/>
            </a:xfrm>
            <a:custGeom>
              <a:avLst/>
              <a:gdLst/>
              <a:ahLst/>
              <a:cxnLst/>
              <a:rect l="0" t="0" r="0" b="0"/>
              <a:pathLst>
                <a:path w="49522" h="152611">
                  <a:moveTo>
                    <a:pt x="49521" y="15596"/>
                  </a:moveTo>
                  <a:lnTo>
                    <a:pt x="49521" y="15596"/>
                  </a:lnTo>
                  <a:lnTo>
                    <a:pt x="25135" y="669"/>
                  </a:lnTo>
                  <a:lnTo>
                    <a:pt x="21975" y="0"/>
                  </a:lnTo>
                  <a:lnTo>
                    <a:pt x="19162" y="260"/>
                  </a:lnTo>
                  <a:lnTo>
                    <a:pt x="14156" y="2430"/>
                  </a:lnTo>
                  <a:lnTo>
                    <a:pt x="9579" y="5746"/>
                  </a:lnTo>
                  <a:lnTo>
                    <a:pt x="3035" y="18322"/>
                  </a:lnTo>
                  <a:lnTo>
                    <a:pt x="0" y="35454"/>
                  </a:lnTo>
                  <a:lnTo>
                    <a:pt x="5842" y="60677"/>
                  </a:lnTo>
                  <a:lnTo>
                    <a:pt x="26383" y="99274"/>
                  </a:lnTo>
                  <a:lnTo>
                    <a:pt x="43226" y="128864"/>
                  </a:lnTo>
                  <a:lnTo>
                    <a:pt x="47656" y="145269"/>
                  </a:lnTo>
                  <a:lnTo>
                    <a:pt x="46866" y="148612"/>
                  </a:lnTo>
                  <a:lnTo>
                    <a:pt x="44928" y="150840"/>
                  </a:lnTo>
                  <a:lnTo>
                    <a:pt x="42226" y="152325"/>
                  </a:lnTo>
                  <a:lnTo>
                    <a:pt x="39013" y="152610"/>
                  </a:lnTo>
                  <a:lnTo>
                    <a:pt x="31681" y="151045"/>
                  </a:lnTo>
                  <a:lnTo>
                    <a:pt x="17771" y="129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25"/>
          <p:cNvGrpSpPr/>
          <p:nvPr/>
        </p:nvGrpSpPr>
        <p:grpSpPr>
          <a:xfrm>
            <a:off x="7819825" y="1723829"/>
            <a:ext cx="1139568" cy="301822"/>
            <a:chOff x="7819825" y="1723829"/>
            <a:chExt cx="1139568" cy="301822"/>
          </a:xfrm>
        </p:grpSpPr>
        <p:sp>
          <p:nvSpPr>
            <p:cNvPr id="92" name="SMARTInkShape-2343"/>
            <p:cNvSpPr/>
            <p:nvPr>
              <p:custDataLst>
                <p:tags r:id="rId105"/>
              </p:custDataLst>
            </p:nvPr>
          </p:nvSpPr>
          <p:spPr>
            <a:xfrm>
              <a:off x="8858250" y="1723829"/>
              <a:ext cx="101143" cy="301822"/>
            </a:xfrm>
            <a:custGeom>
              <a:avLst/>
              <a:gdLst/>
              <a:ahLst/>
              <a:cxnLst/>
              <a:rect l="0" t="0" r="0" b="0"/>
              <a:pathLst>
                <a:path w="101143" h="301822">
                  <a:moveTo>
                    <a:pt x="88900" y="3371"/>
                  </a:moveTo>
                  <a:lnTo>
                    <a:pt x="88900" y="3371"/>
                  </a:lnTo>
                  <a:lnTo>
                    <a:pt x="85529" y="0"/>
                  </a:lnTo>
                  <a:lnTo>
                    <a:pt x="84536" y="418"/>
                  </a:lnTo>
                  <a:lnTo>
                    <a:pt x="83432" y="4646"/>
                  </a:lnTo>
                  <a:lnTo>
                    <a:pt x="92718" y="45472"/>
                  </a:lnTo>
                  <a:lnTo>
                    <a:pt x="96382" y="82638"/>
                  </a:lnTo>
                  <a:lnTo>
                    <a:pt x="100054" y="124930"/>
                  </a:lnTo>
                  <a:lnTo>
                    <a:pt x="101142" y="163096"/>
                  </a:lnTo>
                  <a:lnTo>
                    <a:pt x="97701" y="197923"/>
                  </a:lnTo>
                  <a:lnTo>
                    <a:pt x="89990" y="223894"/>
                  </a:lnTo>
                  <a:lnTo>
                    <a:pt x="60803" y="270035"/>
                  </a:lnTo>
                  <a:lnTo>
                    <a:pt x="33538" y="289110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44"/>
            <p:cNvSpPr/>
            <p:nvPr>
              <p:custDataLst>
                <p:tags r:id="rId106"/>
              </p:custDataLst>
            </p:nvPr>
          </p:nvSpPr>
          <p:spPr>
            <a:xfrm>
              <a:off x="8725729" y="1874394"/>
              <a:ext cx="145222" cy="95133"/>
            </a:xfrm>
            <a:custGeom>
              <a:avLst/>
              <a:gdLst/>
              <a:ahLst/>
              <a:cxnLst/>
              <a:rect l="0" t="0" r="0" b="0"/>
              <a:pathLst>
                <a:path w="145222" h="95133">
                  <a:moveTo>
                    <a:pt x="100771" y="11556"/>
                  </a:moveTo>
                  <a:lnTo>
                    <a:pt x="100771" y="11556"/>
                  </a:lnTo>
                  <a:lnTo>
                    <a:pt x="97400" y="11556"/>
                  </a:lnTo>
                  <a:lnTo>
                    <a:pt x="55806" y="0"/>
                  </a:lnTo>
                  <a:lnTo>
                    <a:pt x="40489" y="2566"/>
                  </a:lnTo>
                  <a:lnTo>
                    <a:pt x="23643" y="11166"/>
                  </a:lnTo>
                  <a:lnTo>
                    <a:pt x="8617" y="29393"/>
                  </a:lnTo>
                  <a:lnTo>
                    <a:pt x="3368" y="42767"/>
                  </a:lnTo>
                  <a:lnTo>
                    <a:pt x="0" y="68600"/>
                  </a:lnTo>
                  <a:lnTo>
                    <a:pt x="3303" y="79477"/>
                  </a:lnTo>
                  <a:lnTo>
                    <a:pt x="9473" y="88310"/>
                  </a:lnTo>
                  <a:lnTo>
                    <a:pt x="16921" y="94587"/>
                  </a:lnTo>
                  <a:lnTo>
                    <a:pt x="21587" y="95132"/>
                  </a:lnTo>
                  <a:lnTo>
                    <a:pt x="32416" y="91975"/>
                  </a:lnTo>
                  <a:lnTo>
                    <a:pt x="50414" y="82264"/>
                  </a:lnTo>
                  <a:lnTo>
                    <a:pt x="60986" y="68852"/>
                  </a:lnTo>
                  <a:lnTo>
                    <a:pt x="83367" y="30496"/>
                  </a:lnTo>
                  <a:lnTo>
                    <a:pt x="85640" y="29827"/>
                  </a:lnTo>
                  <a:lnTo>
                    <a:pt x="87861" y="30792"/>
                  </a:lnTo>
                  <a:lnTo>
                    <a:pt x="115905" y="59713"/>
                  </a:lnTo>
                  <a:lnTo>
                    <a:pt x="126547" y="64709"/>
                  </a:lnTo>
                  <a:lnTo>
                    <a:pt x="145221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45"/>
            <p:cNvSpPr/>
            <p:nvPr>
              <p:custDataLst>
                <p:tags r:id="rId107"/>
              </p:custDataLst>
            </p:nvPr>
          </p:nvSpPr>
          <p:spPr>
            <a:xfrm>
              <a:off x="8594790" y="1860550"/>
              <a:ext cx="104711" cy="19051"/>
            </a:xfrm>
            <a:custGeom>
              <a:avLst/>
              <a:gdLst/>
              <a:ahLst/>
              <a:cxnLst/>
              <a:rect l="0" t="0" r="0" b="0"/>
              <a:pathLst>
                <a:path w="104711" h="19051">
                  <a:moveTo>
                    <a:pt x="9460" y="19050"/>
                  </a:moveTo>
                  <a:lnTo>
                    <a:pt x="9460" y="19050"/>
                  </a:lnTo>
                  <a:lnTo>
                    <a:pt x="3992" y="19050"/>
                  </a:lnTo>
                  <a:lnTo>
                    <a:pt x="0" y="15679"/>
                  </a:lnTo>
                  <a:lnTo>
                    <a:pt x="2448" y="13980"/>
                  </a:lnTo>
                  <a:lnTo>
                    <a:pt x="22042" y="8924"/>
                  </a:lnTo>
                  <a:lnTo>
                    <a:pt x="104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46"/>
            <p:cNvSpPr/>
            <p:nvPr>
              <p:custDataLst>
                <p:tags r:id="rId108"/>
              </p:custDataLst>
            </p:nvPr>
          </p:nvSpPr>
          <p:spPr>
            <a:xfrm>
              <a:off x="8316073" y="1735144"/>
              <a:ext cx="345328" cy="284443"/>
            </a:xfrm>
            <a:custGeom>
              <a:avLst/>
              <a:gdLst/>
              <a:ahLst/>
              <a:cxnLst/>
              <a:rect l="0" t="0" r="0" b="0"/>
              <a:pathLst>
                <a:path w="345328" h="284443">
                  <a:moveTo>
                    <a:pt x="59577" y="227006"/>
                  </a:moveTo>
                  <a:lnTo>
                    <a:pt x="59577" y="227006"/>
                  </a:lnTo>
                  <a:lnTo>
                    <a:pt x="44830" y="214141"/>
                  </a:lnTo>
                  <a:lnTo>
                    <a:pt x="41280" y="212079"/>
                  </a:lnTo>
                  <a:lnTo>
                    <a:pt x="37501" y="211410"/>
                  </a:lnTo>
                  <a:lnTo>
                    <a:pt x="29539" y="212549"/>
                  </a:lnTo>
                  <a:lnTo>
                    <a:pt x="17123" y="220527"/>
                  </a:lnTo>
                  <a:lnTo>
                    <a:pt x="671" y="249581"/>
                  </a:lnTo>
                  <a:lnTo>
                    <a:pt x="0" y="260323"/>
                  </a:lnTo>
                  <a:lnTo>
                    <a:pt x="2759" y="271447"/>
                  </a:lnTo>
                  <a:lnTo>
                    <a:pt x="8689" y="281095"/>
                  </a:lnTo>
                  <a:lnTo>
                    <a:pt x="11540" y="283526"/>
                  </a:lnTo>
                  <a:lnTo>
                    <a:pt x="14146" y="284442"/>
                  </a:lnTo>
                  <a:lnTo>
                    <a:pt x="16590" y="284346"/>
                  </a:lnTo>
                  <a:lnTo>
                    <a:pt x="33513" y="274099"/>
                  </a:lnTo>
                  <a:lnTo>
                    <a:pt x="53030" y="250916"/>
                  </a:lnTo>
                  <a:lnTo>
                    <a:pt x="72813" y="212182"/>
                  </a:lnTo>
                  <a:lnTo>
                    <a:pt x="84247" y="170978"/>
                  </a:lnTo>
                  <a:lnTo>
                    <a:pt x="89229" y="130207"/>
                  </a:lnTo>
                  <a:lnTo>
                    <a:pt x="90705" y="92492"/>
                  </a:lnTo>
                  <a:lnTo>
                    <a:pt x="89640" y="71972"/>
                  </a:lnTo>
                  <a:lnTo>
                    <a:pt x="81105" y="43408"/>
                  </a:lnTo>
                  <a:lnTo>
                    <a:pt x="73613" y="32989"/>
                  </a:lnTo>
                  <a:lnTo>
                    <a:pt x="70345" y="31339"/>
                  </a:lnTo>
                  <a:lnTo>
                    <a:pt x="67462" y="31650"/>
                  </a:lnTo>
                  <a:lnTo>
                    <a:pt x="64833" y="33269"/>
                  </a:lnTo>
                  <a:lnTo>
                    <a:pt x="54393" y="59144"/>
                  </a:lnTo>
                  <a:lnTo>
                    <a:pt x="52725" y="103406"/>
                  </a:lnTo>
                  <a:lnTo>
                    <a:pt x="53128" y="150720"/>
                  </a:lnTo>
                  <a:lnTo>
                    <a:pt x="56960" y="179943"/>
                  </a:lnTo>
                  <a:lnTo>
                    <a:pt x="65152" y="215413"/>
                  </a:lnTo>
                  <a:lnTo>
                    <a:pt x="71227" y="238081"/>
                  </a:lnTo>
                  <a:lnTo>
                    <a:pt x="85841" y="261332"/>
                  </a:lnTo>
                  <a:lnTo>
                    <a:pt x="95004" y="270014"/>
                  </a:lnTo>
                  <a:lnTo>
                    <a:pt x="100833" y="271200"/>
                  </a:lnTo>
                  <a:lnTo>
                    <a:pt x="114838" y="268755"/>
                  </a:lnTo>
                  <a:lnTo>
                    <a:pt x="145412" y="251324"/>
                  </a:lnTo>
                  <a:lnTo>
                    <a:pt x="162464" y="235779"/>
                  </a:lnTo>
                  <a:lnTo>
                    <a:pt x="178491" y="211888"/>
                  </a:lnTo>
                  <a:lnTo>
                    <a:pt x="184180" y="194931"/>
                  </a:lnTo>
                  <a:lnTo>
                    <a:pt x="185511" y="185469"/>
                  </a:lnTo>
                  <a:lnTo>
                    <a:pt x="183750" y="183792"/>
                  </a:lnTo>
                  <a:lnTo>
                    <a:pt x="180459" y="184086"/>
                  </a:lnTo>
                  <a:lnTo>
                    <a:pt x="176148" y="185692"/>
                  </a:lnTo>
                  <a:lnTo>
                    <a:pt x="169476" y="191241"/>
                  </a:lnTo>
                  <a:lnTo>
                    <a:pt x="148472" y="224177"/>
                  </a:lnTo>
                  <a:lnTo>
                    <a:pt x="139852" y="245923"/>
                  </a:lnTo>
                  <a:lnTo>
                    <a:pt x="137689" y="267810"/>
                  </a:lnTo>
                  <a:lnTo>
                    <a:pt x="139685" y="276421"/>
                  </a:lnTo>
                  <a:lnTo>
                    <a:pt x="141910" y="278294"/>
                  </a:lnTo>
                  <a:lnTo>
                    <a:pt x="144804" y="278837"/>
                  </a:lnTo>
                  <a:lnTo>
                    <a:pt x="151078" y="277559"/>
                  </a:lnTo>
                  <a:lnTo>
                    <a:pt x="156218" y="274639"/>
                  </a:lnTo>
                  <a:lnTo>
                    <a:pt x="191522" y="229508"/>
                  </a:lnTo>
                  <a:lnTo>
                    <a:pt x="196979" y="223279"/>
                  </a:lnTo>
                  <a:lnTo>
                    <a:pt x="197745" y="223816"/>
                  </a:lnTo>
                  <a:lnTo>
                    <a:pt x="198596" y="228175"/>
                  </a:lnTo>
                  <a:lnTo>
                    <a:pt x="197093" y="232935"/>
                  </a:lnTo>
                  <a:lnTo>
                    <a:pt x="195704" y="235192"/>
                  </a:lnTo>
                  <a:lnTo>
                    <a:pt x="196042" y="243344"/>
                  </a:lnTo>
                  <a:lnTo>
                    <a:pt x="198545" y="252612"/>
                  </a:lnTo>
                  <a:lnTo>
                    <a:pt x="202009" y="259083"/>
                  </a:lnTo>
                  <a:lnTo>
                    <a:pt x="205901" y="262429"/>
                  </a:lnTo>
                  <a:lnTo>
                    <a:pt x="207926" y="263321"/>
                  </a:lnTo>
                  <a:lnTo>
                    <a:pt x="215820" y="260550"/>
                  </a:lnTo>
                  <a:lnTo>
                    <a:pt x="232166" y="249175"/>
                  </a:lnTo>
                  <a:lnTo>
                    <a:pt x="243528" y="236859"/>
                  </a:lnTo>
                  <a:lnTo>
                    <a:pt x="264201" y="198326"/>
                  </a:lnTo>
                  <a:lnTo>
                    <a:pt x="285087" y="160271"/>
                  </a:lnTo>
                  <a:lnTo>
                    <a:pt x="298472" y="125545"/>
                  </a:lnTo>
                  <a:lnTo>
                    <a:pt x="314745" y="83976"/>
                  </a:lnTo>
                  <a:lnTo>
                    <a:pt x="329774" y="43845"/>
                  </a:lnTo>
                  <a:lnTo>
                    <a:pt x="339386" y="13045"/>
                  </a:lnTo>
                  <a:lnTo>
                    <a:pt x="339411" y="0"/>
                  </a:lnTo>
                  <a:lnTo>
                    <a:pt x="339266" y="174"/>
                  </a:lnTo>
                  <a:lnTo>
                    <a:pt x="335662" y="17335"/>
                  </a:lnTo>
                  <a:lnTo>
                    <a:pt x="322974" y="61124"/>
                  </a:lnTo>
                  <a:lnTo>
                    <a:pt x="317067" y="96481"/>
                  </a:lnTo>
                  <a:lnTo>
                    <a:pt x="310142" y="135886"/>
                  </a:lnTo>
                  <a:lnTo>
                    <a:pt x="304431" y="178276"/>
                  </a:lnTo>
                  <a:lnTo>
                    <a:pt x="302285" y="223887"/>
                  </a:lnTo>
                  <a:lnTo>
                    <a:pt x="304559" y="235733"/>
                  </a:lnTo>
                  <a:lnTo>
                    <a:pt x="307565" y="239174"/>
                  </a:lnTo>
                  <a:lnTo>
                    <a:pt x="316549" y="242997"/>
                  </a:lnTo>
                  <a:lnTo>
                    <a:pt x="321203" y="242606"/>
                  </a:lnTo>
                  <a:lnTo>
                    <a:pt x="345327" y="22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47"/>
            <p:cNvSpPr/>
            <p:nvPr>
              <p:custDataLst>
                <p:tags r:id="rId109"/>
              </p:custDataLst>
            </p:nvPr>
          </p:nvSpPr>
          <p:spPr>
            <a:xfrm>
              <a:off x="8167862" y="1728083"/>
              <a:ext cx="99839" cy="297568"/>
            </a:xfrm>
            <a:custGeom>
              <a:avLst/>
              <a:gdLst/>
              <a:ahLst/>
              <a:cxnLst/>
              <a:rect l="0" t="0" r="0" b="0"/>
              <a:pathLst>
                <a:path w="99839" h="297568">
                  <a:moveTo>
                    <a:pt x="99838" y="5467"/>
                  </a:moveTo>
                  <a:lnTo>
                    <a:pt x="99838" y="5467"/>
                  </a:lnTo>
                  <a:lnTo>
                    <a:pt x="99838" y="2096"/>
                  </a:lnTo>
                  <a:lnTo>
                    <a:pt x="98426" y="1103"/>
                  </a:lnTo>
                  <a:lnTo>
                    <a:pt x="93096" y="0"/>
                  </a:lnTo>
                  <a:lnTo>
                    <a:pt x="87905" y="1391"/>
                  </a:lnTo>
                  <a:lnTo>
                    <a:pt x="75452" y="11404"/>
                  </a:lnTo>
                  <a:lnTo>
                    <a:pt x="49969" y="50907"/>
                  </a:lnTo>
                  <a:lnTo>
                    <a:pt x="27584" y="92263"/>
                  </a:lnTo>
                  <a:lnTo>
                    <a:pt x="12580" y="134560"/>
                  </a:lnTo>
                  <a:lnTo>
                    <a:pt x="3584" y="174558"/>
                  </a:lnTo>
                  <a:lnTo>
                    <a:pt x="0" y="213453"/>
                  </a:lnTo>
                  <a:lnTo>
                    <a:pt x="5031" y="243325"/>
                  </a:lnTo>
                  <a:lnTo>
                    <a:pt x="13957" y="264052"/>
                  </a:lnTo>
                  <a:lnTo>
                    <a:pt x="68088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48"/>
            <p:cNvSpPr/>
            <p:nvPr>
              <p:custDataLst>
                <p:tags r:id="rId110"/>
              </p:custDataLst>
            </p:nvPr>
          </p:nvSpPr>
          <p:spPr>
            <a:xfrm>
              <a:off x="7819825" y="1746250"/>
              <a:ext cx="225626" cy="82551"/>
            </a:xfrm>
            <a:custGeom>
              <a:avLst/>
              <a:gdLst/>
              <a:ahLst/>
              <a:cxnLst/>
              <a:rect l="0" t="0" r="0" b="0"/>
              <a:pathLst>
                <a:path w="225626" h="82551">
                  <a:moveTo>
                    <a:pt x="47825" y="82550"/>
                  </a:moveTo>
                  <a:lnTo>
                    <a:pt x="47825" y="82550"/>
                  </a:lnTo>
                  <a:lnTo>
                    <a:pt x="14255" y="67803"/>
                  </a:lnTo>
                  <a:lnTo>
                    <a:pt x="428" y="59254"/>
                  </a:lnTo>
                  <a:lnTo>
                    <a:pt x="0" y="58553"/>
                  </a:lnTo>
                  <a:lnTo>
                    <a:pt x="419" y="58085"/>
                  </a:lnTo>
                  <a:lnTo>
                    <a:pt x="39535" y="45298"/>
                  </a:lnTo>
                  <a:lnTo>
                    <a:pt x="76412" y="34588"/>
                  </a:lnTo>
                  <a:lnTo>
                    <a:pt x="118619" y="21773"/>
                  </a:lnTo>
                  <a:lnTo>
                    <a:pt x="156760" y="13507"/>
                  </a:lnTo>
                  <a:lnTo>
                    <a:pt x="225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49"/>
            <p:cNvSpPr/>
            <p:nvPr>
              <p:custDataLst>
                <p:tags r:id="rId111"/>
              </p:custDataLst>
            </p:nvPr>
          </p:nvSpPr>
          <p:spPr>
            <a:xfrm>
              <a:off x="7969250" y="1772533"/>
              <a:ext cx="11741" cy="234068"/>
            </a:xfrm>
            <a:custGeom>
              <a:avLst/>
              <a:gdLst/>
              <a:ahLst/>
              <a:cxnLst/>
              <a:rect l="0" t="0" r="0" b="0"/>
              <a:pathLst>
                <a:path w="11741" h="234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8" y="411"/>
                  </a:lnTo>
                  <a:lnTo>
                    <a:pt x="9459" y="2749"/>
                  </a:lnTo>
                  <a:lnTo>
                    <a:pt x="11740" y="18145"/>
                  </a:lnTo>
                  <a:lnTo>
                    <a:pt x="8146" y="61019"/>
                  </a:lnTo>
                  <a:lnTo>
                    <a:pt x="4823" y="102204"/>
                  </a:lnTo>
                  <a:lnTo>
                    <a:pt x="952" y="146793"/>
                  </a:lnTo>
                  <a:lnTo>
                    <a:pt x="188" y="190487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26"/>
          <p:cNvGrpSpPr/>
          <p:nvPr/>
        </p:nvGrpSpPr>
        <p:grpSpPr>
          <a:xfrm>
            <a:off x="3222049" y="2432050"/>
            <a:ext cx="434735" cy="298451"/>
            <a:chOff x="3222049" y="2432050"/>
            <a:chExt cx="434735" cy="298451"/>
          </a:xfrm>
        </p:grpSpPr>
        <p:sp>
          <p:nvSpPr>
            <p:cNvPr id="100" name="SMARTInkShape-2350"/>
            <p:cNvSpPr/>
            <p:nvPr>
              <p:custDataLst>
                <p:tags r:id="rId97"/>
              </p:custDataLst>
            </p:nvPr>
          </p:nvSpPr>
          <p:spPr>
            <a:xfrm>
              <a:off x="3222049" y="2483733"/>
              <a:ext cx="130752" cy="246768"/>
            </a:xfrm>
            <a:custGeom>
              <a:avLst/>
              <a:gdLst/>
              <a:ahLst/>
              <a:cxnLst/>
              <a:rect l="0" t="0" r="0" b="0"/>
              <a:pathLst>
                <a:path w="130752" h="246768">
                  <a:moveTo>
                    <a:pt x="48201" y="5467"/>
                  </a:moveTo>
                  <a:lnTo>
                    <a:pt x="48201" y="5467"/>
                  </a:lnTo>
                  <a:lnTo>
                    <a:pt x="44830" y="2096"/>
                  </a:lnTo>
                  <a:lnTo>
                    <a:pt x="39412" y="441"/>
                  </a:lnTo>
                  <a:lnTo>
                    <a:pt x="35992" y="0"/>
                  </a:lnTo>
                  <a:lnTo>
                    <a:pt x="28428" y="3272"/>
                  </a:lnTo>
                  <a:lnTo>
                    <a:pt x="24436" y="6120"/>
                  </a:lnTo>
                  <a:lnTo>
                    <a:pt x="12075" y="26984"/>
                  </a:lnTo>
                  <a:lnTo>
                    <a:pt x="1031" y="70709"/>
                  </a:lnTo>
                  <a:lnTo>
                    <a:pt x="0" y="114467"/>
                  </a:lnTo>
                  <a:lnTo>
                    <a:pt x="9752" y="154233"/>
                  </a:lnTo>
                  <a:lnTo>
                    <a:pt x="30336" y="195667"/>
                  </a:lnTo>
                  <a:lnTo>
                    <a:pt x="42377" y="209004"/>
                  </a:lnTo>
                  <a:lnTo>
                    <a:pt x="88748" y="236698"/>
                  </a:lnTo>
                  <a:lnTo>
                    <a:pt x="13075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351"/>
            <p:cNvSpPr/>
            <p:nvPr>
              <p:custDataLst>
                <p:tags r:id="rId98"/>
              </p:custDataLst>
            </p:nvPr>
          </p:nvSpPr>
          <p:spPr>
            <a:xfrm>
              <a:off x="3594100" y="2432050"/>
              <a:ext cx="62684" cy="273051"/>
            </a:xfrm>
            <a:custGeom>
              <a:avLst/>
              <a:gdLst/>
              <a:ahLst/>
              <a:cxnLst/>
              <a:rect l="0" t="0" r="0" b="0"/>
              <a:pathLst>
                <a:path w="62684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9497" y="41442"/>
                  </a:lnTo>
                  <a:lnTo>
                    <a:pt x="57295" y="82348"/>
                  </a:lnTo>
                  <a:lnTo>
                    <a:pt x="62683" y="129900"/>
                  </a:lnTo>
                  <a:lnTo>
                    <a:pt x="53905" y="176962"/>
                  </a:lnTo>
                  <a:lnTo>
                    <a:pt x="40882" y="216780"/>
                  </a:lnTo>
                  <a:lnTo>
                    <a:pt x="22461" y="24602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52"/>
            <p:cNvSpPr/>
            <p:nvPr>
              <p:custDataLst>
                <p:tags r:id="rId99"/>
              </p:custDataLst>
            </p:nvPr>
          </p:nvSpPr>
          <p:spPr>
            <a:xfrm>
              <a:off x="3524250" y="2451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4468" y="243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53"/>
            <p:cNvSpPr/>
            <p:nvPr>
              <p:custDataLst>
                <p:tags r:id="rId100"/>
              </p:custDataLst>
            </p:nvPr>
          </p:nvSpPr>
          <p:spPr>
            <a:xfrm>
              <a:off x="3435350" y="25273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705" y="40494"/>
                  </a:lnTo>
                  <a:lnTo>
                    <a:pt x="5026" y="79391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354"/>
            <p:cNvSpPr/>
            <p:nvPr>
              <p:custDataLst>
                <p:tags r:id="rId101"/>
              </p:custDataLst>
            </p:nvPr>
          </p:nvSpPr>
          <p:spPr>
            <a:xfrm>
              <a:off x="3435350" y="24765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76200"/>
                  </a:moveTo>
                  <a:lnTo>
                    <a:pt x="6350" y="76200"/>
                  </a:lnTo>
                  <a:lnTo>
                    <a:pt x="1986" y="313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55"/>
            <p:cNvSpPr/>
            <p:nvPr>
              <p:custDataLst>
                <p:tags r:id="rId102"/>
              </p:custDataLst>
            </p:nvPr>
          </p:nvSpPr>
          <p:spPr>
            <a:xfrm>
              <a:off x="3511550" y="25146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830" y="48805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56"/>
            <p:cNvSpPr/>
            <p:nvPr>
              <p:custDataLst>
                <p:tags r:id="rId103"/>
              </p:custDataLst>
            </p:nvPr>
          </p:nvSpPr>
          <p:spPr>
            <a:xfrm>
              <a:off x="3349730" y="2475939"/>
              <a:ext cx="9421" cy="32312"/>
            </a:xfrm>
            <a:custGeom>
              <a:avLst/>
              <a:gdLst/>
              <a:ahLst/>
              <a:cxnLst/>
              <a:rect l="0" t="0" r="0" b="0"/>
              <a:pathLst>
                <a:path w="9421" h="32312">
                  <a:moveTo>
                    <a:pt x="9420" y="32311"/>
                  </a:moveTo>
                  <a:lnTo>
                    <a:pt x="9420" y="32311"/>
                  </a:lnTo>
                  <a:lnTo>
                    <a:pt x="8714" y="18514"/>
                  </a:lnTo>
                  <a:lnTo>
                    <a:pt x="0" y="0"/>
                  </a:lnTo>
                  <a:lnTo>
                    <a:pt x="3070" y="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57"/>
            <p:cNvSpPr/>
            <p:nvPr>
              <p:custDataLst>
                <p:tags r:id="rId104"/>
              </p:custDataLst>
            </p:nvPr>
          </p:nvSpPr>
          <p:spPr>
            <a:xfrm>
              <a:off x="3333750" y="25590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17891" y="12552"/>
                  </a:lnTo>
                  <a:lnTo>
                    <a:pt x="22063" y="26745"/>
                  </a:lnTo>
                  <a:lnTo>
                    <a:pt x="28504" y="62720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27"/>
          <p:cNvGrpSpPr/>
          <p:nvPr/>
        </p:nvGrpSpPr>
        <p:grpSpPr>
          <a:xfrm>
            <a:off x="4199582" y="2527300"/>
            <a:ext cx="689919" cy="222365"/>
            <a:chOff x="4199582" y="2527300"/>
            <a:chExt cx="689919" cy="222365"/>
          </a:xfrm>
        </p:grpSpPr>
        <p:sp>
          <p:nvSpPr>
            <p:cNvPr id="109" name="SMARTInkShape-2358"/>
            <p:cNvSpPr/>
            <p:nvPr>
              <p:custDataLst>
                <p:tags r:id="rId91"/>
              </p:custDataLst>
            </p:nvPr>
          </p:nvSpPr>
          <p:spPr>
            <a:xfrm>
              <a:off x="4829712" y="2622550"/>
              <a:ext cx="59789" cy="101601"/>
            </a:xfrm>
            <a:custGeom>
              <a:avLst/>
              <a:gdLst/>
              <a:ahLst/>
              <a:cxnLst/>
              <a:rect l="0" t="0" r="0" b="0"/>
              <a:pathLst>
                <a:path w="59789" h="101601">
                  <a:moveTo>
                    <a:pt x="53438" y="0"/>
                  </a:moveTo>
                  <a:lnTo>
                    <a:pt x="53438" y="0"/>
                  </a:lnTo>
                  <a:lnTo>
                    <a:pt x="10985" y="45824"/>
                  </a:lnTo>
                  <a:lnTo>
                    <a:pt x="0" y="68365"/>
                  </a:lnTo>
                  <a:lnTo>
                    <a:pt x="174" y="71682"/>
                  </a:lnTo>
                  <a:lnTo>
                    <a:pt x="1701" y="74599"/>
                  </a:lnTo>
                  <a:lnTo>
                    <a:pt x="10919" y="84350"/>
                  </a:lnTo>
                  <a:lnTo>
                    <a:pt x="5978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59"/>
            <p:cNvSpPr/>
            <p:nvPr>
              <p:custDataLst>
                <p:tags r:id="rId92"/>
              </p:custDataLst>
            </p:nvPr>
          </p:nvSpPr>
          <p:spPr>
            <a:xfrm>
              <a:off x="4800600" y="2527300"/>
              <a:ext cx="31751" cy="209551"/>
            </a:xfrm>
            <a:custGeom>
              <a:avLst/>
              <a:gdLst/>
              <a:ahLst/>
              <a:cxnLst/>
              <a:rect l="0" t="0" r="0" b="0"/>
              <a:pathLst>
                <a:path w="31751" h="209551">
                  <a:moveTo>
                    <a:pt x="31750" y="0"/>
                  </a:moveTo>
                  <a:lnTo>
                    <a:pt x="31750" y="0"/>
                  </a:lnTo>
                  <a:lnTo>
                    <a:pt x="29868" y="12552"/>
                  </a:lnTo>
                  <a:lnTo>
                    <a:pt x="20918" y="52322"/>
                  </a:lnTo>
                  <a:lnTo>
                    <a:pt x="14743" y="92487"/>
                  </a:lnTo>
                  <a:lnTo>
                    <a:pt x="8217" y="138736"/>
                  </a:lnTo>
                  <a:lnTo>
                    <a:pt x="3347" y="18184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360"/>
            <p:cNvSpPr/>
            <p:nvPr>
              <p:custDataLst>
                <p:tags r:id="rId93"/>
              </p:custDataLst>
            </p:nvPr>
          </p:nvSpPr>
          <p:spPr>
            <a:xfrm>
              <a:off x="4688796" y="2636394"/>
              <a:ext cx="54655" cy="85821"/>
            </a:xfrm>
            <a:custGeom>
              <a:avLst/>
              <a:gdLst/>
              <a:ahLst/>
              <a:cxnLst/>
              <a:rect l="0" t="0" r="0" b="0"/>
              <a:pathLst>
                <a:path w="54655" h="85821">
                  <a:moveTo>
                    <a:pt x="54654" y="11556"/>
                  </a:moveTo>
                  <a:lnTo>
                    <a:pt x="54654" y="11556"/>
                  </a:lnTo>
                  <a:lnTo>
                    <a:pt x="54654" y="8185"/>
                  </a:lnTo>
                  <a:lnTo>
                    <a:pt x="52772" y="4648"/>
                  </a:lnTo>
                  <a:lnTo>
                    <a:pt x="51283" y="2718"/>
                  </a:lnTo>
                  <a:lnTo>
                    <a:pt x="45865" y="572"/>
                  </a:lnTo>
                  <a:lnTo>
                    <a:pt x="42445" y="0"/>
                  </a:lnTo>
                  <a:lnTo>
                    <a:pt x="34881" y="1246"/>
                  </a:lnTo>
                  <a:lnTo>
                    <a:pt x="30888" y="2566"/>
                  </a:lnTo>
                  <a:lnTo>
                    <a:pt x="22690" y="9677"/>
                  </a:lnTo>
                  <a:lnTo>
                    <a:pt x="5928" y="34860"/>
                  </a:lnTo>
                  <a:lnTo>
                    <a:pt x="0" y="52014"/>
                  </a:lnTo>
                  <a:lnTo>
                    <a:pt x="1614" y="69405"/>
                  </a:lnTo>
                  <a:lnTo>
                    <a:pt x="6562" y="81221"/>
                  </a:lnTo>
                  <a:lnTo>
                    <a:pt x="9892" y="83399"/>
                  </a:lnTo>
                  <a:lnTo>
                    <a:pt x="19238" y="85820"/>
                  </a:lnTo>
                  <a:lnTo>
                    <a:pt x="54654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61"/>
            <p:cNvSpPr/>
            <p:nvPr>
              <p:custDataLst>
                <p:tags r:id="rId94"/>
              </p:custDataLst>
            </p:nvPr>
          </p:nvSpPr>
          <p:spPr>
            <a:xfrm>
              <a:off x="4540250" y="2636658"/>
              <a:ext cx="76201" cy="87493"/>
            </a:xfrm>
            <a:custGeom>
              <a:avLst/>
              <a:gdLst/>
              <a:ahLst/>
              <a:cxnLst/>
              <a:rect l="0" t="0" r="0" b="0"/>
              <a:pathLst>
                <a:path w="76201" h="87493">
                  <a:moveTo>
                    <a:pt x="0" y="55742"/>
                  </a:moveTo>
                  <a:lnTo>
                    <a:pt x="0" y="55742"/>
                  </a:lnTo>
                  <a:lnTo>
                    <a:pt x="0" y="52371"/>
                  </a:lnTo>
                  <a:lnTo>
                    <a:pt x="705" y="51378"/>
                  </a:lnTo>
                  <a:lnTo>
                    <a:pt x="1881" y="50716"/>
                  </a:lnTo>
                  <a:lnTo>
                    <a:pt x="30037" y="40576"/>
                  </a:lnTo>
                  <a:lnTo>
                    <a:pt x="39082" y="34472"/>
                  </a:lnTo>
                  <a:lnTo>
                    <a:pt x="52117" y="17360"/>
                  </a:lnTo>
                  <a:lnTo>
                    <a:pt x="54913" y="10932"/>
                  </a:lnTo>
                  <a:lnTo>
                    <a:pt x="54953" y="8229"/>
                  </a:lnTo>
                  <a:lnTo>
                    <a:pt x="53116" y="3346"/>
                  </a:lnTo>
                  <a:lnTo>
                    <a:pt x="50933" y="1761"/>
                  </a:lnTo>
                  <a:lnTo>
                    <a:pt x="44745" y="0"/>
                  </a:lnTo>
                  <a:lnTo>
                    <a:pt x="41824" y="236"/>
                  </a:lnTo>
                  <a:lnTo>
                    <a:pt x="36698" y="2380"/>
                  </a:lnTo>
                  <a:lnTo>
                    <a:pt x="23294" y="18939"/>
                  </a:lnTo>
                  <a:lnTo>
                    <a:pt x="17879" y="27861"/>
                  </a:lnTo>
                  <a:lnTo>
                    <a:pt x="14234" y="47560"/>
                  </a:lnTo>
                  <a:lnTo>
                    <a:pt x="17145" y="59396"/>
                  </a:lnTo>
                  <a:lnTo>
                    <a:pt x="27140" y="75122"/>
                  </a:lnTo>
                  <a:lnTo>
                    <a:pt x="40497" y="82729"/>
                  </a:lnTo>
                  <a:lnTo>
                    <a:pt x="76200" y="87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62"/>
            <p:cNvSpPr/>
            <p:nvPr>
              <p:custDataLst>
                <p:tags r:id="rId95"/>
              </p:custDataLst>
            </p:nvPr>
          </p:nvSpPr>
          <p:spPr>
            <a:xfrm>
              <a:off x="4389154" y="2536461"/>
              <a:ext cx="81247" cy="213204"/>
            </a:xfrm>
            <a:custGeom>
              <a:avLst/>
              <a:gdLst/>
              <a:ahLst/>
              <a:cxnLst/>
              <a:rect l="0" t="0" r="0" b="0"/>
              <a:pathLst>
                <a:path w="81247" h="213204">
                  <a:moveTo>
                    <a:pt x="5046" y="35289"/>
                  </a:moveTo>
                  <a:lnTo>
                    <a:pt x="5046" y="35289"/>
                  </a:lnTo>
                  <a:lnTo>
                    <a:pt x="5046" y="0"/>
                  </a:lnTo>
                  <a:lnTo>
                    <a:pt x="5751" y="40705"/>
                  </a:lnTo>
                  <a:lnTo>
                    <a:pt x="8704" y="83304"/>
                  </a:lnTo>
                  <a:lnTo>
                    <a:pt x="6443" y="123363"/>
                  </a:lnTo>
                  <a:lnTo>
                    <a:pt x="5322" y="167300"/>
                  </a:lnTo>
                  <a:lnTo>
                    <a:pt x="0" y="212200"/>
                  </a:lnTo>
                  <a:lnTo>
                    <a:pt x="977" y="213203"/>
                  </a:lnTo>
                  <a:lnTo>
                    <a:pt x="2333" y="213164"/>
                  </a:lnTo>
                  <a:lnTo>
                    <a:pt x="5722" y="209360"/>
                  </a:lnTo>
                  <a:lnTo>
                    <a:pt x="9580" y="200848"/>
                  </a:lnTo>
                  <a:lnTo>
                    <a:pt x="21569" y="168521"/>
                  </a:lnTo>
                  <a:lnTo>
                    <a:pt x="37159" y="144862"/>
                  </a:lnTo>
                  <a:lnTo>
                    <a:pt x="44248" y="140433"/>
                  </a:lnTo>
                  <a:lnTo>
                    <a:pt x="48114" y="139251"/>
                  </a:lnTo>
                  <a:lnTo>
                    <a:pt x="51397" y="139169"/>
                  </a:lnTo>
                  <a:lnTo>
                    <a:pt x="56926" y="140960"/>
                  </a:lnTo>
                  <a:lnTo>
                    <a:pt x="61736" y="147871"/>
                  </a:lnTo>
                  <a:lnTo>
                    <a:pt x="81246" y="19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63"/>
            <p:cNvSpPr/>
            <p:nvPr>
              <p:custDataLst>
                <p:tags r:id="rId96"/>
              </p:custDataLst>
            </p:nvPr>
          </p:nvSpPr>
          <p:spPr>
            <a:xfrm>
              <a:off x="4199582" y="2531359"/>
              <a:ext cx="124769" cy="205876"/>
            </a:xfrm>
            <a:custGeom>
              <a:avLst/>
              <a:gdLst/>
              <a:ahLst/>
              <a:cxnLst/>
              <a:rect l="0" t="0" r="0" b="0"/>
              <a:pathLst>
                <a:path w="124769" h="205876">
                  <a:moveTo>
                    <a:pt x="124768" y="27691"/>
                  </a:moveTo>
                  <a:lnTo>
                    <a:pt x="124768" y="27691"/>
                  </a:lnTo>
                  <a:lnTo>
                    <a:pt x="124768" y="16756"/>
                  </a:lnTo>
                  <a:lnTo>
                    <a:pt x="110462" y="840"/>
                  </a:lnTo>
                  <a:lnTo>
                    <a:pt x="100301" y="0"/>
                  </a:lnTo>
                  <a:lnTo>
                    <a:pt x="67410" y="8580"/>
                  </a:lnTo>
                  <a:lnTo>
                    <a:pt x="44038" y="23204"/>
                  </a:lnTo>
                  <a:lnTo>
                    <a:pt x="14470" y="56481"/>
                  </a:lnTo>
                  <a:lnTo>
                    <a:pt x="8013" y="68709"/>
                  </a:lnTo>
                  <a:lnTo>
                    <a:pt x="0" y="105304"/>
                  </a:lnTo>
                  <a:lnTo>
                    <a:pt x="171" y="127097"/>
                  </a:lnTo>
                  <a:lnTo>
                    <a:pt x="8906" y="163605"/>
                  </a:lnTo>
                  <a:lnTo>
                    <a:pt x="18946" y="178879"/>
                  </a:lnTo>
                  <a:lnTo>
                    <a:pt x="39870" y="195411"/>
                  </a:lnTo>
                  <a:lnTo>
                    <a:pt x="67314" y="205875"/>
                  </a:lnTo>
                  <a:lnTo>
                    <a:pt x="83711" y="205426"/>
                  </a:lnTo>
                  <a:lnTo>
                    <a:pt x="124768" y="186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28"/>
          <p:cNvGrpSpPr/>
          <p:nvPr/>
        </p:nvGrpSpPr>
        <p:grpSpPr>
          <a:xfrm>
            <a:off x="5378450" y="2601179"/>
            <a:ext cx="141727" cy="150848"/>
            <a:chOff x="5378450" y="2601179"/>
            <a:chExt cx="141727" cy="150848"/>
          </a:xfrm>
        </p:grpSpPr>
        <p:sp>
          <p:nvSpPr>
            <p:cNvPr id="116" name="SMARTInkShape-2364"/>
            <p:cNvSpPr/>
            <p:nvPr>
              <p:custDataLst>
                <p:tags r:id="rId88"/>
              </p:custDataLst>
            </p:nvPr>
          </p:nvSpPr>
          <p:spPr>
            <a:xfrm>
              <a:off x="5473700" y="2601179"/>
              <a:ext cx="46477" cy="150848"/>
            </a:xfrm>
            <a:custGeom>
              <a:avLst/>
              <a:gdLst/>
              <a:ahLst/>
              <a:cxnLst/>
              <a:rect l="0" t="0" r="0" b="0"/>
              <a:pathLst>
                <a:path w="46477" h="150848">
                  <a:moveTo>
                    <a:pt x="44450" y="40421"/>
                  </a:moveTo>
                  <a:lnTo>
                    <a:pt x="44450" y="40421"/>
                  </a:lnTo>
                  <a:lnTo>
                    <a:pt x="41079" y="40421"/>
                  </a:lnTo>
                  <a:lnTo>
                    <a:pt x="40086" y="39715"/>
                  </a:lnTo>
                  <a:lnTo>
                    <a:pt x="39424" y="38540"/>
                  </a:lnTo>
                  <a:lnTo>
                    <a:pt x="28840" y="16498"/>
                  </a:lnTo>
                  <a:lnTo>
                    <a:pt x="23872" y="9092"/>
                  </a:lnTo>
                  <a:lnTo>
                    <a:pt x="13736" y="956"/>
                  </a:lnTo>
                  <a:lnTo>
                    <a:pt x="10569" y="0"/>
                  </a:lnTo>
                  <a:lnTo>
                    <a:pt x="7751" y="68"/>
                  </a:lnTo>
                  <a:lnTo>
                    <a:pt x="5168" y="819"/>
                  </a:lnTo>
                  <a:lnTo>
                    <a:pt x="3445" y="2025"/>
                  </a:lnTo>
                  <a:lnTo>
                    <a:pt x="2296" y="3535"/>
                  </a:lnTo>
                  <a:lnTo>
                    <a:pt x="1531" y="5247"/>
                  </a:lnTo>
                  <a:lnTo>
                    <a:pt x="453" y="21140"/>
                  </a:lnTo>
                  <a:lnTo>
                    <a:pt x="5846" y="35850"/>
                  </a:lnTo>
                  <a:lnTo>
                    <a:pt x="27450" y="76639"/>
                  </a:lnTo>
                  <a:lnTo>
                    <a:pt x="45304" y="115397"/>
                  </a:lnTo>
                  <a:lnTo>
                    <a:pt x="46476" y="130659"/>
                  </a:lnTo>
                  <a:lnTo>
                    <a:pt x="45801" y="138679"/>
                  </a:lnTo>
                  <a:lnTo>
                    <a:pt x="43939" y="144026"/>
                  </a:lnTo>
                  <a:lnTo>
                    <a:pt x="41287" y="147592"/>
                  </a:lnTo>
                  <a:lnTo>
                    <a:pt x="38108" y="149968"/>
                  </a:lnTo>
                  <a:lnTo>
                    <a:pt x="33872" y="150847"/>
                  </a:lnTo>
                  <a:lnTo>
                    <a:pt x="23521" y="149942"/>
                  </a:lnTo>
                  <a:lnTo>
                    <a:pt x="0" y="13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65"/>
            <p:cNvSpPr/>
            <p:nvPr>
              <p:custDataLst>
                <p:tags r:id="rId89"/>
              </p:custDataLst>
            </p:nvPr>
          </p:nvSpPr>
          <p:spPr>
            <a:xfrm>
              <a:off x="5378450" y="26733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66"/>
            <p:cNvSpPr/>
            <p:nvPr>
              <p:custDataLst>
                <p:tags r:id="rId90"/>
              </p:custDataLst>
            </p:nvPr>
          </p:nvSpPr>
          <p:spPr>
            <a:xfrm>
              <a:off x="5388662" y="2609850"/>
              <a:ext cx="8839" cy="31751"/>
            </a:xfrm>
            <a:custGeom>
              <a:avLst/>
              <a:gdLst/>
              <a:ahLst/>
              <a:cxnLst/>
              <a:rect l="0" t="0" r="0" b="0"/>
              <a:pathLst>
                <a:path w="8839" h="31751">
                  <a:moveTo>
                    <a:pt x="8838" y="31750"/>
                  </a:moveTo>
                  <a:lnTo>
                    <a:pt x="8838" y="31750"/>
                  </a:lnTo>
                  <a:lnTo>
                    <a:pt x="0" y="8606"/>
                  </a:lnTo>
                  <a:lnTo>
                    <a:pt x="123" y="5737"/>
                  </a:lnTo>
                  <a:lnTo>
                    <a:pt x="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29"/>
          <p:cNvGrpSpPr/>
          <p:nvPr/>
        </p:nvGrpSpPr>
        <p:grpSpPr>
          <a:xfrm>
            <a:off x="5908049" y="2557229"/>
            <a:ext cx="1241022" cy="300272"/>
            <a:chOff x="5908049" y="2557229"/>
            <a:chExt cx="1241022" cy="300272"/>
          </a:xfrm>
        </p:grpSpPr>
        <p:sp>
          <p:nvSpPr>
            <p:cNvPr id="120" name="SMARTInkShape-2367"/>
            <p:cNvSpPr/>
            <p:nvPr>
              <p:custDataLst>
                <p:tags r:id="rId81"/>
              </p:custDataLst>
            </p:nvPr>
          </p:nvSpPr>
          <p:spPr>
            <a:xfrm>
              <a:off x="7086600" y="2557229"/>
              <a:ext cx="62471" cy="274872"/>
            </a:xfrm>
            <a:custGeom>
              <a:avLst/>
              <a:gdLst/>
              <a:ahLst/>
              <a:cxnLst/>
              <a:rect l="0" t="0" r="0" b="0"/>
              <a:pathLst>
                <a:path w="62471" h="274872">
                  <a:moveTo>
                    <a:pt x="25400" y="8171"/>
                  </a:moveTo>
                  <a:lnTo>
                    <a:pt x="25400" y="8171"/>
                  </a:lnTo>
                  <a:lnTo>
                    <a:pt x="22029" y="1429"/>
                  </a:lnTo>
                  <a:lnTo>
                    <a:pt x="21741" y="149"/>
                  </a:lnTo>
                  <a:lnTo>
                    <a:pt x="22255" y="0"/>
                  </a:lnTo>
                  <a:lnTo>
                    <a:pt x="23303" y="607"/>
                  </a:lnTo>
                  <a:lnTo>
                    <a:pt x="24468" y="5044"/>
                  </a:lnTo>
                  <a:lnTo>
                    <a:pt x="27102" y="15248"/>
                  </a:lnTo>
                  <a:lnTo>
                    <a:pt x="44159" y="60160"/>
                  </a:lnTo>
                  <a:lnTo>
                    <a:pt x="55182" y="99305"/>
                  </a:lnTo>
                  <a:lnTo>
                    <a:pt x="61857" y="143295"/>
                  </a:lnTo>
                  <a:lnTo>
                    <a:pt x="62470" y="189823"/>
                  </a:lnTo>
                  <a:lnTo>
                    <a:pt x="51248" y="235998"/>
                  </a:lnTo>
                  <a:lnTo>
                    <a:pt x="39945" y="252655"/>
                  </a:lnTo>
                  <a:lnTo>
                    <a:pt x="26220" y="264997"/>
                  </a:lnTo>
                  <a:lnTo>
                    <a:pt x="0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68"/>
            <p:cNvSpPr/>
            <p:nvPr>
              <p:custDataLst>
                <p:tags r:id="rId82"/>
              </p:custDataLst>
            </p:nvPr>
          </p:nvSpPr>
          <p:spPr>
            <a:xfrm>
              <a:off x="6906412" y="2707458"/>
              <a:ext cx="129389" cy="88113"/>
            </a:xfrm>
            <a:custGeom>
              <a:avLst/>
              <a:gdLst/>
              <a:ahLst/>
              <a:cxnLst/>
              <a:rect l="0" t="0" r="0" b="0"/>
              <a:pathLst>
                <a:path w="129389" h="88113">
                  <a:moveTo>
                    <a:pt x="78588" y="3992"/>
                  </a:moveTo>
                  <a:lnTo>
                    <a:pt x="78588" y="3992"/>
                  </a:lnTo>
                  <a:lnTo>
                    <a:pt x="71846" y="621"/>
                  </a:lnTo>
                  <a:lnTo>
                    <a:pt x="64773" y="848"/>
                  </a:lnTo>
                  <a:lnTo>
                    <a:pt x="60912" y="1896"/>
                  </a:lnTo>
                  <a:lnTo>
                    <a:pt x="52858" y="1179"/>
                  </a:lnTo>
                  <a:lnTo>
                    <a:pt x="48734" y="0"/>
                  </a:lnTo>
                  <a:lnTo>
                    <a:pt x="32818" y="1712"/>
                  </a:lnTo>
                  <a:lnTo>
                    <a:pt x="18067" y="10058"/>
                  </a:lnTo>
                  <a:lnTo>
                    <a:pt x="8131" y="21468"/>
                  </a:lnTo>
                  <a:lnTo>
                    <a:pt x="719" y="40528"/>
                  </a:lnTo>
                  <a:lnTo>
                    <a:pt x="0" y="52215"/>
                  </a:lnTo>
                  <a:lnTo>
                    <a:pt x="2738" y="62819"/>
                  </a:lnTo>
                  <a:lnTo>
                    <a:pt x="12212" y="79278"/>
                  </a:lnTo>
                  <a:lnTo>
                    <a:pt x="19925" y="86371"/>
                  </a:lnTo>
                  <a:lnTo>
                    <a:pt x="31819" y="88112"/>
                  </a:lnTo>
                  <a:lnTo>
                    <a:pt x="38942" y="87589"/>
                  </a:lnTo>
                  <a:lnTo>
                    <a:pt x="52500" y="81363"/>
                  </a:lnTo>
                  <a:lnTo>
                    <a:pt x="68272" y="67839"/>
                  </a:lnTo>
                  <a:lnTo>
                    <a:pt x="83452" y="44621"/>
                  </a:lnTo>
                  <a:lnTo>
                    <a:pt x="83947" y="44484"/>
                  </a:lnTo>
                  <a:lnTo>
                    <a:pt x="84278" y="45097"/>
                  </a:lnTo>
                  <a:lnTo>
                    <a:pt x="85350" y="48367"/>
                  </a:lnTo>
                  <a:lnTo>
                    <a:pt x="93737" y="65923"/>
                  </a:lnTo>
                  <a:lnTo>
                    <a:pt x="106595" y="78238"/>
                  </a:lnTo>
                  <a:lnTo>
                    <a:pt x="129388" y="86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69"/>
            <p:cNvSpPr/>
            <p:nvPr>
              <p:custDataLst>
                <p:tags r:id="rId83"/>
              </p:custDataLst>
            </p:nvPr>
          </p:nvSpPr>
          <p:spPr>
            <a:xfrm>
              <a:off x="6795050" y="2705116"/>
              <a:ext cx="132801" cy="19035"/>
            </a:xfrm>
            <a:custGeom>
              <a:avLst/>
              <a:gdLst/>
              <a:ahLst/>
              <a:cxnLst/>
              <a:rect l="0" t="0" r="0" b="0"/>
              <a:pathLst>
                <a:path w="132801" h="19035">
                  <a:moveTo>
                    <a:pt x="18500" y="19034"/>
                  </a:moveTo>
                  <a:lnTo>
                    <a:pt x="18500" y="19034"/>
                  </a:lnTo>
                  <a:lnTo>
                    <a:pt x="5016" y="12292"/>
                  </a:lnTo>
                  <a:lnTo>
                    <a:pt x="1749" y="9600"/>
                  </a:lnTo>
                  <a:lnTo>
                    <a:pt x="277" y="7101"/>
                  </a:lnTo>
                  <a:lnTo>
                    <a:pt x="0" y="4728"/>
                  </a:lnTo>
                  <a:lnTo>
                    <a:pt x="523" y="3147"/>
                  </a:lnTo>
                  <a:lnTo>
                    <a:pt x="1576" y="2093"/>
                  </a:lnTo>
                  <a:lnTo>
                    <a:pt x="2984" y="1390"/>
                  </a:lnTo>
                  <a:lnTo>
                    <a:pt x="40951" y="66"/>
                  </a:lnTo>
                  <a:lnTo>
                    <a:pt x="85049" y="0"/>
                  </a:lnTo>
                  <a:lnTo>
                    <a:pt x="132800" y="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370"/>
            <p:cNvSpPr/>
            <p:nvPr>
              <p:custDataLst>
                <p:tags r:id="rId84"/>
              </p:custDataLst>
            </p:nvPr>
          </p:nvSpPr>
          <p:spPr>
            <a:xfrm>
              <a:off x="6491569" y="2573837"/>
              <a:ext cx="385482" cy="270879"/>
            </a:xfrm>
            <a:custGeom>
              <a:avLst/>
              <a:gdLst/>
              <a:ahLst/>
              <a:cxnLst/>
              <a:rect l="0" t="0" r="0" b="0"/>
              <a:pathLst>
                <a:path w="385482" h="270879">
                  <a:moveTo>
                    <a:pt x="80681" y="207463"/>
                  </a:moveTo>
                  <a:lnTo>
                    <a:pt x="80681" y="207463"/>
                  </a:lnTo>
                  <a:lnTo>
                    <a:pt x="68472" y="195254"/>
                  </a:lnTo>
                  <a:lnTo>
                    <a:pt x="50174" y="187069"/>
                  </a:lnTo>
                  <a:lnTo>
                    <a:pt x="30249" y="183546"/>
                  </a:lnTo>
                  <a:lnTo>
                    <a:pt x="19226" y="186485"/>
                  </a:lnTo>
                  <a:lnTo>
                    <a:pt x="10328" y="192495"/>
                  </a:lnTo>
                  <a:lnTo>
                    <a:pt x="4022" y="199869"/>
                  </a:lnTo>
                  <a:lnTo>
                    <a:pt x="749" y="211614"/>
                  </a:lnTo>
                  <a:lnTo>
                    <a:pt x="0" y="225536"/>
                  </a:lnTo>
                  <a:lnTo>
                    <a:pt x="2020" y="238779"/>
                  </a:lnTo>
                  <a:lnTo>
                    <a:pt x="9032" y="249839"/>
                  </a:lnTo>
                  <a:lnTo>
                    <a:pt x="21116" y="260235"/>
                  </a:lnTo>
                  <a:lnTo>
                    <a:pt x="24038" y="261695"/>
                  </a:lnTo>
                  <a:lnTo>
                    <a:pt x="34809" y="257671"/>
                  </a:lnTo>
                  <a:lnTo>
                    <a:pt x="48299" y="248122"/>
                  </a:lnTo>
                  <a:lnTo>
                    <a:pt x="66382" y="227585"/>
                  </a:lnTo>
                  <a:lnTo>
                    <a:pt x="76836" y="206369"/>
                  </a:lnTo>
                  <a:lnTo>
                    <a:pt x="86690" y="164548"/>
                  </a:lnTo>
                  <a:lnTo>
                    <a:pt x="93279" y="123486"/>
                  </a:lnTo>
                  <a:lnTo>
                    <a:pt x="98456" y="78849"/>
                  </a:lnTo>
                  <a:lnTo>
                    <a:pt x="87629" y="32935"/>
                  </a:lnTo>
                  <a:lnTo>
                    <a:pt x="83064" y="21239"/>
                  </a:lnTo>
                  <a:lnTo>
                    <a:pt x="80859" y="19108"/>
                  </a:lnTo>
                  <a:lnTo>
                    <a:pt x="78683" y="18393"/>
                  </a:lnTo>
                  <a:lnTo>
                    <a:pt x="72502" y="28887"/>
                  </a:lnTo>
                  <a:lnTo>
                    <a:pt x="66462" y="47663"/>
                  </a:lnTo>
                  <a:lnTo>
                    <a:pt x="62585" y="88566"/>
                  </a:lnTo>
                  <a:lnTo>
                    <a:pt x="65190" y="131139"/>
                  </a:lnTo>
                  <a:lnTo>
                    <a:pt x="73895" y="169326"/>
                  </a:lnTo>
                  <a:lnTo>
                    <a:pt x="83551" y="215899"/>
                  </a:lnTo>
                  <a:lnTo>
                    <a:pt x="94810" y="249816"/>
                  </a:lnTo>
                  <a:lnTo>
                    <a:pt x="105069" y="261800"/>
                  </a:lnTo>
                  <a:lnTo>
                    <a:pt x="111757" y="266971"/>
                  </a:lnTo>
                  <a:lnTo>
                    <a:pt x="118331" y="269713"/>
                  </a:lnTo>
                  <a:lnTo>
                    <a:pt x="131281" y="270878"/>
                  </a:lnTo>
                  <a:lnTo>
                    <a:pt x="157214" y="260825"/>
                  </a:lnTo>
                  <a:lnTo>
                    <a:pt x="202899" y="224084"/>
                  </a:lnTo>
                  <a:lnTo>
                    <a:pt x="209083" y="210852"/>
                  </a:lnTo>
                  <a:lnTo>
                    <a:pt x="211127" y="196975"/>
                  </a:lnTo>
                  <a:lnTo>
                    <a:pt x="209682" y="186103"/>
                  </a:lnTo>
                  <a:lnTo>
                    <a:pt x="206899" y="182640"/>
                  </a:lnTo>
                  <a:lnTo>
                    <a:pt x="198161" y="178792"/>
                  </a:lnTo>
                  <a:lnTo>
                    <a:pt x="189104" y="178963"/>
                  </a:lnTo>
                  <a:lnTo>
                    <a:pt x="184713" y="179996"/>
                  </a:lnTo>
                  <a:lnTo>
                    <a:pt x="181080" y="183507"/>
                  </a:lnTo>
                  <a:lnTo>
                    <a:pt x="172596" y="201933"/>
                  </a:lnTo>
                  <a:lnTo>
                    <a:pt x="167025" y="225266"/>
                  </a:lnTo>
                  <a:lnTo>
                    <a:pt x="169215" y="247937"/>
                  </a:lnTo>
                  <a:lnTo>
                    <a:pt x="172475" y="256731"/>
                  </a:lnTo>
                  <a:lnTo>
                    <a:pt x="175039" y="259359"/>
                  </a:lnTo>
                  <a:lnTo>
                    <a:pt x="181649" y="262278"/>
                  </a:lnTo>
                  <a:lnTo>
                    <a:pt x="185388" y="261645"/>
                  </a:lnTo>
                  <a:lnTo>
                    <a:pt x="193304" y="257179"/>
                  </a:lnTo>
                  <a:lnTo>
                    <a:pt x="217233" y="233765"/>
                  </a:lnTo>
                  <a:lnTo>
                    <a:pt x="231642" y="204557"/>
                  </a:lnTo>
                  <a:lnTo>
                    <a:pt x="232121" y="204820"/>
                  </a:lnTo>
                  <a:lnTo>
                    <a:pt x="236414" y="231056"/>
                  </a:lnTo>
                  <a:lnTo>
                    <a:pt x="241908" y="240167"/>
                  </a:lnTo>
                  <a:lnTo>
                    <a:pt x="254746" y="247335"/>
                  </a:lnTo>
                  <a:lnTo>
                    <a:pt x="259519" y="247450"/>
                  </a:lnTo>
                  <a:lnTo>
                    <a:pt x="268584" y="243814"/>
                  </a:lnTo>
                  <a:lnTo>
                    <a:pt x="288364" y="230463"/>
                  </a:lnTo>
                  <a:lnTo>
                    <a:pt x="309486" y="198966"/>
                  </a:lnTo>
                  <a:lnTo>
                    <a:pt x="330309" y="158828"/>
                  </a:lnTo>
                  <a:lnTo>
                    <a:pt x="344595" y="120302"/>
                  </a:lnTo>
                  <a:lnTo>
                    <a:pt x="356996" y="76835"/>
                  </a:lnTo>
                  <a:lnTo>
                    <a:pt x="364358" y="30828"/>
                  </a:lnTo>
                  <a:lnTo>
                    <a:pt x="366158" y="0"/>
                  </a:lnTo>
                  <a:lnTo>
                    <a:pt x="366309" y="4485"/>
                  </a:lnTo>
                  <a:lnTo>
                    <a:pt x="356268" y="40526"/>
                  </a:lnTo>
                  <a:lnTo>
                    <a:pt x="346173" y="78194"/>
                  </a:lnTo>
                  <a:lnTo>
                    <a:pt x="340165" y="122923"/>
                  </a:lnTo>
                  <a:lnTo>
                    <a:pt x="334424" y="162424"/>
                  </a:lnTo>
                  <a:lnTo>
                    <a:pt x="329535" y="203584"/>
                  </a:lnTo>
                  <a:lnTo>
                    <a:pt x="335396" y="238702"/>
                  </a:lnTo>
                  <a:lnTo>
                    <a:pt x="337275" y="245222"/>
                  </a:lnTo>
                  <a:lnTo>
                    <a:pt x="341349" y="249569"/>
                  </a:lnTo>
                  <a:lnTo>
                    <a:pt x="353402" y="254399"/>
                  </a:lnTo>
                  <a:lnTo>
                    <a:pt x="358450" y="254276"/>
                  </a:lnTo>
                  <a:lnTo>
                    <a:pt x="362522" y="252783"/>
                  </a:lnTo>
                  <a:lnTo>
                    <a:pt x="369632" y="246655"/>
                  </a:lnTo>
                  <a:lnTo>
                    <a:pt x="385481" y="226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71"/>
            <p:cNvSpPr/>
            <p:nvPr>
              <p:custDataLst>
                <p:tags r:id="rId85"/>
              </p:custDataLst>
            </p:nvPr>
          </p:nvSpPr>
          <p:spPr>
            <a:xfrm>
              <a:off x="6378078" y="2572633"/>
              <a:ext cx="117973" cy="284868"/>
            </a:xfrm>
            <a:custGeom>
              <a:avLst/>
              <a:gdLst/>
              <a:ahLst/>
              <a:cxnLst/>
              <a:rect l="0" t="0" r="0" b="0"/>
              <a:pathLst>
                <a:path w="117973" h="284868">
                  <a:moveTo>
                    <a:pt x="117972" y="5467"/>
                  </a:moveTo>
                  <a:lnTo>
                    <a:pt x="117972" y="5467"/>
                  </a:lnTo>
                  <a:lnTo>
                    <a:pt x="114601" y="2096"/>
                  </a:lnTo>
                  <a:lnTo>
                    <a:pt x="109183" y="441"/>
                  </a:lnTo>
                  <a:lnTo>
                    <a:pt x="105763" y="0"/>
                  </a:lnTo>
                  <a:lnTo>
                    <a:pt x="84094" y="9492"/>
                  </a:lnTo>
                  <a:lnTo>
                    <a:pt x="45513" y="40549"/>
                  </a:lnTo>
                  <a:lnTo>
                    <a:pt x="26571" y="66097"/>
                  </a:lnTo>
                  <a:lnTo>
                    <a:pt x="10692" y="102846"/>
                  </a:lnTo>
                  <a:lnTo>
                    <a:pt x="1597" y="148463"/>
                  </a:lnTo>
                  <a:lnTo>
                    <a:pt x="0" y="192867"/>
                  </a:lnTo>
                  <a:lnTo>
                    <a:pt x="4627" y="219989"/>
                  </a:lnTo>
                  <a:lnTo>
                    <a:pt x="21908" y="252317"/>
                  </a:lnTo>
                  <a:lnTo>
                    <a:pt x="38160" y="269656"/>
                  </a:lnTo>
                  <a:lnTo>
                    <a:pt x="67172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72"/>
            <p:cNvSpPr/>
            <p:nvPr>
              <p:custDataLst>
                <p:tags r:id="rId86"/>
              </p:custDataLst>
            </p:nvPr>
          </p:nvSpPr>
          <p:spPr>
            <a:xfrm>
              <a:off x="6076950" y="259080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298" y="46147"/>
                  </a:lnTo>
                  <a:lnTo>
                    <a:pt x="6335" y="86894"/>
                  </a:lnTo>
                  <a:lnTo>
                    <a:pt x="6347" y="133659"/>
                  </a:lnTo>
                  <a:lnTo>
                    <a:pt x="10714" y="175724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73"/>
            <p:cNvSpPr/>
            <p:nvPr>
              <p:custDataLst>
                <p:tags r:id="rId87"/>
              </p:custDataLst>
            </p:nvPr>
          </p:nvSpPr>
          <p:spPr>
            <a:xfrm>
              <a:off x="5908049" y="2571750"/>
              <a:ext cx="308602" cy="76201"/>
            </a:xfrm>
            <a:custGeom>
              <a:avLst/>
              <a:gdLst/>
              <a:ahLst/>
              <a:cxnLst/>
              <a:rect l="0" t="0" r="0" b="0"/>
              <a:pathLst>
                <a:path w="308602" h="76201">
                  <a:moveTo>
                    <a:pt x="29201" y="76200"/>
                  </a:moveTo>
                  <a:lnTo>
                    <a:pt x="29201" y="76200"/>
                  </a:lnTo>
                  <a:lnTo>
                    <a:pt x="6057" y="67362"/>
                  </a:lnTo>
                  <a:lnTo>
                    <a:pt x="3189" y="63958"/>
                  </a:lnTo>
                  <a:lnTo>
                    <a:pt x="0" y="54531"/>
                  </a:lnTo>
                  <a:lnTo>
                    <a:pt x="562" y="51171"/>
                  </a:lnTo>
                  <a:lnTo>
                    <a:pt x="2346" y="48931"/>
                  </a:lnTo>
                  <a:lnTo>
                    <a:pt x="21008" y="42015"/>
                  </a:lnTo>
                  <a:lnTo>
                    <a:pt x="59700" y="32910"/>
                  </a:lnTo>
                  <a:lnTo>
                    <a:pt x="91439" y="28032"/>
                  </a:lnTo>
                  <a:lnTo>
                    <a:pt x="126712" y="23513"/>
                  </a:lnTo>
                  <a:lnTo>
                    <a:pt x="168787" y="20372"/>
                  </a:lnTo>
                  <a:lnTo>
                    <a:pt x="213709" y="12700"/>
                  </a:lnTo>
                  <a:lnTo>
                    <a:pt x="259397" y="8231"/>
                  </a:lnTo>
                  <a:lnTo>
                    <a:pt x="308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2374"/>
          <p:cNvSpPr/>
          <p:nvPr>
            <p:custDataLst>
              <p:tags r:id="rId3"/>
            </p:custDataLst>
          </p:nvPr>
        </p:nvSpPr>
        <p:spPr>
          <a:xfrm>
            <a:off x="7690189" y="2669027"/>
            <a:ext cx="307782" cy="296424"/>
          </a:xfrm>
          <a:custGeom>
            <a:avLst/>
            <a:gdLst/>
            <a:ahLst/>
            <a:cxnLst/>
            <a:rect l="0" t="0" r="0" b="0"/>
            <a:pathLst>
              <a:path w="307782" h="296424">
                <a:moveTo>
                  <a:pt x="12361" y="17023"/>
                </a:moveTo>
                <a:lnTo>
                  <a:pt x="12361" y="17023"/>
                </a:lnTo>
                <a:lnTo>
                  <a:pt x="7292" y="11248"/>
                </a:lnTo>
                <a:lnTo>
                  <a:pt x="804" y="0"/>
                </a:lnTo>
                <a:lnTo>
                  <a:pt x="423" y="30"/>
                </a:lnTo>
                <a:lnTo>
                  <a:pt x="0" y="1944"/>
                </a:lnTo>
                <a:lnTo>
                  <a:pt x="5455" y="5148"/>
                </a:lnTo>
                <a:lnTo>
                  <a:pt x="52452" y="24448"/>
                </a:lnTo>
                <a:lnTo>
                  <a:pt x="94011" y="38586"/>
                </a:lnTo>
                <a:lnTo>
                  <a:pt x="138310" y="55868"/>
                </a:lnTo>
                <a:lnTo>
                  <a:pt x="183342" y="72982"/>
                </a:lnTo>
                <a:lnTo>
                  <a:pt x="224953" y="87683"/>
                </a:lnTo>
                <a:lnTo>
                  <a:pt x="269941" y="103966"/>
                </a:lnTo>
                <a:lnTo>
                  <a:pt x="304025" y="119010"/>
                </a:lnTo>
                <a:lnTo>
                  <a:pt x="307324" y="121852"/>
                </a:lnTo>
                <a:lnTo>
                  <a:pt x="307781" y="124304"/>
                </a:lnTo>
                <a:lnTo>
                  <a:pt x="305037" y="139005"/>
                </a:lnTo>
                <a:lnTo>
                  <a:pt x="297889" y="149278"/>
                </a:lnTo>
                <a:lnTo>
                  <a:pt x="260316" y="184680"/>
                </a:lnTo>
                <a:lnTo>
                  <a:pt x="213223" y="207303"/>
                </a:lnTo>
                <a:lnTo>
                  <a:pt x="174491" y="224413"/>
                </a:lnTo>
                <a:lnTo>
                  <a:pt x="128648" y="242473"/>
                </a:lnTo>
                <a:lnTo>
                  <a:pt x="81348" y="261934"/>
                </a:lnTo>
                <a:lnTo>
                  <a:pt x="48566" y="278661"/>
                </a:lnTo>
                <a:lnTo>
                  <a:pt x="42563" y="284531"/>
                </a:lnTo>
                <a:lnTo>
                  <a:pt x="43079" y="287083"/>
                </a:lnTo>
                <a:lnTo>
                  <a:pt x="49297" y="291802"/>
                </a:lnTo>
                <a:lnTo>
                  <a:pt x="69511" y="2964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431"/>
          <p:cNvGrpSpPr/>
          <p:nvPr/>
        </p:nvGrpSpPr>
        <p:grpSpPr>
          <a:xfrm>
            <a:off x="8479917" y="2693567"/>
            <a:ext cx="2585316" cy="1094778"/>
            <a:chOff x="8479917" y="2693567"/>
            <a:chExt cx="2585316" cy="1094778"/>
          </a:xfrm>
        </p:grpSpPr>
        <p:sp>
          <p:nvSpPr>
            <p:cNvPr id="129" name="SMARTInkShape-2375"/>
            <p:cNvSpPr/>
            <p:nvPr>
              <p:custDataLst>
                <p:tags r:id="rId60"/>
              </p:custDataLst>
            </p:nvPr>
          </p:nvSpPr>
          <p:spPr>
            <a:xfrm>
              <a:off x="10972800" y="3392306"/>
              <a:ext cx="92433" cy="396039"/>
            </a:xfrm>
            <a:custGeom>
              <a:avLst/>
              <a:gdLst/>
              <a:ahLst/>
              <a:cxnLst/>
              <a:rect l="0" t="0" r="0" b="0"/>
              <a:pathLst>
                <a:path w="92433" h="396039">
                  <a:moveTo>
                    <a:pt x="69850" y="17644"/>
                  </a:moveTo>
                  <a:lnTo>
                    <a:pt x="69850" y="17644"/>
                  </a:lnTo>
                  <a:lnTo>
                    <a:pt x="69850" y="0"/>
                  </a:lnTo>
                  <a:lnTo>
                    <a:pt x="84596" y="41007"/>
                  </a:lnTo>
                  <a:lnTo>
                    <a:pt x="92093" y="67840"/>
                  </a:lnTo>
                  <a:lnTo>
                    <a:pt x="92432" y="91784"/>
                  </a:lnTo>
                  <a:lnTo>
                    <a:pt x="86183" y="114165"/>
                  </a:lnTo>
                  <a:lnTo>
                    <a:pt x="67945" y="157930"/>
                  </a:lnTo>
                  <a:lnTo>
                    <a:pt x="57293" y="203931"/>
                  </a:lnTo>
                  <a:lnTo>
                    <a:pt x="53743" y="227043"/>
                  </a:lnTo>
                  <a:lnTo>
                    <a:pt x="56758" y="273021"/>
                  </a:lnTo>
                  <a:lnTo>
                    <a:pt x="56409" y="316976"/>
                  </a:lnTo>
                  <a:lnTo>
                    <a:pt x="46316" y="361307"/>
                  </a:lnTo>
                  <a:lnTo>
                    <a:pt x="39437" y="379114"/>
                  </a:lnTo>
                  <a:lnTo>
                    <a:pt x="32579" y="389023"/>
                  </a:lnTo>
                  <a:lnTo>
                    <a:pt x="24829" y="394368"/>
                  </a:lnTo>
                  <a:lnTo>
                    <a:pt x="20786" y="395793"/>
                  </a:lnTo>
                  <a:lnTo>
                    <a:pt x="17385" y="396038"/>
                  </a:lnTo>
                  <a:lnTo>
                    <a:pt x="0" y="38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76"/>
            <p:cNvSpPr/>
            <p:nvPr>
              <p:custDataLst>
                <p:tags r:id="rId61"/>
              </p:custDataLst>
            </p:nvPr>
          </p:nvSpPr>
          <p:spPr>
            <a:xfrm>
              <a:off x="10801634" y="3522654"/>
              <a:ext cx="107431" cy="109547"/>
            </a:xfrm>
            <a:custGeom>
              <a:avLst/>
              <a:gdLst/>
              <a:ahLst/>
              <a:cxnLst/>
              <a:rect l="0" t="0" r="0" b="0"/>
              <a:pathLst>
                <a:path w="107431" h="109547">
                  <a:moveTo>
                    <a:pt x="12416" y="7946"/>
                  </a:moveTo>
                  <a:lnTo>
                    <a:pt x="12416" y="7946"/>
                  </a:lnTo>
                  <a:lnTo>
                    <a:pt x="12416" y="2479"/>
                  </a:lnTo>
                  <a:lnTo>
                    <a:pt x="10535" y="22435"/>
                  </a:lnTo>
                  <a:lnTo>
                    <a:pt x="2956" y="67297"/>
                  </a:lnTo>
                  <a:lnTo>
                    <a:pt x="0" y="82341"/>
                  </a:lnTo>
                  <a:lnTo>
                    <a:pt x="36709" y="34944"/>
                  </a:lnTo>
                  <a:lnTo>
                    <a:pt x="60247" y="8732"/>
                  </a:lnTo>
                  <a:lnTo>
                    <a:pt x="74125" y="1710"/>
                  </a:lnTo>
                  <a:lnTo>
                    <a:pt x="85939" y="0"/>
                  </a:lnTo>
                  <a:lnTo>
                    <a:pt x="91064" y="532"/>
                  </a:lnTo>
                  <a:lnTo>
                    <a:pt x="95187" y="2298"/>
                  </a:lnTo>
                  <a:lnTo>
                    <a:pt x="101649" y="8023"/>
                  </a:lnTo>
                  <a:lnTo>
                    <a:pt x="104992" y="20915"/>
                  </a:lnTo>
                  <a:lnTo>
                    <a:pt x="107430" y="66444"/>
                  </a:lnTo>
                  <a:lnTo>
                    <a:pt x="101316" y="10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77"/>
            <p:cNvSpPr/>
            <p:nvPr>
              <p:custDataLst>
                <p:tags r:id="rId62"/>
              </p:custDataLst>
            </p:nvPr>
          </p:nvSpPr>
          <p:spPr>
            <a:xfrm>
              <a:off x="10706100" y="3509889"/>
              <a:ext cx="55536" cy="103262"/>
            </a:xfrm>
            <a:custGeom>
              <a:avLst/>
              <a:gdLst/>
              <a:ahLst/>
              <a:cxnLst/>
              <a:rect l="0" t="0" r="0" b="0"/>
              <a:pathLst>
                <a:path w="55536" h="103262">
                  <a:moveTo>
                    <a:pt x="0" y="20711"/>
                  </a:moveTo>
                  <a:lnTo>
                    <a:pt x="0" y="20711"/>
                  </a:lnTo>
                  <a:lnTo>
                    <a:pt x="0" y="32920"/>
                  </a:lnTo>
                  <a:lnTo>
                    <a:pt x="1881" y="38602"/>
                  </a:lnTo>
                  <a:lnTo>
                    <a:pt x="8837" y="47998"/>
                  </a:lnTo>
                  <a:lnTo>
                    <a:pt x="11537" y="48781"/>
                  </a:lnTo>
                  <a:lnTo>
                    <a:pt x="18297" y="47768"/>
                  </a:lnTo>
                  <a:lnTo>
                    <a:pt x="30038" y="39860"/>
                  </a:lnTo>
                  <a:lnTo>
                    <a:pt x="45941" y="23840"/>
                  </a:lnTo>
                  <a:lnTo>
                    <a:pt x="54727" y="4788"/>
                  </a:lnTo>
                  <a:lnTo>
                    <a:pt x="55535" y="1628"/>
                  </a:lnTo>
                  <a:lnTo>
                    <a:pt x="54662" y="228"/>
                  </a:lnTo>
                  <a:lnTo>
                    <a:pt x="52670" y="0"/>
                  </a:lnTo>
                  <a:lnTo>
                    <a:pt x="49930" y="554"/>
                  </a:lnTo>
                  <a:lnTo>
                    <a:pt x="39331" y="8075"/>
                  </a:lnTo>
                  <a:lnTo>
                    <a:pt x="14739" y="45791"/>
                  </a:lnTo>
                  <a:lnTo>
                    <a:pt x="8835" y="68437"/>
                  </a:lnTo>
                  <a:lnTo>
                    <a:pt x="10458" y="89650"/>
                  </a:lnTo>
                  <a:lnTo>
                    <a:pt x="12616" y="94187"/>
                  </a:lnTo>
                  <a:lnTo>
                    <a:pt x="25400" y="10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78"/>
            <p:cNvSpPr/>
            <p:nvPr>
              <p:custDataLst>
                <p:tags r:id="rId63"/>
              </p:custDataLst>
            </p:nvPr>
          </p:nvSpPr>
          <p:spPr>
            <a:xfrm>
              <a:off x="10598150" y="3505200"/>
              <a:ext cx="76201" cy="93459"/>
            </a:xfrm>
            <a:custGeom>
              <a:avLst/>
              <a:gdLst/>
              <a:ahLst/>
              <a:cxnLst/>
              <a:rect l="0" t="0" r="0" b="0"/>
              <a:pathLst>
                <a:path w="76201" h="93459">
                  <a:moveTo>
                    <a:pt x="0" y="0"/>
                  </a:moveTo>
                  <a:lnTo>
                    <a:pt x="0" y="0"/>
                  </a:lnTo>
                  <a:lnTo>
                    <a:pt x="1881" y="18509"/>
                  </a:lnTo>
                  <a:lnTo>
                    <a:pt x="9459" y="61372"/>
                  </a:lnTo>
                  <a:lnTo>
                    <a:pt x="17130" y="82704"/>
                  </a:lnTo>
                  <a:lnTo>
                    <a:pt x="21254" y="89204"/>
                  </a:lnTo>
                  <a:lnTo>
                    <a:pt x="24048" y="91219"/>
                  </a:lnTo>
                  <a:lnTo>
                    <a:pt x="30914" y="93458"/>
                  </a:lnTo>
                  <a:lnTo>
                    <a:pt x="34015" y="92644"/>
                  </a:lnTo>
                  <a:lnTo>
                    <a:pt x="39341" y="87977"/>
                  </a:lnTo>
                  <a:lnTo>
                    <a:pt x="762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79"/>
            <p:cNvSpPr/>
            <p:nvPr>
              <p:custDataLst>
                <p:tags r:id="rId64"/>
              </p:custDataLst>
            </p:nvPr>
          </p:nvSpPr>
          <p:spPr>
            <a:xfrm>
              <a:off x="10553700" y="3473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80"/>
            <p:cNvSpPr/>
            <p:nvPr>
              <p:custDataLst>
                <p:tags r:id="rId65"/>
              </p:custDataLst>
            </p:nvPr>
          </p:nvSpPr>
          <p:spPr>
            <a:xfrm>
              <a:off x="10534650" y="3544183"/>
              <a:ext cx="12701" cy="62618"/>
            </a:xfrm>
            <a:custGeom>
              <a:avLst/>
              <a:gdLst/>
              <a:ahLst/>
              <a:cxnLst/>
              <a:rect l="0" t="0" r="0" b="0"/>
              <a:pathLst>
                <a:path w="12701" h="626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1995" y="9430"/>
                  </a:lnTo>
                  <a:lnTo>
                    <a:pt x="7674" y="28644"/>
                  </a:lnTo>
                  <a:lnTo>
                    <a:pt x="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81"/>
            <p:cNvSpPr/>
            <p:nvPr>
              <p:custDataLst>
                <p:tags r:id="rId66"/>
              </p:custDataLst>
            </p:nvPr>
          </p:nvSpPr>
          <p:spPr>
            <a:xfrm>
              <a:off x="10314813" y="3349141"/>
              <a:ext cx="149899" cy="412754"/>
            </a:xfrm>
            <a:custGeom>
              <a:avLst/>
              <a:gdLst/>
              <a:ahLst/>
              <a:cxnLst/>
              <a:rect l="0" t="0" r="0" b="0"/>
              <a:pathLst>
                <a:path w="149899" h="412754">
                  <a:moveTo>
                    <a:pt x="86487" y="3659"/>
                  </a:moveTo>
                  <a:lnTo>
                    <a:pt x="86487" y="3659"/>
                  </a:lnTo>
                  <a:lnTo>
                    <a:pt x="79744" y="288"/>
                  </a:lnTo>
                  <a:lnTo>
                    <a:pt x="77053" y="0"/>
                  </a:lnTo>
                  <a:lnTo>
                    <a:pt x="72182" y="1563"/>
                  </a:lnTo>
                  <a:lnTo>
                    <a:pt x="42393" y="39688"/>
                  </a:lnTo>
                  <a:lnTo>
                    <a:pt x="24454" y="77975"/>
                  </a:lnTo>
                  <a:lnTo>
                    <a:pt x="8748" y="123074"/>
                  </a:lnTo>
                  <a:lnTo>
                    <a:pt x="0" y="158324"/>
                  </a:lnTo>
                  <a:lnTo>
                    <a:pt x="71" y="178938"/>
                  </a:lnTo>
                  <a:lnTo>
                    <a:pt x="4806" y="202211"/>
                  </a:lnTo>
                  <a:lnTo>
                    <a:pt x="17259" y="221021"/>
                  </a:lnTo>
                  <a:lnTo>
                    <a:pt x="33846" y="234320"/>
                  </a:lnTo>
                  <a:lnTo>
                    <a:pt x="50626" y="240230"/>
                  </a:lnTo>
                  <a:lnTo>
                    <a:pt x="86052" y="236816"/>
                  </a:lnTo>
                  <a:lnTo>
                    <a:pt x="110974" y="226867"/>
                  </a:lnTo>
                  <a:lnTo>
                    <a:pt x="134038" y="208240"/>
                  </a:lnTo>
                  <a:lnTo>
                    <a:pt x="142898" y="196654"/>
                  </a:lnTo>
                  <a:lnTo>
                    <a:pt x="145261" y="191589"/>
                  </a:lnTo>
                  <a:lnTo>
                    <a:pt x="146004" y="182198"/>
                  </a:lnTo>
                  <a:lnTo>
                    <a:pt x="145216" y="177718"/>
                  </a:lnTo>
                  <a:lnTo>
                    <a:pt x="140575" y="168978"/>
                  </a:lnTo>
                  <a:lnTo>
                    <a:pt x="137363" y="164672"/>
                  </a:lnTo>
                  <a:lnTo>
                    <a:pt x="133104" y="161801"/>
                  </a:lnTo>
                  <a:lnTo>
                    <a:pt x="122729" y="158611"/>
                  </a:lnTo>
                  <a:lnTo>
                    <a:pt x="117704" y="159172"/>
                  </a:lnTo>
                  <a:lnTo>
                    <a:pt x="91791" y="173959"/>
                  </a:lnTo>
                  <a:lnTo>
                    <a:pt x="85317" y="181889"/>
                  </a:lnTo>
                  <a:lnTo>
                    <a:pt x="83590" y="185979"/>
                  </a:lnTo>
                  <a:lnTo>
                    <a:pt x="83850" y="189411"/>
                  </a:lnTo>
                  <a:lnTo>
                    <a:pt x="85434" y="192404"/>
                  </a:lnTo>
                  <a:lnTo>
                    <a:pt x="87902" y="195106"/>
                  </a:lnTo>
                  <a:lnTo>
                    <a:pt x="96289" y="198108"/>
                  </a:lnTo>
                  <a:lnTo>
                    <a:pt x="105660" y="198736"/>
                  </a:lnTo>
                  <a:lnTo>
                    <a:pt x="139095" y="194224"/>
                  </a:lnTo>
                  <a:lnTo>
                    <a:pt x="140609" y="196319"/>
                  </a:lnTo>
                  <a:lnTo>
                    <a:pt x="148486" y="240283"/>
                  </a:lnTo>
                  <a:lnTo>
                    <a:pt x="149542" y="277205"/>
                  </a:lnTo>
                  <a:lnTo>
                    <a:pt x="149898" y="324236"/>
                  </a:lnTo>
                  <a:lnTo>
                    <a:pt x="144195" y="366086"/>
                  </a:lnTo>
                  <a:lnTo>
                    <a:pt x="137771" y="382049"/>
                  </a:lnTo>
                  <a:lnTo>
                    <a:pt x="119478" y="402936"/>
                  </a:lnTo>
                  <a:lnTo>
                    <a:pt x="107969" y="410421"/>
                  </a:lnTo>
                  <a:lnTo>
                    <a:pt x="102926" y="412417"/>
                  </a:lnTo>
                  <a:lnTo>
                    <a:pt x="91675" y="412753"/>
                  </a:lnTo>
                  <a:lnTo>
                    <a:pt x="85713" y="411855"/>
                  </a:lnTo>
                  <a:lnTo>
                    <a:pt x="81032" y="409140"/>
                  </a:lnTo>
                  <a:lnTo>
                    <a:pt x="73949" y="400478"/>
                  </a:lnTo>
                  <a:lnTo>
                    <a:pt x="69367" y="376959"/>
                  </a:lnTo>
                  <a:lnTo>
                    <a:pt x="71379" y="351020"/>
                  </a:lnTo>
                  <a:lnTo>
                    <a:pt x="80242" y="333960"/>
                  </a:lnTo>
                  <a:lnTo>
                    <a:pt x="99187" y="30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382"/>
            <p:cNvSpPr/>
            <p:nvPr>
              <p:custDataLst>
                <p:tags r:id="rId67"/>
              </p:custDataLst>
            </p:nvPr>
          </p:nvSpPr>
          <p:spPr>
            <a:xfrm>
              <a:off x="9690608" y="3294866"/>
              <a:ext cx="437643" cy="246733"/>
            </a:xfrm>
            <a:custGeom>
              <a:avLst/>
              <a:gdLst/>
              <a:ahLst/>
              <a:cxnLst/>
              <a:rect l="0" t="0" r="0" b="0"/>
              <a:pathLst>
                <a:path w="437643" h="246733">
                  <a:moveTo>
                    <a:pt x="69342" y="172234"/>
                  </a:moveTo>
                  <a:lnTo>
                    <a:pt x="69342" y="172234"/>
                  </a:lnTo>
                  <a:lnTo>
                    <a:pt x="68637" y="138635"/>
                  </a:lnTo>
                  <a:lnTo>
                    <a:pt x="65971" y="130019"/>
                  </a:lnTo>
                  <a:lnTo>
                    <a:pt x="64272" y="127158"/>
                  </a:lnTo>
                  <a:lnTo>
                    <a:pt x="60504" y="123978"/>
                  </a:lnTo>
                  <a:lnTo>
                    <a:pt x="52714" y="124446"/>
                  </a:lnTo>
                  <a:lnTo>
                    <a:pt x="47673" y="125558"/>
                  </a:lnTo>
                  <a:lnTo>
                    <a:pt x="30466" y="137237"/>
                  </a:lnTo>
                  <a:lnTo>
                    <a:pt x="15333" y="154103"/>
                  </a:lnTo>
                  <a:lnTo>
                    <a:pt x="5283" y="179248"/>
                  </a:lnTo>
                  <a:lnTo>
                    <a:pt x="0" y="215793"/>
                  </a:lnTo>
                  <a:lnTo>
                    <a:pt x="1242" y="218207"/>
                  </a:lnTo>
                  <a:lnTo>
                    <a:pt x="3482" y="219816"/>
                  </a:lnTo>
                  <a:lnTo>
                    <a:pt x="6385" y="220888"/>
                  </a:lnTo>
                  <a:lnTo>
                    <a:pt x="13374" y="220199"/>
                  </a:lnTo>
                  <a:lnTo>
                    <a:pt x="17213" y="219027"/>
                  </a:lnTo>
                  <a:lnTo>
                    <a:pt x="20478" y="216129"/>
                  </a:lnTo>
                  <a:lnTo>
                    <a:pt x="45086" y="178706"/>
                  </a:lnTo>
                  <a:lnTo>
                    <a:pt x="46821" y="177255"/>
                  </a:lnTo>
                  <a:lnTo>
                    <a:pt x="47977" y="176992"/>
                  </a:lnTo>
                  <a:lnTo>
                    <a:pt x="48749" y="177523"/>
                  </a:lnTo>
                  <a:lnTo>
                    <a:pt x="49835" y="185011"/>
                  </a:lnTo>
                  <a:lnTo>
                    <a:pt x="50970" y="213271"/>
                  </a:lnTo>
                  <a:lnTo>
                    <a:pt x="53651" y="218224"/>
                  </a:lnTo>
                  <a:lnTo>
                    <a:pt x="55354" y="219828"/>
                  </a:lnTo>
                  <a:lnTo>
                    <a:pt x="59127" y="221609"/>
                  </a:lnTo>
                  <a:lnTo>
                    <a:pt x="61827" y="220673"/>
                  </a:lnTo>
                  <a:lnTo>
                    <a:pt x="68589" y="215870"/>
                  </a:lnTo>
                  <a:lnTo>
                    <a:pt x="104290" y="168810"/>
                  </a:lnTo>
                  <a:lnTo>
                    <a:pt x="122679" y="125530"/>
                  </a:lnTo>
                  <a:lnTo>
                    <a:pt x="137393" y="85188"/>
                  </a:lnTo>
                  <a:lnTo>
                    <a:pt x="147303" y="46463"/>
                  </a:lnTo>
                  <a:lnTo>
                    <a:pt x="156957" y="2724"/>
                  </a:lnTo>
                  <a:lnTo>
                    <a:pt x="156680" y="666"/>
                  </a:lnTo>
                  <a:lnTo>
                    <a:pt x="155789" y="0"/>
                  </a:lnTo>
                  <a:lnTo>
                    <a:pt x="154490" y="261"/>
                  </a:lnTo>
                  <a:lnTo>
                    <a:pt x="149291" y="10742"/>
                  </a:lnTo>
                  <a:lnTo>
                    <a:pt x="141213" y="52819"/>
                  </a:lnTo>
                  <a:lnTo>
                    <a:pt x="134930" y="90050"/>
                  </a:lnTo>
                  <a:lnTo>
                    <a:pt x="128368" y="133031"/>
                  </a:lnTo>
                  <a:lnTo>
                    <a:pt x="126739" y="175878"/>
                  </a:lnTo>
                  <a:lnTo>
                    <a:pt x="128423" y="211341"/>
                  </a:lnTo>
                  <a:lnTo>
                    <a:pt x="129896" y="217355"/>
                  </a:lnTo>
                  <a:lnTo>
                    <a:pt x="132289" y="221365"/>
                  </a:lnTo>
                  <a:lnTo>
                    <a:pt x="135295" y="224038"/>
                  </a:lnTo>
                  <a:lnTo>
                    <a:pt x="138711" y="225819"/>
                  </a:lnTo>
                  <a:lnTo>
                    <a:pt x="143104" y="224891"/>
                  </a:lnTo>
                  <a:lnTo>
                    <a:pt x="171457" y="205927"/>
                  </a:lnTo>
                  <a:lnTo>
                    <a:pt x="207305" y="162672"/>
                  </a:lnTo>
                  <a:lnTo>
                    <a:pt x="207884" y="163037"/>
                  </a:lnTo>
                  <a:lnTo>
                    <a:pt x="208270" y="163986"/>
                  </a:lnTo>
                  <a:lnTo>
                    <a:pt x="194096" y="210615"/>
                  </a:lnTo>
                  <a:lnTo>
                    <a:pt x="193696" y="219396"/>
                  </a:lnTo>
                  <a:lnTo>
                    <a:pt x="194579" y="222725"/>
                  </a:lnTo>
                  <a:lnTo>
                    <a:pt x="196577" y="224945"/>
                  </a:lnTo>
                  <a:lnTo>
                    <a:pt x="202561" y="227411"/>
                  </a:lnTo>
                  <a:lnTo>
                    <a:pt x="209925" y="226625"/>
                  </a:lnTo>
                  <a:lnTo>
                    <a:pt x="217901" y="223219"/>
                  </a:lnTo>
                  <a:lnTo>
                    <a:pt x="242097" y="202197"/>
                  </a:lnTo>
                  <a:lnTo>
                    <a:pt x="257959" y="181307"/>
                  </a:lnTo>
                  <a:lnTo>
                    <a:pt x="258587" y="181105"/>
                  </a:lnTo>
                  <a:lnTo>
                    <a:pt x="259006" y="181676"/>
                  </a:lnTo>
                  <a:lnTo>
                    <a:pt x="259678" y="187661"/>
                  </a:lnTo>
                  <a:lnTo>
                    <a:pt x="259827" y="208642"/>
                  </a:lnTo>
                  <a:lnTo>
                    <a:pt x="261243" y="212028"/>
                  </a:lnTo>
                  <a:lnTo>
                    <a:pt x="266580" y="217672"/>
                  </a:lnTo>
                  <a:lnTo>
                    <a:pt x="277418" y="220651"/>
                  </a:lnTo>
                  <a:lnTo>
                    <a:pt x="284260" y="221445"/>
                  </a:lnTo>
                  <a:lnTo>
                    <a:pt x="295624" y="218565"/>
                  </a:lnTo>
                  <a:lnTo>
                    <a:pt x="340097" y="197242"/>
                  </a:lnTo>
                  <a:lnTo>
                    <a:pt x="352661" y="188993"/>
                  </a:lnTo>
                  <a:lnTo>
                    <a:pt x="372401" y="164607"/>
                  </a:lnTo>
                  <a:lnTo>
                    <a:pt x="376896" y="154497"/>
                  </a:lnTo>
                  <a:lnTo>
                    <a:pt x="378094" y="149826"/>
                  </a:lnTo>
                  <a:lnTo>
                    <a:pt x="377482" y="147418"/>
                  </a:lnTo>
                  <a:lnTo>
                    <a:pt x="375664" y="146518"/>
                  </a:lnTo>
                  <a:lnTo>
                    <a:pt x="373039" y="146623"/>
                  </a:lnTo>
                  <a:lnTo>
                    <a:pt x="366362" y="152385"/>
                  </a:lnTo>
                  <a:lnTo>
                    <a:pt x="350575" y="173330"/>
                  </a:lnTo>
                  <a:lnTo>
                    <a:pt x="341446" y="198351"/>
                  </a:lnTo>
                  <a:lnTo>
                    <a:pt x="340326" y="212299"/>
                  </a:lnTo>
                  <a:lnTo>
                    <a:pt x="341015" y="217994"/>
                  </a:lnTo>
                  <a:lnTo>
                    <a:pt x="345542" y="228084"/>
                  </a:lnTo>
                  <a:lnTo>
                    <a:pt x="348726" y="232751"/>
                  </a:lnTo>
                  <a:lnTo>
                    <a:pt x="361669" y="239817"/>
                  </a:lnTo>
                  <a:lnTo>
                    <a:pt x="391982" y="246732"/>
                  </a:lnTo>
                  <a:lnTo>
                    <a:pt x="437642" y="24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83"/>
            <p:cNvSpPr/>
            <p:nvPr>
              <p:custDataLst>
                <p:tags r:id="rId68"/>
              </p:custDataLst>
            </p:nvPr>
          </p:nvSpPr>
          <p:spPr>
            <a:xfrm>
              <a:off x="9569450" y="3416300"/>
              <a:ext cx="101601" cy="120689"/>
            </a:xfrm>
            <a:custGeom>
              <a:avLst/>
              <a:gdLst/>
              <a:ahLst/>
              <a:cxnLst/>
              <a:rect l="0" t="0" r="0" b="0"/>
              <a:pathLst>
                <a:path w="101601" h="120689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3370" y="883"/>
                  </a:lnTo>
                  <a:lnTo>
                    <a:pt x="3658" y="1294"/>
                  </a:lnTo>
                  <a:lnTo>
                    <a:pt x="1397" y="5949"/>
                  </a:lnTo>
                  <a:lnTo>
                    <a:pt x="621" y="12286"/>
                  </a:lnTo>
                  <a:lnTo>
                    <a:pt x="14360" y="53810"/>
                  </a:lnTo>
                  <a:lnTo>
                    <a:pt x="37273" y="98512"/>
                  </a:lnTo>
                  <a:lnTo>
                    <a:pt x="51499" y="119648"/>
                  </a:lnTo>
                  <a:lnTo>
                    <a:pt x="54794" y="120688"/>
                  </a:lnTo>
                  <a:lnTo>
                    <a:pt x="58402" y="119969"/>
                  </a:lnTo>
                  <a:lnTo>
                    <a:pt x="62218" y="118080"/>
                  </a:lnTo>
                  <a:lnTo>
                    <a:pt x="64762" y="114703"/>
                  </a:lnTo>
                  <a:lnTo>
                    <a:pt x="76459" y="68326"/>
                  </a:lnTo>
                  <a:lnTo>
                    <a:pt x="86818" y="22063"/>
                  </a:lnTo>
                  <a:lnTo>
                    <a:pt x="93144" y="71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84"/>
            <p:cNvSpPr/>
            <p:nvPr>
              <p:custDataLst>
                <p:tags r:id="rId69"/>
              </p:custDataLst>
            </p:nvPr>
          </p:nvSpPr>
          <p:spPr>
            <a:xfrm>
              <a:off x="9093964" y="3247143"/>
              <a:ext cx="303207" cy="277108"/>
            </a:xfrm>
            <a:custGeom>
              <a:avLst/>
              <a:gdLst/>
              <a:ahLst/>
              <a:cxnLst/>
              <a:rect l="0" t="0" r="0" b="0"/>
              <a:pathLst>
                <a:path w="303207" h="277108">
                  <a:moveTo>
                    <a:pt x="75436" y="150107"/>
                  </a:moveTo>
                  <a:lnTo>
                    <a:pt x="75436" y="150107"/>
                  </a:lnTo>
                  <a:lnTo>
                    <a:pt x="80903" y="139172"/>
                  </a:lnTo>
                  <a:lnTo>
                    <a:pt x="75748" y="136310"/>
                  </a:lnTo>
                  <a:lnTo>
                    <a:pt x="61935" y="132095"/>
                  </a:lnTo>
                  <a:lnTo>
                    <a:pt x="51289" y="131364"/>
                  </a:lnTo>
                  <a:lnTo>
                    <a:pt x="41420" y="136838"/>
                  </a:lnTo>
                  <a:lnTo>
                    <a:pt x="25846" y="151820"/>
                  </a:lnTo>
                  <a:lnTo>
                    <a:pt x="7941" y="179216"/>
                  </a:lnTo>
                  <a:lnTo>
                    <a:pt x="955" y="214758"/>
                  </a:lnTo>
                  <a:lnTo>
                    <a:pt x="0" y="227289"/>
                  </a:lnTo>
                  <a:lnTo>
                    <a:pt x="1861" y="232606"/>
                  </a:lnTo>
                  <a:lnTo>
                    <a:pt x="9576" y="242277"/>
                  </a:lnTo>
                  <a:lnTo>
                    <a:pt x="18177" y="247516"/>
                  </a:lnTo>
                  <a:lnTo>
                    <a:pt x="22447" y="248913"/>
                  </a:lnTo>
                  <a:lnTo>
                    <a:pt x="32835" y="248584"/>
                  </a:lnTo>
                  <a:lnTo>
                    <a:pt x="56229" y="240669"/>
                  </a:lnTo>
                  <a:lnTo>
                    <a:pt x="99848" y="217354"/>
                  </a:lnTo>
                  <a:lnTo>
                    <a:pt x="127164" y="195924"/>
                  </a:lnTo>
                  <a:lnTo>
                    <a:pt x="136610" y="184636"/>
                  </a:lnTo>
                  <a:lnTo>
                    <a:pt x="135268" y="183004"/>
                  </a:lnTo>
                  <a:lnTo>
                    <a:pt x="128134" y="179309"/>
                  </a:lnTo>
                  <a:lnTo>
                    <a:pt x="119788" y="179078"/>
                  </a:lnTo>
                  <a:lnTo>
                    <a:pt x="115588" y="180004"/>
                  </a:lnTo>
                  <a:lnTo>
                    <a:pt x="107157" y="186678"/>
                  </a:lnTo>
                  <a:lnTo>
                    <a:pt x="93617" y="204838"/>
                  </a:lnTo>
                  <a:lnTo>
                    <a:pt x="89759" y="217751"/>
                  </a:lnTo>
                  <a:lnTo>
                    <a:pt x="90739" y="226267"/>
                  </a:lnTo>
                  <a:lnTo>
                    <a:pt x="91988" y="230514"/>
                  </a:lnTo>
                  <a:lnTo>
                    <a:pt x="94233" y="233345"/>
                  </a:lnTo>
                  <a:lnTo>
                    <a:pt x="100488" y="236490"/>
                  </a:lnTo>
                  <a:lnTo>
                    <a:pt x="103427" y="236624"/>
                  </a:lnTo>
                  <a:lnTo>
                    <a:pt x="108572" y="234890"/>
                  </a:lnTo>
                  <a:lnTo>
                    <a:pt x="136340" y="216686"/>
                  </a:lnTo>
                  <a:lnTo>
                    <a:pt x="137205" y="217071"/>
                  </a:lnTo>
                  <a:lnTo>
                    <a:pt x="137782" y="218033"/>
                  </a:lnTo>
                  <a:lnTo>
                    <a:pt x="139413" y="229011"/>
                  </a:lnTo>
                  <a:lnTo>
                    <a:pt x="143916" y="238705"/>
                  </a:lnTo>
                  <a:lnTo>
                    <a:pt x="144373" y="240922"/>
                  </a:lnTo>
                  <a:lnTo>
                    <a:pt x="146088" y="242400"/>
                  </a:lnTo>
                  <a:lnTo>
                    <a:pt x="151758" y="244043"/>
                  </a:lnTo>
                  <a:lnTo>
                    <a:pt x="169624" y="238226"/>
                  </a:lnTo>
                  <a:lnTo>
                    <a:pt x="208693" y="206631"/>
                  </a:lnTo>
                  <a:lnTo>
                    <a:pt x="234167" y="179616"/>
                  </a:lnTo>
                  <a:lnTo>
                    <a:pt x="262563" y="133689"/>
                  </a:lnTo>
                  <a:lnTo>
                    <a:pt x="284868" y="86604"/>
                  </a:lnTo>
                  <a:lnTo>
                    <a:pt x="299832" y="43332"/>
                  </a:lnTo>
                  <a:lnTo>
                    <a:pt x="303206" y="16989"/>
                  </a:lnTo>
                  <a:lnTo>
                    <a:pt x="299904" y="6041"/>
                  </a:lnTo>
                  <a:lnTo>
                    <a:pt x="297048" y="1147"/>
                  </a:lnTo>
                  <a:lnTo>
                    <a:pt x="293733" y="0"/>
                  </a:lnTo>
                  <a:lnTo>
                    <a:pt x="290111" y="1352"/>
                  </a:lnTo>
                  <a:lnTo>
                    <a:pt x="286286" y="4370"/>
                  </a:lnTo>
                  <a:lnTo>
                    <a:pt x="280155" y="17131"/>
                  </a:lnTo>
                  <a:lnTo>
                    <a:pt x="267098" y="60811"/>
                  </a:lnTo>
                  <a:lnTo>
                    <a:pt x="258440" y="102561"/>
                  </a:lnTo>
                  <a:lnTo>
                    <a:pt x="251407" y="146210"/>
                  </a:lnTo>
                  <a:lnTo>
                    <a:pt x="248225" y="187052"/>
                  </a:lnTo>
                  <a:lnTo>
                    <a:pt x="243912" y="229335"/>
                  </a:lnTo>
                  <a:lnTo>
                    <a:pt x="244907" y="256289"/>
                  </a:lnTo>
                  <a:lnTo>
                    <a:pt x="259586" y="27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385"/>
            <p:cNvSpPr/>
            <p:nvPr>
              <p:custDataLst>
                <p:tags r:id="rId70"/>
              </p:custDataLst>
            </p:nvPr>
          </p:nvSpPr>
          <p:spPr>
            <a:xfrm>
              <a:off x="9042400" y="33337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386"/>
            <p:cNvSpPr/>
            <p:nvPr>
              <p:custDataLst>
                <p:tags r:id="rId71"/>
              </p:custDataLst>
            </p:nvPr>
          </p:nvSpPr>
          <p:spPr>
            <a:xfrm>
              <a:off x="9004300" y="33845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391" y="414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87"/>
            <p:cNvSpPr/>
            <p:nvPr>
              <p:custDataLst>
                <p:tags r:id="rId72"/>
              </p:custDataLst>
            </p:nvPr>
          </p:nvSpPr>
          <p:spPr>
            <a:xfrm>
              <a:off x="8867149" y="3365500"/>
              <a:ext cx="99052" cy="19051"/>
            </a:xfrm>
            <a:custGeom>
              <a:avLst/>
              <a:gdLst/>
              <a:ahLst/>
              <a:cxnLst/>
              <a:rect l="0" t="0" r="0" b="0"/>
              <a:pathLst>
                <a:path w="99052" h="19051">
                  <a:moveTo>
                    <a:pt x="29201" y="19050"/>
                  </a:moveTo>
                  <a:lnTo>
                    <a:pt x="29201" y="19050"/>
                  </a:lnTo>
                  <a:lnTo>
                    <a:pt x="0" y="12961"/>
                  </a:lnTo>
                  <a:lnTo>
                    <a:pt x="43751" y="8340"/>
                  </a:lnTo>
                  <a:lnTo>
                    <a:pt x="99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388"/>
            <p:cNvSpPr/>
            <p:nvPr>
              <p:custDataLst>
                <p:tags r:id="rId73"/>
              </p:custDataLst>
            </p:nvPr>
          </p:nvSpPr>
          <p:spPr>
            <a:xfrm>
              <a:off x="8878833" y="3223319"/>
              <a:ext cx="71688" cy="260593"/>
            </a:xfrm>
            <a:custGeom>
              <a:avLst/>
              <a:gdLst/>
              <a:ahLst/>
              <a:cxnLst/>
              <a:rect l="0" t="0" r="0" b="0"/>
              <a:pathLst>
                <a:path w="71688" h="260593">
                  <a:moveTo>
                    <a:pt x="68317" y="15181"/>
                  </a:moveTo>
                  <a:lnTo>
                    <a:pt x="68317" y="15181"/>
                  </a:lnTo>
                  <a:lnTo>
                    <a:pt x="71687" y="8439"/>
                  </a:lnTo>
                  <a:lnTo>
                    <a:pt x="71270" y="5747"/>
                  </a:lnTo>
                  <a:lnTo>
                    <a:pt x="69580" y="3248"/>
                  </a:lnTo>
                  <a:lnTo>
                    <a:pt x="67042" y="876"/>
                  </a:lnTo>
                  <a:lnTo>
                    <a:pt x="65351" y="0"/>
                  </a:lnTo>
                  <a:lnTo>
                    <a:pt x="64223" y="121"/>
                  </a:lnTo>
                  <a:lnTo>
                    <a:pt x="63471" y="908"/>
                  </a:lnTo>
                  <a:lnTo>
                    <a:pt x="53261" y="41067"/>
                  </a:lnTo>
                  <a:lnTo>
                    <a:pt x="39741" y="86079"/>
                  </a:lnTo>
                  <a:lnTo>
                    <a:pt x="27550" y="133669"/>
                  </a:lnTo>
                  <a:lnTo>
                    <a:pt x="12236" y="177548"/>
                  </a:lnTo>
                  <a:lnTo>
                    <a:pt x="1918" y="223329"/>
                  </a:lnTo>
                  <a:lnTo>
                    <a:pt x="0" y="240336"/>
                  </a:lnTo>
                  <a:lnTo>
                    <a:pt x="900" y="246423"/>
                  </a:lnTo>
                  <a:lnTo>
                    <a:pt x="5663" y="255068"/>
                  </a:lnTo>
                  <a:lnTo>
                    <a:pt x="12483" y="259381"/>
                  </a:lnTo>
                  <a:lnTo>
                    <a:pt x="16278" y="260531"/>
                  </a:lnTo>
                  <a:lnTo>
                    <a:pt x="19513" y="260592"/>
                  </a:lnTo>
                  <a:lnTo>
                    <a:pt x="24989" y="258779"/>
                  </a:lnTo>
                  <a:lnTo>
                    <a:pt x="55617" y="22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89"/>
            <p:cNvSpPr/>
            <p:nvPr>
              <p:custDataLst>
                <p:tags r:id="rId74"/>
              </p:custDataLst>
            </p:nvPr>
          </p:nvSpPr>
          <p:spPr>
            <a:xfrm>
              <a:off x="8801100" y="33083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90"/>
            <p:cNvSpPr/>
            <p:nvPr>
              <p:custDataLst>
                <p:tags r:id="rId75"/>
              </p:custDataLst>
            </p:nvPr>
          </p:nvSpPr>
          <p:spPr>
            <a:xfrm>
              <a:off x="8769350" y="3378200"/>
              <a:ext cx="5594" cy="82551"/>
            </a:xfrm>
            <a:custGeom>
              <a:avLst/>
              <a:gdLst/>
              <a:ahLst/>
              <a:cxnLst/>
              <a:rect l="0" t="0" r="0" b="0"/>
              <a:pathLst>
                <a:path w="5594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5593" y="609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91"/>
            <p:cNvSpPr/>
            <p:nvPr>
              <p:custDataLst>
                <p:tags r:id="rId76"/>
              </p:custDataLst>
            </p:nvPr>
          </p:nvSpPr>
          <p:spPr>
            <a:xfrm>
              <a:off x="8636000" y="3366383"/>
              <a:ext cx="88901" cy="108600"/>
            </a:xfrm>
            <a:custGeom>
              <a:avLst/>
              <a:gdLst/>
              <a:ahLst/>
              <a:cxnLst/>
              <a:rect l="0" t="0" r="0" b="0"/>
              <a:pathLst>
                <a:path w="88901" h="10860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15901" y="10841"/>
                  </a:lnTo>
                  <a:lnTo>
                    <a:pt x="32755" y="39928"/>
                  </a:lnTo>
                  <a:lnTo>
                    <a:pt x="39887" y="63812"/>
                  </a:lnTo>
                  <a:lnTo>
                    <a:pt x="38581" y="99872"/>
                  </a:lnTo>
                  <a:lnTo>
                    <a:pt x="36433" y="105750"/>
                  </a:lnTo>
                  <a:lnTo>
                    <a:pt x="34872" y="108306"/>
                  </a:lnTo>
                  <a:lnTo>
                    <a:pt x="33831" y="108599"/>
                  </a:lnTo>
                  <a:lnTo>
                    <a:pt x="33138" y="107382"/>
                  </a:lnTo>
                  <a:lnTo>
                    <a:pt x="32024" y="91921"/>
                  </a:lnTo>
                  <a:lnTo>
                    <a:pt x="38693" y="54124"/>
                  </a:lnTo>
                  <a:lnTo>
                    <a:pt x="44007" y="42615"/>
                  </a:lnTo>
                  <a:lnTo>
                    <a:pt x="58195" y="25646"/>
                  </a:lnTo>
                  <a:lnTo>
                    <a:pt x="88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92"/>
            <p:cNvSpPr/>
            <p:nvPr>
              <p:custDataLst>
                <p:tags r:id="rId77"/>
              </p:custDataLst>
            </p:nvPr>
          </p:nvSpPr>
          <p:spPr>
            <a:xfrm>
              <a:off x="8479917" y="3341060"/>
              <a:ext cx="98934" cy="152443"/>
            </a:xfrm>
            <a:custGeom>
              <a:avLst/>
              <a:gdLst/>
              <a:ahLst/>
              <a:cxnLst/>
              <a:rect l="0" t="0" r="0" b="0"/>
              <a:pathLst>
                <a:path w="98934" h="152443">
                  <a:moveTo>
                    <a:pt x="98933" y="11740"/>
                  </a:moveTo>
                  <a:lnTo>
                    <a:pt x="98933" y="11740"/>
                  </a:lnTo>
                  <a:lnTo>
                    <a:pt x="95562" y="11740"/>
                  </a:lnTo>
                  <a:lnTo>
                    <a:pt x="94569" y="11034"/>
                  </a:lnTo>
                  <a:lnTo>
                    <a:pt x="93906" y="9858"/>
                  </a:lnTo>
                  <a:lnTo>
                    <a:pt x="93465" y="8369"/>
                  </a:lnTo>
                  <a:lnTo>
                    <a:pt x="92465" y="7376"/>
                  </a:lnTo>
                  <a:lnTo>
                    <a:pt x="85792" y="3901"/>
                  </a:lnTo>
                  <a:lnTo>
                    <a:pt x="83823" y="2280"/>
                  </a:lnTo>
                  <a:lnTo>
                    <a:pt x="70937" y="0"/>
                  </a:lnTo>
                  <a:lnTo>
                    <a:pt x="57084" y="2695"/>
                  </a:lnTo>
                  <a:lnTo>
                    <a:pt x="37301" y="14705"/>
                  </a:lnTo>
                  <a:lnTo>
                    <a:pt x="20308" y="31668"/>
                  </a:lnTo>
                  <a:lnTo>
                    <a:pt x="6336" y="60213"/>
                  </a:lnTo>
                  <a:lnTo>
                    <a:pt x="0" y="92111"/>
                  </a:lnTo>
                  <a:lnTo>
                    <a:pt x="1495" y="117163"/>
                  </a:lnTo>
                  <a:lnTo>
                    <a:pt x="10236" y="131266"/>
                  </a:lnTo>
                  <a:lnTo>
                    <a:pt x="16518" y="137991"/>
                  </a:lnTo>
                  <a:lnTo>
                    <a:pt x="32905" y="147344"/>
                  </a:lnTo>
                  <a:lnTo>
                    <a:pt x="51949" y="152442"/>
                  </a:lnTo>
                  <a:lnTo>
                    <a:pt x="98933" y="15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93"/>
            <p:cNvSpPr/>
            <p:nvPr>
              <p:custDataLst>
                <p:tags r:id="rId78"/>
              </p:custDataLst>
            </p:nvPr>
          </p:nvSpPr>
          <p:spPr>
            <a:xfrm>
              <a:off x="8480780" y="3162300"/>
              <a:ext cx="352071" cy="12192"/>
            </a:xfrm>
            <a:custGeom>
              <a:avLst/>
              <a:gdLst/>
              <a:ahLst/>
              <a:cxnLst/>
              <a:rect l="0" t="0" r="0" b="0"/>
              <a:pathLst>
                <a:path w="352071" h="12192">
                  <a:moveTo>
                    <a:pt x="21870" y="0"/>
                  </a:moveTo>
                  <a:lnTo>
                    <a:pt x="21870" y="0"/>
                  </a:lnTo>
                  <a:lnTo>
                    <a:pt x="4414" y="5069"/>
                  </a:lnTo>
                  <a:lnTo>
                    <a:pt x="0" y="8838"/>
                  </a:lnTo>
                  <a:lnTo>
                    <a:pt x="11209" y="10984"/>
                  </a:lnTo>
                  <a:lnTo>
                    <a:pt x="47168" y="12191"/>
                  </a:lnTo>
                  <a:lnTo>
                    <a:pt x="79680" y="11768"/>
                  </a:lnTo>
                  <a:lnTo>
                    <a:pt x="120000" y="9229"/>
                  </a:lnTo>
                  <a:lnTo>
                    <a:pt x="166108" y="7203"/>
                  </a:lnTo>
                  <a:lnTo>
                    <a:pt x="205483" y="6603"/>
                  </a:lnTo>
                  <a:lnTo>
                    <a:pt x="240589" y="6425"/>
                  </a:lnTo>
                  <a:lnTo>
                    <a:pt x="271949" y="6383"/>
                  </a:lnTo>
                  <a:lnTo>
                    <a:pt x="3520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94"/>
            <p:cNvSpPr/>
            <p:nvPr>
              <p:custDataLst>
                <p:tags r:id="rId79"/>
              </p:custDataLst>
            </p:nvPr>
          </p:nvSpPr>
          <p:spPr>
            <a:xfrm>
              <a:off x="8490833" y="3098800"/>
              <a:ext cx="259468" cy="12701"/>
            </a:xfrm>
            <a:custGeom>
              <a:avLst/>
              <a:gdLst/>
              <a:ahLst/>
              <a:cxnLst/>
              <a:rect l="0" t="0" r="0" b="0"/>
              <a:pathLst>
                <a:path w="2594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1108" y="4364"/>
                  </a:lnTo>
                  <a:lnTo>
                    <a:pt x="78586" y="5762"/>
                  </a:lnTo>
                  <a:lnTo>
                    <a:pt x="125439" y="6176"/>
                  </a:lnTo>
                  <a:lnTo>
                    <a:pt x="160880" y="6298"/>
                  </a:lnTo>
                  <a:lnTo>
                    <a:pt x="208503" y="8221"/>
                  </a:lnTo>
                  <a:lnTo>
                    <a:pt x="259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95"/>
            <p:cNvSpPr/>
            <p:nvPr>
              <p:custDataLst>
                <p:tags r:id="rId80"/>
              </p:custDataLst>
            </p:nvPr>
          </p:nvSpPr>
          <p:spPr>
            <a:xfrm>
              <a:off x="8506360" y="2693567"/>
              <a:ext cx="256641" cy="226162"/>
            </a:xfrm>
            <a:custGeom>
              <a:avLst/>
              <a:gdLst/>
              <a:ahLst/>
              <a:cxnLst/>
              <a:rect l="0" t="0" r="0" b="0"/>
              <a:pathLst>
                <a:path w="256641" h="226162">
                  <a:moveTo>
                    <a:pt x="135990" y="17883"/>
                  </a:moveTo>
                  <a:lnTo>
                    <a:pt x="135990" y="17883"/>
                  </a:lnTo>
                  <a:lnTo>
                    <a:pt x="141457" y="12416"/>
                  </a:lnTo>
                  <a:lnTo>
                    <a:pt x="142078" y="8423"/>
                  </a:lnTo>
                  <a:lnTo>
                    <a:pt x="140342" y="4742"/>
                  </a:lnTo>
                  <a:lnTo>
                    <a:pt x="138891" y="2772"/>
                  </a:lnTo>
                  <a:lnTo>
                    <a:pt x="131635" y="584"/>
                  </a:lnTo>
                  <a:lnTo>
                    <a:pt x="126736" y="0"/>
                  </a:lnTo>
                  <a:lnTo>
                    <a:pt x="106358" y="5921"/>
                  </a:lnTo>
                  <a:lnTo>
                    <a:pt x="78553" y="26339"/>
                  </a:lnTo>
                  <a:lnTo>
                    <a:pt x="33483" y="73460"/>
                  </a:lnTo>
                  <a:lnTo>
                    <a:pt x="4637" y="120112"/>
                  </a:lnTo>
                  <a:lnTo>
                    <a:pt x="0" y="132933"/>
                  </a:lnTo>
                  <a:lnTo>
                    <a:pt x="4131" y="161568"/>
                  </a:lnTo>
                  <a:lnTo>
                    <a:pt x="10921" y="183380"/>
                  </a:lnTo>
                  <a:lnTo>
                    <a:pt x="27514" y="202150"/>
                  </a:lnTo>
                  <a:lnTo>
                    <a:pt x="53676" y="217747"/>
                  </a:lnTo>
                  <a:lnTo>
                    <a:pt x="99896" y="225520"/>
                  </a:lnTo>
                  <a:lnTo>
                    <a:pt x="140739" y="226161"/>
                  </a:lnTo>
                  <a:lnTo>
                    <a:pt x="185298" y="222295"/>
                  </a:lnTo>
                  <a:lnTo>
                    <a:pt x="256640" y="20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2396"/>
          <p:cNvSpPr/>
          <p:nvPr>
            <p:custDataLst>
              <p:tags r:id="rId4"/>
            </p:custDataLst>
          </p:nvPr>
        </p:nvSpPr>
        <p:spPr>
          <a:xfrm>
            <a:off x="4419600" y="3696464"/>
            <a:ext cx="312665" cy="145287"/>
          </a:xfrm>
          <a:custGeom>
            <a:avLst/>
            <a:gdLst/>
            <a:ahLst/>
            <a:cxnLst/>
            <a:rect l="0" t="0" r="0" b="0"/>
            <a:pathLst>
              <a:path w="312665" h="145287">
                <a:moveTo>
                  <a:pt x="0" y="113536"/>
                </a:moveTo>
                <a:lnTo>
                  <a:pt x="0" y="113536"/>
                </a:lnTo>
                <a:lnTo>
                  <a:pt x="3371" y="113536"/>
                </a:lnTo>
                <a:lnTo>
                  <a:pt x="24498" y="104808"/>
                </a:lnTo>
                <a:lnTo>
                  <a:pt x="63310" y="101307"/>
                </a:lnTo>
                <a:lnTo>
                  <a:pt x="107110" y="96115"/>
                </a:lnTo>
                <a:lnTo>
                  <a:pt x="139092" y="92153"/>
                </a:lnTo>
                <a:lnTo>
                  <a:pt x="185459" y="85955"/>
                </a:lnTo>
                <a:lnTo>
                  <a:pt x="225801" y="81904"/>
                </a:lnTo>
                <a:lnTo>
                  <a:pt x="268727" y="69685"/>
                </a:lnTo>
                <a:lnTo>
                  <a:pt x="278184" y="63943"/>
                </a:lnTo>
                <a:lnTo>
                  <a:pt x="280706" y="61424"/>
                </a:lnTo>
                <a:lnTo>
                  <a:pt x="280271" y="58334"/>
                </a:lnTo>
                <a:lnTo>
                  <a:pt x="241260" y="12289"/>
                </a:lnTo>
                <a:lnTo>
                  <a:pt x="231101" y="1814"/>
                </a:lnTo>
                <a:lnTo>
                  <a:pt x="231678" y="954"/>
                </a:lnTo>
                <a:lnTo>
                  <a:pt x="236083" y="0"/>
                </a:lnTo>
                <a:lnTo>
                  <a:pt x="263986" y="13609"/>
                </a:lnTo>
                <a:lnTo>
                  <a:pt x="286469" y="28912"/>
                </a:lnTo>
                <a:lnTo>
                  <a:pt x="303602" y="49108"/>
                </a:lnTo>
                <a:lnTo>
                  <a:pt x="310853" y="62324"/>
                </a:lnTo>
                <a:lnTo>
                  <a:pt x="312664" y="77134"/>
                </a:lnTo>
                <a:lnTo>
                  <a:pt x="309717" y="97576"/>
                </a:lnTo>
                <a:lnTo>
                  <a:pt x="285750" y="1452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433"/>
          <p:cNvGrpSpPr/>
          <p:nvPr/>
        </p:nvGrpSpPr>
        <p:grpSpPr>
          <a:xfrm>
            <a:off x="4972050" y="3569479"/>
            <a:ext cx="177801" cy="265922"/>
            <a:chOff x="4972050" y="3569479"/>
            <a:chExt cx="177801" cy="265922"/>
          </a:xfrm>
        </p:grpSpPr>
        <p:sp>
          <p:nvSpPr>
            <p:cNvPr id="152" name="SMARTInkShape-2397"/>
            <p:cNvSpPr/>
            <p:nvPr>
              <p:custDataLst>
                <p:tags r:id="rId56"/>
              </p:custDataLst>
            </p:nvPr>
          </p:nvSpPr>
          <p:spPr>
            <a:xfrm>
              <a:off x="5049133" y="3740150"/>
              <a:ext cx="100718" cy="63501"/>
            </a:xfrm>
            <a:custGeom>
              <a:avLst/>
              <a:gdLst/>
              <a:ahLst/>
              <a:cxnLst/>
              <a:rect l="0" t="0" r="0" b="0"/>
              <a:pathLst>
                <a:path w="100718" h="63501">
                  <a:moveTo>
                    <a:pt x="5467" y="63500"/>
                  </a:moveTo>
                  <a:lnTo>
                    <a:pt x="5467" y="63500"/>
                  </a:lnTo>
                  <a:lnTo>
                    <a:pt x="5467" y="60129"/>
                  </a:lnTo>
                  <a:lnTo>
                    <a:pt x="0" y="46477"/>
                  </a:lnTo>
                  <a:lnTo>
                    <a:pt x="2749" y="38309"/>
                  </a:lnTo>
                  <a:lnTo>
                    <a:pt x="8022" y="32784"/>
                  </a:lnTo>
                  <a:lnTo>
                    <a:pt x="29647" y="20117"/>
                  </a:lnTo>
                  <a:lnTo>
                    <a:pt x="69118" y="9096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98"/>
            <p:cNvSpPr/>
            <p:nvPr>
              <p:custDataLst>
                <p:tags r:id="rId57"/>
              </p:custDataLst>
            </p:nvPr>
          </p:nvSpPr>
          <p:spPr>
            <a:xfrm>
              <a:off x="5076148" y="3569479"/>
              <a:ext cx="58024" cy="265922"/>
            </a:xfrm>
            <a:custGeom>
              <a:avLst/>
              <a:gdLst/>
              <a:ahLst/>
              <a:cxnLst/>
              <a:rect l="0" t="0" r="0" b="0"/>
              <a:pathLst>
                <a:path w="58024" h="265922">
                  <a:moveTo>
                    <a:pt x="54652" y="37321"/>
                  </a:moveTo>
                  <a:lnTo>
                    <a:pt x="54652" y="37321"/>
                  </a:lnTo>
                  <a:lnTo>
                    <a:pt x="58023" y="33950"/>
                  </a:lnTo>
                  <a:lnTo>
                    <a:pt x="57797" y="26650"/>
                  </a:lnTo>
                  <a:lnTo>
                    <a:pt x="51902" y="8089"/>
                  </a:lnTo>
                  <a:lnTo>
                    <a:pt x="49291" y="5133"/>
                  </a:lnTo>
                  <a:lnTo>
                    <a:pt x="42627" y="1848"/>
                  </a:lnTo>
                  <a:lnTo>
                    <a:pt x="30941" y="0"/>
                  </a:lnTo>
                  <a:lnTo>
                    <a:pt x="26850" y="1856"/>
                  </a:lnTo>
                  <a:lnTo>
                    <a:pt x="18542" y="9564"/>
                  </a:lnTo>
                  <a:lnTo>
                    <a:pt x="3121" y="44146"/>
                  </a:lnTo>
                  <a:lnTo>
                    <a:pt x="0" y="57052"/>
                  </a:lnTo>
                  <a:lnTo>
                    <a:pt x="3064" y="102184"/>
                  </a:lnTo>
                  <a:lnTo>
                    <a:pt x="8479" y="142774"/>
                  </a:lnTo>
                  <a:lnTo>
                    <a:pt x="13846" y="178476"/>
                  </a:lnTo>
                  <a:lnTo>
                    <a:pt x="16018" y="222464"/>
                  </a:lnTo>
                  <a:lnTo>
                    <a:pt x="16552" y="26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99"/>
            <p:cNvSpPr/>
            <p:nvPr>
              <p:custDataLst>
                <p:tags r:id="rId58"/>
              </p:custDataLst>
            </p:nvPr>
          </p:nvSpPr>
          <p:spPr>
            <a:xfrm>
              <a:off x="4972050" y="36830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63500"/>
                  </a:moveTo>
                  <a:lnTo>
                    <a:pt x="0" y="635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00"/>
            <p:cNvSpPr/>
            <p:nvPr>
              <p:custDataLst>
                <p:tags r:id="rId59"/>
              </p:custDataLst>
            </p:nvPr>
          </p:nvSpPr>
          <p:spPr>
            <a:xfrm>
              <a:off x="4978400" y="3733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272" y="4981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34"/>
          <p:cNvGrpSpPr/>
          <p:nvPr/>
        </p:nvGrpSpPr>
        <p:grpSpPr>
          <a:xfrm>
            <a:off x="5524500" y="3636242"/>
            <a:ext cx="431801" cy="281709"/>
            <a:chOff x="5524500" y="3636242"/>
            <a:chExt cx="431801" cy="281709"/>
          </a:xfrm>
        </p:grpSpPr>
        <p:sp>
          <p:nvSpPr>
            <p:cNvPr id="157" name="SMARTInkShape-2401"/>
            <p:cNvSpPr/>
            <p:nvPr>
              <p:custDataLst>
                <p:tags r:id="rId51"/>
              </p:custDataLst>
            </p:nvPr>
          </p:nvSpPr>
          <p:spPr>
            <a:xfrm>
              <a:off x="5924550" y="38481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31045" y="10139"/>
                  </a:lnTo>
                  <a:lnTo>
                    <a:pt x="13452" y="5123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02"/>
            <p:cNvSpPr/>
            <p:nvPr>
              <p:custDataLst>
                <p:tags r:id="rId52"/>
              </p:custDataLst>
            </p:nvPr>
          </p:nvSpPr>
          <p:spPr>
            <a:xfrm>
              <a:off x="5842000" y="3728595"/>
              <a:ext cx="44451" cy="146718"/>
            </a:xfrm>
            <a:custGeom>
              <a:avLst/>
              <a:gdLst/>
              <a:ahLst/>
              <a:cxnLst/>
              <a:rect l="0" t="0" r="0" b="0"/>
              <a:pathLst>
                <a:path w="44451" h="146718">
                  <a:moveTo>
                    <a:pt x="44450" y="11555"/>
                  </a:moveTo>
                  <a:lnTo>
                    <a:pt x="44450" y="11555"/>
                  </a:lnTo>
                  <a:lnTo>
                    <a:pt x="44450" y="8184"/>
                  </a:lnTo>
                  <a:lnTo>
                    <a:pt x="42569" y="4648"/>
                  </a:lnTo>
                  <a:lnTo>
                    <a:pt x="41079" y="2717"/>
                  </a:lnTo>
                  <a:lnTo>
                    <a:pt x="37543" y="572"/>
                  </a:lnTo>
                  <a:lnTo>
                    <a:pt x="35611" y="0"/>
                  </a:lnTo>
                  <a:lnTo>
                    <a:pt x="29703" y="1245"/>
                  </a:lnTo>
                  <a:lnTo>
                    <a:pt x="26152" y="2565"/>
                  </a:lnTo>
                  <a:lnTo>
                    <a:pt x="20326" y="7794"/>
                  </a:lnTo>
                  <a:lnTo>
                    <a:pt x="16089" y="14822"/>
                  </a:lnTo>
                  <a:lnTo>
                    <a:pt x="13369" y="32714"/>
                  </a:lnTo>
                  <a:lnTo>
                    <a:pt x="12832" y="53051"/>
                  </a:lnTo>
                  <a:lnTo>
                    <a:pt x="16522" y="61983"/>
                  </a:lnTo>
                  <a:lnTo>
                    <a:pt x="33719" y="91966"/>
                  </a:lnTo>
                  <a:lnTo>
                    <a:pt x="36802" y="104681"/>
                  </a:lnTo>
                  <a:lnTo>
                    <a:pt x="33760" y="115033"/>
                  </a:lnTo>
                  <a:lnTo>
                    <a:pt x="24114" y="130880"/>
                  </a:lnTo>
                  <a:lnTo>
                    <a:pt x="11584" y="145506"/>
                  </a:lnTo>
                  <a:lnTo>
                    <a:pt x="9134" y="146717"/>
                  </a:lnTo>
                  <a:lnTo>
                    <a:pt x="0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03"/>
            <p:cNvSpPr/>
            <p:nvPr>
              <p:custDataLst>
                <p:tags r:id="rId53"/>
              </p:custDataLst>
            </p:nvPr>
          </p:nvSpPr>
          <p:spPr>
            <a:xfrm>
              <a:off x="5689600" y="3758121"/>
              <a:ext cx="107951" cy="94912"/>
            </a:xfrm>
            <a:custGeom>
              <a:avLst/>
              <a:gdLst/>
              <a:ahLst/>
              <a:cxnLst/>
              <a:rect l="0" t="0" r="0" b="0"/>
              <a:pathLst>
                <a:path w="107951" h="94912">
                  <a:moveTo>
                    <a:pt x="0" y="58229"/>
                  </a:moveTo>
                  <a:lnTo>
                    <a:pt x="0" y="58229"/>
                  </a:lnTo>
                  <a:lnTo>
                    <a:pt x="6480" y="57523"/>
                  </a:lnTo>
                  <a:lnTo>
                    <a:pt x="29232" y="49391"/>
                  </a:lnTo>
                  <a:lnTo>
                    <a:pt x="54510" y="31789"/>
                  </a:lnTo>
                  <a:lnTo>
                    <a:pt x="64991" y="19037"/>
                  </a:lnTo>
                  <a:lnTo>
                    <a:pt x="67690" y="13058"/>
                  </a:lnTo>
                  <a:lnTo>
                    <a:pt x="69210" y="2355"/>
                  </a:lnTo>
                  <a:lnTo>
                    <a:pt x="67307" y="518"/>
                  </a:lnTo>
                  <a:lnTo>
                    <a:pt x="63921" y="0"/>
                  </a:lnTo>
                  <a:lnTo>
                    <a:pt x="50925" y="2641"/>
                  </a:lnTo>
                  <a:lnTo>
                    <a:pt x="46650" y="4237"/>
                  </a:lnTo>
                  <a:lnTo>
                    <a:pt x="33891" y="16596"/>
                  </a:lnTo>
                  <a:lnTo>
                    <a:pt x="24545" y="33663"/>
                  </a:lnTo>
                  <a:lnTo>
                    <a:pt x="20679" y="55497"/>
                  </a:lnTo>
                  <a:lnTo>
                    <a:pt x="23537" y="67833"/>
                  </a:lnTo>
                  <a:lnTo>
                    <a:pt x="29511" y="77314"/>
                  </a:lnTo>
                  <a:lnTo>
                    <a:pt x="36869" y="83879"/>
                  </a:lnTo>
                  <a:lnTo>
                    <a:pt x="61820" y="93138"/>
                  </a:lnTo>
                  <a:lnTo>
                    <a:pt x="72396" y="94911"/>
                  </a:lnTo>
                  <a:lnTo>
                    <a:pt x="107950" y="89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04"/>
            <p:cNvSpPr/>
            <p:nvPr>
              <p:custDataLst>
                <p:tags r:id="rId54"/>
              </p:custDataLst>
            </p:nvPr>
          </p:nvSpPr>
          <p:spPr>
            <a:xfrm>
              <a:off x="5608979" y="3636242"/>
              <a:ext cx="80622" cy="237259"/>
            </a:xfrm>
            <a:custGeom>
              <a:avLst/>
              <a:gdLst/>
              <a:ahLst/>
              <a:cxnLst/>
              <a:rect l="0" t="0" r="0" b="0"/>
              <a:pathLst>
                <a:path w="80622" h="237259">
                  <a:moveTo>
                    <a:pt x="80621" y="21358"/>
                  </a:moveTo>
                  <a:lnTo>
                    <a:pt x="80621" y="21358"/>
                  </a:lnTo>
                  <a:lnTo>
                    <a:pt x="80621" y="9148"/>
                  </a:lnTo>
                  <a:lnTo>
                    <a:pt x="78739" y="3467"/>
                  </a:lnTo>
                  <a:lnTo>
                    <a:pt x="77250" y="964"/>
                  </a:lnTo>
                  <a:lnTo>
                    <a:pt x="74846" y="0"/>
                  </a:lnTo>
                  <a:lnTo>
                    <a:pt x="68412" y="812"/>
                  </a:lnTo>
                  <a:lnTo>
                    <a:pt x="62729" y="5406"/>
                  </a:lnTo>
                  <a:lnTo>
                    <a:pt x="37984" y="42235"/>
                  </a:lnTo>
                  <a:lnTo>
                    <a:pt x="18963" y="89846"/>
                  </a:lnTo>
                  <a:lnTo>
                    <a:pt x="6780" y="134773"/>
                  </a:lnTo>
                  <a:lnTo>
                    <a:pt x="0" y="175543"/>
                  </a:lnTo>
                  <a:lnTo>
                    <a:pt x="524" y="197805"/>
                  </a:lnTo>
                  <a:lnTo>
                    <a:pt x="9660" y="231319"/>
                  </a:lnTo>
                  <a:lnTo>
                    <a:pt x="11442" y="233299"/>
                  </a:lnTo>
                  <a:lnTo>
                    <a:pt x="23471" y="23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05"/>
            <p:cNvSpPr/>
            <p:nvPr>
              <p:custDataLst>
                <p:tags r:id="rId55"/>
              </p:custDataLst>
            </p:nvPr>
          </p:nvSpPr>
          <p:spPr>
            <a:xfrm>
              <a:off x="5524500" y="3660291"/>
              <a:ext cx="76201" cy="92560"/>
            </a:xfrm>
            <a:custGeom>
              <a:avLst/>
              <a:gdLst/>
              <a:ahLst/>
              <a:cxnLst/>
              <a:rect l="0" t="0" r="0" b="0"/>
              <a:pathLst>
                <a:path w="76201" h="925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8" y="515"/>
                  </a:lnTo>
                  <a:lnTo>
                    <a:pt x="8838" y="1563"/>
                  </a:lnTo>
                  <a:lnTo>
                    <a:pt x="43306" y="47199"/>
                  </a:lnTo>
                  <a:lnTo>
                    <a:pt x="7620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35"/>
          <p:cNvGrpSpPr/>
          <p:nvPr/>
        </p:nvGrpSpPr>
        <p:grpSpPr>
          <a:xfrm>
            <a:off x="6381750" y="3660021"/>
            <a:ext cx="679451" cy="364079"/>
            <a:chOff x="6381750" y="3660021"/>
            <a:chExt cx="679451" cy="364079"/>
          </a:xfrm>
        </p:grpSpPr>
        <p:sp>
          <p:nvSpPr>
            <p:cNvPr id="163" name="SMARTInkShape-2406"/>
            <p:cNvSpPr/>
            <p:nvPr>
              <p:custDataLst>
                <p:tags r:id="rId47"/>
              </p:custDataLst>
            </p:nvPr>
          </p:nvSpPr>
          <p:spPr>
            <a:xfrm>
              <a:off x="6948305" y="3784600"/>
              <a:ext cx="112896" cy="44451"/>
            </a:xfrm>
            <a:custGeom>
              <a:avLst/>
              <a:gdLst/>
              <a:ahLst/>
              <a:cxnLst/>
              <a:rect l="0" t="0" r="0" b="0"/>
              <a:pathLst>
                <a:path w="112896" h="44451">
                  <a:moveTo>
                    <a:pt x="17645" y="44450"/>
                  </a:moveTo>
                  <a:lnTo>
                    <a:pt x="17645" y="44450"/>
                  </a:lnTo>
                  <a:lnTo>
                    <a:pt x="5712" y="39424"/>
                  </a:lnTo>
                  <a:lnTo>
                    <a:pt x="0" y="38361"/>
                  </a:lnTo>
                  <a:lnTo>
                    <a:pt x="238" y="37569"/>
                  </a:lnTo>
                  <a:lnTo>
                    <a:pt x="2382" y="34806"/>
                  </a:lnTo>
                  <a:lnTo>
                    <a:pt x="14298" y="29285"/>
                  </a:lnTo>
                  <a:lnTo>
                    <a:pt x="55374" y="19004"/>
                  </a:lnTo>
                  <a:lnTo>
                    <a:pt x="99571" y="4802"/>
                  </a:lnTo>
                  <a:lnTo>
                    <a:pt x="112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07"/>
            <p:cNvSpPr/>
            <p:nvPr>
              <p:custDataLst>
                <p:tags r:id="rId48"/>
              </p:custDataLst>
            </p:nvPr>
          </p:nvSpPr>
          <p:spPr>
            <a:xfrm>
              <a:off x="6711950" y="3717513"/>
              <a:ext cx="290896" cy="189010"/>
            </a:xfrm>
            <a:custGeom>
              <a:avLst/>
              <a:gdLst/>
              <a:ahLst/>
              <a:cxnLst/>
              <a:rect l="0" t="0" r="0" b="0"/>
              <a:pathLst>
                <a:path w="290896" h="189010">
                  <a:moveTo>
                    <a:pt x="0" y="60737"/>
                  </a:moveTo>
                  <a:lnTo>
                    <a:pt x="0" y="60737"/>
                  </a:lnTo>
                  <a:lnTo>
                    <a:pt x="0" y="64108"/>
                  </a:lnTo>
                  <a:lnTo>
                    <a:pt x="1411" y="65101"/>
                  </a:lnTo>
                  <a:lnTo>
                    <a:pt x="13814" y="66694"/>
                  </a:lnTo>
                  <a:lnTo>
                    <a:pt x="34013" y="66330"/>
                  </a:lnTo>
                  <a:lnTo>
                    <a:pt x="42398" y="63693"/>
                  </a:lnTo>
                  <a:lnTo>
                    <a:pt x="45199" y="62002"/>
                  </a:lnTo>
                  <a:lnTo>
                    <a:pt x="50063" y="55529"/>
                  </a:lnTo>
                  <a:lnTo>
                    <a:pt x="46710" y="54895"/>
                  </a:lnTo>
                  <a:lnTo>
                    <a:pt x="43839" y="54725"/>
                  </a:lnTo>
                  <a:lnTo>
                    <a:pt x="41221" y="56023"/>
                  </a:lnTo>
                  <a:lnTo>
                    <a:pt x="26395" y="75464"/>
                  </a:lnTo>
                  <a:lnTo>
                    <a:pt x="21225" y="89716"/>
                  </a:lnTo>
                  <a:lnTo>
                    <a:pt x="25644" y="135147"/>
                  </a:lnTo>
                  <a:lnTo>
                    <a:pt x="28566" y="142727"/>
                  </a:lnTo>
                  <a:lnTo>
                    <a:pt x="31744" y="144325"/>
                  </a:lnTo>
                  <a:lnTo>
                    <a:pt x="40919" y="144218"/>
                  </a:lnTo>
                  <a:lnTo>
                    <a:pt x="54614" y="140192"/>
                  </a:lnTo>
                  <a:lnTo>
                    <a:pt x="82493" y="117449"/>
                  </a:lnTo>
                  <a:lnTo>
                    <a:pt x="120116" y="70936"/>
                  </a:lnTo>
                  <a:lnTo>
                    <a:pt x="125640" y="67848"/>
                  </a:lnTo>
                  <a:lnTo>
                    <a:pt x="126093" y="69005"/>
                  </a:lnTo>
                  <a:lnTo>
                    <a:pt x="127436" y="76671"/>
                  </a:lnTo>
                  <a:lnTo>
                    <a:pt x="131973" y="85940"/>
                  </a:lnTo>
                  <a:lnTo>
                    <a:pt x="133079" y="91194"/>
                  </a:lnTo>
                  <a:lnTo>
                    <a:pt x="133169" y="90919"/>
                  </a:lnTo>
                  <a:lnTo>
                    <a:pt x="133269" y="88733"/>
                  </a:lnTo>
                  <a:lnTo>
                    <a:pt x="135196" y="85410"/>
                  </a:lnTo>
                  <a:lnTo>
                    <a:pt x="136697" y="83535"/>
                  </a:lnTo>
                  <a:lnTo>
                    <a:pt x="136992" y="81580"/>
                  </a:lnTo>
                  <a:lnTo>
                    <a:pt x="136484" y="79572"/>
                  </a:lnTo>
                  <a:lnTo>
                    <a:pt x="134742" y="75458"/>
                  </a:lnTo>
                  <a:lnTo>
                    <a:pt x="133969" y="71277"/>
                  </a:lnTo>
                  <a:lnTo>
                    <a:pt x="132351" y="71292"/>
                  </a:lnTo>
                  <a:lnTo>
                    <a:pt x="126791" y="75071"/>
                  </a:lnTo>
                  <a:lnTo>
                    <a:pt x="119098" y="85132"/>
                  </a:lnTo>
                  <a:lnTo>
                    <a:pt x="100416" y="127194"/>
                  </a:lnTo>
                  <a:lnTo>
                    <a:pt x="99427" y="141779"/>
                  </a:lnTo>
                  <a:lnTo>
                    <a:pt x="100151" y="148632"/>
                  </a:lnTo>
                  <a:lnTo>
                    <a:pt x="106600" y="161890"/>
                  </a:lnTo>
                  <a:lnTo>
                    <a:pt x="115817" y="172722"/>
                  </a:lnTo>
                  <a:lnTo>
                    <a:pt x="124616" y="177536"/>
                  </a:lnTo>
                  <a:lnTo>
                    <a:pt x="136994" y="177794"/>
                  </a:lnTo>
                  <a:lnTo>
                    <a:pt x="151903" y="174146"/>
                  </a:lnTo>
                  <a:lnTo>
                    <a:pt x="176162" y="159486"/>
                  </a:lnTo>
                  <a:lnTo>
                    <a:pt x="221450" y="118095"/>
                  </a:lnTo>
                  <a:lnTo>
                    <a:pt x="243860" y="89679"/>
                  </a:lnTo>
                  <a:lnTo>
                    <a:pt x="267205" y="49991"/>
                  </a:lnTo>
                  <a:lnTo>
                    <a:pt x="280256" y="26979"/>
                  </a:lnTo>
                  <a:lnTo>
                    <a:pt x="290895" y="0"/>
                  </a:lnTo>
                  <a:lnTo>
                    <a:pt x="268304" y="42742"/>
                  </a:lnTo>
                  <a:lnTo>
                    <a:pt x="252609" y="82853"/>
                  </a:lnTo>
                  <a:lnTo>
                    <a:pt x="238591" y="127534"/>
                  </a:lnTo>
                  <a:lnTo>
                    <a:pt x="227646" y="162675"/>
                  </a:lnTo>
                  <a:lnTo>
                    <a:pt x="227705" y="175658"/>
                  </a:lnTo>
                  <a:lnTo>
                    <a:pt x="229415" y="180390"/>
                  </a:lnTo>
                  <a:lnTo>
                    <a:pt x="235076" y="187529"/>
                  </a:lnTo>
                  <a:lnTo>
                    <a:pt x="239268" y="189009"/>
                  </a:lnTo>
                  <a:lnTo>
                    <a:pt x="249568" y="188773"/>
                  </a:lnTo>
                  <a:lnTo>
                    <a:pt x="273050" y="175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08"/>
            <p:cNvSpPr/>
            <p:nvPr>
              <p:custDataLst>
                <p:tags r:id="rId49"/>
              </p:custDataLst>
            </p:nvPr>
          </p:nvSpPr>
          <p:spPr>
            <a:xfrm>
              <a:off x="6648450" y="3702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09"/>
            <p:cNvSpPr/>
            <p:nvPr>
              <p:custDataLst>
                <p:tags r:id="rId50"/>
              </p:custDataLst>
            </p:nvPr>
          </p:nvSpPr>
          <p:spPr>
            <a:xfrm>
              <a:off x="6381750" y="3660021"/>
              <a:ext cx="285482" cy="364079"/>
            </a:xfrm>
            <a:custGeom>
              <a:avLst/>
              <a:gdLst/>
              <a:ahLst/>
              <a:cxnLst/>
              <a:rect l="0" t="0" r="0" b="0"/>
              <a:pathLst>
                <a:path w="285482" h="364079">
                  <a:moveTo>
                    <a:pt x="0" y="118229"/>
                  </a:moveTo>
                  <a:lnTo>
                    <a:pt x="0" y="118229"/>
                  </a:lnTo>
                  <a:lnTo>
                    <a:pt x="0" y="162965"/>
                  </a:lnTo>
                  <a:lnTo>
                    <a:pt x="0" y="204677"/>
                  </a:lnTo>
                  <a:lnTo>
                    <a:pt x="0" y="252069"/>
                  </a:lnTo>
                  <a:lnTo>
                    <a:pt x="0" y="256735"/>
                  </a:lnTo>
                  <a:lnTo>
                    <a:pt x="1881" y="214076"/>
                  </a:lnTo>
                  <a:lnTo>
                    <a:pt x="6907" y="169206"/>
                  </a:lnTo>
                  <a:lnTo>
                    <a:pt x="14747" y="122750"/>
                  </a:lnTo>
                  <a:lnTo>
                    <a:pt x="24124" y="80763"/>
                  </a:lnTo>
                  <a:lnTo>
                    <a:pt x="36986" y="37921"/>
                  </a:lnTo>
                  <a:lnTo>
                    <a:pt x="52352" y="9453"/>
                  </a:lnTo>
                  <a:lnTo>
                    <a:pt x="58890" y="4084"/>
                  </a:lnTo>
                  <a:lnTo>
                    <a:pt x="73681" y="0"/>
                  </a:lnTo>
                  <a:lnTo>
                    <a:pt x="79460" y="604"/>
                  </a:lnTo>
                  <a:lnTo>
                    <a:pt x="84018" y="2418"/>
                  </a:lnTo>
                  <a:lnTo>
                    <a:pt x="87761" y="5038"/>
                  </a:lnTo>
                  <a:lnTo>
                    <a:pt x="99773" y="25581"/>
                  </a:lnTo>
                  <a:lnTo>
                    <a:pt x="108898" y="50639"/>
                  </a:lnTo>
                  <a:lnTo>
                    <a:pt x="109328" y="75938"/>
                  </a:lnTo>
                  <a:lnTo>
                    <a:pt x="101037" y="90966"/>
                  </a:lnTo>
                  <a:lnTo>
                    <a:pt x="88650" y="103290"/>
                  </a:lnTo>
                  <a:lnTo>
                    <a:pt x="76089" y="111119"/>
                  </a:lnTo>
                  <a:lnTo>
                    <a:pt x="57117" y="116122"/>
                  </a:lnTo>
                  <a:lnTo>
                    <a:pt x="34627" y="118044"/>
                  </a:lnTo>
                  <a:lnTo>
                    <a:pt x="34374" y="119517"/>
                  </a:lnTo>
                  <a:lnTo>
                    <a:pt x="40841" y="135889"/>
                  </a:lnTo>
                  <a:lnTo>
                    <a:pt x="67277" y="178303"/>
                  </a:lnTo>
                  <a:lnTo>
                    <a:pt x="98560" y="221625"/>
                  </a:lnTo>
                  <a:lnTo>
                    <a:pt x="115281" y="236040"/>
                  </a:lnTo>
                  <a:lnTo>
                    <a:pt x="125554" y="241145"/>
                  </a:lnTo>
                  <a:lnTo>
                    <a:pt x="130270" y="242506"/>
                  </a:lnTo>
                  <a:lnTo>
                    <a:pt x="134824" y="242002"/>
                  </a:lnTo>
                  <a:lnTo>
                    <a:pt x="143648" y="237680"/>
                  </a:lnTo>
                  <a:lnTo>
                    <a:pt x="156549" y="227313"/>
                  </a:lnTo>
                  <a:lnTo>
                    <a:pt x="172844" y="201734"/>
                  </a:lnTo>
                  <a:lnTo>
                    <a:pt x="178654" y="188503"/>
                  </a:lnTo>
                  <a:lnTo>
                    <a:pt x="179826" y="175567"/>
                  </a:lnTo>
                  <a:lnTo>
                    <a:pt x="177995" y="164174"/>
                  </a:lnTo>
                  <a:lnTo>
                    <a:pt x="174829" y="156758"/>
                  </a:lnTo>
                  <a:lnTo>
                    <a:pt x="172996" y="155910"/>
                  </a:lnTo>
                  <a:lnTo>
                    <a:pt x="171070" y="156755"/>
                  </a:lnTo>
                  <a:lnTo>
                    <a:pt x="164988" y="164686"/>
                  </a:lnTo>
                  <a:lnTo>
                    <a:pt x="155207" y="180452"/>
                  </a:lnTo>
                  <a:lnTo>
                    <a:pt x="152770" y="204426"/>
                  </a:lnTo>
                  <a:lnTo>
                    <a:pt x="155881" y="220909"/>
                  </a:lnTo>
                  <a:lnTo>
                    <a:pt x="161270" y="232457"/>
                  </a:lnTo>
                  <a:lnTo>
                    <a:pt x="164664" y="234598"/>
                  </a:lnTo>
                  <a:lnTo>
                    <a:pt x="174078" y="236976"/>
                  </a:lnTo>
                  <a:lnTo>
                    <a:pt x="194649" y="234944"/>
                  </a:lnTo>
                  <a:lnTo>
                    <a:pt x="215247" y="226503"/>
                  </a:lnTo>
                  <a:lnTo>
                    <a:pt x="245104" y="202738"/>
                  </a:lnTo>
                  <a:lnTo>
                    <a:pt x="254736" y="186778"/>
                  </a:lnTo>
                  <a:lnTo>
                    <a:pt x="259947" y="168902"/>
                  </a:lnTo>
                  <a:lnTo>
                    <a:pt x="261492" y="166828"/>
                  </a:lnTo>
                  <a:lnTo>
                    <a:pt x="263228" y="165445"/>
                  </a:lnTo>
                  <a:lnTo>
                    <a:pt x="265156" y="162027"/>
                  </a:lnTo>
                  <a:lnTo>
                    <a:pt x="266691" y="156358"/>
                  </a:lnTo>
                  <a:lnTo>
                    <a:pt x="266700" y="169027"/>
                  </a:lnTo>
                  <a:lnTo>
                    <a:pt x="272167" y="169029"/>
                  </a:lnTo>
                  <a:lnTo>
                    <a:pt x="276159" y="175771"/>
                  </a:lnTo>
                  <a:lnTo>
                    <a:pt x="278973" y="199785"/>
                  </a:lnTo>
                  <a:lnTo>
                    <a:pt x="283707" y="240682"/>
                  </a:lnTo>
                  <a:lnTo>
                    <a:pt x="285481" y="285125"/>
                  </a:lnTo>
                  <a:lnTo>
                    <a:pt x="282299" y="317493"/>
                  </a:lnTo>
                  <a:lnTo>
                    <a:pt x="270146" y="347152"/>
                  </a:lnTo>
                  <a:lnTo>
                    <a:pt x="262823" y="357556"/>
                  </a:lnTo>
                  <a:lnTo>
                    <a:pt x="259881" y="360330"/>
                  </a:lnTo>
                  <a:lnTo>
                    <a:pt x="250969" y="363413"/>
                  </a:lnTo>
                  <a:lnTo>
                    <a:pt x="241364" y="364078"/>
                  </a:lnTo>
                  <a:lnTo>
                    <a:pt x="234743" y="362021"/>
                  </a:lnTo>
                  <a:lnTo>
                    <a:pt x="229449" y="356873"/>
                  </a:lnTo>
                  <a:lnTo>
                    <a:pt x="227049" y="353525"/>
                  </a:lnTo>
                  <a:lnTo>
                    <a:pt x="222250" y="308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36"/>
          <p:cNvGrpSpPr/>
          <p:nvPr/>
        </p:nvGrpSpPr>
        <p:grpSpPr>
          <a:xfrm>
            <a:off x="7416800" y="3730141"/>
            <a:ext cx="256370" cy="305409"/>
            <a:chOff x="7416800" y="3730141"/>
            <a:chExt cx="256370" cy="305409"/>
          </a:xfrm>
        </p:grpSpPr>
        <p:sp>
          <p:nvSpPr>
            <p:cNvPr id="168" name="SMARTInkShape-2410"/>
            <p:cNvSpPr/>
            <p:nvPr>
              <p:custDataLst>
                <p:tags r:id="rId44"/>
              </p:custDataLst>
            </p:nvPr>
          </p:nvSpPr>
          <p:spPr>
            <a:xfrm>
              <a:off x="7615138" y="3930650"/>
              <a:ext cx="58032" cy="104900"/>
            </a:xfrm>
            <a:custGeom>
              <a:avLst/>
              <a:gdLst/>
              <a:ahLst/>
              <a:cxnLst/>
              <a:rect l="0" t="0" r="0" b="0"/>
              <a:pathLst>
                <a:path w="58032" h="104900">
                  <a:moveTo>
                    <a:pt x="23912" y="19050"/>
                  </a:moveTo>
                  <a:lnTo>
                    <a:pt x="23912" y="19050"/>
                  </a:lnTo>
                  <a:lnTo>
                    <a:pt x="20541" y="19050"/>
                  </a:lnTo>
                  <a:lnTo>
                    <a:pt x="17004" y="20931"/>
                  </a:lnTo>
                  <a:lnTo>
                    <a:pt x="15073" y="22421"/>
                  </a:lnTo>
                  <a:lnTo>
                    <a:pt x="12928" y="27839"/>
                  </a:lnTo>
                  <a:lnTo>
                    <a:pt x="4455" y="56040"/>
                  </a:lnTo>
                  <a:lnTo>
                    <a:pt x="1153" y="66534"/>
                  </a:lnTo>
                  <a:lnTo>
                    <a:pt x="0" y="86899"/>
                  </a:lnTo>
                  <a:lnTo>
                    <a:pt x="2231" y="97653"/>
                  </a:lnTo>
                  <a:lnTo>
                    <a:pt x="5574" y="103374"/>
                  </a:lnTo>
                  <a:lnTo>
                    <a:pt x="7453" y="104899"/>
                  </a:lnTo>
                  <a:lnTo>
                    <a:pt x="17067" y="104712"/>
                  </a:lnTo>
                  <a:lnTo>
                    <a:pt x="29336" y="101572"/>
                  </a:lnTo>
                  <a:lnTo>
                    <a:pt x="39493" y="95473"/>
                  </a:lnTo>
                  <a:lnTo>
                    <a:pt x="46829" y="84296"/>
                  </a:lnTo>
                  <a:lnTo>
                    <a:pt x="57287" y="57495"/>
                  </a:lnTo>
                  <a:lnTo>
                    <a:pt x="58031" y="44603"/>
                  </a:lnTo>
                  <a:lnTo>
                    <a:pt x="49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11"/>
            <p:cNvSpPr/>
            <p:nvPr>
              <p:custDataLst>
                <p:tags r:id="rId45"/>
              </p:custDataLst>
            </p:nvPr>
          </p:nvSpPr>
          <p:spPr>
            <a:xfrm>
              <a:off x="7416800" y="3758876"/>
              <a:ext cx="170798" cy="222575"/>
            </a:xfrm>
            <a:custGeom>
              <a:avLst/>
              <a:gdLst/>
              <a:ahLst/>
              <a:cxnLst/>
              <a:rect l="0" t="0" r="0" b="0"/>
              <a:pathLst>
                <a:path w="170798" h="222575">
                  <a:moveTo>
                    <a:pt x="0" y="203524"/>
                  </a:moveTo>
                  <a:lnTo>
                    <a:pt x="0" y="203524"/>
                  </a:lnTo>
                  <a:lnTo>
                    <a:pt x="10984" y="158971"/>
                  </a:lnTo>
                  <a:lnTo>
                    <a:pt x="14073" y="141875"/>
                  </a:lnTo>
                  <a:lnTo>
                    <a:pt x="15732" y="137025"/>
                  </a:lnTo>
                  <a:lnTo>
                    <a:pt x="18954" y="133791"/>
                  </a:lnTo>
                  <a:lnTo>
                    <a:pt x="45274" y="124805"/>
                  </a:lnTo>
                  <a:lnTo>
                    <a:pt x="80525" y="114569"/>
                  </a:lnTo>
                  <a:lnTo>
                    <a:pt x="103186" y="98673"/>
                  </a:lnTo>
                  <a:lnTo>
                    <a:pt x="142380" y="59165"/>
                  </a:lnTo>
                  <a:lnTo>
                    <a:pt x="148652" y="48348"/>
                  </a:lnTo>
                  <a:lnTo>
                    <a:pt x="169249" y="896"/>
                  </a:lnTo>
                  <a:lnTo>
                    <a:pt x="169983" y="0"/>
                  </a:lnTo>
                  <a:lnTo>
                    <a:pt x="170472" y="814"/>
                  </a:lnTo>
                  <a:lnTo>
                    <a:pt x="170797" y="2767"/>
                  </a:lnTo>
                  <a:lnTo>
                    <a:pt x="164457" y="49486"/>
                  </a:lnTo>
                  <a:lnTo>
                    <a:pt x="158559" y="88738"/>
                  </a:lnTo>
                  <a:lnTo>
                    <a:pt x="153617" y="133186"/>
                  </a:lnTo>
                  <a:lnTo>
                    <a:pt x="143206" y="177165"/>
                  </a:lnTo>
                  <a:lnTo>
                    <a:pt x="133350" y="222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12"/>
            <p:cNvSpPr/>
            <p:nvPr>
              <p:custDataLst>
                <p:tags r:id="rId46"/>
              </p:custDataLst>
            </p:nvPr>
          </p:nvSpPr>
          <p:spPr>
            <a:xfrm>
              <a:off x="7423150" y="3730141"/>
              <a:ext cx="24800" cy="244960"/>
            </a:xfrm>
            <a:custGeom>
              <a:avLst/>
              <a:gdLst/>
              <a:ahLst/>
              <a:cxnLst/>
              <a:rect l="0" t="0" r="0" b="0"/>
              <a:pathLst>
                <a:path w="24800" h="244960">
                  <a:moveTo>
                    <a:pt x="6350" y="3659"/>
                  </a:moveTo>
                  <a:lnTo>
                    <a:pt x="6350" y="3659"/>
                  </a:lnTo>
                  <a:lnTo>
                    <a:pt x="9720" y="288"/>
                  </a:lnTo>
                  <a:lnTo>
                    <a:pt x="12124" y="0"/>
                  </a:lnTo>
                  <a:lnTo>
                    <a:pt x="18559" y="1563"/>
                  </a:lnTo>
                  <a:lnTo>
                    <a:pt x="20840" y="5789"/>
                  </a:lnTo>
                  <a:lnTo>
                    <a:pt x="24799" y="47667"/>
                  </a:lnTo>
                  <a:lnTo>
                    <a:pt x="21851" y="84980"/>
                  </a:lnTo>
                  <a:lnTo>
                    <a:pt x="18897" y="128038"/>
                  </a:lnTo>
                  <a:lnTo>
                    <a:pt x="14144" y="163514"/>
                  </a:lnTo>
                  <a:lnTo>
                    <a:pt x="8099" y="205901"/>
                  </a:lnTo>
                  <a:lnTo>
                    <a:pt x="0" y="24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37"/>
          <p:cNvGrpSpPr/>
          <p:nvPr/>
        </p:nvGrpSpPr>
        <p:grpSpPr>
          <a:xfrm>
            <a:off x="4356100" y="4428132"/>
            <a:ext cx="412751" cy="183522"/>
            <a:chOff x="4356100" y="4428132"/>
            <a:chExt cx="412751" cy="183522"/>
          </a:xfrm>
        </p:grpSpPr>
        <p:sp>
          <p:nvSpPr>
            <p:cNvPr id="172" name="SMARTInkShape-2413"/>
            <p:cNvSpPr/>
            <p:nvPr>
              <p:custDataLst>
                <p:tags r:id="rId42"/>
              </p:custDataLst>
            </p:nvPr>
          </p:nvSpPr>
          <p:spPr>
            <a:xfrm>
              <a:off x="4671707" y="4428132"/>
              <a:ext cx="93110" cy="183522"/>
            </a:xfrm>
            <a:custGeom>
              <a:avLst/>
              <a:gdLst/>
              <a:ahLst/>
              <a:cxnLst/>
              <a:rect l="0" t="0" r="0" b="0"/>
              <a:pathLst>
                <a:path w="93110" h="183522">
                  <a:moveTo>
                    <a:pt x="20943" y="29568"/>
                  </a:moveTo>
                  <a:lnTo>
                    <a:pt x="20943" y="29568"/>
                  </a:lnTo>
                  <a:lnTo>
                    <a:pt x="1170" y="15262"/>
                  </a:lnTo>
                  <a:lnTo>
                    <a:pt x="0" y="12270"/>
                  </a:lnTo>
                  <a:lnTo>
                    <a:pt x="581" y="5182"/>
                  </a:lnTo>
                  <a:lnTo>
                    <a:pt x="3135" y="2727"/>
                  </a:lnTo>
                  <a:lnTo>
                    <a:pt x="11617" y="0"/>
                  </a:lnTo>
                  <a:lnTo>
                    <a:pt x="31664" y="1836"/>
                  </a:lnTo>
                  <a:lnTo>
                    <a:pt x="45463" y="8776"/>
                  </a:lnTo>
                  <a:lnTo>
                    <a:pt x="65133" y="26465"/>
                  </a:lnTo>
                  <a:lnTo>
                    <a:pt x="76566" y="43006"/>
                  </a:lnTo>
                  <a:lnTo>
                    <a:pt x="89655" y="84355"/>
                  </a:lnTo>
                  <a:lnTo>
                    <a:pt x="93109" y="104012"/>
                  </a:lnTo>
                  <a:lnTo>
                    <a:pt x="90382" y="136763"/>
                  </a:lnTo>
                  <a:lnTo>
                    <a:pt x="80950" y="160107"/>
                  </a:lnTo>
                  <a:lnTo>
                    <a:pt x="69218" y="175569"/>
                  </a:lnTo>
                  <a:lnTo>
                    <a:pt x="60979" y="182182"/>
                  </a:lnTo>
                  <a:lnTo>
                    <a:pt x="58216" y="183521"/>
                  </a:lnTo>
                  <a:lnTo>
                    <a:pt x="52693" y="18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14"/>
            <p:cNvSpPr/>
            <p:nvPr>
              <p:custDataLst>
                <p:tags r:id="rId43"/>
              </p:custDataLst>
            </p:nvPr>
          </p:nvSpPr>
          <p:spPr>
            <a:xfrm>
              <a:off x="4356100" y="4527550"/>
              <a:ext cx="412751" cy="25401"/>
            </a:xfrm>
            <a:custGeom>
              <a:avLst/>
              <a:gdLst/>
              <a:ahLst/>
              <a:cxnLst/>
              <a:rect l="0" t="0" r="0" b="0"/>
              <a:pathLst>
                <a:path w="412751" h="25401">
                  <a:moveTo>
                    <a:pt x="0" y="25400"/>
                  </a:moveTo>
                  <a:lnTo>
                    <a:pt x="0" y="25400"/>
                  </a:lnTo>
                  <a:lnTo>
                    <a:pt x="42716" y="22029"/>
                  </a:lnTo>
                  <a:lnTo>
                    <a:pt x="84310" y="19933"/>
                  </a:lnTo>
                  <a:lnTo>
                    <a:pt x="122269" y="19311"/>
                  </a:lnTo>
                  <a:lnTo>
                    <a:pt x="156177" y="17285"/>
                  </a:lnTo>
                  <a:lnTo>
                    <a:pt x="193589" y="14737"/>
                  </a:lnTo>
                  <a:lnTo>
                    <a:pt x="224329" y="13605"/>
                  </a:lnTo>
                  <a:lnTo>
                    <a:pt x="259628" y="13102"/>
                  </a:lnTo>
                  <a:lnTo>
                    <a:pt x="298129" y="12173"/>
                  </a:lnTo>
                  <a:lnTo>
                    <a:pt x="336407" y="9408"/>
                  </a:lnTo>
                  <a:lnTo>
                    <a:pt x="382305" y="6249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38"/>
          <p:cNvGrpSpPr/>
          <p:nvPr/>
        </p:nvGrpSpPr>
        <p:grpSpPr>
          <a:xfrm>
            <a:off x="5086350" y="4334841"/>
            <a:ext cx="196851" cy="294310"/>
            <a:chOff x="5086350" y="4334841"/>
            <a:chExt cx="196851" cy="294310"/>
          </a:xfrm>
        </p:grpSpPr>
        <p:sp>
          <p:nvSpPr>
            <p:cNvPr id="175" name="SMARTInkShape-2415"/>
            <p:cNvSpPr/>
            <p:nvPr>
              <p:custDataLst>
                <p:tags r:id="rId38"/>
              </p:custDataLst>
            </p:nvPr>
          </p:nvSpPr>
          <p:spPr>
            <a:xfrm>
              <a:off x="5168900" y="451485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0" y="57150"/>
                  </a:moveTo>
                  <a:lnTo>
                    <a:pt x="0" y="57150"/>
                  </a:lnTo>
                  <a:lnTo>
                    <a:pt x="0" y="39473"/>
                  </a:lnTo>
                  <a:lnTo>
                    <a:pt x="1411" y="36193"/>
                  </a:lnTo>
                  <a:lnTo>
                    <a:pt x="6742" y="30667"/>
                  </a:lnTo>
                  <a:lnTo>
                    <a:pt x="22367" y="2137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16"/>
            <p:cNvSpPr/>
            <p:nvPr>
              <p:custDataLst>
                <p:tags r:id="rId39"/>
              </p:custDataLst>
            </p:nvPr>
          </p:nvSpPr>
          <p:spPr>
            <a:xfrm>
              <a:off x="5208685" y="4334841"/>
              <a:ext cx="74516" cy="294310"/>
            </a:xfrm>
            <a:custGeom>
              <a:avLst/>
              <a:gdLst/>
              <a:ahLst/>
              <a:cxnLst/>
              <a:rect l="0" t="0" r="0" b="0"/>
              <a:pathLst>
                <a:path w="74516" h="294310">
                  <a:moveTo>
                    <a:pt x="74515" y="27609"/>
                  </a:moveTo>
                  <a:lnTo>
                    <a:pt x="74515" y="27609"/>
                  </a:lnTo>
                  <a:lnTo>
                    <a:pt x="74515" y="24238"/>
                  </a:lnTo>
                  <a:lnTo>
                    <a:pt x="72633" y="20701"/>
                  </a:lnTo>
                  <a:lnTo>
                    <a:pt x="62306" y="9311"/>
                  </a:lnTo>
                  <a:lnTo>
                    <a:pt x="47379" y="942"/>
                  </a:lnTo>
                  <a:lnTo>
                    <a:pt x="37525" y="0"/>
                  </a:lnTo>
                  <a:lnTo>
                    <a:pt x="32922" y="736"/>
                  </a:lnTo>
                  <a:lnTo>
                    <a:pt x="24044" y="7199"/>
                  </a:lnTo>
                  <a:lnTo>
                    <a:pt x="15394" y="19243"/>
                  </a:lnTo>
                  <a:lnTo>
                    <a:pt x="4003" y="49825"/>
                  </a:lnTo>
                  <a:lnTo>
                    <a:pt x="0" y="85697"/>
                  </a:lnTo>
                  <a:lnTo>
                    <a:pt x="530" y="130100"/>
                  </a:lnTo>
                  <a:lnTo>
                    <a:pt x="3848" y="169993"/>
                  </a:lnTo>
                  <a:lnTo>
                    <a:pt x="4557" y="214203"/>
                  </a:lnTo>
                  <a:lnTo>
                    <a:pt x="4644" y="254575"/>
                  </a:lnTo>
                  <a:lnTo>
                    <a:pt x="4665" y="29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17"/>
            <p:cNvSpPr/>
            <p:nvPr>
              <p:custDataLst>
                <p:tags r:id="rId40"/>
              </p:custDataLst>
            </p:nvPr>
          </p:nvSpPr>
          <p:spPr>
            <a:xfrm>
              <a:off x="5111750" y="4419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18"/>
            <p:cNvSpPr/>
            <p:nvPr>
              <p:custDataLst>
                <p:tags r:id="rId41"/>
              </p:custDataLst>
            </p:nvPr>
          </p:nvSpPr>
          <p:spPr>
            <a:xfrm>
              <a:off x="5086350" y="44894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4" y="12242"/>
                  </a:lnTo>
                  <a:lnTo>
                    <a:pt x="883" y="4898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39"/>
          <p:cNvGrpSpPr/>
          <p:nvPr/>
        </p:nvGrpSpPr>
        <p:grpSpPr>
          <a:xfrm>
            <a:off x="5715000" y="4415759"/>
            <a:ext cx="352909" cy="276892"/>
            <a:chOff x="5715000" y="4415759"/>
            <a:chExt cx="352909" cy="276892"/>
          </a:xfrm>
        </p:grpSpPr>
        <p:sp>
          <p:nvSpPr>
            <p:cNvPr id="180" name="SMARTInkShape-2419"/>
            <p:cNvSpPr/>
            <p:nvPr>
              <p:custDataLst>
                <p:tags r:id="rId35"/>
              </p:custDataLst>
            </p:nvPr>
          </p:nvSpPr>
          <p:spPr>
            <a:xfrm>
              <a:off x="6045200" y="4610100"/>
              <a:ext cx="22709" cy="82551"/>
            </a:xfrm>
            <a:custGeom>
              <a:avLst/>
              <a:gdLst/>
              <a:ahLst/>
              <a:cxnLst/>
              <a:rect l="0" t="0" r="0" b="0"/>
              <a:pathLst>
                <a:path w="22709" h="82551">
                  <a:moveTo>
                    <a:pt x="19050" y="0"/>
                  </a:moveTo>
                  <a:lnTo>
                    <a:pt x="19050" y="0"/>
                  </a:lnTo>
                  <a:lnTo>
                    <a:pt x="19755" y="6480"/>
                  </a:lnTo>
                  <a:lnTo>
                    <a:pt x="22708" y="20970"/>
                  </a:lnTo>
                  <a:lnTo>
                    <a:pt x="19036" y="393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20"/>
            <p:cNvSpPr/>
            <p:nvPr>
              <p:custDataLst>
                <p:tags r:id="rId36"/>
              </p:custDataLst>
            </p:nvPr>
          </p:nvSpPr>
          <p:spPr>
            <a:xfrm>
              <a:off x="5963771" y="4532765"/>
              <a:ext cx="41924" cy="106040"/>
            </a:xfrm>
            <a:custGeom>
              <a:avLst/>
              <a:gdLst/>
              <a:ahLst/>
              <a:cxnLst/>
              <a:rect l="0" t="0" r="0" b="0"/>
              <a:pathLst>
                <a:path w="41924" h="106040">
                  <a:moveTo>
                    <a:pt x="17929" y="51935"/>
                  </a:moveTo>
                  <a:lnTo>
                    <a:pt x="17929" y="51935"/>
                  </a:lnTo>
                  <a:lnTo>
                    <a:pt x="21300" y="48564"/>
                  </a:lnTo>
                  <a:lnTo>
                    <a:pt x="22955" y="43146"/>
                  </a:lnTo>
                  <a:lnTo>
                    <a:pt x="24202" y="10341"/>
                  </a:lnTo>
                  <a:lnTo>
                    <a:pt x="22364" y="3345"/>
                  </a:lnTo>
                  <a:lnTo>
                    <a:pt x="20885" y="492"/>
                  </a:lnTo>
                  <a:lnTo>
                    <a:pt x="19194" y="0"/>
                  </a:lnTo>
                  <a:lnTo>
                    <a:pt x="17360" y="1084"/>
                  </a:lnTo>
                  <a:lnTo>
                    <a:pt x="5979" y="12963"/>
                  </a:lnTo>
                  <a:lnTo>
                    <a:pt x="2035" y="24501"/>
                  </a:lnTo>
                  <a:lnTo>
                    <a:pt x="0" y="66745"/>
                  </a:lnTo>
                  <a:lnTo>
                    <a:pt x="7771" y="98805"/>
                  </a:lnTo>
                  <a:lnTo>
                    <a:pt x="11157" y="102232"/>
                  </a:lnTo>
                  <a:lnTo>
                    <a:pt x="20564" y="106039"/>
                  </a:lnTo>
                  <a:lnTo>
                    <a:pt x="24624" y="105643"/>
                  </a:lnTo>
                  <a:lnTo>
                    <a:pt x="28037" y="103968"/>
                  </a:lnTo>
                  <a:lnTo>
                    <a:pt x="31018" y="101441"/>
                  </a:lnTo>
                  <a:lnTo>
                    <a:pt x="38584" y="84399"/>
                  </a:lnTo>
                  <a:lnTo>
                    <a:pt x="41923" y="64846"/>
                  </a:lnTo>
                  <a:lnTo>
                    <a:pt x="37486" y="20211"/>
                  </a:lnTo>
                  <a:lnTo>
                    <a:pt x="36979" y="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21"/>
            <p:cNvSpPr/>
            <p:nvPr>
              <p:custDataLst>
                <p:tags r:id="rId37"/>
              </p:custDataLst>
            </p:nvPr>
          </p:nvSpPr>
          <p:spPr>
            <a:xfrm>
              <a:off x="5715000" y="4415759"/>
              <a:ext cx="219797" cy="196335"/>
            </a:xfrm>
            <a:custGeom>
              <a:avLst/>
              <a:gdLst/>
              <a:ahLst/>
              <a:cxnLst/>
              <a:rect l="0" t="0" r="0" b="0"/>
              <a:pathLst>
                <a:path w="219797" h="196335">
                  <a:moveTo>
                    <a:pt x="0" y="67341"/>
                  </a:moveTo>
                  <a:lnTo>
                    <a:pt x="0" y="67341"/>
                  </a:lnTo>
                  <a:lnTo>
                    <a:pt x="0" y="58502"/>
                  </a:lnTo>
                  <a:lnTo>
                    <a:pt x="706" y="57921"/>
                  </a:lnTo>
                  <a:lnTo>
                    <a:pt x="1881" y="58239"/>
                  </a:lnTo>
                  <a:lnTo>
                    <a:pt x="3371" y="59156"/>
                  </a:lnTo>
                  <a:lnTo>
                    <a:pt x="8838" y="73931"/>
                  </a:lnTo>
                  <a:lnTo>
                    <a:pt x="12192" y="118025"/>
                  </a:lnTo>
                  <a:lnTo>
                    <a:pt x="12599" y="162176"/>
                  </a:lnTo>
                  <a:lnTo>
                    <a:pt x="7223" y="196334"/>
                  </a:lnTo>
                  <a:lnTo>
                    <a:pt x="9980" y="189287"/>
                  </a:lnTo>
                  <a:lnTo>
                    <a:pt x="14224" y="147492"/>
                  </a:lnTo>
                  <a:lnTo>
                    <a:pt x="19501" y="108493"/>
                  </a:lnTo>
                  <a:lnTo>
                    <a:pt x="30976" y="63711"/>
                  </a:lnTo>
                  <a:lnTo>
                    <a:pt x="39360" y="45020"/>
                  </a:lnTo>
                  <a:lnTo>
                    <a:pt x="43174" y="44699"/>
                  </a:lnTo>
                  <a:lnTo>
                    <a:pt x="53055" y="51868"/>
                  </a:lnTo>
                  <a:lnTo>
                    <a:pt x="75940" y="75809"/>
                  </a:lnTo>
                  <a:lnTo>
                    <a:pt x="99850" y="120423"/>
                  </a:lnTo>
                  <a:lnTo>
                    <a:pt x="128685" y="163477"/>
                  </a:lnTo>
                  <a:lnTo>
                    <a:pt x="147846" y="186285"/>
                  </a:lnTo>
                  <a:lnTo>
                    <a:pt x="153598" y="191087"/>
                  </a:lnTo>
                  <a:lnTo>
                    <a:pt x="158842" y="192877"/>
                  </a:lnTo>
                  <a:lnTo>
                    <a:pt x="163750" y="192659"/>
                  </a:lnTo>
                  <a:lnTo>
                    <a:pt x="168434" y="191103"/>
                  </a:lnTo>
                  <a:lnTo>
                    <a:pt x="177400" y="183730"/>
                  </a:lnTo>
                  <a:lnTo>
                    <a:pt x="186089" y="171986"/>
                  </a:lnTo>
                  <a:lnTo>
                    <a:pt x="206581" y="127043"/>
                  </a:lnTo>
                  <a:lnTo>
                    <a:pt x="213530" y="90518"/>
                  </a:lnTo>
                  <a:lnTo>
                    <a:pt x="219353" y="46378"/>
                  </a:lnTo>
                  <a:lnTo>
                    <a:pt x="219796" y="6312"/>
                  </a:lnTo>
                  <a:lnTo>
                    <a:pt x="218498" y="1255"/>
                  </a:lnTo>
                  <a:lnTo>
                    <a:pt x="217632" y="0"/>
                  </a:lnTo>
                  <a:lnTo>
                    <a:pt x="215900" y="10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440"/>
          <p:cNvGrpSpPr/>
          <p:nvPr/>
        </p:nvGrpSpPr>
        <p:grpSpPr>
          <a:xfrm>
            <a:off x="6435529" y="4356100"/>
            <a:ext cx="466922" cy="330201"/>
            <a:chOff x="6435529" y="4356100"/>
            <a:chExt cx="466922" cy="330201"/>
          </a:xfrm>
        </p:grpSpPr>
        <p:sp>
          <p:nvSpPr>
            <p:cNvPr id="184" name="SMARTInkShape-2422"/>
            <p:cNvSpPr/>
            <p:nvPr>
              <p:custDataLst>
                <p:tags r:id="rId29"/>
              </p:custDataLst>
            </p:nvPr>
          </p:nvSpPr>
          <p:spPr>
            <a:xfrm>
              <a:off x="6851650" y="4356100"/>
              <a:ext cx="50801" cy="285751"/>
            </a:xfrm>
            <a:custGeom>
              <a:avLst/>
              <a:gdLst/>
              <a:ahLst/>
              <a:cxnLst/>
              <a:rect l="0" t="0" r="0" b="0"/>
              <a:pathLst>
                <a:path w="50801" h="285751">
                  <a:moveTo>
                    <a:pt x="50800" y="0"/>
                  </a:moveTo>
                  <a:lnTo>
                    <a:pt x="50800" y="0"/>
                  </a:lnTo>
                  <a:lnTo>
                    <a:pt x="47429" y="46087"/>
                  </a:lnTo>
                  <a:lnTo>
                    <a:pt x="41961" y="86406"/>
                  </a:lnTo>
                  <a:lnTo>
                    <a:pt x="33793" y="127526"/>
                  </a:lnTo>
                  <a:lnTo>
                    <a:pt x="26084" y="169803"/>
                  </a:lnTo>
                  <a:lnTo>
                    <a:pt x="13138" y="21180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23"/>
            <p:cNvSpPr/>
            <p:nvPr>
              <p:custDataLst>
                <p:tags r:id="rId30"/>
              </p:custDataLst>
            </p:nvPr>
          </p:nvSpPr>
          <p:spPr>
            <a:xfrm>
              <a:off x="6794500" y="44450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4364" y="27961"/>
                  </a:lnTo>
                  <a:lnTo>
                    <a:pt x="6880" y="915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424"/>
            <p:cNvSpPr/>
            <p:nvPr>
              <p:custDataLst>
                <p:tags r:id="rId31"/>
              </p:custDataLst>
            </p:nvPr>
          </p:nvSpPr>
          <p:spPr>
            <a:xfrm>
              <a:off x="6762750" y="4560183"/>
              <a:ext cx="9460" cy="88018"/>
            </a:xfrm>
            <a:custGeom>
              <a:avLst/>
              <a:gdLst/>
              <a:ahLst/>
              <a:cxnLst/>
              <a:rect l="0" t="0" r="0" b="0"/>
              <a:pathLst>
                <a:path w="9460" h="88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9492"/>
                  </a:lnTo>
                  <a:lnTo>
                    <a:pt x="6043" y="52961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25"/>
            <p:cNvSpPr/>
            <p:nvPr>
              <p:custDataLst>
                <p:tags r:id="rId32"/>
              </p:custDataLst>
            </p:nvPr>
          </p:nvSpPr>
          <p:spPr>
            <a:xfrm>
              <a:off x="6596300" y="4553835"/>
              <a:ext cx="90251" cy="107066"/>
            </a:xfrm>
            <a:custGeom>
              <a:avLst/>
              <a:gdLst/>
              <a:ahLst/>
              <a:cxnLst/>
              <a:rect l="0" t="0" r="0" b="0"/>
              <a:pathLst>
                <a:path w="90251" h="107066">
                  <a:moveTo>
                    <a:pt x="71200" y="30865"/>
                  </a:moveTo>
                  <a:lnTo>
                    <a:pt x="71200" y="30865"/>
                  </a:lnTo>
                  <a:lnTo>
                    <a:pt x="71200" y="27494"/>
                  </a:lnTo>
                  <a:lnTo>
                    <a:pt x="69319" y="23957"/>
                  </a:lnTo>
                  <a:lnTo>
                    <a:pt x="66131" y="18622"/>
                  </a:lnTo>
                  <a:lnTo>
                    <a:pt x="62361" y="9196"/>
                  </a:lnTo>
                  <a:lnTo>
                    <a:pt x="58957" y="5836"/>
                  </a:lnTo>
                  <a:lnTo>
                    <a:pt x="49531" y="2102"/>
                  </a:lnTo>
                  <a:lnTo>
                    <a:pt x="35694" y="0"/>
                  </a:lnTo>
                  <a:lnTo>
                    <a:pt x="31302" y="1821"/>
                  </a:lnTo>
                  <a:lnTo>
                    <a:pt x="18378" y="14498"/>
                  </a:lnTo>
                  <a:lnTo>
                    <a:pt x="6316" y="32365"/>
                  </a:lnTo>
                  <a:lnTo>
                    <a:pt x="500" y="47289"/>
                  </a:lnTo>
                  <a:lnTo>
                    <a:pt x="0" y="71558"/>
                  </a:lnTo>
                  <a:lnTo>
                    <a:pt x="4320" y="86510"/>
                  </a:lnTo>
                  <a:lnTo>
                    <a:pt x="9961" y="92755"/>
                  </a:lnTo>
                  <a:lnTo>
                    <a:pt x="13441" y="95408"/>
                  </a:lnTo>
                  <a:lnTo>
                    <a:pt x="17877" y="95766"/>
                  </a:lnTo>
                  <a:lnTo>
                    <a:pt x="28450" y="92400"/>
                  </a:lnTo>
                  <a:lnTo>
                    <a:pt x="42933" y="82572"/>
                  </a:lnTo>
                  <a:lnTo>
                    <a:pt x="65646" y="47341"/>
                  </a:lnTo>
                  <a:lnTo>
                    <a:pt x="70102" y="35557"/>
                  </a:lnTo>
                  <a:lnTo>
                    <a:pt x="70468" y="35403"/>
                  </a:lnTo>
                  <a:lnTo>
                    <a:pt x="70712" y="36007"/>
                  </a:lnTo>
                  <a:lnTo>
                    <a:pt x="76207" y="80789"/>
                  </a:lnTo>
                  <a:lnTo>
                    <a:pt x="77658" y="92564"/>
                  </a:lnTo>
                  <a:lnTo>
                    <a:pt x="80655" y="100150"/>
                  </a:lnTo>
                  <a:lnTo>
                    <a:pt x="82443" y="102455"/>
                  </a:lnTo>
                  <a:lnTo>
                    <a:pt x="90250" y="107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26"/>
            <p:cNvSpPr/>
            <p:nvPr>
              <p:custDataLst>
                <p:tags r:id="rId33"/>
              </p:custDataLst>
            </p:nvPr>
          </p:nvSpPr>
          <p:spPr>
            <a:xfrm>
              <a:off x="6435529" y="4601801"/>
              <a:ext cx="155772" cy="46400"/>
            </a:xfrm>
            <a:custGeom>
              <a:avLst/>
              <a:gdLst/>
              <a:ahLst/>
              <a:cxnLst/>
              <a:rect l="0" t="0" r="0" b="0"/>
              <a:pathLst>
                <a:path w="155772" h="46400">
                  <a:moveTo>
                    <a:pt x="3371" y="46399"/>
                  </a:moveTo>
                  <a:lnTo>
                    <a:pt x="3371" y="46399"/>
                  </a:lnTo>
                  <a:lnTo>
                    <a:pt x="0" y="39657"/>
                  </a:lnTo>
                  <a:lnTo>
                    <a:pt x="226" y="30702"/>
                  </a:lnTo>
                  <a:lnTo>
                    <a:pt x="1275" y="25351"/>
                  </a:lnTo>
                  <a:lnTo>
                    <a:pt x="6202" y="17524"/>
                  </a:lnTo>
                  <a:lnTo>
                    <a:pt x="9492" y="14449"/>
                  </a:lnTo>
                  <a:lnTo>
                    <a:pt x="56314" y="0"/>
                  </a:lnTo>
                  <a:lnTo>
                    <a:pt x="95179" y="274"/>
                  </a:lnTo>
                  <a:lnTo>
                    <a:pt x="155771" y="1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27"/>
            <p:cNvSpPr/>
            <p:nvPr>
              <p:custDataLst>
                <p:tags r:id="rId34"/>
              </p:custDataLst>
            </p:nvPr>
          </p:nvSpPr>
          <p:spPr>
            <a:xfrm>
              <a:off x="6483350" y="4366182"/>
              <a:ext cx="76201" cy="320119"/>
            </a:xfrm>
            <a:custGeom>
              <a:avLst/>
              <a:gdLst/>
              <a:ahLst/>
              <a:cxnLst/>
              <a:rect l="0" t="0" r="0" b="0"/>
              <a:pathLst>
                <a:path w="76201" h="320119">
                  <a:moveTo>
                    <a:pt x="76200" y="34368"/>
                  </a:moveTo>
                  <a:lnTo>
                    <a:pt x="76200" y="34368"/>
                  </a:lnTo>
                  <a:lnTo>
                    <a:pt x="76200" y="27626"/>
                  </a:lnTo>
                  <a:lnTo>
                    <a:pt x="68673" y="20553"/>
                  </a:lnTo>
                  <a:lnTo>
                    <a:pt x="43007" y="807"/>
                  </a:lnTo>
                  <a:lnTo>
                    <a:pt x="39960" y="0"/>
                  </a:lnTo>
                  <a:lnTo>
                    <a:pt x="32813" y="984"/>
                  </a:lnTo>
                  <a:lnTo>
                    <a:pt x="24931" y="7536"/>
                  </a:lnTo>
                  <a:lnTo>
                    <a:pt x="16725" y="19620"/>
                  </a:lnTo>
                  <a:lnTo>
                    <a:pt x="5583" y="50224"/>
                  </a:lnTo>
                  <a:lnTo>
                    <a:pt x="1654" y="86809"/>
                  </a:lnTo>
                  <a:lnTo>
                    <a:pt x="489" y="125793"/>
                  </a:lnTo>
                  <a:lnTo>
                    <a:pt x="1977" y="166884"/>
                  </a:lnTo>
                  <a:lnTo>
                    <a:pt x="5486" y="208240"/>
                  </a:lnTo>
                  <a:lnTo>
                    <a:pt x="10544" y="252000"/>
                  </a:lnTo>
                  <a:lnTo>
                    <a:pt x="0" y="32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2428"/>
          <p:cNvSpPr/>
          <p:nvPr>
            <p:custDataLst>
              <p:tags r:id="rId5"/>
            </p:custDataLst>
          </p:nvPr>
        </p:nvSpPr>
        <p:spPr>
          <a:xfrm>
            <a:off x="7198884" y="4417119"/>
            <a:ext cx="186167" cy="267203"/>
          </a:xfrm>
          <a:custGeom>
            <a:avLst/>
            <a:gdLst/>
            <a:ahLst/>
            <a:cxnLst/>
            <a:rect l="0" t="0" r="0" b="0"/>
            <a:pathLst>
              <a:path w="186167" h="267203">
                <a:moveTo>
                  <a:pt x="84566" y="15181"/>
                </a:moveTo>
                <a:lnTo>
                  <a:pt x="84566" y="15181"/>
                </a:lnTo>
                <a:lnTo>
                  <a:pt x="87936" y="8439"/>
                </a:lnTo>
                <a:lnTo>
                  <a:pt x="88224" y="5747"/>
                </a:lnTo>
                <a:lnTo>
                  <a:pt x="86662" y="875"/>
                </a:lnTo>
                <a:lnTo>
                  <a:pt x="85963" y="0"/>
                </a:lnTo>
                <a:lnTo>
                  <a:pt x="85497" y="121"/>
                </a:lnTo>
                <a:lnTo>
                  <a:pt x="72412" y="44438"/>
                </a:lnTo>
                <a:lnTo>
                  <a:pt x="60817" y="83195"/>
                </a:lnTo>
                <a:lnTo>
                  <a:pt x="48445" y="125958"/>
                </a:lnTo>
                <a:lnTo>
                  <a:pt x="41055" y="170857"/>
                </a:lnTo>
                <a:lnTo>
                  <a:pt x="36239" y="206651"/>
                </a:lnTo>
                <a:lnTo>
                  <a:pt x="35910" y="241246"/>
                </a:lnTo>
                <a:lnTo>
                  <a:pt x="40834" y="255825"/>
                </a:lnTo>
                <a:lnTo>
                  <a:pt x="44122" y="260277"/>
                </a:lnTo>
                <a:lnTo>
                  <a:pt x="51539" y="265223"/>
                </a:lnTo>
                <a:lnTo>
                  <a:pt x="56198" y="263720"/>
                </a:lnTo>
                <a:lnTo>
                  <a:pt x="72163" y="248826"/>
                </a:lnTo>
                <a:lnTo>
                  <a:pt x="88674" y="224473"/>
                </a:lnTo>
                <a:lnTo>
                  <a:pt x="95568" y="206022"/>
                </a:lnTo>
                <a:lnTo>
                  <a:pt x="96763" y="197942"/>
                </a:lnTo>
                <a:lnTo>
                  <a:pt x="95520" y="197700"/>
                </a:lnTo>
                <a:lnTo>
                  <a:pt x="90375" y="201193"/>
                </a:lnTo>
                <a:lnTo>
                  <a:pt x="82916" y="214464"/>
                </a:lnTo>
                <a:lnTo>
                  <a:pt x="76237" y="231802"/>
                </a:lnTo>
                <a:lnTo>
                  <a:pt x="75690" y="244101"/>
                </a:lnTo>
                <a:lnTo>
                  <a:pt x="77799" y="255212"/>
                </a:lnTo>
                <a:lnTo>
                  <a:pt x="81088" y="262502"/>
                </a:lnTo>
                <a:lnTo>
                  <a:pt x="84364" y="264729"/>
                </a:lnTo>
                <a:lnTo>
                  <a:pt x="93648" y="267202"/>
                </a:lnTo>
                <a:lnTo>
                  <a:pt x="98382" y="266451"/>
                </a:lnTo>
                <a:lnTo>
                  <a:pt x="123788" y="251331"/>
                </a:lnTo>
                <a:lnTo>
                  <a:pt x="132101" y="239610"/>
                </a:lnTo>
                <a:lnTo>
                  <a:pt x="138867" y="219026"/>
                </a:lnTo>
                <a:lnTo>
                  <a:pt x="139744" y="206673"/>
                </a:lnTo>
                <a:lnTo>
                  <a:pt x="137782" y="196480"/>
                </a:lnTo>
                <a:lnTo>
                  <a:pt x="125969" y="179436"/>
                </a:lnTo>
                <a:lnTo>
                  <a:pt x="102308" y="159783"/>
                </a:lnTo>
                <a:lnTo>
                  <a:pt x="62949" y="141407"/>
                </a:lnTo>
                <a:lnTo>
                  <a:pt x="25785" y="137638"/>
                </a:lnTo>
                <a:lnTo>
                  <a:pt x="51" y="141443"/>
                </a:lnTo>
                <a:lnTo>
                  <a:pt x="0" y="140984"/>
                </a:lnTo>
                <a:lnTo>
                  <a:pt x="3707" y="138591"/>
                </a:lnTo>
                <a:lnTo>
                  <a:pt x="46591" y="130601"/>
                </a:lnTo>
                <a:lnTo>
                  <a:pt x="86013" y="120092"/>
                </a:lnTo>
                <a:lnTo>
                  <a:pt x="129287" y="108747"/>
                </a:lnTo>
                <a:lnTo>
                  <a:pt x="186166" y="91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442"/>
          <p:cNvGrpSpPr/>
          <p:nvPr/>
        </p:nvGrpSpPr>
        <p:grpSpPr>
          <a:xfrm>
            <a:off x="7722854" y="4465162"/>
            <a:ext cx="709947" cy="414397"/>
            <a:chOff x="7722854" y="4465162"/>
            <a:chExt cx="709947" cy="414397"/>
          </a:xfrm>
        </p:grpSpPr>
        <p:sp>
          <p:nvSpPr>
            <p:cNvPr id="192" name="SMARTInkShape-2429"/>
            <p:cNvSpPr/>
            <p:nvPr>
              <p:custDataLst>
                <p:tags r:id="rId24"/>
              </p:custDataLst>
            </p:nvPr>
          </p:nvSpPr>
          <p:spPr>
            <a:xfrm>
              <a:off x="8294534" y="4482610"/>
              <a:ext cx="76778" cy="249292"/>
            </a:xfrm>
            <a:custGeom>
              <a:avLst/>
              <a:gdLst/>
              <a:ahLst/>
              <a:cxnLst/>
              <a:rect l="0" t="0" r="0" b="0"/>
              <a:pathLst>
                <a:path w="76778" h="249292">
                  <a:moveTo>
                    <a:pt x="43016" y="44940"/>
                  </a:moveTo>
                  <a:lnTo>
                    <a:pt x="43016" y="44940"/>
                  </a:lnTo>
                  <a:lnTo>
                    <a:pt x="75587" y="813"/>
                  </a:lnTo>
                  <a:lnTo>
                    <a:pt x="76725" y="0"/>
                  </a:lnTo>
                  <a:lnTo>
                    <a:pt x="76777" y="869"/>
                  </a:lnTo>
                  <a:lnTo>
                    <a:pt x="57207" y="45215"/>
                  </a:lnTo>
                  <a:lnTo>
                    <a:pt x="41610" y="87884"/>
                  </a:lnTo>
                  <a:lnTo>
                    <a:pt x="22433" y="134797"/>
                  </a:lnTo>
                  <a:lnTo>
                    <a:pt x="5829" y="180507"/>
                  </a:lnTo>
                  <a:lnTo>
                    <a:pt x="0" y="221061"/>
                  </a:lnTo>
                  <a:lnTo>
                    <a:pt x="2967" y="234459"/>
                  </a:lnTo>
                  <a:lnTo>
                    <a:pt x="5733" y="239019"/>
                  </a:lnTo>
                  <a:lnTo>
                    <a:pt x="16333" y="245968"/>
                  </a:lnTo>
                  <a:lnTo>
                    <a:pt x="23109" y="248808"/>
                  </a:lnTo>
                  <a:lnTo>
                    <a:pt x="29039" y="249291"/>
                  </a:lnTo>
                  <a:lnTo>
                    <a:pt x="39391" y="246065"/>
                  </a:lnTo>
                  <a:lnTo>
                    <a:pt x="68416" y="22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30"/>
            <p:cNvSpPr/>
            <p:nvPr>
              <p:custDataLst>
                <p:tags r:id="rId25"/>
              </p:custDataLst>
            </p:nvPr>
          </p:nvSpPr>
          <p:spPr>
            <a:xfrm>
              <a:off x="8287632" y="4597400"/>
              <a:ext cx="145169" cy="12701"/>
            </a:xfrm>
            <a:custGeom>
              <a:avLst/>
              <a:gdLst/>
              <a:ahLst/>
              <a:cxnLst/>
              <a:rect l="0" t="0" r="0" b="0"/>
              <a:pathLst>
                <a:path w="1451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9540" y="12700"/>
                  </a:lnTo>
                  <a:lnTo>
                    <a:pt x="87144" y="10818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31"/>
            <p:cNvSpPr/>
            <p:nvPr>
              <p:custDataLst>
                <p:tags r:id="rId26"/>
              </p:custDataLst>
            </p:nvPr>
          </p:nvSpPr>
          <p:spPr>
            <a:xfrm>
              <a:off x="8077277" y="4608085"/>
              <a:ext cx="177724" cy="94456"/>
            </a:xfrm>
            <a:custGeom>
              <a:avLst/>
              <a:gdLst/>
              <a:ahLst/>
              <a:cxnLst/>
              <a:rect l="0" t="0" r="0" b="0"/>
              <a:pathLst>
                <a:path w="177724" h="94456">
                  <a:moveTo>
                    <a:pt x="6273" y="27415"/>
                  </a:moveTo>
                  <a:lnTo>
                    <a:pt x="6273" y="27415"/>
                  </a:lnTo>
                  <a:lnTo>
                    <a:pt x="2902" y="27415"/>
                  </a:lnTo>
                  <a:lnTo>
                    <a:pt x="1909" y="28120"/>
                  </a:lnTo>
                  <a:lnTo>
                    <a:pt x="1246" y="29296"/>
                  </a:lnTo>
                  <a:lnTo>
                    <a:pt x="184" y="32882"/>
                  </a:lnTo>
                  <a:lnTo>
                    <a:pt x="0" y="40245"/>
                  </a:lnTo>
                  <a:lnTo>
                    <a:pt x="1386" y="43024"/>
                  </a:lnTo>
                  <a:lnTo>
                    <a:pt x="6688" y="47993"/>
                  </a:lnTo>
                  <a:lnTo>
                    <a:pt x="13748" y="50672"/>
                  </a:lnTo>
                  <a:lnTo>
                    <a:pt x="17606" y="51386"/>
                  </a:lnTo>
                  <a:lnTo>
                    <a:pt x="25656" y="50298"/>
                  </a:lnTo>
                  <a:lnTo>
                    <a:pt x="29778" y="49020"/>
                  </a:lnTo>
                  <a:lnTo>
                    <a:pt x="38121" y="41956"/>
                  </a:lnTo>
                  <a:lnTo>
                    <a:pt x="45123" y="32467"/>
                  </a:lnTo>
                  <a:lnTo>
                    <a:pt x="49063" y="19191"/>
                  </a:lnTo>
                  <a:lnTo>
                    <a:pt x="49985" y="10589"/>
                  </a:lnTo>
                  <a:lnTo>
                    <a:pt x="48513" y="3944"/>
                  </a:lnTo>
                  <a:lnTo>
                    <a:pt x="47133" y="1184"/>
                  </a:lnTo>
                  <a:lnTo>
                    <a:pt x="45507" y="50"/>
                  </a:lnTo>
                  <a:lnTo>
                    <a:pt x="43718" y="0"/>
                  </a:lnTo>
                  <a:lnTo>
                    <a:pt x="41819" y="671"/>
                  </a:lnTo>
                  <a:lnTo>
                    <a:pt x="37828" y="7062"/>
                  </a:lnTo>
                  <a:lnTo>
                    <a:pt x="22161" y="45584"/>
                  </a:lnTo>
                  <a:lnTo>
                    <a:pt x="21095" y="59479"/>
                  </a:lnTo>
                  <a:lnTo>
                    <a:pt x="24462" y="81052"/>
                  </a:lnTo>
                  <a:lnTo>
                    <a:pt x="27998" y="89589"/>
                  </a:lnTo>
                  <a:lnTo>
                    <a:pt x="31340" y="91442"/>
                  </a:lnTo>
                  <a:lnTo>
                    <a:pt x="40697" y="91620"/>
                  </a:lnTo>
                  <a:lnTo>
                    <a:pt x="61236" y="81011"/>
                  </a:lnTo>
                  <a:lnTo>
                    <a:pt x="106334" y="41318"/>
                  </a:lnTo>
                  <a:lnTo>
                    <a:pt x="131610" y="14476"/>
                  </a:lnTo>
                  <a:lnTo>
                    <a:pt x="136767" y="7553"/>
                  </a:lnTo>
                  <a:lnTo>
                    <a:pt x="141411" y="4476"/>
                  </a:lnTo>
                  <a:lnTo>
                    <a:pt x="142932" y="4361"/>
                  </a:lnTo>
                  <a:lnTo>
                    <a:pt x="143945" y="4990"/>
                  </a:lnTo>
                  <a:lnTo>
                    <a:pt x="144621" y="6115"/>
                  </a:lnTo>
                  <a:lnTo>
                    <a:pt x="145572" y="11069"/>
                  </a:lnTo>
                  <a:lnTo>
                    <a:pt x="145970" y="20959"/>
                  </a:lnTo>
                  <a:lnTo>
                    <a:pt x="142600" y="17662"/>
                  </a:lnTo>
                  <a:lnTo>
                    <a:pt x="139065" y="16025"/>
                  </a:lnTo>
                  <a:lnTo>
                    <a:pt x="131045" y="14974"/>
                  </a:lnTo>
                  <a:lnTo>
                    <a:pt x="124992" y="18593"/>
                  </a:lnTo>
                  <a:lnTo>
                    <a:pt x="121402" y="21534"/>
                  </a:lnTo>
                  <a:lnTo>
                    <a:pt x="106015" y="55509"/>
                  </a:lnTo>
                  <a:lnTo>
                    <a:pt x="105401" y="66713"/>
                  </a:lnTo>
                  <a:lnTo>
                    <a:pt x="107385" y="87781"/>
                  </a:lnTo>
                  <a:lnTo>
                    <a:pt x="108958" y="90942"/>
                  </a:lnTo>
                  <a:lnTo>
                    <a:pt x="111419" y="93050"/>
                  </a:lnTo>
                  <a:lnTo>
                    <a:pt x="114469" y="94455"/>
                  </a:lnTo>
                  <a:lnTo>
                    <a:pt x="125387" y="90372"/>
                  </a:lnTo>
                  <a:lnTo>
                    <a:pt x="177723" y="46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32"/>
            <p:cNvSpPr/>
            <p:nvPr>
              <p:custDataLst>
                <p:tags r:id="rId27"/>
              </p:custDataLst>
            </p:nvPr>
          </p:nvSpPr>
          <p:spPr>
            <a:xfrm>
              <a:off x="8001000" y="452120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433"/>
            <p:cNvSpPr/>
            <p:nvPr>
              <p:custDataLst>
                <p:tags r:id="rId28"/>
              </p:custDataLst>
            </p:nvPr>
          </p:nvSpPr>
          <p:spPr>
            <a:xfrm>
              <a:off x="7722854" y="4465162"/>
              <a:ext cx="277907" cy="414397"/>
            </a:xfrm>
            <a:custGeom>
              <a:avLst/>
              <a:gdLst/>
              <a:ahLst/>
              <a:cxnLst/>
              <a:rect l="0" t="0" r="0" b="0"/>
              <a:pathLst>
                <a:path w="277907" h="414397">
                  <a:moveTo>
                    <a:pt x="49546" y="43338"/>
                  </a:moveTo>
                  <a:lnTo>
                    <a:pt x="49546" y="43338"/>
                  </a:lnTo>
                  <a:lnTo>
                    <a:pt x="42804" y="50080"/>
                  </a:lnTo>
                  <a:lnTo>
                    <a:pt x="39494" y="60916"/>
                  </a:lnTo>
                  <a:lnTo>
                    <a:pt x="33997" y="104352"/>
                  </a:lnTo>
                  <a:lnTo>
                    <a:pt x="28163" y="144201"/>
                  </a:lnTo>
                  <a:lnTo>
                    <a:pt x="21965" y="182820"/>
                  </a:lnTo>
                  <a:lnTo>
                    <a:pt x="11437" y="222642"/>
                  </a:lnTo>
                  <a:lnTo>
                    <a:pt x="5093" y="241339"/>
                  </a:lnTo>
                  <a:lnTo>
                    <a:pt x="2978" y="245189"/>
                  </a:lnTo>
                  <a:lnTo>
                    <a:pt x="1568" y="245638"/>
                  </a:lnTo>
                  <a:lnTo>
                    <a:pt x="627" y="243821"/>
                  </a:lnTo>
                  <a:lnTo>
                    <a:pt x="0" y="240494"/>
                  </a:lnTo>
                  <a:lnTo>
                    <a:pt x="7700" y="199558"/>
                  </a:lnTo>
                  <a:lnTo>
                    <a:pt x="18567" y="156888"/>
                  </a:lnTo>
                  <a:lnTo>
                    <a:pt x="28843" y="118610"/>
                  </a:lnTo>
                  <a:lnTo>
                    <a:pt x="37909" y="74521"/>
                  </a:lnTo>
                  <a:lnTo>
                    <a:pt x="56480" y="30511"/>
                  </a:lnTo>
                  <a:lnTo>
                    <a:pt x="74905" y="7330"/>
                  </a:lnTo>
                  <a:lnTo>
                    <a:pt x="81511" y="2640"/>
                  </a:lnTo>
                  <a:lnTo>
                    <a:pt x="92571" y="0"/>
                  </a:lnTo>
                  <a:lnTo>
                    <a:pt x="111526" y="5959"/>
                  </a:lnTo>
                  <a:lnTo>
                    <a:pt x="116971" y="10658"/>
                  </a:lnTo>
                  <a:lnTo>
                    <a:pt x="124904" y="23404"/>
                  </a:lnTo>
                  <a:lnTo>
                    <a:pt x="127018" y="40358"/>
                  </a:lnTo>
                  <a:lnTo>
                    <a:pt x="126594" y="49818"/>
                  </a:lnTo>
                  <a:lnTo>
                    <a:pt x="118598" y="69736"/>
                  </a:lnTo>
                  <a:lnTo>
                    <a:pt x="97209" y="101156"/>
                  </a:lnTo>
                  <a:lnTo>
                    <a:pt x="84370" y="109722"/>
                  </a:lnTo>
                  <a:lnTo>
                    <a:pt x="70668" y="114469"/>
                  </a:lnTo>
                  <a:lnTo>
                    <a:pt x="49234" y="113496"/>
                  </a:lnTo>
                  <a:lnTo>
                    <a:pt x="47221" y="112688"/>
                  </a:lnTo>
                  <a:lnTo>
                    <a:pt x="45879" y="111444"/>
                  </a:lnTo>
                  <a:lnTo>
                    <a:pt x="44984" y="109909"/>
                  </a:lnTo>
                  <a:lnTo>
                    <a:pt x="44388" y="109590"/>
                  </a:lnTo>
                  <a:lnTo>
                    <a:pt x="43991" y="110084"/>
                  </a:lnTo>
                  <a:lnTo>
                    <a:pt x="43725" y="111118"/>
                  </a:lnTo>
                  <a:lnTo>
                    <a:pt x="69253" y="154994"/>
                  </a:lnTo>
                  <a:lnTo>
                    <a:pt x="95058" y="201156"/>
                  </a:lnTo>
                  <a:lnTo>
                    <a:pt x="126265" y="246686"/>
                  </a:lnTo>
                  <a:lnTo>
                    <a:pt x="129505" y="253190"/>
                  </a:lnTo>
                  <a:lnTo>
                    <a:pt x="131780" y="254500"/>
                  </a:lnTo>
                  <a:lnTo>
                    <a:pt x="134707" y="254668"/>
                  </a:lnTo>
                  <a:lnTo>
                    <a:pt x="138070" y="254075"/>
                  </a:lnTo>
                  <a:lnTo>
                    <a:pt x="149545" y="246498"/>
                  </a:lnTo>
                  <a:lnTo>
                    <a:pt x="176571" y="220969"/>
                  </a:lnTo>
                  <a:lnTo>
                    <a:pt x="184392" y="206506"/>
                  </a:lnTo>
                  <a:lnTo>
                    <a:pt x="194286" y="171443"/>
                  </a:lnTo>
                  <a:lnTo>
                    <a:pt x="193312" y="168252"/>
                  </a:lnTo>
                  <a:lnTo>
                    <a:pt x="188465" y="162826"/>
                  </a:lnTo>
                  <a:lnTo>
                    <a:pt x="181608" y="159944"/>
                  </a:lnTo>
                  <a:lnTo>
                    <a:pt x="177803" y="159175"/>
                  </a:lnTo>
                  <a:lnTo>
                    <a:pt x="173857" y="160779"/>
                  </a:lnTo>
                  <a:lnTo>
                    <a:pt x="165709" y="168206"/>
                  </a:lnTo>
                  <a:lnTo>
                    <a:pt x="161146" y="182326"/>
                  </a:lnTo>
                  <a:lnTo>
                    <a:pt x="158216" y="213393"/>
                  </a:lnTo>
                  <a:lnTo>
                    <a:pt x="161579" y="224987"/>
                  </a:lnTo>
                  <a:lnTo>
                    <a:pt x="175236" y="243927"/>
                  </a:lnTo>
                  <a:lnTo>
                    <a:pt x="183255" y="248905"/>
                  </a:lnTo>
                  <a:lnTo>
                    <a:pt x="187369" y="250233"/>
                  </a:lnTo>
                  <a:lnTo>
                    <a:pt x="201347" y="246063"/>
                  </a:lnTo>
                  <a:lnTo>
                    <a:pt x="227168" y="229934"/>
                  </a:lnTo>
                  <a:lnTo>
                    <a:pt x="259517" y="199718"/>
                  </a:lnTo>
                  <a:lnTo>
                    <a:pt x="274048" y="175096"/>
                  </a:lnTo>
                  <a:lnTo>
                    <a:pt x="277606" y="161792"/>
                  </a:lnTo>
                  <a:lnTo>
                    <a:pt x="277786" y="161818"/>
                  </a:lnTo>
                  <a:lnTo>
                    <a:pt x="277906" y="162542"/>
                  </a:lnTo>
                  <a:lnTo>
                    <a:pt x="273088" y="181375"/>
                  </a:lnTo>
                  <a:lnTo>
                    <a:pt x="267602" y="224708"/>
                  </a:lnTo>
                  <a:lnTo>
                    <a:pt x="263991" y="267757"/>
                  </a:lnTo>
                  <a:lnTo>
                    <a:pt x="260063" y="313445"/>
                  </a:lnTo>
                  <a:lnTo>
                    <a:pt x="259287" y="360100"/>
                  </a:lnTo>
                  <a:lnTo>
                    <a:pt x="259121" y="403379"/>
                  </a:lnTo>
                  <a:lnTo>
                    <a:pt x="257225" y="411495"/>
                  </a:lnTo>
                  <a:lnTo>
                    <a:pt x="255732" y="413659"/>
                  </a:lnTo>
                  <a:lnTo>
                    <a:pt x="254031" y="414396"/>
                  </a:lnTo>
                  <a:lnTo>
                    <a:pt x="252192" y="414182"/>
                  </a:lnTo>
                  <a:lnTo>
                    <a:pt x="250259" y="413334"/>
                  </a:lnTo>
                  <a:lnTo>
                    <a:pt x="246232" y="406747"/>
                  </a:lnTo>
                  <a:lnTo>
                    <a:pt x="227346" y="360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43"/>
          <p:cNvGrpSpPr/>
          <p:nvPr/>
        </p:nvGrpSpPr>
        <p:grpSpPr>
          <a:xfrm>
            <a:off x="8731250" y="4510265"/>
            <a:ext cx="254001" cy="291355"/>
            <a:chOff x="8731250" y="4510265"/>
            <a:chExt cx="254001" cy="291355"/>
          </a:xfrm>
        </p:grpSpPr>
        <p:sp>
          <p:nvSpPr>
            <p:cNvPr id="198" name="SMARTInkShape-2434"/>
            <p:cNvSpPr/>
            <p:nvPr>
              <p:custDataLst>
                <p:tags r:id="rId21"/>
              </p:custDataLst>
            </p:nvPr>
          </p:nvSpPr>
          <p:spPr>
            <a:xfrm>
              <a:off x="8930548" y="4718050"/>
              <a:ext cx="54703" cy="83570"/>
            </a:xfrm>
            <a:custGeom>
              <a:avLst/>
              <a:gdLst/>
              <a:ahLst/>
              <a:cxnLst/>
              <a:rect l="0" t="0" r="0" b="0"/>
              <a:pathLst>
                <a:path w="54703" h="83570">
                  <a:moveTo>
                    <a:pt x="35652" y="12700"/>
                  </a:moveTo>
                  <a:lnTo>
                    <a:pt x="35652" y="12700"/>
                  </a:lnTo>
                  <a:lnTo>
                    <a:pt x="39022" y="9329"/>
                  </a:lnTo>
                  <a:lnTo>
                    <a:pt x="39310" y="7631"/>
                  </a:lnTo>
                  <a:lnTo>
                    <a:pt x="38795" y="5792"/>
                  </a:lnTo>
                  <a:lnTo>
                    <a:pt x="37748" y="3861"/>
                  </a:lnTo>
                  <a:lnTo>
                    <a:pt x="37049" y="3280"/>
                  </a:lnTo>
                  <a:lnTo>
                    <a:pt x="36583" y="3598"/>
                  </a:lnTo>
                  <a:lnTo>
                    <a:pt x="36272" y="4515"/>
                  </a:lnTo>
                  <a:lnTo>
                    <a:pt x="5814" y="42898"/>
                  </a:lnTo>
                  <a:lnTo>
                    <a:pt x="0" y="66411"/>
                  </a:lnTo>
                  <a:lnTo>
                    <a:pt x="521" y="77258"/>
                  </a:lnTo>
                  <a:lnTo>
                    <a:pt x="1648" y="81139"/>
                  </a:lnTo>
                  <a:lnTo>
                    <a:pt x="3810" y="83020"/>
                  </a:lnTo>
                  <a:lnTo>
                    <a:pt x="6662" y="83569"/>
                  </a:lnTo>
                  <a:lnTo>
                    <a:pt x="13596" y="82297"/>
                  </a:lnTo>
                  <a:lnTo>
                    <a:pt x="25432" y="76909"/>
                  </a:lnTo>
                  <a:lnTo>
                    <a:pt x="33697" y="70400"/>
                  </a:lnTo>
                  <a:lnTo>
                    <a:pt x="46283" y="52060"/>
                  </a:lnTo>
                  <a:lnTo>
                    <a:pt x="52208" y="32123"/>
                  </a:lnTo>
                  <a:lnTo>
                    <a:pt x="54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435"/>
            <p:cNvSpPr/>
            <p:nvPr>
              <p:custDataLst>
                <p:tags r:id="rId22"/>
              </p:custDataLst>
            </p:nvPr>
          </p:nvSpPr>
          <p:spPr>
            <a:xfrm>
              <a:off x="8731250" y="4543046"/>
              <a:ext cx="181677" cy="206755"/>
            </a:xfrm>
            <a:custGeom>
              <a:avLst/>
              <a:gdLst/>
              <a:ahLst/>
              <a:cxnLst/>
              <a:rect l="0" t="0" r="0" b="0"/>
              <a:pathLst>
                <a:path w="181677" h="206755">
                  <a:moveTo>
                    <a:pt x="0" y="143254"/>
                  </a:moveTo>
                  <a:lnTo>
                    <a:pt x="0" y="143254"/>
                  </a:lnTo>
                  <a:lnTo>
                    <a:pt x="0" y="136512"/>
                  </a:lnTo>
                  <a:lnTo>
                    <a:pt x="705" y="134526"/>
                  </a:lnTo>
                  <a:lnTo>
                    <a:pt x="1881" y="133202"/>
                  </a:lnTo>
                  <a:lnTo>
                    <a:pt x="5069" y="131731"/>
                  </a:lnTo>
                  <a:lnTo>
                    <a:pt x="48472" y="124788"/>
                  </a:lnTo>
                  <a:lnTo>
                    <a:pt x="92966" y="97647"/>
                  </a:lnTo>
                  <a:lnTo>
                    <a:pt x="116436" y="75057"/>
                  </a:lnTo>
                  <a:lnTo>
                    <a:pt x="131397" y="59312"/>
                  </a:lnTo>
                  <a:lnTo>
                    <a:pt x="148058" y="43123"/>
                  </a:lnTo>
                  <a:lnTo>
                    <a:pt x="181676" y="0"/>
                  </a:lnTo>
                  <a:lnTo>
                    <a:pt x="181169" y="5972"/>
                  </a:lnTo>
                  <a:lnTo>
                    <a:pt x="169307" y="52537"/>
                  </a:lnTo>
                  <a:lnTo>
                    <a:pt x="158114" y="91210"/>
                  </a:lnTo>
                  <a:lnTo>
                    <a:pt x="145861" y="136535"/>
                  </a:lnTo>
                  <a:lnTo>
                    <a:pt x="127000" y="20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436"/>
            <p:cNvSpPr/>
            <p:nvPr>
              <p:custDataLst>
                <p:tags r:id="rId23"/>
              </p:custDataLst>
            </p:nvPr>
          </p:nvSpPr>
          <p:spPr>
            <a:xfrm>
              <a:off x="8731250" y="4510265"/>
              <a:ext cx="31673" cy="233186"/>
            </a:xfrm>
            <a:custGeom>
              <a:avLst/>
              <a:gdLst/>
              <a:ahLst/>
              <a:cxnLst/>
              <a:rect l="0" t="0" r="0" b="0"/>
              <a:pathLst>
                <a:path w="31673" h="233186">
                  <a:moveTo>
                    <a:pt x="25400" y="10935"/>
                  </a:moveTo>
                  <a:lnTo>
                    <a:pt x="25400" y="10935"/>
                  </a:lnTo>
                  <a:lnTo>
                    <a:pt x="30867" y="0"/>
                  </a:lnTo>
                  <a:lnTo>
                    <a:pt x="31162" y="823"/>
                  </a:lnTo>
                  <a:lnTo>
                    <a:pt x="31672" y="36292"/>
                  </a:lnTo>
                  <a:lnTo>
                    <a:pt x="28356" y="77793"/>
                  </a:lnTo>
                  <a:lnTo>
                    <a:pt x="22905" y="121370"/>
                  </a:lnTo>
                  <a:lnTo>
                    <a:pt x="18400" y="162179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44"/>
          <p:cNvGrpSpPr/>
          <p:nvPr/>
        </p:nvGrpSpPr>
        <p:grpSpPr>
          <a:xfrm>
            <a:off x="5884851" y="2940051"/>
            <a:ext cx="1074750" cy="355600"/>
            <a:chOff x="5884851" y="2940051"/>
            <a:chExt cx="1074750" cy="355600"/>
          </a:xfrm>
        </p:grpSpPr>
        <p:sp>
          <p:nvSpPr>
            <p:cNvPr id="202" name="SMARTInkShape-2437"/>
            <p:cNvSpPr/>
            <p:nvPr>
              <p:custDataLst>
                <p:tags r:id="rId6"/>
              </p:custDataLst>
            </p:nvPr>
          </p:nvSpPr>
          <p:spPr>
            <a:xfrm>
              <a:off x="6872584" y="3162823"/>
              <a:ext cx="87017" cy="132828"/>
            </a:xfrm>
            <a:custGeom>
              <a:avLst/>
              <a:gdLst/>
              <a:ahLst/>
              <a:cxnLst/>
              <a:rect l="0" t="0" r="0" b="0"/>
              <a:pathLst>
                <a:path w="87017" h="132828">
                  <a:moveTo>
                    <a:pt x="67966" y="12177"/>
                  </a:moveTo>
                  <a:lnTo>
                    <a:pt x="67966" y="12177"/>
                  </a:lnTo>
                  <a:lnTo>
                    <a:pt x="64595" y="5435"/>
                  </a:lnTo>
                  <a:lnTo>
                    <a:pt x="62190" y="3449"/>
                  </a:lnTo>
                  <a:lnTo>
                    <a:pt x="55756" y="1242"/>
                  </a:lnTo>
                  <a:lnTo>
                    <a:pt x="44200" y="0"/>
                  </a:lnTo>
                  <a:lnTo>
                    <a:pt x="36001" y="3472"/>
                  </a:lnTo>
                  <a:lnTo>
                    <a:pt x="15869" y="20571"/>
                  </a:lnTo>
                  <a:lnTo>
                    <a:pt x="4474" y="41553"/>
                  </a:lnTo>
                  <a:lnTo>
                    <a:pt x="0" y="62274"/>
                  </a:lnTo>
                  <a:lnTo>
                    <a:pt x="4598" y="77246"/>
                  </a:lnTo>
                  <a:lnTo>
                    <a:pt x="24796" y="106482"/>
                  </a:lnTo>
                  <a:lnTo>
                    <a:pt x="39574" y="119455"/>
                  </a:lnTo>
                  <a:lnTo>
                    <a:pt x="87016" y="132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438"/>
            <p:cNvSpPr/>
            <p:nvPr>
              <p:custDataLst>
                <p:tags r:id="rId7"/>
              </p:custDataLst>
            </p:nvPr>
          </p:nvSpPr>
          <p:spPr>
            <a:xfrm>
              <a:off x="6819900" y="3111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1495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439"/>
            <p:cNvSpPr/>
            <p:nvPr>
              <p:custDataLst>
                <p:tags r:id="rId8"/>
              </p:custDataLst>
            </p:nvPr>
          </p:nvSpPr>
          <p:spPr>
            <a:xfrm>
              <a:off x="6769100" y="31750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37543" y="16959"/>
                  </a:lnTo>
                  <a:lnTo>
                    <a:pt x="15384" y="5896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440"/>
            <p:cNvSpPr/>
            <p:nvPr>
              <p:custDataLst>
                <p:tags r:id="rId9"/>
              </p:custDataLst>
            </p:nvPr>
          </p:nvSpPr>
          <p:spPr>
            <a:xfrm>
              <a:off x="6639611" y="3168650"/>
              <a:ext cx="40590" cy="19051"/>
            </a:xfrm>
            <a:custGeom>
              <a:avLst/>
              <a:gdLst/>
              <a:ahLst/>
              <a:cxnLst/>
              <a:rect l="0" t="0" r="0" b="0"/>
              <a:pathLst>
                <a:path w="40590" h="19051">
                  <a:moveTo>
                    <a:pt x="8839" y="19050"/>
                  </a:moveTo>
                  <a:lnTo>
                    <a:pt x="8839" y="19050"/>
                  </a:lnTo>
                  <a:lnTo>
                    <a:pt x="5468" y="19050"/>
                  </a:lnTo>
                  <a:lnTo>
                    <a:pt x="1931" y="17168"/>
                  </a:lnTo>
                  <a:lnTo>
                    <a:pt x="0" y="15679"/>
                  </a:lnTo>
                  <a:lnTo>
                    <a:pt x="124" y="13980"/>
                  </a:lnTo>
                  <a:lnTo>
                    <a:pt x="4025" y="10212"/>
                  </a:lnTo>
                  <a:lnTo>
                    <a:pt x="14155" y="4123"/>
                  </a:lnTo>
                  <a:lnTo>
                    <a:pt x="405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441"/>
            <p:cNvSpPr/>
            <p:nvPr>
              <p:custDataLst>
                <p:tags r:id="rId10"/>
              </p:custDataLst>
            </p:nvPr>
          </p:nvSpPr>
          <p:spPr>
            <a:xfrm>
              <a:off x="6668536" y="3054350"/>
              <a:ext cx="55232" cy="207242"/>
            </a:xfrm>
            <a:custGeom>
              <a:avLst/>
              <a:gdLst/>
              <a:ahLst/>
              <a:cxnLst/>
              <a:rect l="0" t="0" r="0" b="0"/>
              <a:pathLst>
                <a:path w="55232" h="207242">
                  <a:moveTo>
                    <a:pt x="49764" y="0"/>
                  </a:moveTo>
                  <a:lnTo>
                    <a:pt x="49764" y="0"/>
                  </a:lnTo>
                  <a:lnTo>
                    <a:pt x="55231" y="0"/>
                  </a:lnTo>
                  <a:lnTo>
                    <a:pt x="44064" y="15696"/>
                  </a:lnTo>
                  <a:lnTo>
                    <a:pt x="23483" y="60759"/>
                  </a:lnTo>
                  <a:lnTo>
                    <a:pt x="10619" y="99769"/>
                  </a:lnTo>
                  <a:lnTo>
                    <a:pt x="1475" y="147151"/>
                  </a:lnTo>
                  <a:lnTo>
                    <a:pt x="0" y="193075"/>
                  </a:lnTo>
                  <a:lnTo>
                    <a:pt x="2482" y="201757"/>
                  </a:lnTo>
                  <a:lnTo>
                    <a:pt x="5543" y="204355"/>
                  </a:lnTo>
                  <a:lnTo>
                    <a:pt x="14588" y="207241"/>
                  </a:lnTo>
                  <a:lnTo>
                    <a:pt x="19258" y="206599"/>
                  </a:lnTo>
                  <a:lnTo>
                    <a:pt x="28209" y="202123"/>
                  </a:lnTo>
                  <a:lnTo>
                    <a:pt x="43414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442"/>
            <p:cNvSpPr/>
            <p:nvPr>
              <p:custDataLst>
                <p:tags r:id="rId11"/>
              </p:custDataLst>
            </p:nvPr>
          </p:nvSpPr>
          <p:spPr>
            <a:xfrm>
              <a:off x="6534150" y="3133790"/>
              <a:ext cx="76201" cy="127925"/>
            </a:xfrm>
            <a:custGeom>
              <a:avLst/>
              <a:gdLst/>
              <a:ahLst/>
              <a:cxnLst/>
              <a:rect l="0" t="0" r="0" b="0"/>
              <a:pathLst>
                <a:path w="76201" h="127925">
                  <a:moveTo>
                    <a:pt x="76200" y="9460"/>
                  </a:moveTo>
                  <a:lnTo>
                    <a:pt x="76200" y="9460"/>
                  </a:lnTo>
                  <a:lnTo>
                    <a:pt x="72829" y="6089"/>
                  </a:lnTo>
                  <a:lnTo>
                    <a:pt x="43597" y="0"/>
                  </a:lnTo>
                  <a:lnTo>
                    <a:pt x="33251" y="82"/>
                  </a:lnTo>
                  <a:lnTo>
                    <a:pt x="11742" y="5883"/>
                  </a:lnTo>
                  <a:lnTo>
                    <a:pt x="7827" y="9192"/>
                  </a:lnTo>
                  <a:lnTo>
                    <a:pt x="3479" y="18513"/>
                  </a:lnTo>
                  <a:lnTo>
                    <a:pt x="3730" y="23257"/>
                  </a:lnTo>
                  <a:lnTo>
                    <a:pt x="25866" y="65784"/>
                  </a:lnTo>
                  <a:lnTo>
                    <a:pt x="34475" y="83533"/>
                  </a:lnTo>
                  <a:lnTo>
                    <a:pt x="37383" y="108915"/>
                  </a:lnTo>
                  <a:lnTo>
                    <a:pt x="36211" y="114569"/>
                  </a:lnTo>
                  <a:lnTo>
                    <a:pt x="31145" y="122733"/>
                  </a:lnTo>
                  <a:lnTo>
                    <a:pt x="22309" y="126831"/>
                  </a:lnTo>
                  <a:lnTo>
                    <a:pt x="16990" y="127924"/>
                  </a:lnTo>
                  <a:lnTo>
                    <a:pt x="12737" y="126536"/>
                  </a:lnTo>
                  <a:lnTo>
                    <a:pt x="9197" y="123494"/>
                  </a:lnTo>
                  <a:lnTo>
                    <a:pt x="4087" y="115175"/>
                  </a:lnTo>
                  <a:lnTo>
                    <a:pt x="0" y="98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443"/>
            <p:cNvSpPr/>
            <p:nvPr>
              <p:custDataLst>
                <p:tags r:id="rId12"/>
              </p:custDataLst>
            </p:nvPr>
          </p:nvSpPr>
          <p:spPr>
            <a:xfrm>
              <a:off x="6477000" y="3092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444"/>
            <p:cNvSpPr/>
            <p:nvPr>
              <p:custDataLst>
                <p:tags r:id="rId13"/>
              </p:custDataLst>
            </p:nvPr>
          </p:nvSpPr>
          <p:spPr>
            <a:xfrm>
              <a:off x="6426200" y="31496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25399" y="10113"/>
                  </a:lnTo>
                  <a:lnTo>
                    <a:pt x="8807" y="5748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445"/>
            <p:cNvSpPr/>
            <p:nvPr>
              <p:custDataLst>
                <p:tags r:id="rId14"/>
              </p:custDataLst>
            </p:nvPr>
          </p:nvSpPr>
          <p:spPr>
            <a:xfrm>
              <a:off x="6135472" y="3035740"/>
              <a:ext cx="213181" cy="230408"/>
            </a:xfrm>
            <a:custGeom>
              <a:avLst/>
              <a:gdLst/>
              <a:ahLst/>
              <a:cxnLst/>
              <a:rect l="0" t="0" r="0" b="0"/>
              <a:pathLst>
                <a:path w="213181" h="230408">
                  <a:moveTo>
                    <a:pt x="87528" y="120210"/>
                  </a:moveTo>
                  <a:lnTo>
                    <a:pt x="87528" y="120210"/>
                  </a:lnTo>
                  <a:lnTo>
                    <a:pt x="84157" y="123581"/>
                  </a:lnTo>
                  <a:lnTo>
                    <a:pt x="82459" y="123868"/>
                  </a:lnTo>
                  <a:lnTo>
                    <a:pt x="80621" y="123354"/>
                  </a:lnTo>
                  <a:lnTo>
                    <a:pt x="78689" y="122306"/>
                  </a:lnTo>
                  <a:lnTo>
                    <a:pt x="70899" y="123023"/>
                  </a:lnTo>
                  <a:lnTo>
                    <a:pt x="33519" y="129724"/>
                  </a:lnTo>
                  <a:lnTo>
                    <a:pt x="20098" y="138708"/>
                  </a:lnTo>
                  <a:lnTo>
                    <a:pt x="10556" y="150307"/>
                  </a:lnTo>
                  <a:lnTo>
                    <a:pt x="3260" y="166052"/>
                  </a:lnTo>
                  <a:lnTo>
                    <a:pt x="0" y="187493"/>
                  </a:lnTo>
                  <a:lnTo>
                    <a:pt x="2405" y="204979"/>
                  </a:lnTo>
                  <a:lnTo>
                    <a:pt x="5379" y="209178"/>
                  </a:lnTo>
                  <a:lnTo>
                    <a:pt x="14329" y="215725"/>
                  </a:lnTo>
                  <a:lnTo>
                    <a:pt x="19678" y="216342"/>
                  </a:lnTo>
                  <a:lnTo>
                    <a:pt x="31267" y="213265"/>
                  </a:lnTo>
                  <a:lnTo>
                    <a:pt x="41592" y="205312"/>
                  </a:lnTo>
                  <a:lnTo>
                    <a:pt x="59718" y="179589"/>
                  </a:lnTo>
                  <a:lnTo>
                    <a:pt x="79806" y="141937"/>
                  </a:lnTo>
                  <a:lnTo>
                    <a:pt x="79558" y="141750"/>
                  </a:lnTo>
                  <a:lnTo>
                    <a:pt x="77400" y="143424"/>
                  </a:lnTo>
                  <a:lnTo>
                    <a:pt x="75054" y="180771"/>
                  </a:lnTo>
                  <a:lnTo>
                    <a:pt x="78266" y="198518"/>
                  </a:lnTo>
                  <a:lnTo>
                    <a:pt x="87057" y="212714"/>
                  </a:lnTo>
                  <a:lnTo>
                    <a:pt x="92727" y="217767"/>
                  </a:lnTo>
                  <a:lnTo>
                    <a:pt x="95228" y="219114"/>
                  </a:lnTo>
                  <a:lnTo>
                    <a:pt x="99011" y="217896"/>
                  </a:lnTo>
                  <a:lnTo>
                    <a:pt x="126305" y="195059"/>
                  </a:lnTo>
                  <a:lnTo>
                    <a:pt x="150559" y="154430"/>
                  </a:lnTo>
                  <a:lnTo>
                    <a:pt x="171240" y="116935"/>
                  </a:lnTo>
                  <a:lnTo>
                    <a:pt x="186274" y="77491"/>
                  </a:lnTo>
                  <a:lnTo>
                    <a:pt x="200219" y="34160"/>
                  </a:lnTo>
                  <a:lnTo>
                    <a:pt x="211494" y="1608"/>
                  </a:lnTo>
                  <a:lnTo>
                    <a:pt x="212506" y="220"/>
                  </a:lnTo>
                  <a:lnTo>
                    <a:pt x="213180" y="0"/>
                  </a:lnTo>
                  <a:lnTo>
                    <a:pt x="202417" y="39181"/>
                  </a:lnTo>
                  <a:lnTo>
                    <a:pt x="193771" y="73624"/>
                  </a:lnTo>
                  <a:lnTo>
                    <a:pt x="184950" y="116025"/>
                  </a:lnTo>
                  <a:lnTo>
                    <a:pt x="174479" y="157876"/>
                  </a:lnTo>
                  <a:lnTo>
                    <a:pt x="170657" y="198888"/>
                  </a:lnTo>
                  <a:lnTo>
                    <a:pt x="173621" y="220662"/>
                  </a:lnTo>
                  <a:lnTo>
                    <a:pt x="177062" y="228355"/>
                  </a:lnTo>
                  <a:lnTo>
                    <a:pt x="178968" y="230407"/>
                  </a:lnTo>
                  <a:lnTo>
                    <a:pt x="181649" y="230363"/>
                  </a:lnTo>
                  <a:lnTo>
                    <a:pt x="188391" y="226552"/>
                  </a:lnTo>
                  <a:lnTo>
                    <a:pt x="194209" y="216392"/>
                  </a:lnTo>
                  <a:lnTo>
                    <a:pt x="201828" y="177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446"/>
            <p:cNvSpPr/>
            <p:nvPr>
              <p:custDataLst>
                <p:tags r:id="rId15"/>
              </p:custDataLst>
            </p:nvPr>
          </p:nvSpPr>
          <p:spPr>
            <a:xfrm>
              <a:off x="6020751" y="3026462"/>
              <a:ext cx="37150" cy="249754"/>
            </a:xfrm>
            <a:custGeom>
              <a:avLst/>
              <a:gdLst/>
              <a:ahLst/>
              <a:cxnLst/>
              <a:rect l="0" t="0" r="0" b="0"/>
              <a:pathLst>
                <a:path w="37150" h="249754">
                  <a:moveTo>
                    <a:pt x="37149" y="8838"/>
                  </a:moveTo>
                  <a:lnTo>
                    <a:pt x="37149" y="8838"/>
                  </a:lnTo>
                  <a:lnTo>
                    <a:pt x="37149" y="5467"/>
                  </a:lnTo>
                  <a:lnTo>
                    <a:pt x="35268" y="1931"/>
                  </a:lnTo>
                  <a:lnTo>
                    <a:pt x="33778" y="0"/>
                  </a:lnTo>
                  <a:lnTo>
                    <a:pt x="32079" y="124"/>
                  </a:lnTo>
                  <a:lnTo>
                    <a:pt x="28310" y="4025"/>
                  </a:lnTo>
                  <a:lnTo>
                    <a:pt x="26165" y="10462"/>
                  </a:lnTo>
                  <a:lnTo>
                    <a:pt x="19606" y="50497"/>
                  </a:lnTo>
                  <a:lnTo>
                    <a:pt x="13685" y="86093"/>
                  </a:lnTo>
                  <a:lnTo>
                    <a:pt x="5363" y="132283"/>
                  </a:lnTo>
                  <a:lnTo>
                    <a:pt x="296" y="175745"/>
                  </a:lnTo>
                  <a:lnTo>
                    <a:pt x="0" y="222272"/>
                  </a:lnTo>
                  <a:lnTo>
                    <a:pt x="2530" y="236812"/>
                  </a:lnTo>
                  <a:lnTo>
                    <a:pt x="7887" y="246097"/>
                  </a:lnTo>
                  <a:lnTo>
                    <a:pt x="11291" y="249561"/>
                  </a:lnTo>
                  <a:lnTo>
                    <a:pt x="14972" y="249753"/>
                  </a:lnTo>
                  <a:lnTo>
                    <a:pt x="18836" y="247765"/>
                  </a:lnTo>
                  <a:lnTo>
                    <a:pt x="26188" y="239911"/>
                  </a:lnTo>
                  <a:lnTo>
                    <a:pt x="37149" y="205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447"/>
            <p:cNvSpPr/>
            <p:nvPr>
              <p:custDataLst>
                <p:tags r:id="rId16"/>
              </p:custDataLst>
            </p:nvPr>
          </p:nvSpPr>
          <p:spPr>
            <a:xfrm>
              <a:off x="5884851" y="3106556"/>
              <a:ext cx="49708" cy="135978"/>
            </a:xfrm>
            <a:custGeom>
              <a:avLst/>
              <a:gdLst/>
              <a:ahLst/>
              <a:cxnLst/>
              <a:rect l="0" t="0" r="0" b="0"/>
              <a:pathLst>
                <a:path w="49708" h="135978">
                  <a:moveTo>
                    <a:pt x="46049" y="17644"/>
                  </a:moveTo>
                  <a:lnTo>
                    <a:pt x="46049" y="17644"/>
                  </a:lnTo>
                  <a:lnTo>
                    <a:pt x="49420" y="17644"/>
                  </a:lnTo>
                  <a:lnTo>
                    <a:pt x="49707" y="16232"/>
                  </a:lnTo>
                  <a:lnTo>
                    <a:pt x="46671" y="3339"/>
                  </a:lnTo>
                  <a:lnTo>
                    <a:pt x="45758" y="1757"/>
                  </a:lnTo>
                  <a:lnTo>
                    <a:pt x="44444" y="703"/>
                  </a:lnTo>
                  <a:lnTo>
                    <a:pt x="42862" y="0"/>
                  </a:lnTo>
                  <a:lnTo>
                    <a:pt x="37342" y="1100"/>
                  </a:lnTo>
                  <a:lnTo>
                    <a:pt x="28182" y="5687"/>
                  </a:lnTo>
                  <a:lnTo>
                    <a:pt x="1316" y="25271"/>
                  </a:lnTo>
                  <a:lnTo>
                    <a:pt x="0" y="29079"/>
                  </a:lnTo>
                  <a:lnTo>
                    <a:pt x="418" y="38954"/>
                  </a:lnTo>
                  <a:lnTo>
                    <a:pt x="4620" y="53043"/>
                  </a:lnTo>
                  <a:lnTo>
                    <a:pt x="10233" y="59952"/>
                  </a:lnTo>
                  <a:lnTo>
                    <a:pt x="44227" y="88927"/>
                  </a:lnTo>
                  <a:lnTo>
                    <a:pt x="46951" y="92683"/>
                  </a:lnTo>
                  <a:lnTo>
                    <a:pt x="48061" y="97303"/>
                  </a:lnTo>
                  <a:lnTo>
                    <a:pt x="47412" y="108082"/>
                  </a:lnTo>
                  <a:lnTo>
                    <a:pt x="44773" y="116165"/>
                  </a:lnTo>
                  <a:lnTo>
                    <a:pt x="43082" y="119308"/>
                  </a:lnTo>
                  <a:lnTo>
                    <a:pt x="30588" y="130473"/>
                  </a:lnTo>
                  <a:lnTo>
                    <a:pt x="21304" y="134818"/>
                  </a:lnTo>
                  <a:lnTo>
                    <a:pt x="16852" y="135977"/>
                  </a:lnTo>
                  <a:lnTo>
                    <a:pt x="13179" y="135338"/>
                  </a:lnTo>
                  <a:lnTo>
                    <a:pt x="1599" y="125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448"/>
            <p:cNvSpPr/>
            <p:nvPr>
              <p:custDataLst>
                <p:tags r:id="rId17"/>
              </p:custDataLst>
            </p:nvPr>
          </p:nvSpPr>
          <p:spPr>
            <a:xfrm>
              <a:off x="5985918" y="3162300"/>
              <a:ext cx="141833" cy="16359"/>
            </a:xfrm>
            <a:custGeom>
              <a:avLst/>
              <a:gdLst/>
              <a:ahLst/>
              <a:cxnLst/>
              <a:rect l="0" t="0" r="0" b="0"/>
              <a:pathLst>
                <a:path w="141833" h="16359">
                  <a:moveTo>
                    <a:pt x="27532" y="12700"/>
                  </a:moveTo>
                  <a:lnTo>
                    <a:pt x="27532" y="12700"/>
                  </a:lnTo>
                  <a:lnTo>
                    <a:pt x="6576" y="13406"/>
                  </a:lnTo>
                  <a:lnTo>
                    <a:pt x="0" y="16358"/>
                  </a:lnTo>
                  <a:lnTo>
                    <a:pt x="4" y="15844"/>
                  </a:lnTo>
                  <a:lnTo>
                    <a:pt x="714" y="14796"/>
                  </a:lnTo>
                  <a:lnTo>
                    <a:pt x="46199" y="4046"/>
                  </a:lnTo>
                  <a:lnTo>
                    <a:pt x="90094" y="799"/>
                  </a:lnTo>
                  <a:lnTo>
                    <a:pt x="1418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449"/>
            <p:cNvSpPr/>
            <p:nvPr>
              <p:custDataLst>
                <p:tags r:id="rId18"/>
              </p:custDataLst>
            </p:nvPr>
          </p:nvSpPr>
          <p:spPr>
            <a:xfrm>
              <a:off x="5913256" y="2940051"/>
              <a:ext cx="891737" cy="12700"/>
            </a:xfrm>
            <a:custGeom>
              <a:avLst/>
              <a:gdLst/>
              <a:ahLst/>
              <a:cxnLst/>
              <a:rect l="0" t="0" r="0" b="0"/>
              <a:pathLst>
                <a:path w="891737" h="12700">
                  <a:moveTo>
                    <a:pt x="17644" y="6349"/>
                  </a:moveTo>
                  <a:lnTo>
                    <a:pt x="17644" y="6349"/>
                  </a:lnTo>
                  <a:lnTo>
                    <a:pt x="5711" y="11375"/>
                  </a:lnTo>
                  <a:lnTo>
                    <a:pt x="3339" y="11816"/>
                  </a:lnTo>
                  <a:lnTo>
                    <a:pt x="1757" y="11405"/>
                  </a:lnTo>
                  <a:lnTo>
                    <a:pt x="703" y="10425"/>
                  </a:lnTo>
                  <a:lnTo>
                    <a:pt x="0" y="9066"/>
                  </a:lnTo>
                  <a:lnTo>
                    <a:pt x="44497" y="6886"/>
                  </a:lnTo>
                  <a:lnTo>
                    <a:pt x="78262" y="6587"/>
                  </a:lnTo>
                  <a:lnTo>
                    <a:pt x="110672" y="6455"/>
                  </a:lnTo>
                  <a:lnTo>
                    <a:pt x="156685" y="4499"/>
                  </a:lnTo>
                  <a:lnTo>
                    <a:pt x="203480" y="1332"/>
                  </a:lnTo>
                  <a:lnTo>
                    <a:pt x="237821" y="592"/>
                  </a:lnTo>
                  <a:lnTo>
                    <a:pt x="276602" y="262"/>
                  </a:lnTo>
                  <a:lnTo>
                    <a:pt x="315475" y="116"/>
                  </a:lnTo>
                  <a:lnTo>
                    <a:pt x="355330" y="51"/>
                  </a:lnTo>
                  <a:lnTo>
                    <a:pt x="398914" y="22"/>
                  </a:lnTo>
                  <a:lnTo>
                    <a:pt x="444155" y="9"/>
                  </a:lnTo>
                  <a:lnTo>
                    <a:pt x="489426" y="3"/>
                  </a:lnTo>
                  <a:lnTo>
                    <a:pt x="533066" y="1"/>
                  </a:lnTo>
                  <a:lnTo>
                    <a:pt x="577862" y="0"/>
                  </a:lnTo>
                  <a:lnTo>
                    <a:pt x="622230" y="705"/>
                  </a:lnTo>
                  <a:lnTo>
                    <a:pt x="663115" y="3370"/>
                  </a:lnTo>
                  <a:lnTo>
                    <a:pt x="700572" y="5025"/>
                  </a:lnTo>
                  <a:lnTo>
                    <a:pt x="735329" y="5761"/>
                  </a:lnTo>
                  <a:lnTo>
                    <a:pt x="781957" y="6175"/>
                  </a:lnTo>
                  <a:lnTo>
                    <a:pt x="823603" y="6297"/>
                  </a:lnTo>
                  <a:lnTo>
                    <a:pt x="864086" y="6334"/>
                  </a:lnTo>
                  <a:lnTo>
                    <a:pt x="891736" y="6347"/>
                  </a:lnTo>
                  <a:lnTo>
                    <a:pt x="843144" y="12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450"/>
            <p:cNvSpPr/>
            <p:nvPr>
              <p:custDataLst>
                <p:tags r:id="rId19"/>
              </p:custDataLst>
            </p:nvPr>
          </p:nvSpPr>
          <p:spPr>
            <a:xfrm>
              <a:off x="6445250" y="2965457"/>
              <a:ext cx="380957" cy="25394"/>
            </a:xfrm>
            <a:custGeom>
              <a:avLst/>
              <a:gdLst/>
              <a:ahLst/>
              <a:cxnLst/>
              <a:rect l="0" t="0" r="0" b="0"/>
              <a:pathLst>
                <a:path w="380957" h="25394">
                  <a:moveTo>
                    <a:pt x="0" y="12693"/>
                  </a:moveTo>
                  <a:lnTo>
                    <a:pt x="0" y="12693"/>
                  </a:lnTo>
                  <a:lnTo>
                    <a:pt x="42804" y="12693"/>
                  </a:lnTo>
                  <a:lnTo>
                    <a:pt x="90037" y="12693"/>
                  </a:lnTo>
                  <a:lnTo>
                    <a:pt x="129218" y="12693"/>
                  </a:lnTo>
                  <a:lnTo>
                    <a:pt x="172107" y="12693"/>
                  </a:lnTo>
                  <a:lnTo>
                    <a:pt x="216095" y="12693"/>
                  </a:lnTo>
                  <a:lnTo>
                    <a:pt x="258526" y="12693"/>
                  </a:lnTo>
                  <a:lnTo>
                    <a:pt x="304047" y="12693"/>
                  </a:lnTo>
                  <a:lnTo>
                    <a:pt x="345109" y="10811"/>
                  </a:lnTo>
                  <a:lnTo>
                    <a:pt x="377180" y="5812"/>
                  </a:lnTo>
                  <a:lnTo>
                    <a:pt x="378453" y="4578"/>
                  </a:lnTo>
                  <a:lnTo>
                    <a:pt x="380956" y="72"/>
                  </a:lnTo>
                  <a:lnTo>
                    <a:pt x="372157" y="0"/>
                  </a:lnTo>
                  <a:lnTo>
                    <a:pt x="368133" y="1877"/>
                  </a:lnTo>
                  <a:lnTo>
                    <a:pt x="356988" y="10119"/>
                  </a:lnTo>
                  <a:lnTo>
                    <a:pt x="310422" y="22799"/>
                  </a:lnTo>
                  <a:lnTo>
                    <a:pt x="304800" y="25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451"/>
            <p:cNvSpPr/>
            <p:nvPr>
              <p:custDataLst>
                <p:tags r:id="rId20"/>
              </p:custDataLst>
            </p:nvPr>
          </p:nvSpPr>
          <p:spPr>
            <a:xfrm>
              <a:off x="6287983" y="3136900"/>
              <a:ext cx="62018" cy="25401"/>
            </a:xfrm>
            <a:custGeom>
              <a:avLst/>
              <a:gdLst/>
              <a:ahLst/>
              <a:cxnLst/>
              <a:rect l="0" t="0" r="0" b="0"/>
              <a:pathLst>
                <a:path w="62018" h="25401">
                  <a:moveTo>
                    <a:pt x="23917" y="25400"/>
                  </a:moveTo>
                  <a:lnTo>
                    <a:pt x="23917" y="25400"/>
                  </a:lnTo>
                  <a:lnTo>
                    <a:pt x="3523" y="25400"/>
                  </a:lnTo>
                  <a:lnTo>
                    <a:pt x="1854" y="24694"/>
                  </a:lnTo>
                  <a:lnTo>
                    <a:pt x="742" y="23518"/>
                  </a:lnTo>
                  <a:lnTo>
                    <a:pt x="0" y="22029"/>
                  </a:lnTo>
                  <a:lnTo>
                    <a:pt x="6702" y="16611"/>
                  </a:lnTo>
                  <a:lnTo>
                    <a:pt x="18383" y="10910"/>
                  </a:lnTo>
                  <a:lnTo>
                    <a:pt x="62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583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446"/>
          <p:cNvGrpSpPr/>
          <p:nvPr/>
        </p:nvGrpSpPr>
        <p:grpSpPr>
          <a:xfrm>
            <a:off x="485292" y="641946"/>
            <a:ext cx="1559409" cy="572180"/>
            <a:chOff x="485292" y="641946"/>
            <a:chExt cx="1559409" cy="572180"/>
          </a:xfrm>
        </p:grpSpPr>
        <p:sp>
          <p:nvSpPr>
            <p:cNvPr id="2" name="SMARTInkShape-2452"/>
            <p:cNvSpPr/>
            <p:nvPr>
              <p:custDataLst>
                <p:tags r:id="rId173"/>
              </p:custDataLst>
            </p:nvPr>
          </p:nvSpPr>
          <p:spPr>
            <a:xfrm>
              <a:off x="490628" y="641946"/>
              <a:ext cx="322173" cy="177205"/>
            </a:xfrm>
            <a:custGeom>
              <a:avLst/>
              <a:gdLst/>
              <a:ahLst/>
              <a:cxnLst/>
              <a:rect l="0" t="0" r="0" b="0"/>
              <a:pathLst>
                <a:path w="322173" h="177205">
                  <a:moveTo>
                    <a:pt x="30072" y="177204"/>
                  </a:moveTo>
                  <a:lnTo>
                    <a:pt x="30072" y="177204"/>
                  </a:lnTo>
                  <a:lnTo>
                    <a:pt x="23591" y="176498"/>
                  </a:lnTo>
                  <a:lnTo>
                    <a:pt x="9807" y="171429"/>
                  </a:lnTo>
                  <a:lnTo>
                    <a:pt x="840" y="164995"/>
                  </a:lnTo>
                  <a:lnTo>
                    <a:pt x="0" y="161303"/>
                  </a:lnTo>
                  <a:lnTo>
                    <a:pt x="1558" y="157431"/>
                  </a:lnTo>
                  <a:lnTo>
                    <a:pt x="22636" y="137707"/>
                  </a:lnTo>
                  <a:lnTo>
                    <a:pt x="69762" y="105288"/>
                  </a:lnTo>
                  <a:lnTo>
                    <a:pt x="107449" y="83223"/>
                  </a:lnTo>
                  <a:lnTo>
                    <a:pt x="152209" y="60176"/>
                  </a:lnTo>
                  <a:lnTo>
                    <a:pt x="196746" y="42035"/>
                  </a:lnTo>
                  <a:lnTo>
                    <a:pt x="243278" y="22981"/>
                  </a:lnTo>
                  <a:lnTo>
                    <a:pt x="281392" y="7095"/>
                  </a:lnTo>
                  <a:lnTo>
                    <a:pt x="301931" y="0"/>
                  </a:lnTo>
                  <a:lnTo>
                    <a:pt x="322172" y="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53"/>
            <p:cNvSpPr/>
            <p:nvPr>
              <p:custDataLst>
                <p:tags r:id="rId174"/>
              </p:custDataLst>
            </p:nvPr>
          </p:nvSpPr>
          <p:spPr>
            <a:xfrm>
              <a:off x="628650" y="712083"/>
              <a:ext cx="6351" cy="317211"/>
            </a:xfrm>
            <a:custGeom>
              <a:avLst/>
              <a:gdLst/>
              <a:ahLst/>
              <a:cxnLst/>
              <a:rect l="0" t="0" r="0" b="0"/>
              <a:pathLst>
                <a:path w="6351" h="31721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12862"/>
                  </a:lnTo>
                  <a:lnTo>
                    <a:pt x="621" y="60122"/>
                  </a:lnTo>
                  <a:lnTo>
                    <a:pt x="3555" y="102251"/>
                  </a:lnTo>
                  <a:lnTo>
                    <a:pt x="5798" y="149599"/>
                  </a:lnTo>
                  <a:lnTo>
                    <a:pt x="6186" y="194301"/>
                  </a:lnTo>
                  <a:lnTo>
                    <a:pt x="6302" y="239766"/>
                  </a:lnTo>
                  <a:lnTo>
                    <a:pt x="4459" y="279643"/>
                  </a:lnTo>
                  <a:lnTo>
                    <a:pt x="3203" y="306838"/>
                  </a:lnTo>
                  <a:lnTo>
                    <a:pt x="4951" y="317210"/>
                  </a:lnTo>
                  <a:lnTo>
                    <a:pt x="635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54"/>
            <p:cNvSpPr/>
            <p:nvPr>
              <p:custDataLst>
                <p:tags r:id="rId175"/>
              </p:custDataLst>
            </p:nvPr>
          </p:nvSpPr>
          <p:spPr>
            <a:xfrm>
              <a:off x="762261" y="834530"/>
              <a:ext cx="107690" cy="161488"/>
            </a:xfrm>
            <a:custGeom>
              <a:avLst/>
              <a:gdLst/>
              <a:ahLst/>
              <a:cxnLst/>
              <a:rect l="0" t="0" r="0" b="0"/>
              <a:pathLst>
                <a:path w="107690" h="161488">
                  <a:moveTo>
                    <a:pt x="6089" y="73520"/>
                  </a:moveTo>
                  <a:lnTo>
                    <a:pt x="6089" y="73520"/>
                  </a:lnTo>
                  <a:lnTo>
                    <a:pt x="2718" y="73520"/>
                  </a:lnTo>
                  <a:lnTo>
                    <a:pt x="1725" y="74226"/>
                  </a:lnTo>
                  <a:lnTo>
                    <a:pt x="1063" y="75401"/>
                  </a:lnTo>
                  <a:lnTo>
                    <a:pt x="0" y="78987"/>
                  </a:lnTo>
                  <a:lnTo>
                    <a:pt x="38438" y="37784"/>
                  </a:lnTo>
                  <a:lnTo>
                    <a:pt x="63782" y="6366"/>
                  </a:lnTo>
                  <a:lnTo>
                    <a:pt x="65012" y="3351"/>
                  </a:lnTo>
                  <a:lnTo>
                    <a:pt x="65127" y="1340"/>
                  </a:lnTo>
                  <a:lnTo>
                    <a:pt x="64497" y="0"/>
                  </a:lnTo>
                  <a:lnTo>
                    <a:pt x="61961" y="518"/>
                  </a:lnTo>
                  <a:lnTo>
                    <a:pt x="53499" y="4856"/>
                  </a:lnTo>
                  <a:lnTo>
                    <a:pt x="25233" y="34807"/>
                  </a:lnTo>
                  <a:lnTo>
                    <a:pt x="13956" y="53191"/>
                  </a:lnTo>
                  <a:lnTo>
                    <a:pt x="3279" y="93415"/>
                  </a:lnTo>
                  <a:lnTo>
                    <a:pt x="1493" y="120494"/>
                  </a:lnTo>
                  <a:lnTo>
                    <a:pt x="3576" y="135320"/>
                  </a:lnTo>
                  <a:lnTo>
                    <a:pt x="12498" y="148964"/>
                  </a:lnTo>
                  <a:lnTo>
                    <a:pt x="18828" y="155566"/>
                  </a:lnTo>
                  <a:lnTo>
                    <a:pt x="25165" y="159262"/>
                  </a:lnTo>
                  <a:lnTo>
                    <a:pt x="37851" y="161487"/>
                  </a:lnTo>
                  <a:lnTo>
                    <a:pt x="107689" y="130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55"/>
            <p:cNvSpPr/>
            <p:nvPr>
              <p:custDataLst>
                <p:tags r:id="rId176"/>
              </p:custDataLst>
            </p:nvPr>
          </p:nvSpPr>
          <p:spPr>
            <a:xfrm>
              <a:off x="932214" y="841702"/>
              <a:ext cx="64737" cy="146658"/>
            </a:xfrm>
            <a:custGeom>
              <a:avLst/>
              <a:gdLst/>
              <a:ahLst/>
              <a:cxnLst/>
              <a:rect l="0" t="0" r="0" b="0"/>
              <a:pathLst>
                <a:path w="64737" h="146658">
                  <a:moveTo>
                    <a:pt x="64736" y="15548"/>
                  </a:moveTo>
                  <a:lnTo>
                    <a:pt x="64736" y="15548"/>
                  </a:lnTo>
                  <a:lnTo>
                    <a:pt x="57994" y="8806"/>
                  </a:lnTo>
                  <a:lnTo>
                    <a:pt x="50921" y="5496"/>
                  </a:lnTo>
                  <a:lnTo>
                    <a:pt x="31511" y="0"/>
                  </a:lnTo>
                  <a:lnTo>
                    <a:pt x="25653" y="949"/>
                  </a:lnTo>
                  <a:lnTo>
                    <a:pt x="4805" y="13919"/>
                  </a:lnTo>
                  <a:lnTo>
                    <a:pt x="1498" y="16578"/>
                  </a:lnTo>
                  <a:lnTo>
                    <a:pt x="0" y="21174"/>
                  </a:lnTo>
                  <a:lnTo>
                    <a:pt x="216" y="33806"/>
                  </a:lnTo>
                  <a:lnTo>
                    <a:pt x="4546" y="45064"/>
                  </a:lnTo>
                  <a:lnTo>
                    <a:pt x="36530" y="87735"/>
                  </a:lnTo>
                  <a:lnTo>
                    <a:pt x="46344" y="105140"/>
                  </a:lnTo>
                  <a:lnTo>
                    <a:pt x="45743" y="119337"/>
                  </a:lnTo>
                  <a:lnTo>
                    <a:pt x="40773" y="132938"/>
                  </a:lnTo>
                  <a:lnTo>
                    <a:pt x="33860" y="141334"/>
                  </a:lnTo>
                  <a:lnTo>
                    <a:pt x="26084" y="145536"/>
                  </a:lnTo>
                  <a:lnTo>
                    <a:pt x="22034" y="146657"/>
                  </a:lnTo>
                  <a:lnTo>
                    <a:pt x="17924" y="145287"/>
                  </a:lnTo>
                  <a:lnTo>
                    <a:pt x="9594" y="138121"/>
                  </a:lnTo>
                  <a:lnTo>
                    <a:pt x="1236" y="11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56"/>
            <p:cNvSpPr/>
            <p:nvPr>
              <p:custDataLst>
                <p:tags r:id="rId177"/>
              </p:custDataLst>
            </p:nvPr>
          </p:nvSpPr>
          <p:spPr>
            <a:xfrm>
              <a:off x="1079850" y="706333"/>
              <a:ext cx="44101" cy="294868"/>
            </a:xfrm>
            <a:custGeom>
              <a:avLst/>
              <a:gdLst/>
              <a:ahLst/>
              <a:cxnLst/>
              <a:rect l="0" t="0" r="0" b="0"/>
              <a:pathLst>
                <a:path w="44101" h="294868">
                  <a:moveTo>
                    <a:pt x="31400" y="23917"/>
                  </a:moveTo>
                  <a:lnTo>
                    <a:pt x="31400" y="23917"/>
                  </a:lnTo>
                  <a:lnTo>
                    <a:pt x="31400" y="20546"/>
                  </a:lnTo>
                  <a:lnTo>
                    <a:pt x="34771" y="11708"/>
                  </a:lnTo>
                  <a:lnTo>
                    <a:pt x="40820" y="1854"/>
                  </a:lnTo>
                  <a:lnTo>
                    <a:pt x="40502" y="742"/>
                  </a:lnTo>
                  <a:lnTo>
                    <a:pt x="39585" y="0"/>
                  </a:lnTo>
                  <a:lnTo>
                    <a:pt x="38268" y="211"/>
                  </a:lnTo>
                  <a:lnTo>
                    <a:pt x="34923" y="2328"/>
                  </a:lnTo>
                  <a:lnTo>
                    <a:pt x="22662" y="34783"/>
                  </a:lnTo>
                  <a:lnTo>
                    <a:pt x="14596" y="78196"/>
                  </a:lnTo>
                  <a:lnTo>
                    <a:pt x="11134" y="113142"/>
                  </a:lnTo>
                  <a:lnTo>
                    <a:pt x="5640" y="157363"/>
                  </a:lnTo>
                  <a:lnTo>
                    <a:pt x="1425" y="196101"/>
                  </a:lnTo>
                  <a:lnTo>
                    <a:pt x="0" y="241216"/>
                  </a:lnTo>
                  <a:lnTo>
                    <a:pt x="4789" y="283002"/>
                  </a:lnTo>
                  <a:lnTo>
                    <a:pt x="8519" y="293818"/>
                  </a:lnTo>
                  <a:lnTo>
                    <a:pt x="11207" y="294867"/>
                  </a:lnTo>
                  <a:lnTo>
                    <a:pt x="14410" y="293450"/>
                  </a:lnTo>
                  <a:lnTo>
                    <a:pt x="44100" y="25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57"/>
            <p:cNvSpPr/>
            <p:nvPr>
              <p:custDataLst>
                <p:tags r:id="rId178"/>
              </p:custDataLst>
            </p:nvPr>
          </p:nvSpPr>
          <p:spPr>
            <a:xfrm>
              <a:off x="1038123" y="812800"/>
              <a:ext cx="200128" cy="68968"/>
            </a:xfrm>
            <a:custGeom>
              <a:avLst/>
              <a:gdLst/>
              <a:ahLst/>
              <a:cxnLst/>
              <a:rect l="0" t="0" r="0" b="0"/>
              <a:pathLst>
                <a:path w="200128" h="68968">
                  <a:moveTo>
                    <a:pt x="41377" y="63500"/>
                  </a:moveTo>
                  <a:lnTo>
                    <a:pt x="41377" y="63500"/>
                  </a:lnTo>
                  <a:lnTo>
                    <a:pt x="12484" y="65381"/>
                  </a:lnTo>
                  <a:lnTo>
                    <a:pt x="0" y="68967"/>
                  </a:lnTo>
                  <a:lnTo>
                    <a:pt x="18518" y="60242"/>
                  </a:lnTo>
                  <a:lnTo>
                    <a:pt x="61060" y="47230"/>
                  </a:lnTo>
                  <a:lnTo>
                    <a:pt x="92458" y="36513"/>
                  </a:lnTo>
                  <a:lnTo>
                    <a:pt x="129932" y="24695"/>
                  </a:lnTo>
                  <a:lnTo>
                    <a:pt x="20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58"/>
            <p:cNvSpPr/>
            <p:nvPr>
              <p:custDataLst>
                <p:tags r:id="rId179"/>
              </p:custDataLst>
            </p:nvPr>
          </p:nvSpPr>
          <p:spPr>
            <a:xfrm>
              <a:off x="485292" y="1041400"/>
              <a:ext cx="1464159" cy="172726"/>
            </a:xfrm>
            <a:custGeom>
              <a:avLst/>
              <a:gdLst/>
              <a:ahLst/>
              <a:cxnLst/>
              <a:rect l="0" t="0" r="0" b="0"/>
              <a:pathLst>
                <a:path w="1464159" h="172726">
                  <a:moveTo>
                    <a:pt x="3658" y="171450"/>
                  </a:moveTo>
                  <a:lnTo>
                    <a:pt x="3658" y="171450"/>
                  </a:lnTo>
                  <a:lnTo>
                    <a:pt x="287" y="171450"/>
                  </a:lnTo>
                  <a:lnTo>
                    <a:pt x="0" y="170744"/>
                  </a:lnTo>
                  <a:lnTo>
                    <a:pt x="1562" y="168079"/>
                  </a:lnTo>
                  <a:lnTo>
                    <a:pt x="3672" y="168497"/>
                  </a:lnTo>
                  <a:lnTo>
                    <a:pt x="9779" y="172725"/>
                  </a:lnTo>
                  <a:lnTo>
                    <a:pt x="26604" y="171781"/>
                  </a:lnTo>
                  <a:lnTo>
                    <a:pt x="65725" y="165198"/>
                  </a:lnTo>
                  <a:lnTo>
                    <a:pt x="98271" y="160910"/>
                  </a:lnTo>
                  <a:lnTo>
                    <a:pt x="136255" y="156653"/>
                  </a:lnTo>
                  <a:lnTo>
                    <a:pt x="183822" y="150289"/>
                  </a:lnTo>
                  <a:lnTo>
                    <a:pt x="228098" y="143935"/>
                  </a:lnTo>
                  <a:lnTo>
                    <a:pt x="259572" y="139701"/>
                  </a:lnTo>
                  <a:lnTo>
                    <a:pt x="293081" y="136173"/>
                  </a:lnTo>
                  <a:lnTo>
                    <a:pt x="329140" y="134604"/>
                  </a:lnTo>
                  <a:lnTo>
                    <a:pt x="366334" y="132026"/>
                  </a:lnTo>
                  <a:lnTo>
                    <a:pt x="404736" y="128528"/>
                  </a:lnTo>
                  <a:lnTo>
                    <a:pt x="445322" y="124622"/>
                  </a:lnTo>
                  <a:lnTo>
                    <a:pt x="488761" y="120534"/>
                  </a:lnTo>
                  <a:lnTo>
                    <a:pt x="533937" y="116365"/>
                  </a:lnTo>
                  <a:lnTo>
                    <a:pt x="579886" y="112160"/>
                  </a:lnTo>
                  <a:lnTo>
                    <a:pt x="603710" y="110051"/>
                  </a:lnTo>
                  <a:lnTo>
                    <a:pt x="628059" y="107940"/>
                  </a:lnTo>
                  <a:lnTo>
                    <a:pt x="652759" y="105826"/>
                  </a:lnTo>
                  <a:lnTo>
                    <a:pt x="676986" y="103007"/>
                  </a:lnTo>
                  <a:lnTo>
                    <a:pt x="724602" y="96110"/>
                  </a:lnTo>
                  <a:lnTo>
                    <a:pt x="771635" y="90223"/>
                  </a:lnTo>
                  <a:lnTo>
                    <a:pt x="818409" y="85255"/>
                  </a:lnTo>
                  <a:lnTo>
                    <a:pt x="865068" y="80695"/>
                  </a:lnTo>
                  <a:lnTo>
                    <a:pt x="911675" y="76316"/>
                  </a:lnTo>
                  <a:lnTo>
                    <a:pt x="958260" y="72018"/>
                  </a:lnTo>
                  <a:lnTo>
                    <a:pt x="1004835" y="67756"/>
                  </a:lnTo>
                  <a:lnTo>
                    <a:pt x="1049524" y="65392"/>
                  </a:lnTo>
                  <a:lnTo>
                    <a:pt x="1092904" y="63635"/>
                  </a:lnTo>
                  <a:lnTo>
                    <a:pt x="1135703" y="60503"/>
                  </a:lnTo>
                  <a:lnTo>
                    <a:pt x="1174480" y="56759"/>
                  </a:lnTo>
                  <a:lnTo>
                    <a:pt x="1210529" y="53448"/>
                  </a:lnTo>
                  <a:lnTo>
                    <a:pt x="1245365" y="51977"/>
                  </a:lnTo>
                  <a:lnTo>
                    <a:pt x="1279663" y="49442"/>
                  </a:lnTo>
                  <a:lnTo>
                    <a:pt x="1326943" y="45929"/>
                  </a:lnTo>
                  <a:lnTo>
                    <a:pt x="1365881" y="44888"/>
                  </a:lnTo>
                  <a:lnTo>
                    <a:pt x="1403524" y="40817"/>
                  </a:lnTo>
                  <a:lnTo>
                    <a:pt x="1450378" y="26799"/>
                  </a:lnTo>
                  <a:lnTo>
                    <a:pt x="1456382" y="22099"/>
                  </a:lnTo>
                  <a:lnTo>
                    <a:pt x="146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59"/>
            <p:cNvSpPr/>
            <p:nvPr>
              <p:custDataLst>
                <p:tags r:id="rId180"/>
              </p:custDataLst>
            </p:nvPr>
          </p:nvSpPr>
          <p:spPr>
            <a:xfrm>
              <a:off x="2038611" y="977900"/>
              <a:ext cx="6090" cy="35521"/>
            </a:xfrm>
            <a:custGeom>
              <a:avLst/>
              <a:gdLst/>
              <a:ahLst/>
              <a:cxnLst/>
              <a:rect l="0" t="0" r="0" b="0"/>
              <a:pathLst>
                <a:path w="6090" h="35521">
                  <a:moveTo>
                    <a:pt x="6089" y="0"/>
                  </a:moveTo>
                  <a:lnTo>
                    <a:pt x="6089" y="0"/>
                  </a:lnTo>
                  <a:lnTo>
                    <a:pt x="0" y="35288"/>
                  </a:lnTo>
                  <a:lnTo>
                    <a:pt x="619" y="35520"/>
                  </a:lnTo>
                  <a:lnTo>
                    <a:pt x="608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60"/>
            <p:cNvSpPr/>
            <p:nvPr>
              <p:custDataLst>
                <p:tags r:id="rId181"/>
              </p:custDataLst>
            </p:nvPr>
          </p:nvSpPr>
          <p:spPr>
            <a:xfrm>
              <a:off x="2019300" y="844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18298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2461"/>
          <p:cNvSpPr/>
          <p:nvPr>
            <p:custDataLst>
              <p:tags r:id="rId1"/>
            </p:custDataLst>
          </p:nvPr>
        </p:nvSpPr>
        <p:spPr>
          <a:xfrm>
            <a:off x="1708150" y="702543"/>
            <a:ext cx="36083" cy="300758"/>
          </a:xfrm>
          <a:custGeom>
            <a:avLst/>
            <a:gdLst/>
            <a:ahLst/>
            <a:cxnLst/>
            <a:rect l="0" t="0" r="0" b="0"/>
            <a:pathLst>
              <a:path w="36083" h="300758">
                <a:moveTo>
                  <a:pt x="0" y="21357"/>
                </a:moveTo>
                <a:lnTo>
                  <a:pt x="0" y="21357"/>
                </a:lnTo>
                <a:lnTo>
                  <a:pt x="0" y="9148"/>
                </a:lnTo>
                <a:lnTo>
                  <a:pt x="1411" y="6162"/>
                </a:lnTo>
                <a:lnTo>
                  <a:pt x="6742" y="963"/>
                </a:lnTo>
                <a:lnTo>
                  <a:pt x="10139" y="0"/>
                </a:lnTo>
                <a:lnTo>
                  <a:pt x="17677" y="811"/>
                </a:lnTo>
                <a:lnTo>
                  <a:pt x="20957" y="4132"/>
                </a:lnTo>
                <a:lnTo>
                  <a:pt x="26482" y="15348"/>
                </a:lnTo>
                <a:lnTo>
                  <a:pt x="36082" y="61880"/>
                </a:lnTo>
                <a:lnTo>
                  <a:pt x="34330" y="107286"/>
                </a:lnTo>
                <a:lnTo>
                  <a:pt x="32897" y="139981"/>
                </a:lnTo>
                <a:lnTo>
                  <a:pt x="31554" y="173562"/>
                </a:lnTo>
                <a:lnTo>
                  <a:pt x="27537" y="214857"/>
                </a:lnTo>
                <a:lnTo>
                  <a:pt x="25400" y="3007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448"/>
          <p:cNvGrpSpPr/>
          <p:nvPr/>
        </p:nvGrpSpPr>
        <p:grpSpPr>
          <a:xfrm>
            <a:off x="2788257" y="751528"/>
            <a:ext cx="932844" cy="372423"/>
            <a:chOff x="2788257" y="751528"/>
            <a:chExt cx="932844" cy="372423"/>
          </a:xfrm>
        </p:grpSpPr>
        <p:sp>
          <p:nvSpPr>
            <p:cNvPr id="13" name="SMARTInkShape-2462"/>
            <p:cNvSpPr/>
            <p:nvPr>
              <p:custDataLst>
                <p:tags r:id="rId167"/>
              </p:custDataLst>
            </p:nvPr>
          </p:nvSpPr>
          <p:spPr>
            <a:xfrm>
              <a:off x="3063107" y="953877"/>
              <a:ext cx="124594" cy="126500"/>
            </a:xfrm>
            <a:custGeom>
              <a:avLst/>
              <a:gdLst/>
              <a:ahLst/>
              <a:cxnLst/>
              <a:rect l="0" t="0" r="0" b="0"/>
              <a:pathLst>
                <a:path w="124594" h="126500">
                  <a:moveTo>
                    <a:pt x="86493" y="30373"/>
                  </a:moveTo>
                  <a:lnTo>
                    <a:pt x="86493" y="30373"/>
                  </a:lnTo>
                  <a:lnTo>
                    <a:pt x="85787" y="16575"/>
                  </a:lnTo>
                  <a:lnTo>
                    <a:pt x="83122" y="10600"/>
                  </a:lnTo>
                  <a:lnTo>
                    <a:pt x="77655" y="3269"/>
                  </a:lnTo>
                  <a:lnTo>
                    <a:pt x="71746" y="688"/>
                  </a:lnTo>
                  <a:lnTo>
                    <a:pt x="68195" y="0"/>
                  </a:lnTo>
                  <a:lnTo>
                    <a:pt x="49713" y="5773"/>
                  </a:lnTo>
                  <a:lnTo>
                    <a:pt x="38161" y="16382"/>
                  </a:lnTo>
                  <a:lnTo>
                    <a:pt x="14851" y="51370"/>
                  </a:lnTo>
                  <a:lnTo>
                    <a:pt x="1420" y="89867"/>
                  </a:lnTo>
                  <a:lnTo>
                    <a:pt x="0" y="104087"/>
                  </a:lnTo>
                  <a:lnTo>
                    <a:pt x="1720" y="115111"/>
                  </a:lnTo>
                  <a:lnTo>
                    <a:pt x="5283" y="119320"/>
                  </a:lnTo>
                  <a:lnTo>
                    <a:pt x="16768" y="125879"/>
                  </a:lnTo>
                  <a:lnTo>
                    <a:pt x="22371" y="126499"/>
                  </a:lnTo>
                  <a:lnTo>
                    <a:pt x="32359" y="123426"/>
                  </a:lnTo>
                  <a:lnTo>
                    <a:pt x="60966" y="99865"/>
                  </a:lnTo>
                  <a:lnTo>
                    <a:pt x="84919" y="52652"/>
                  </a:lnTo>
                  <a:lnTo>
                    <a:pt x="86027" y="50380"/>
                  </a:lnTo>
                  <a:lnTo>
                    <a:pt x="90765" y="64115"/>
                  </a:lnTo>
                  <a:lnTo>
                    <a:pt x="91919" y="72651"/>
                  </a:lnTo>
                  <a:lnTo>
                    <a:pt x="102682" y="92132"/>
                  </a:lnTo>
                  <a:lnTo>
                    <a:pt x="124593" y="10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63"/>
            <p:cNvSpPr/>
            <p:nvPr>
              <p:custDataLst>
                <p:tags r:id="rId168"/>
              </p:custDataLst>
            </p:nvPr>
          </p:nvSpPr>
          <p:spPr>
            <a:xfrm>
              <a:off x="3265227" y="781050"/>
              <a:ext cx="30424" cy="342901"/>
            </a:xfrm>
            <a:custGeom>
              <a:avLst/>
              <a:gdLst/>
              <a:ahLst/>
              <a:cxnLst/>
              <a:rect l="0" t="0" r="0" b="0"/>
              <a:pathLst>
                <a:path w="30424" h="342901">
                  <a:moveTo>
                    <a:pt x="30423" y="0"/>
                  </a:moveTo>
                  <a:lnTo>
                    <a:pt x="30423" y="0"/>
                  </a:lnTo>
                  <a:lnTo>
                    <a:pt x="27052" y="0"/>
                  </a:lnTo>
                  <a:lnTo>
                    <a:pt x="23515" y="1881"/>
                  </a:lnTo>
                  <a:lnTo>
                    <a:pt x="8754" y="15580"/>
                  </a:lnTo>
                  <a:lnTo>
                    <a:pt x="3154" y="34206"/>
                  </a:lnTo>
                  <a:lnTo>
                    <a:pt x="0" y="70578"/>
                  </a:lnTo>
                  <a:lnTo>
                    <a:pt x="948" y="110047"/>
                  </a:lnTo>
                  <a:lnTo>
                    <a:pt x="4218" y="157518"/>
                  </a:lnTo>
                  <a:lnTo>
                    <a:pt x="4785" y="195387"/>
                  </a:lnTo>
                  <a:lnTo>
                    <a:pt x="8323" y="234516"/>
                  </a:lnTo>
                  <a:lnTo>
                    <a:pt x="11476" y="273278"/>
                  </a:lnTo>
                  <a:lnTo>
                    <a:pt x="18161" y="316160"/>
                  </a:lnTo>
                  <a:lnTo>
                    <a:pt x="3042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64"/>
            <p:cNvSpPr/>
            <p:nvPr>
              <p:custDataLst>
                <p:tags r:id="rId169"/>
              </p:custDataLst>
            </p:nvPr>
          </p:nvSpPr>
          <p:spPr>
            <a:xfrm>
              <a:off x="2788257" y="775583"/>
              <a:ext cx="208944" cy="280859"/>
            </a:xfrm>
            <a:custGeom>
              <a:avLst/>
              <a:gdLst/>
              <a:ahLst/>
              <a:cxnLst/>
              <a:rect l="0" t="0" r="0" b="0"/>
              <a:pathLst>
                <a:path w="208944" h="280859">
                  <a:moveTo>
                    <a:pt x="24793" y="5467"/>
                  </a:moveTo>
                  <a:lnTo>
                    <a:pt x="24793" y="5467"/>
                  </a:lnTo>
                  <a:lnTo>
                    <a:pt x="21422" y="5467"/>
                  </a:lnTo>
                  <a:lnTo>
                    <a:pt x="20429" y="4761"/>
                  </a:lnTo>
                  <a:lnTo>
                    <a:pt x="19767" y="3585"/>
                  </a:lnTo>
                  <a:lnTo>
                    <a:pt x="19326" y="2096"/>
                  </a:lnTo>
                  <a:lnTo>
                    <a:pt x="18326" y="1103"/>
                  </a:lnTo>
                  <a:lnTo>
                    <a:pt x="15333" y="0"/>
                  </a:lnTo>
                  <a:lnTo>
                    <a:pt x="9770" y="3272"/>
                  </a:lnTo>
                  <a:lnTo>
                    <a:pt x="6311" y="6121"/>
                  </a:lnTo>
                  <a:lnTo>
                    <a:pt x="2467" y="14930"/>
                  </a:lnTo>
                  <a:lnTo>
                    <a:pt x="0" y="47945"/>
                  </a:lnTo>
                  <a:lnTo>
                    <a:pt x="6381" y="94447"/>
                  </a:lnTo>
                  <a:lnTo>
                    <a:pt x="14335" y="138441"/>
                  </a:lnTo>
                  <a:lnTo>
                    <a:pt x="20597" y="175708"/>
                  </a:lnTo>
                  <a:lnTo>
                    <a:pt x="30292" y="214659"/>
                  </a:lnTo>
                  <a:lnTo>
                    <a:pt x="43452" y="257747"/>
                  </a:lnTo>
                  <a:lnTo>
                    <a:pt x="48608" y="269992"/>
                  </a:lnTo>
                  <a:lnTo>
                    <a:pt x="55603" y="277785"/>
                  </a:lnTo>
                  <a:lnTo>
                    <a:pt x="58739" y="278735"/>
                  </a:lnTo>
                  <a:lnTo>
                    <a:pt x="61535" y="277956"/>
                  </a:lnTo>
                  <a:lnTo>
                    <a:pt x="64104" y="276027"/>
                  </a:lnTo>
                  <a:lnTo>
                    <a:pt x="74462" y="259827"/>
                  </a:lnTo>
                  <a:lnTo>
                    <a:pt x="87865" y="217712"/>
                  </a:lnTo>
                  <a:lnTo>
                    <a:pt x="92336" y="205632"/>
                  </a:lnTo>
                  <a:lnTo>
                    <a:pt x="96675" y="200262"/>
                  </a:lnTo>
                  <a:lnTo>
                    <a:pt x="98820" y="201653"/>
                  </a:lnTo>
                  <a:lnTo>
                    <a:pt x="115571" y="242569"/>
                  </a:lnTo>
                  <a:lnTo>
                    <a:pt x="130997" y="271338"/>
                  </a:lnTo>
                  <a:lnTo>
                    <a:pt x="139258" y="278854"/>
                  </a:lnTo>
                  <a:lnTo>
                    <a:pt x="143436" y="280858"/>
                  </a:lnTo>
                  <a:lnTo>
                    <a:pt x="147633" y="280078"/>
                  </a:lnTo>
                  <a:lnTo>
                    <a:pt x="156059" y="273566"/>
                  </a:lnTo>
                  <a:lnTo>
                    <a:pt x="175316" y="236063"/>
                  </a:lnTo>
                  <a:lnTo>
                    <a:pt x="188660" y="195577"/>
                  </a:lnTo>
                  <a:lnTo>
                    <a:pt x="197367" y="151010"/>
                  </a:lnTo>
                  <a:lnTo>
                    <a:pt x="205925" y="104249"/>
                  </a:lnTo>
                  <a:lnTo>
                    <a:pt x="208347" y="59473"/>
                  </a:lnTo>
                  <a:lnTo>
                    <a:pt x="208891" y="30234"/>
                  </a:lnTo>
                  <a:lnTo>
                    <a:pt x="208943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65"/>
            <p:cNvSpPr/>
            <p:nvPr>
              <p:custDataLst>
                <p:tags r:id="rId170"/>
              </p:custDataLst>
            </p:nvPr>
          </p:nvSpPr>
          <p:spPr>
            <a:xfrm>
              <a:off x="3390550" y="751528"/>
              <a:ext cx="121001" cy="339356"/>
            </a:xfrm>
            <a:custGeom>
              <a:avLst/>
              <a:gdLst/>
              <a:ahLst/>
              <a:cxnLst/>
              <a:rect l="0" t="0" r="0" b="0"/>
              <a:pathLst>
                <a:path w="121001" h="339356">
                  <a:moveTo>
                    <a:pt x="89250" y="258122"/>
                  </a:moveTo>
                  <a:lnTo>
                    <a:pt x="89250" y="258122"/>
                  </a:lnTo>
                  <a:lnTo>
                    <a:pt x="88544" y="241516"/>
                  </a:lnTo>
                  <a:lnTo>
                    <a:pt x="80412" y="216529"/>
                  </a:lnTo>
                  <a:lnTo>
                    <a:pt x="77713" y="213460"/>
                  </a:lnTo>
                  <a:lnTo>
                    <a:pt x="70952" y="210050"/>
                  </a:lnTo>
                  <a:lnTo>
                    <a:pt x="52470" y="211501"/>
                  </a:lnTo>
                  <a:lnTo>
                    <a:pt x="39037" y="218352"/>
                  </a:lnTo>
                  <a:lnTo>
                    <a:pt x="32491" y="223142"/>
                  </a:lnTo>
                  <a:lnTo>
                    <a:pt x="16537" y="246738"/>
                  </a:lnTo>
                  <a:lnTo>
                    <a:pt x="621" y="289975"/>
                  </a:lnTo>
                  <a:lnTo>
                    <a:pt x="0" y="309203"/>
                  </a:lnTo>
                  <a:lnTo>
                    <a:pt x="6988" y="332524"/>
                  </a:lnTo>
                  <a:lnTo>
                    <a:pt x="11831" y="336651"/>
                  </a:lnTo>
                  <a:lnTo>
                    <a:pt x="17881" y="338697"/>
                  </a:lnTo>
                  <a:lnTo>
                    <a:pt x="24738" y="339355"/>
                  </a:lnTo>
                  <a:lnTo>
                    <a:pt x="38000" y="334442"/>
                  </a:lnTo>
                  <a:lnTo>
                    <a:pt x="44500" y="330169"/>
                  </a:lnTo>
                  <a:lnTo>
                    <a:pt x="60391" y="307300"/>
                  </a:lnTo>
                  <a:lnTo>
                    <a:pt x="78401" y="269509"/>
                  </a:lnTo>
                  <a:lnTo>
                    <a:pt x="89877" y="224336"/>
                  </a:lnTo>
                  <a:lnTo>
                    <a:pt x="95315" y="180378"/>
                  </a:lnTo>
                  <a:lnTo>
                    <a:pt x="101588" y="143606"/>
                  </a:lnTo>
                  <a:lnTo>
                    <a:pt x="105317" y="105626"/>
                  </a:lnTo>
                  <a:lnTo>
                    <a:pt x="106974" y="69696"/>
                  </a:lnTo>
                  <a:lnTo>
                    <a:pt x="107202" y="27785"/>
                  </a:lnTo>
                  <a:lnTo>
                    <a:pt x="104754" y="8994"/>
                  </a:lnTo>
                  <a:lnTo>
                    <a:pt x="102408" y="3842"/>
                  </a:lnTo>
                  <a:lnTo>
                    <a:pt x="99433" y="1113"/>
                  </a:lnTo>
                  <a:lnTo>
                    <a:pt x="96039" y="0"/>
                  </a:lnTo>
                  <a:lnTo>
                    <a:pt x="93070" y="2785"/>
                  </a:lnTo>
                  <a:lnTo>
                    <a:pt x="85522" y="24265"/>
                  </a:lnTo>
                  <a:lnTo>
                    <a:pt x="78531" y="65329"/>
                  </a:lnTo>
                  <a:lnTo>
                    <a:pt x="79018" y="99869"/>
                  </a:lnTo>
                  <a:lnTo>
                    <a:pt x="81175" y="130637"/>
                  </a:lnTo>
                  <a:lnTo>
                    <a:pt x="82133" y="165479"/>
                  </a:lnTo>
                  <a:lnTo>
                    <a:pt x="86044" y="203939"/>
                  </a:lnTo>
                  <a:lnTo>
                    <a:pt x="95097" y="250947"/>
                  </a:lnTo>
                  <a:lnTo>
                    <a:pt x="121000" y="308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66"/>
            <p:cNvSpPr/>
            <p:nvPr>
              <p:custDataLst>
                <p:tags r:id="rId171"/>
              </p:custDataLst>
            </p:nvPr>
          </p:nvSpPr>
          <p:spPr>
            <a:xfrm>
              <a:off x="3575050" y="8318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0164"/>
                  </a:lnTo>
                  <a:lnTo>
                    <a:pt x="0" y="8256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67"/>
            <p:cNvSpPr/>
            <p:nvPr>
              <p:custDataLst>
                <p:tags r:id="rId172"/>
              </p:custDataLst>
            </p:nvPr>
          </p:nvSpPr>
          <p:spPr>
            <a:xfrm>
              <a:off x="3644900" y="943843"/>
              <a:ext cx="76201" cy="167408"/>
            </a:xfrm>
            <a:custGeom>
              <a:avLst/>
              <a:gdLst/>
              <a:ahLst/>
              <a:cxnLst/>
              <a:rect l="0" t="0" r="0" b="0"/>
              <a:pathLst>
                <a:path w="76201" h="167408">
                  <a:moveTo>
                    <a:pt x="76200" y="21357"/>
                  </a:moveTo>
                  <a:lnTo>
                    <a:pt x="76200" y="21357"/>
                  </a:lnTo>
                  <a:lnTo>
                    <a:pt x="71130" y="15582"/>
                  </a:lnTo>
                  <a:lnTo>
                    <a:pt x="64663" y="6162"/>
                  </a:lnTo>
                  <a:lnTo>
                    <a:pt x="57902" y="963"/>
                  </a:lnTo>
                  <a:lnTo>
                    <a:pt x="54124" y="0"/>
                  </a:lnTo>
                  <a:lnTo>
                    <a:pt x="46162" y="811"/>
                  </a:lnTo>
                  <a:lnTo>
                    <a:pt x="39802" y="3524"/>
                  </a:lnTo>
                  <a:lnTo>
                    <a:pt x="37118" y="5235"/>
                  </a:lnTo>
                  <a:lnTo>
                    <a:pt x="26598" y="17756"/>
                  </a:lnTo>
                  <a:lnTo>
                    <a:pt x="24286" y="30810"/>
                  </a:lnTo>
                  <a:lnTo>
                    <a:pt x="28551" y="58816"/>
                  </a:lnTo>
                  <a:lnTo>
                    <a:pt x="51242" y="102968"/>
                  </a:lnTo>
                  <a:lnTo>
                    <a:pt x="55399" y="122679"/>
                  </a:lnTo>
                  <a:lnTo>
                    <a:pt x="49890" y="145295"/>
                  </a:lnTo>
                  <a:lnTo>
                    <a:pt x="45254" y="151255"/>
                  </a:lnTo>
                  <a:lnTo>
                    <a:pt x="32577" y="159758"/>
                  </a:lnTo>
                  <a:lnTo>
                    <a:pt x="0" y="16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49"/>
          <p:cNvGrpSpPr/>
          <p:nvPr/>
        </p:nvGrpSpPr>
        <p:grpSpPr>
          <a:xfrm>
            <a:off x="4134060" y="784029"/>
            <a:ext cx="634791" cy="363649"/>
            <a:chOff x="4134060" y="784029"/>
            <a:chExt cx="634791" cy="363649"/>
          </a:xfrm>
        </p:grpSpPr>
        <p:sp>
          <p:nvSpPr>
            <p:cNvPr id="20" name="SMARTInkShape-2468"/>
            <p:cNvSpPr/>
            <p:nvPr>
              <p:custDataLst>
                <p:tags r:id="rId161"/>
              </p:custDataLst>
            </p:nvPr>
          </p:nvSpPr>
          <p:spPr>
            <a:xfrm>
              <a:off x="4279900" y="791262"/>
              <a:ext cx="25139" cy="326339"/>
            </a:xfrm>
            <a:custGeom>
              <a:avLst/>
              <a:gdLst/>
              <a:ahLst/>
              <a:cxnLst/>
              <a:rect l="0" t="0" r="0" b="0"/>
              <a:pathLst>
                <a:path w="25139" h="326339">
                  <a:moveTo>
                    <a:pt x="19050" y="8838"/>
                  </a:moveTo>
                  <a:lnTo>
                    <a:pt x="19050" y="8838"/>
                  </a:lnTo>
                  <a:lnTo>
                    <a:pt x="19050" y="0"/>
                  </a:lnTo>
                  <a:lnTo>
                    <a:pt x="19755" y="829"/>
                  </a:lnTo>
                  <a:lnTo>
                    <a:pt x="22421" y="7395"/>
                  </a:lnTo>
                  <a:lnTo>
                    <a:pt x="25138" y="53228"/>
                  </a:lnTo>
                  <a:lnTo>
                    <a:pt x="21951" y="93644"/>
                  </a:lnTo>
                  <a:lnTo>
                    <a:pt x="20339" y="125081"/>
                  </a:lnTo>
                  <a:lnTo>
                    <a:pt x="19623" y="157868"/>
                  </a:lnTo>
                  <a:lnTo>
                    <a:pt x="19305" y="191255"/>
                  </a:lnTo>
                  <a:lnTo>
                    <a:pt x="15754" y="238414"/>
                  </a:lnTo>
                  <a:lnTo>
                    <a:pt x="10234" y="280296"/>
                  </a:lnTo>
                  <a:lnTo>
                    <a:pt x="0" y="32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69"/>
            <p:cNvSpPr/>
            <p:nvPr>
              <p:custDataLst>
                <p:tags r:id="rId162"/>
              </p:custDataLst>
            </p:nvPr>
          </p:nvSpPr>
          <p:spPr>
            <a:xfrm>
              <a:off x="4134060" y="806450"/>
              <a:ext cx="304591" cy="101601"/>
            </a:xfrm>
            <a:custGeom>
              <a:avLst/>
              <a:gdLst/>
              <a:ahLst/>
              <a:cxnLst/>
              <a:rect l="0" t="0" r="0" b="0"/>
              <a:pathLst>
                <a:path w="304591" h="101601">
                  <a:moveTo>
                    <a:pt x="18840" y="101600"/>
                  </a:moveTo>
                  <a:lnTo>
                    <a:pt x="18840" y="101600"/>
                  </a:lnTo>
                  <a:lnTo>
                    <a:pt x="5025" y="89667"/>
                  </a:lnTo>
                  <a:lnTo>
                    <a:pt x="1163" y="87294"/>
                  </a:lnTo>
                  <a:lnTo>
                    <a:pt x="0" y="85007"/>
                  </a:lnTo>
                  <a:lnTo>
                    <a:pt x="635" y="82777"/>
                  </a:lnTo>
                  <a:lnTo>
                    <a:pt x="18537" y="67386"/>
                  </a:lnTo>
                  <a:lnTo>
                    <a:pt x="63047" y="44669"/>
                  </a:lnTo>
                  <a:lnTo>
                    <a:pt x="99985" y="30325"/>
                  </a:lnTo>
                  <a:lnTo>
                    <a:pt x="134867" y="21474"/>
                  </a:lnTo>
                  <a:lnTo>
                    <a:pt x="173947" y="11929"/>
                  </a:lnTo>
                  <a:lnTo>
                    <a:pt x="220254" y="4632"/>
                  </a:lnTo>
                  <a:lnTo>
                    <a:pt x="264079" y="1372"/>
                  </a:lnTo>
                  <a:lnTo>
                    <a:pt x="304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70"/>
            <p:cNvSpPr/>
            <p:nvPr>
              <p:custDataLst>
                <p:tags r:id="rId163"/>
              </p:custDataLst>
            </p:nvPr>
          </p:nvSpPr>
          <p:spPr>
            <a:xfrm>
              <a:off x="4537823" y="972849"/>
              <a:ext cx="54854" cy="148902"/>
            </a:xfrm>
            <a:custGeom>
              <a:avLst/>
              <a:gdLst/>
              <a:ahLst/>
              <a:cxnLst/>
              <a:rect l="0" t="0" r="0" b="0"/>
              <a:pathLst>
                <a:path w="54854" h="148902">
                  <a:moveTo>
                    <a:pt x="53227" y="24101"/>
                  </a:moveTo>
                  <a:lnTo>
                    <a:pt x="53227" y="24101"/>
                  </a:lnTo>
                  <a:lnTo>
                    <a:pt x="53227" y="17359"/>
                  </a:lnTo>
                  <a:lnTo>
                    <a:pt x="51345" y="12167"/>
                  </a:lnTo>
                  <a:lnTo>
                    <a:pt x="49856" y="9795"/>
                  </a:lnTo>
                  <a:lnTo>
                    <a:pt x="41018" y="3086"/>
                  </a:lnTo>
                  <a:lnTo>
                    <a:pt x="29461" y="0"/>
                  </a:lnTo>
                  <a:lnTo>
                    <a:pt x="21263" y="1160"/>
                  </a:lnTo>
                  <a:lnTo>
                    <a:pt x="10595" y="5779"/>
                  </a:lnTo>
                  <a:lnTo>
                    <a:pt x="5352" y="10314"/>
                  </a:lnTo>
                  <a:lnTo>
                    <a:pt x="669" y="17032"/>
                  </a:lnTo>
                  <a:lnTo>
                    <a:pt x="0" y="26604"/>
                  </a:lnTo>
                  <a:lnTo>
                    <a:pt x="809" y="32120"/>
                  </a:lnTo>
                  <a:lnTo>
                    <a:pt x="12061" y="53366"/>
                  </a:lnTo>
                  <a:lnTo>
                    <a:pt x="46247" y="98052"/>
                  </a:lnTo>
                  <a:lnTo>
                    <a:pt x="53182" y="108944"/>
                  </a:lnTo>
                  <a:lnTo>
                    <a:pt x="54853" y="122252"/>
                  </a:lnTo>
                  <a:lnTo>
                    <a:pt x="54311" y="129751"/>
                  </a:lnTo>
                  <a:lnTo>
                    <a:pt x="49946" y="139966"/>
                  </a:lnTo>
                  <a:lnTo>
                    <a:pt x="46806" y="143678"/>
                  </a:lnTo>
                  <a:lnTo>
                    <a:pt x="39555" y="147802"/>
                  </a:lnTo>
                  <a:lnTo>
                    <a:pt x="35646" y="148901"/>
                  </a:lnTo>
                  <a:lnTo>
                    <a:pt x="31628" y="148224"/>
                  </a:lnTo>
                  <a:lnTo>
                    <a:pt x="15127" y="13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71"/>
            <p:cNvSpPr/>
            <p:nvPr>
              <p:custDataLst>
                <p:tags r:id="rId164"/>
              </p:custDataLst>
            </p:nvPr>
          </p:nvSpPr>
          <p:spPr>
            <a:xfrm>
              <a:off x="4361841" y="981549"/>
              <a:ext cx="121260" cy="135613"/>
            </a:xfrm>
            <a:custGeom>
              <a:avLst/>
              <a:gdLst/>
              <a:ahLst/>
              <a:cxnLst/>
              <a:rect l="0" t="0" r="0" b="0"/>
              <a:pathLst>
                <a:path w="121260" h="135613">
                  <a:moveTo>
                    <a:pt x="45059" y="59851"/>
                  </a:moveTo>
                  <a:lnTo>
                    <a:pt x="45059" y="59851"/>
                  </a:lnTo>
                  <a:lnTo>
                    <a:pt x="40695" y="49712"/>
                  </a:lnTo>
                  <a:lnTo>
                    <a:pt x="39592" y="42174"/>
                  </a:lnTo>
                  <a:lnTo>
                    <a:pt x="42864" y="32239"/>
                  </a:lnTo>
                  <a:lnTo>
                    <a:pt x="56376" y="7548"/>
                  </a:lnTo>
                  <a:lnTo>
                    <a:pt x="56131" y="5227"/>
                  </a:lnTo>
                  <a:lnTo>
                    <a:pt x="53978" y="766"/>
                  </a:lnTo>
                  <a:lnTo>
                    <a:pt x="51711" y="0"/>
                  </a:lnTo>
                  <a:lnTo>
                    <a:pt x="45428" y="1030"/>
                  </a:lnTo>
                  <a:lnTo>
                    <a:pt x="30587" y="12319"/>
                  </a:lnTo>
                  <a:lnTo>
                    <a:pt x="16155" y="29069"/>
                  </a:lnTo>
                  <a:lnTo>
                    <a:pt x="2941" y="57551"/>
                  </a:lnTo>
                  <a:lnTo>
                    <a:pt x="0" y="75057"/>
                  </a:lnTo>
                  <a:lnTo>
                    <a:pt x="3859" y="103542"/>
                  </a:lnTo>
                  <a:lnTo>
                    <a:pt x="13107" y="116664"/>
                  </a:lnTo>
                  <a:lnTo>
                    <a:pt x="26625" y="128140"/>
                  </a:lnTo>
                  <a:lnTo>
                    <a:pt x="42040" y="135592"/>
                  </a:lnTo>
                  <a:lnTo>
                    <a:pt x="62061" y="135612"/>
                  </a:lnTo>
                  <a:lnTo>
                    <a:pt x="121259" y="12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72"/>
            <p:cNvSpPr/>
            <p:nvPr>
              <p:custDataLst>
                <p:tags r:id="rId165"/>
              </p:custDataLst>
            </p:nvPr>
          </p:nvSpPr>
          <p:spPr>
            <a:xfrm>
              <a:off x="4669678" y="784029"/>
              <a:ext cx="75666" cy="363649"/>
            </a:xfrm>
            <a:custGeom>
              <a:avLst/>
              <a:gdLst/>
              <a:ahLst/>
              <a:cxnLst/>
              <a:rect l="0" t="0" r="0" b="0"/>
              <a:pathLst>
                <a:path w="75666" h="363649">
                  <a:moveTo>
                    <a:pt x="54722" y="3371"/>
                  </a:moveTo>
                  <a:lnTo>
                    <a:pt x="54722" y="3371"/>
                  </a:lnTo>
                  <a:lnTo>
                    <a:pt x="64835" y="0"/>
                  </a:lnTo>
                  <a:lnTo>
                    <a:pt x="68520" y="1124"/>
                  </a:lnTo>
                  <a:lnTo>
                    <a:pt x="71681" y="3989"/>
                  </a:lnTo>
                  <a:lnTo>
                    <a:pt x="74495" y="8017"/>
                  </a:lnTo>
                  <a:lnTo>
                    <a:pt x="75665" y="12113"/>
                  </a:lnTo>
                  <a:lnTo>
                    <a:pt x="75084" y="20426"/>
                  </a:lnTo>
                  <a:lnTo>
                    <a:pt x="64598" y="67679"/>
                  </a:lnTo>
                  <a:lnTo>
                    <a:pt x="56551" y="114931"/>
                  </a:lnTo>
                  <a:lnTo>
                    <a:pt x="49420" y="147968"/>
                  </a:lnTo>
                  <a:lnTo>
                    <a:pt x="41547" y="181466"/>
                  </a:lnTo>
                  <a:lnTo>
                    <a:pt x="31062" y="224532"/>
                  </a:lnTo>
                  <a:lnTo>
                    <a:pt x="21606" y="260811"/>
                  </a:lnTo>
                  <a:lnTo>
                    <a:pt x="9867" y="299077"/>
                  </a:lnTo>
                  <a:lnTo>
                    <a:pt x="0" y="333499"/>
                  </a:lnTo>
                  <a:lnTo>
                    <a:pt x="1662" y="355971"/>
                  </a:lnTo>
                  <a:lnTo>
                    <a:pt x="4532" y="360499"/>
                  </a:lnTo>
                  <a:lnTo>
                    <a:pt x="8562" y="362812"/>
                  </a:lnTo>
                  <a:lnTo>
                    <a:pt x="13365" y="363648"/>
                  </a:lnTo>
                  <a:lnTo>
                    <a:pt x="26228" y="355170"/>
                  </a:lnTo>
                  <a:lnTo>
                    <a:pt x="61072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73"/>
            <p:cNvSpPr/>
            <p:nvPr>
              <p:custDataLst>
                <p:tags r:id="rId166"/>
              </p:custDataLst>
            </p:nvPr>
          </p:nvSpPr>
          <p:spPr>
            <a:xfrm>
              <a:off x="4642733" y="965200"/>
              <a:ext cx="126118" cy="38101"/>
            </a:xfrm>
            <a:custGeom>
              <a:avLst/>
              <a:gdLst/>
              <a:ahLst/>
              <a:cxnLst/>
              <a:rect l="0" t="0" r="0" b="0"/>
              <a:pathLst>
                <a:path w="1261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6120" y="31358"/>
                  </a:lnTo>
                  <a:lnTo>
                    <a:pt x="52512" y="19277"/>
                  </a:lnTo>
                  <a:lnTo>
                    <a:pt x="98550" y="8496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50"/>
          <p:cNvGrpSpPr/>
          <p:nvPr/>
        </p:nvGrpSpPr>
        <p:grpSpPr>
          <a:xfrm>
            <a:off x="1352550" y="1834294"/>
            <a:ext cx="1784351" cy="470751"/>
            <a:chOff x="1352550" y="1834294"/>
            <a:chExt cx="1784351" cy="470751"/>
          </a:xfrm>
        </p:grpSpPr>
        <p:sp>
          <p:nvSpPr>
            <p:cNvPr id="27" name="SMARTInkShape-2474"/>
            <p:cNvSpPr/>
            <p:nvPr>
              <p:custDataLst>
                <p:tags r:id="rId145"/>
              </p:custDataLst>
            </p:nvPr>
          </p:nvSpPr>
          <p:spPr>
            <a:xfrm>
              <a:off x="1397000" y="1834294"/>
              <a:ext cx="133351" cy="344173"/>
            </a:xfrm>
            <a:custGeom>
              <a:avLst/>
              <a:gdLst/>
              <a:ahLst/>
              <a:cxnLst/>
              <a:rect l="0" t="0" r="0" b="0"/>
              <a:pathLst>
                <a:path w="133351" h="344173">
                  <a:moveTo>
                    <a:pt x="0" y="337406"/>
                  </a:moveTo>
                  <a:lnTo>
                    <a:pt x="0" y="337406"/>
                  </a:lnTo>
                  <a:lnTo>
                    <a:pt x="5026" y="292559"/>
                  </a:lnTo>
                  <a:lnTo>
                    <a:pt x="9460" y="252269"/>
                  </a:lnTo>
                  <a:lnTo>
                    <a:pt x="17129" y="211567"/>
                  </a:lnTo>
                  <a:lnTo>
                    <a:pt x="23342" y="171553"/>
                  </a:lnTo>
                  <a:lnTo>
                    <a:pt x="28945" y="127790"/>
                  </a:lnTo>
                  <a:lnTo>
                    <a:pt x="34959" y="86607"/>
                  </a:lnTo>
                  <a:lnTo>
                    <a:pt x="48270" y="44708"/>
                  </a:lnTo>
                  <a:lnTo>
                    <a:pt x="62229" y="631"/>
                  </a:lnTo>
                  <a:lnTo>
                    <a:pt x="63359" y="0"/>
                  </a:lnTo>
                  <a:lnTo>
                    <a:pt x="64817" y="991"/>
                  </a:lnTo>
                  <a:lnTo>
                    <a:pt x="66494" y="3063"/>
                  </a:lnTo>
                  <a:lnTo>
                    <a:pt x="76316" y="49987"/>
                  </a:lnTo>
                  <a:lnTo>
                    <a:pt x="82584" y="93024"/>
                  </a:lnTo>
                  <a:lnTo>
                    <a:pt x="88910" y="133998"/>
                  </a:lnTo>
                  <a:lnTo>
                    <a:pt x="95253" y="171539"/>
                  </a:lnTo>
                  <a:lnTo>
                    <a:pt x="100346" y="217937"/>
                  </a:lnTo>
                  <a:lnTo>
                    <a:pt x="107971" y="254108"/>
                  </a:lnTo>
                  <a:lnTo>
                    <a:pt x="115796" y="292734"/>
                  </a:lnTo>
                  <a:lnTo>
                    <a:pt x="126128" y="337813"/>
                  </a:lnTo>
                  <a:lnTo>
                    <a:pt x="126612" y="344172"/>
                  </a:lnTo>
                  <a:lnTo>
                    <a:pt x="127447" y="344034"/>
                  </a:lnTo>
                  <a:lnTo>
                    <a:pt x="133350" y="331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75"/>
            <p:cNvSpPr/>
            <p:nvPr>
              <p:custDataLst>
                <p:tags r:id="rId146"/>
              </p:custDataLst>
            </p:nvPr>
          </p:nvSpPr>
          <p:spPr>
            <a:xfrm>
              <a:off x="1422400" y="20447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0"/>
                  </a:lnTo>
                  <a:lnTo>
                    <a:pt x="17312" y="14569"/>
                  </a:lnTo>
                  <a:lnTo>
                    <a:pt x="58315" y="64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76"/>
            <p:cNvSpPr/>
            <p:nvPr>
              <p:custDataLst>
                <p:tags r:id="rId147"/>
              </p:custDataLst>
            </p:nvPr>
          </p:nvSpPr>
          <p:spPr>
            <a:xfrm>
              <a:off x="1619250" y="1996592"/>
              <a:ext cx="44451" cy="154227"/>
            </a:xfrm>
            <a:custGeom>
              <a:avLst/>
              <a:gdLst/>
              <a:ahLst/>
              <a:cxnLst/>
              <a:rect l="0" t="0" r="0" b="0"/>
              <a:pathLst>
                <a:path w="44451" h="154227">
                  <a:moveTo>
                    <a:pt x="44450" y="3658"/>
                  </a:moveTo>
                  <a:lnTo>
                    <a:pt x="44450" y="3658"/>
                  </a:lnTo>
                  <a:lnTo>
                    <a:pt x="41079" y="287"/>
                  </a:lnTo>
                  <a:lnTo>
                    <a:pt x="38675" y="0"/>
                  </a:lnTo>
                  <a:lnTo>
                    <a:pt x="11695" y="3474"/>
                  </a:lnTo>
                  <a:lnTo>
                    <a:pt x="9208" y="4946"/>
                  </a:lnTo>
                  <a:lnTo>
                    <a:pt x="4563" y="10345"/>
                  </a:lnTo>
                  <a:lnTo>
                    <a:pt x="2028" y="17449"/>
                  </a:lnTo>
                  <a:lnTo>
                    <a:pt x="401" y="33507"/>
                  </a:lnTo>
                  <a:lnTo>
                    <a:pt x="3490" y="46055"/>
                  </a:lnTo>
                  <a:lnTo>
                    <a:pt x="31969" y="92726"/>
                  </a:lnTo>
                  <a:lnTo>
                    <a:pt x="40752" y="107895"/>
                  </a:lnTo>
                  <a:lnTo>
                    <a:pt x="42806" y="115602"/>
                  </a:lnTo>
                  <a:lnTo>
                    <a:pt x="43257" y="131136"/>
                  </a:lnTo>
                  <a:lnTo>
                    <a:pt x="40863" y="140513"/>
                  </a:lnTo>
                  <a:lnTo>
                    <a:pt x="35565" y="147503"/>
                  </a:lnTo>
                  <a:lnTo>
                    <a:pt x="32177" y="150355"/>
                  </a:lnTo>
                  <a:lnTo>
                    <a:pt x="22767" y="153523"/>
                  </a:lnTo>
                  <a:lnTo>
                    <a:pt x="12941" y="154226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77"/>
            <p:cNvSpPr/>
            <p:nvPr>
              <p:custDataLst>
                <p:tags r:id="rId148"/>
              </p:custDataLst>
            </p:nvPr>
          </p:nvSpPr>
          <p:spPr>
            <a:xfrm>
              <a:off x="1727200" y="2007744"/>
              <a:ext cx="50801" cy="151257"/>
            </a:xfrm>
            <a:custGeom>
              <a:avLst/>
              <a:gdLst/>
              <a:ahLst/>
              <a:cxnLst/>
              <a:rect l="0" t="0" r="0" b="0"/>
              <a:pathLst>
                <a:path w="50801" h="151257">
                  <a:moveTo>
                    <a:pt x="50800" y="11556"/>
                  </a:moveTo>
                  <a:lnTo>
                    <a:pt x="50800" y="11556"/>
                  </a:lnTo>
                  <a:lnTo>
                    <a:pt x="45025" y="6486"/>
                  </a:lnTo>
                  <a:lnTo>
                    <a:pt x="34899" y="1430"/>
                  </a:lnTo>
                  <a:lnTo>
                    <a:pt x="27035" y="0"/>
                  </a:lnTo>
                  <a:lnTo>
                    <a:pt x="18836" y="1246"/>
                  </a:lnTo>
                  <a:lnTo>
                    <a:pt x="8168" y="5914"/>
                  </a:lnTo>
                  <a:lnTo>
                    <a:pt x="5445" y="7795"/>
                  </a:lnTo>
                  <a:lnTo>
                    <a:pt x="3630" y="10460"/>
                  </a:lnTo>
                  <a:lnTo>
                    <a:pt x="1613" y="17184"/>
                  </a:lnTo>
                  <a:lnTo>
                    <a:pt x="2598" y="24876"/>
                  </a:lnTo>
                  <a:lnTo>
                    <a:pt x="21399" y="67580"/>
                  </a:lnTo>
                  <a:lnTo>
                    <a:pt x="36108" y="106183"/>
                  </a:lnTo>
                  <a:lnTo>
                    <a:pt x="36509" y="116407"/>
                  </a:lnTo>
                  <a:lnTo>
                    <a:pt x="34336" y="130358"/>
                  </a:lnTo>
                  <a:lnTo>
                    <a:pt x="29136" y="140322"/>
                  </a:lnTo>
                  <a:lnTo>
                    <a:pt x="25774" y="143967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78"/>
            <p:cNvSpPr/>
            <p:nvPr>
              <p:custDataLst>
                <p:tags r:id="rId149"/>
              </p:custDataLst>
            </p:nvPr>
          </p:nvSpPr>
          <p:spPr>
            <a:xfrm>
              <a:off x="1868261" y="2013289"/>
              <a:ext cx="112940" cy="133012"/>
            </a:xfrm>
            <a:custGeom>
              <a:avLst/>
              <a:gdLst/>
              <a:ahLst/>
              <a:cxnLst/>
              <a:rect l="0" t="0" r="0" b="0"/>
              <a:pathLst>
                <a:path w="112940" h="133012">
                  <a:moveTo>
                    <a:pt x="17689" y="12361"/>
                  </a:moveTo>
                  <a:lnTo>
                    <a:pt x="17689" y="12361"/>
                  </a:lnTo>
                  <a:lnTo>
                    <a:pt x="17689" y="0"/>
                  </a:lnTo>
                  <a:lnTo>
                    <a:pt x="8851" y="20738"/>
                  </a:lnTo>
                  <a:lnTo>
                    <a:pt x="3616" y="61398"/>
                  </a:lnTo>
                  <a:lnTo>
                    <a:pt x="0" y="105706"/>
                  </a:lnTo>
                  <a:lnTo>
                    <a:pt x="2301" y="119465"/>
                  </a:lnTo>
                  <a:lnTo>
                    <a:pt x="5314" y="123274"/>
                  </a:lnTo>
                  <a:lnTo>
                    <a:pt x="9439" y="125109"/>
                  </a:lnTo>
                  <a:lnTo>
                    <a:pt x="14305" y="125626"/>
                  </a:lnTo>
                  <a:lnTo>
                    <a:pt x="23476" y="122438"/>
                  </a:lnTo>
                  <a:lnTo>
                    <a:pt x="32255" y="115612"/>
                  </a:lnTo>
                  <a:lnTo>
                    <a:pt x="51271" y="88338"/>
                  </a:lnTo>
                  <a:lnTo>
                    <a:pt x="77029" y="40738"/>
                  </a:lnTo>
                  <a:lnTo>
                    <a:pt x="80367" y="28158"/>
                  </a:lnTo>
                  <a:lnTo>
                    <a:pt x="80945" y="36092"/>
                  </a:lnTo>
                  <a:lnTo>
                    <a:pt x="78012" y="73829"/>
                  </a:lnTo>
                  <a:lnTo>
                    <a:pt x="84011" y="96190"/>
                  </a:lnTo>
                  <a:lnTo>
                    <a:pt x="94725" y="116927"/>
                  </a:lnTo>
                  <a:lnTo>
                    <a:pt x="102022" y="125863"/>
                  </a:lnTo>
                  <a:lnTo>
                    <a:pt x="112939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79"/>
            <p:cNvSpPr/>
            <p:nvPr>
              <p:custDataLst>
                <p:tags r:id="rId150"/>
              </p:custDataLst>
            </p:nvPr>
          </p:nvSpPr>
          <p:spPr>
            <a:xfrm>
              <a:off x="2051050" y="2033412"/>
              <a:ext cx="133351" cy="91100"/>
            </a:xfrm>
            <a:custGeom>
              <a:avLst/>
              <a:gdLst/>
              <a:ahLst/>
              <a:cxnLst/>
              <a:rect l="0" t="0" r="0" b="0"/>
              <a:pathLst>
                <a:path w="133351" h="91100">
                  <a:moveTo>
                    <a:pt x="0" y="4938"/>
                  </a:moveTo>
                  <a:lnTo>
                    <a:pt x="0" y="4938"/>
                  </a:lnTo>
                  <a:lnTo>
                    <a:pt x="0" y="1567"/>
                  </a:lnTo>
                  <a:lnTo>
                    <a:pt x="0" y="42465"/>
                  </a:lnTo>
                  <a:lnTo>
                    <a:pt x="0" y="89730"/>
                  </a:lnTo>
                  <a:lnTo>
                    <a:pt x="0" y="91099"/>
                  </a:lnTo>
                  <a:lnTo>
                    <a:pt x="5069" y="52456"/>
                  </a:lnTo>
                  <a:lnTo>
                    <a:pt x="18298" y="14671"/>
                  </a:lnTo>
                  <a:lnTo>
                    <a:pt x="24125" y="5736"/>
                  </a:lnTo>
                  <a:lnTo>
                    <a:pt x="29066" y="1765"/>
                  </a:lnTo>
                  <a:lnTo>
                    <a:pt x="33615" y="0"/>
                  </a:lnTo>
                  <a:lnTo>
                    <a:pt x="35815" y="1646"/>
                  </a:lnTo>
                  <a:lnTo>
                    <a:pt x="44417" y="19496"/>
                  </a:lnTo>
                  <a:lnTo>
                    <a:pt x="48909" y="37239"/>
                  </a:lnTo>
                  <a:lnTo>
                    <a:pt x="50689" y="65590"/>
                  </a:lnTo>
                  <a:lnTo>
                    <a:pt x="51432" y="65128"/>
                  </a:lnTo>
                  <a:lnTo>
                    <a:pt x="54138" y="60852"/>
                  </a:lnTo>
                  <a:lnTo>
                    <a:pt x="63627" y="31768"/>
                  </a:lnTo>
                  <a:lnTo>
                    <a:pt x="70847" y="22037"/>
                  </a:lnTo>
                  <a:lnTo>
                    <a:pt x="78760" y="16065"/>
                  </a:lnTo>
                  <a:lnTo>
                    <a:pt x="86980" y="13411"/>
                  </a:lnTo>
                  <a:lnTo>
                    <a:pt x="91148" y="14115"/>
                  </a:lnTo>
                  <a:lnTo>
                    <a:pt x="99542" y="18659"/>
                  </a:lnTo>
                  <a:lnTo>
                    <a:pt x="106094" y="27264"/>
                  </a:lnTo>
                  <a:lnTo>
                    <a:pt x="133350" y="87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80"/>
            <p:cNvSpPr/>
            <p:nvPr>
              <p:custDataLst>
                <p:tags r:id="rId151"/>
              </p:custDataLst>
            </p:nvPr>
          </p:nvSpPr>
          <p:spPr>
            <a:xfrm>
              <a:off x="2228850" y="1981617"/>
              <a:ext cx="70908" cy="309579"/>
            </a:xfrm>
            <a:custGeom>
              <a:avLst/>
              <a:gdLst/>
              <a:ahLst/>
              <a:cxnLst/>
              <a:rect l="0" t="0" r="0" b="0"/>
              <a:pathLst>
                <a:path w="70908" h="309579">
                  <a:moveTo>
                    <a:pt x="6350" y="63083"/>
                  </a:moveTo>
                  <a:lnTo>
                    <a:pt x="6350" y="63083"/>
                  </a:lnTo>
                  <a:lnTo>
                    <a:pt x="5644" y="69564"/>
                  </a:lnTo>
                  <a:lnTo>
                    <a:pt x="1324" y="97289"/>
                  </a:lnTo>
                  <a:lnTo>
                    <a:pt x="261" y="142747"/>
                  </a:lnTo>
                  <a:lnTo>
                    <a:pt x="77" y="185151"/>
                  </a:lnTo>
                  <a:lnTo>
                    <a:pt x="23" y="226722"/>
                  </a:lnTo>
                  <a:lnTo>
                    <a:pt x="3" y="272649"/>
                  </a:lnTo>
                  <a:lnTo>
                    <a:pt x="0" y="309578"/>
                  </a:lnTo>
                  <a:lnTo>
                    <a:pt x="1881" y="267255"/>
                  </a:lnTo>
                  <a:lnTo>
                    <a:pt x="5026" y="224708"/>
                  </a:lnTo>
                  <a:lnTo>
                    <a:pt x="5761" y="192066"/>
                  </a:lnTo>
                  <a:lnTo>
                    <a:pt x="6089" y="156392"/>
                  </a:lnTo>
                  <a:lnTo>
                    <a:pt x="6272" y="114092"/>
                  </a:lnTo>
                  <a:lnTo>
                    <a:pt x="9698" y="72474"/>
                  </a:lnTo>
                  <a:lnTo>
                    <a:pt x="21093" y="25174"/>
                  </a:lnTo>
                  <a:lnTo>
                    <a:pt x="29130" y="10251"/>
                  </a:lnTo>
                  <a:lnTo>
                    <a:pt x="39758" y="1267"/>
                  </a:lnTo>
                  <a:lnTo>
                    <a:pt x="44144" y="0"/>
                  </a:lnTo>
                  <a:lnTo>
                    <a:pt x="47774" y="567"/>
                  </a:lnTo>
                  <a:lnTo>
                    <a:pt x="50899" y="2356"/>
                  </a:lnTo>
                  <a:lnTo>
                    <a:pt x="62040" y="21728"/>
                  </a:lnTo>
                  <a:lnTo>
                    <a:pt x="70907" y="46439"/>
                  </a:lnTo>
                  <a:lnTo>
                    <a:pt x="70085" y="89507"/>
                  </a:lnTo>
                  <a:lnTo>
                    <a:pt x="64353" y="119909"/>
                  </a:lnTo>
                  <a:lnTo>
                    <a:pt x="57764" y="133259"/>
                  </a:lnTo>
                  <a:lnTo>
                    <a:pt x="53326" y="137384"/>
                  </a:lnTo>
                  <a:lnTo>
                    <a:pt x="42751" y="141967"/>
                  </a:lnTo>
                  <a:lnTo>
                    <a:pt x="30995" y="140240"/>
                  </a:lnTo>
                  <a:lnTo>
                    <a:pt x="24896" y="137805"/>
                  </a:lnTo>
                  <a:lnTo>
                    <a:pt x="6350" y="11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81"/>
            <p:cNvSpPr/>
            <p:nvPr>
              <p:custDataLst>
                <p:tags r:id="rId152"/>
              </p:custDataLst>
            </p:nvPr>
          </p:nvSpPr>
          <p:spPr>
            <a:xfrm>
              <a:off x="2396182" y="1838430"/>
              <a:ext cx="29519" cy="279291"/>
            </a:xfrm>
            <a:custGeom>
              <a:avLst/>
              <a:gdLst/>
              <a:ahLst/>
              <a:cxnLst/>
              <a:rect l="0" t="0" r="0" b="0"/>
              <a:pathLst>
                <a:path w="29519" h="279291">
                  <a:moveTo>
                    <a:pt x="29518" y="9420"/>
                  </a:moveTo>
                  <a:lnTo>
                    <a:pt x="29518" y="9420"/>
                  </a:lnTo>
                  <a:lnTo>
                    <a:pt x="29518" y="0"/>
                  </a:lnTo>
                  <a:lnTo>
                    <a:pt x="29518" y="1235"/>
                  </a:lnTo>
                  <a:lnTo>
                    <a:pt x="18687" y="38984"/>
                  </a:lnTo>
                  <a:lnTo>
                    <a:pt x="12511" y="77995"/>
                  </a:lnTo>
                  <a:lnTo>
                    <a:pt x="5985" y="122292"/>
                  </a:lnTo>
                  <a:lnTo>
                    <a:pt x="0" y="169785"/>
                  </a:lnTo>
                  <a:lnTo>
                    <a:pt x="90" y="214402"/>
                  </a:lnTo>
                  <a:lnTo>
                    <a:pt x="3587" y="260440"/>
                  </a:lnTo>
                  <a:lnTo>
                    <a:pt x="4666" y="275316"/>
                  </a:lnTo>
                  <a:lnTo>
                    <a:pt x="5895" y="277700"/>
                  </a:lnTo>
                  <a:lnTo>
                    <a:pt x="7419" y="279290"/>
                  </a:lnTo>
                  <a:lnTo>
                    <a:pt x="8435" y="278939"/>
                  </a:lnTo>
                  <a:lnTo>
                    <a:pt x="16818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82"/>
            <p:cNvSpPr/>
            <p:nvPr>
              <p:custDataLst>
                <p:tags r:id="rId153"/>
              </p:custDataLst>
            </p:nvPr>
          </p:nvSpPr>
          <p:spPr>
            <a:xfrm>
              <a:off x="2371242" y="2000250"/>
              <a:ext cx="60809" cy="25401"/>
            </a:xfrm>
            <a:custGeom>
              <a:avLst/>
              <a:gdLst/>
              <a:ahLst/>
              <a:cxnLst/>
              <a:rect l="0" t="0" r="0" b="0"/>
              <a:pathLst>
                <a:path w="608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6408" y="16562"/>
                  </a:lnTo>
                  <a:lnTo>
                    <a:pt x="22425" y="10473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83"/>
            <p:cNvSpPr/>
            <p:nvPr>
              <p:custDataLst>
                <p:tags r:id="rId154"/>
              </p:custDataLst>
            </p:nvPr>
          </p:nvSpPr>
          <p:spPr>
            <a:xfrm>
              <a:off x="2489200" y="20129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467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84"/>
            <p:cNvSpPr/>
            <p:nvPr>
              <p:custDataLst>
                <p:tags r:id="rId155"/>
              </p:custDataLst>
            </p:nvPr>
          </p:nvSpPr>
          <p:spPr>
            <a:xfrm>
              <a:off x="2498241" y="1935077"/>
              <a:ext cx="3660" cy="8024"/>
            </a:xfrm>
            <a:custGeom>
              <a:avLst/>
              <a:gdLst/>
              <a:ahLst/>
              <a:cxnLst/>
              <a:rect l="0" t="0" r="0" b="0"/>
              <a:pathLst>
                <a:path w="3660" h="8024">
                  <a:moveTo>
                    <a:pt x="3659" y="8023"/>
                  </a:moveTo>
                  <a:lnTo>
                    <a:pt x="3659" y="8023"/>
                  </a:lnTo>
                  <a:lnTo>
                    <a:pt x="288" y="1281"/>
                  </a:lnTo>
                  <a:lnTo>
                    <a:pt x="0" y="0"/>
                  </a:lnTo>
                  <a:lnTo>
                    <a:pt x="3659" y="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85"/>
            <p:cNvSpPr/>
            <p:nvPr>
              <p:custDataLst>
                <p:tags r:id="rId156"/>
              </p:custDataLst>
            </p:nvPr>
          </p:nvSpPr>
          <p:spPr>
            <a:xfrm>
              <a:off x="2547579" y="1987550"/>
              <a:ext cx="62902" cy="111265"/>
            </a:xfrm>
            <a:custGeom>
              <a:avLst/>
              <a:gdLst/>
              <a:ahLst/>
              <a:cxnLst/>
              <a:rect l="0" t="0" r="0" b="0"/>
              <a:pathLst>
                <a:path w="62902" h="111265">
                  <a:moveTo>
                    <a:pt x="17821" y="0"/>
                  </a:moveTo>
                  <a:lnTo>
                    <a:pt x="17821" y="0"/>
                  </a:lnTo>
                  <a:lnTo>
                    <a:pt x="14450" y="0"/>
                  </a:lnTo>
                  <a:lnTo>
                    <a:pt x="13457" y="705"/>
                  </a:lnTo>
                  <a:lnTo>
                    <a:pt x="12795" y="1881"/>
                  </a:lnTo>
                  <a:lnTo>
                    <a:pt x="0" y="45842"/>
                  </a:lnTo>
                  <a:lnTo>
                    <a:pt x="895" y="79898"/>
                  </a:lnTo>
                  <a:lnTo>
                    <a:pt x="4654" y="93366"/>
                  </a:lnTo>
                  <a:lnTo>
                    <a:pt x="11028" y="104055"/>
                  </a:lnTo>
                  <a:lnTo>
                    <a:pt x="16683" y="109747"/>
                  </a:lnTo>
                  <a:lnTo>
                    <a:pt x="19179" y="111264"/>
                  </a:lnTo>
                  <a:lnTo>
                    <a:pt x="27597" y="111069"/>
                  </a:lnTo>
                  <a:lnTo>
                    <a:pt x="32805" y="110030"/>
                  </a:lnTo>
                  <a:lnTo>
                    <a:pt x="42355" y="101348"/>
                  </a:lnTo>
                  <a:lnTo>
                    <a:pt x="59983" y="69408"/>
                  </a:lnTo>
                  <a:lnTo>
                    <a:pt x="62901" y="51544"/>
                  </a:lnTo>
                  <a:lnTo>
                    <a:pt x="61140" y="34903"/>
                  </a:lnTo>
                  <a:lnTo>
                    <a:pt x="495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86"/>
            <p:cNvSpPr/>
            <p:nvPr>
              <p:custDataLst>
                <p:tags r:id="rId157"/>
              </p:custDataLst>
            </p:nvPr>
          </p:nvSpPr>
          <p:spPr>
            <a:xfrm>
              <a:off x="2635250" y="1991592"/>
              <a:ext cx="120651" cy="107931"/>
            </a:xfrm>
            <a:custGeom>
              <a:avLst/>
              <a:gdLst/>
              <a:ahLst/>
              <a:cxnLst/>
              <a:rect l="0" t="0" r="0" b="0"/>
              <a:pathLst>
                <a:path w="120651" h="107931">
                  <a:moveTo>
                    <a:pt x="0" y="15008"/>
                  </a:moveTo>
                  <a:lnTo>
                    <a:pt x="0" y="15008"/>
                  </a:lnTo>
                  <a:lnTo>
                    <a:pt x="8838" y="15008"/>
                  </a:lnTo>
                  <a:lnTo>
                    <a:pt x="10125" y="17125"/>
                  </a:lnTo>
                  <a:lnTo>
                    <a:pt x="12474" y="48207"/>
                  </a:lnTo>
                  <a:lnTo>
                    <a:pt x="12680" y="93638"/>
                  </a:lnTo>
                  <a:lnTo>
                    <a:pt x="12697" y="107930"/>
                  </a:lnTo>
                  <a:lnTo>
                    <a:pt x="13405" y="98953"/>
                  </a:lnTo>
                  <a:lnTo>
                    <a:pt x="28601" y="52281"/>
                  </a:lnTo>
                  <a:lnTo>
                    <a:pt x="52197" y="12364"/>
                  </a:lnTo>
                  <a:lnTo>
                    <a:pt x="62240" y="3250"/>
                  </a:lnTo>
                  <a:lnTo>
                    <a:pt x="66893" y="819"/>
                  </a:lnTo>
                  <a:lnTo>
                    <a:pt x="77708" y="0"/>
                  </a:lnTo>
                  <a:lnTo>
                    <a:pt x="83555" y="769"/>
                  </a:lnTo>
                  <a:lnTo>
                    <a:pt x="88865" y="4810"/>
                  </a:lnTo>
                  <a:lnTo>
                    <a:pt x="111900" y="42994"/>
                  </a:lnTo>
                  <a:lnTo>
                    <a:pt x="120650" y="91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87"/>
            <p:cNvSpPr/>
            <p:nvPr>
              <p:custDataLst>
                <p:tags r:id="rId158"/>
              </p:custDataLst>
            </p:nvPr>
          </p:nvSpPr>
          <p:spPr>
            <a:xfrm>
              <a:off x="1352550" y="2197100"/>
              <a:ext cx="1651001" cy="107945"/>
            </a:xfrm>
            <a:custGeom>
              <a:avLst/>
              <a:gdLst/>
              <a:ahLst/>
              <a:cxnLst/>
              <a:rect l="0" t="0" r="0" b="0"/>
              <a:pathLst>
                <a:path w="1651001" h="107945">
                  <a:moveTo>
                    <a:pt x="0" y="88900"/>
                  </a:moveTo>
                  <a:lnTo>
                    <a:pt x="0" y="88900"/>
                  </a:lnTo>
                  <a:lnTo>
                    <a:pt x="0" y="94367"/>
                  </a:lnTo>
                  <a:lnTo>
                    <a:pt x="23144" y="104011"/>
                  </a:lnTo>
                  <a:lnTo>
                    <a:pt x="61878" y="107172"/>
                  </a:lnTo>
                  <a:lnTo>
                    <a:pt x="107078" y="107719"/>
                  </a:lnTo>
                  <a:lnTo>
                    <a:pt x="142135" y="107847"/>
                  </a:lnTo>
                  <a:lnTo>
                    <a:pt x="182645" y="107904"/>
                  </a:lnTo>
                  <a:lnTo>
                    <a:pt x="222287" y="107930"/>
                  </a:lnTo>
                  <a:lnTo>
                    <a:pt x="265143" y="107944"/>
                  </a:lnTo>
                  <a:lnTo>
                    <a:pt x="305044" y="107242"/>
                  </a:lnTo>
                  <a:lnTo>
                    <a:pt x="347833" y="103585"/>
                  </a:lnTo>
                  <a:lnTo>
                    <a:pt x="392496" y="102188"/>
                  </a:lnTo>
                  <a:lnTo>
                    <a:pt x="424680" y="101861"/>
                  </a:lnTo>
                  <a:lnTo>
                    <a:pt x="457798" y="99835"/>
                  </a:lnTo>
                  <a:lnTo>
                    <a:pt x="491333" y="97288"/>
                  </a:lnTo>
                  <a:lnTo>
                    <a:pt x="525051" y="96155"/>
                  </a:lnTo>
                  <a:lnTo>
                    <a:pt x="558853" y="93771"/>
                  </a:lnTo>
                  <a:lnTo>
                    <a:pt x="593396" y="91065"/>
                  </a:lnTo>
                  <a:lnTo>
                    <a:pt x="629915" y="89862"/>
                  </a:lnTo>
                  <a:lnTo>
                    <a:pt x="667312" y="87446"/>
                  </a:lnTo>
                  <a:lnTo>
                    <a:pt x="704394" y="84020"/>
                  </a:lnTo>
                  <a:lnTo>
                    <a:pt x="739690" y="80146"/>
                  </a:lnTo>
                  <a:lnTo>
                    <a:pt x="777955" y="77954"/>
                  </a:lnTo>
                  <a:lnTo>
                    <a:pt x="817069" y="76274"/>
                  </a:lnTo>
                  <a:lnTo>
                    <a:pt x="853268" y="73175"/>
                  </a:lnTo>
                  <a:lnTo>
                    <a:pt x="890052" y="69446"/>
                  </a:lnTo>
                  <a:lnTo>
                    <a:pt x="927568" y="66143"/>
                  </a:lnTo>
                  <a:lnTo>
                    <a:pt x="965408" y="64675"/>
                  </a:lnTo>
                  <a:lnTo>
                    <a:pt x="1003392" y="62141"/>
                  </a:lnTo>
                  <a:lnTo>
                    <a:pt x="1041441" y="59368"/>
                  </a:lnTo>
                  <a:lnTo>
                    <a:pt x="1079518" y="58136"/>
                  </a:lnTo>
                  <a:lnTo>
                    <a:pt x="1115727" y="55707"/>
                  </a:lnTo>
                  <a:lnTo>
                    <a:pt x="1150634" y="52981"/>
                  </a:lnTo>
                  <a:lnTo>
                    <a:pt x="1184963" y="51769"/>
                  </a:lnTo>
                  <a:lnTo>
                    <a:pt x="1219036" y="51231"/>
                  </a:lnTo>
                  <a:lnTo>
                    <a:pt x="1252288" y="50286"/>
                  </a:lnTo>
                  <a:lnTo>
                    <a:pt x="1298775" y="46493"/>
                  </a:lnTo>
                  <a:lnTo>
                    <a:pt x="1343829" y="45055"/>
                  </a:lnTo>
                  <a:lnTo>
                    <a:pt x="1387753" y="43924"/>
                  </a:lnTo>
                  <a:lnTo>
                    <a:pt x="1427892" y="40139"/>
                  </a:lnTo>
                  <a:lnTo>
                    <a:pt x="1465890" y="38704"/>
                  </a:lnTo>
                  <a:lnTo>
                    <a:pt x="1502627" y="37573"/>
                  </a:lnTo>
                  <a:lnTo>
                    <a:pt x="1548947" y="33789"/>
                  </a:lnTo>
                  <a:lnTo>
                    <a:pt x="1591670" y="30271"/>
                  </a:lnTo>
                  <a:lnTo>
                    <a:pt x="1627286" y="19620"/>
                  </a:lnTo>
                  <a:lnTo>
                    <a:pt x="1638814" y="12013"/>
                  </a:lnTo>
                  <a:lnTo>
                    <a:pt x="165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88"/>
            <p:cNvSpPr/>
            <p:nvPr>
              <p:custDataLst>
                <p:tags r:id="rId159"/>
              </p:custDataLst>
            </p:nvPr>
          </p:nvSpPr>
          <p:spPr>
            <a:xfrm>
              <a:off x="3111500" y="19304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89"/>
            <p:cNvSpPr/>
            <p:nvPr>
              <p:custDataLst>
                <p:tags r:id="rId160"/>
              </p:custDataLst>
            </p:nvPr>
          </p:nvSpPr>
          <p:spPr>
            <a:xfrm>
              <a:off x="3133242" y="20955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51"/>
          <p:cNvGrpSpPr/>
          <p:nvPr/>
        </p:nvGrpSpPr>
        <p:grpSpPr>
          <a:xfrm>
            <a:off x="3655643" y="1918928"/>
            <a:ext cx="1246558" cy="267886"/>
            <a:chOff x="3655643" y="1918928"/>
            <a:chExt cx="1246558" cy="267886"/>
          </a:xfrm>
        </p:grpSpPr>
        <p:sp>
          <p:nvSpPr>
            <p:cNvPr id="44" name="SMARTInkShape-2490"/>
            <p:cNvSpPr/>
            <p:nvPr>
              <p:custDataLst>
                <p:tags r:id="rId134"/>
              </p:custDataLst>
            </p:nvPr>
          </p:nvSpPr>
          <p:spPr>
            <a:xfrm>
              <a:off x="3655643" y="1918928"/>
              <a:ext cx="175350" cy="245348"/>
            </a:xfrm>
            <a:custGeom>
              <a:avLst/>
              <a:gdLst/>
              <a:ahLst/>
              <a:cxnLst/>
              <a:rect l="0" t="0" r="0" b="0"/>
              <a:pathLst>
                <a:path w="175350" h="245348">
                  <a:moveTo>
                    <a:pt x="59107" y="17822"/>
                  </a:moveTo>
                  <a:lnTo>
                    <a:pt x="59107" y="17822"/>
                  </a:lnTo>
                  <a:lnTo>
                    <a:pt x="52834" y="17822"/>
                  </a:lnTo>
                  <a:lnTo>
                    <a:pt x="56151" y="17822"/>
                  </a:lnTo>
                  <a:lnTo>
                    <a:pt x="78177" y="22848"/>
                  </a:lnTo>
                  <a:lnTo>
                    <a:pt x="101682" y="21898"/>
                  </a:lnTo>
                  <a:lnTo>
                    <a:pt x="144637" y="16298"/>
                  </a:lnTo>
                  <a:lnTo>
                    <a:pt x="168024" y="7038"/>
                  </a:lnTo>
                  <a:lnTo>
                    <a:pt x="174072" y="2916"/>
                  </a:lnTo>
                  <a:lnTo>
                    <a:pt x="175261" y="1535"/>
                  </a:lnTo>
                  <a:lnTo>
                    <a:pt x="175349" y="614"/>
                  </a:lnTo>
                  <a:lnTo>
                    <a:pt x="174701" y="0"/>
                  </a:lnTo>
                  <a:lnTo>
                    <a:pt x="170219" y="1199"/>
                  </a:lnTo>
                  <a:lnTo>
                    <a:pt x="122823" y="17211"/>
                  </a:lnTo>
                  <a:lnTo>
                    <a:pt x="97627" y="37236"/>
                  </a:lnTo>
                  <a:lnTo>
                    <a:pt x="73775" y="69211"/>
                  </a:lnTo>
                  <a:lnTo>
                    <a:pt x="71035" y="81584"/>
                  </a:lnTo>
                  <a:lnTo>
                    <a:pt x="71292" y="87847"/>
                  </a:lnTo>
                  <a:lnTo>
                    <a:pt x="75341" y="98568"/>
                  </a:lnTo>
                  <a:lnTo>
                    <a:pt x="98276" y="126529"/>
                  </a:lnTo>
                  <a:lnTo>
                    <a:pt x="98626" y="129804"/>
                  </a:lnTo>
                  <a:lnTo>
                    <a:pt x="95250" y="137207"/>
                  </a:lnTo>
                  <a:lnTo>
                    <a:pt x="80880" y="153457"/>
                  </a:lnTo>
                  <a:lnTo>
                    <a:pt x="34819" y="184813"/>
                  </a:lnTo>
                  <a:lnTo>
                    <a:pt x="12242" y="205488"/>
                  </a:lnTo>
                  <a:lnTo>
                    <a:pt x="2316" y="223180"/>
                  </a:lnTo>
                  <a:lnTo>
                    <a:pt x="80" y="228811"/>
                  </a:lnTo>
                  <a:lnTo>
                    <a:pt x="0" y="233270"/>
                  </a:lnTo>
                  <a:lnTo>
                    <a:pt x="1358" y="236948"/>
                  </a:lnTo>
                  <a:lnTo>
                    <a:pt x="3674" y="240106"/>
                  </a:lnTo>
                  <a:lnTo>
                    <a:pt x="13774" y="243615"/>
                  </a:lnTo>
                  <a:lnTo>
                    <a:pt x="58677" y="245347"/>
                  </a:lnTo>
                  <a:lnTo>
                    <a:pt x="101052" y="240906"/>
                  </a:lnTo>
                  <a:lnTo>
                    <a:pt x="148007" y="23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91"/>
            <p:cNvSpPr/>
            <p:nvPr>
              <p:custDataLst>
                <p:tags r:id="rId135"/>
              </p:custDataLst>
            </p:nvPr>
          </p:nvSpPr>
          <p:spPr>
            <a:xfrm>
              <a:off x="3902068" y="2033222"/>
              <a:ext cx="47633" cy="118870"/>
            </a:xfrm>
            <a:custGeom>
              <a:avLst/>
              <a:gdLst/>
              <a:ahLst/>
              <a:cxnLst/>
              <a:rect l="0" t="0" r="0" b="0"/>
              <a:pathLst>
                <a:path w="47633" h="118870">
                  <a:moveTo>
                    <a:pt x="47632" y="17828"/>
                  </a:moveTo>
                  <a:lnTo>
                    <a:pt x="47632" y="17828"/>
                  </a:lnTo>
                  <a:lnTo>
                    <a:pt x="47632" y="8989"/>
                  </a:lnTo>
                  <a:lnTo>
                    <a:pt x="46221" y="6997"/>
                  </a:lnTo>
                  <a:lnTo>
                    <a:pt x="40890" y="2901"/>
                  </a:lnTo>
                  <a:lnTo>
                    <a:pt x="33327" y="0"/>
                  </a:lnTo>
                  <a:lnTo>
                    <a:pt x="26928" y="1202"/>
                  </a:lnTo>
                  <a:lnTo>
                    <a:pt x="11322" y="7723"/>
                  </a:lnTo>
                  <a:lnTo>
                    <a:pt x="6800" y="11691"/>
                  </a:lnTo>
                  <a:lnTo>
                    <a:pt x="525" y="19987"/>
                  </a:lnTo>
                  <a:lnTo>
                    <a:pt x="0" y="23500"/>
                  </a:lnTo>
                  <a:lnTo>
                    <a:pt x="2623" y="46954"/>
                  </a:lnTo>
                  <a:lnTo>
                    <a:pt x="8578" y="55702"/>
                  </a:lnTo>
                  <a:lnTo>
                    <a:pt x="20068" y="68561"/>
                  </a:lnTo>
                  <a:lnTo>
                    <a:pt x="36189" y="90491"/>
                  </a:lnTo>
                  <a:lnTo>
                    <a:pt x="39018" y="101629"/>
                  </a:lnTo>
                  <a:lnTo>
                    <a:pt x="38395" y="109871"/>
                  </a:lnTo>
                  <a:lnTo>
                    <a:pt x="37240" y="113056"/>
                  </a:lnTo>
                  <a:lnTo>
                    <a:pt x="34354" y="115180"/>
                  </a:lnTo>
                  <a:lnTo>
                    <a:pt x="18276" y="118589"/>
                  </a:lnTo>
                  <a:lnTo>
                    <a:pt x="15361" y="118869"/>
                  </a:lnTo>
                  <a:lnTo>
                    <a:pt x="12713" y="117644"/>
                  </a:lnTo>
                  <a:lnTo>
                    <a:pt x="7888" y="112520"/>
                  </a:lnTo>
                  <a:lnTo>
                    <a:pt x="3182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92"/>
            <p:cNvSpPr/>
            <p:nvPr>
              <p:custDataLst>
                <p:tags r:id="rId136"/>
              </p:custDataLst>
            </p:nvPr>
          </p:nvSpPr>
          <p:spPr>
            <a:xfrm>
              <a:off x="4014617" y="1937894"/>
              <a:ext cx="36684" cy="237195"/>
            </a:xfrm>
            <a:custGeom>
              <a:avLst/>
              <a:gdLst/>
              <a:ahLst/>
              <a:cxnLst/>
              <a:rect l="0" t="0" r="0" b="0"/>
              <a:pathLst>
                <a:path w="36684" h="237195">
                  <a:moveTo>
                    <a:pt x="23983" y="11556"/>
                  </a:moveTo>
                  <a:lnTo>
                    <a:pt x="23983" y="11556"/>
                  </a:lnTo>
                  <a:lnTo>
                    <a:pt x="23983" y="8185"/>
                  </a:lnTo>
                  <a:lnTo>
                    <a:pt x="25864" y="4648"/>
                  </a:lnTo>
                  <a:lnTo>
                    <a:pt x="29450" y="0"/>
                  </a:lnTo>
                  <a:lnTo>
                    <a:pt x="29744" y="324"/>
                  </a:lnTo>
                  <a:lnTo>
                    <a:pt x="30310" y="38231"/>
                  </a:lnTo>
                  <a:lnTo>
                    <a:pt x="26955" y="74336"/>
                  </a:lnTo>
                  <a:lnTo>
                    <a:pt x="18795" y="121350"/>
                  </a:lnTo>
                  <a:lnTo>
                    <a:pt x="8089" y="163144"/>
                  </a:lnTo>
                  <a:lnTo>
                    <a:pt x="184" y="207011"/>
                  </a:lnTo>
                  <a:lnTo>
                    <a:pt x="0" y="219780"/>
                  </a:lnTo>
                  <a:lnTo>
                    <a:pt x="2270" y="230159"/>
                  </a:lnTo>
                  <a:lnTo>
                    <a:pt x="4569" y="233491"/>
                  </a:lnTo>
                  <a:lnTo>
                    <a:pt x="7513" y="235713"/>
                  </a:lnTo>
                  <a:lnTo>
                    <a:pt x="10886" y="237194"/>
                  </a:lnTo>
                  <a:lnTo>
                    <a:pt x="14546" y="236065"/>
                  </a:lnTo>
                  <a:lnTo>
                    <a:pt x="22376" y="229165"/>
                  </a:lnTo>
                  <a:lnTo>
                    <a:pt x="36683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93"/>
            <p:cNvSpPr/>
            <p:nvPr>
              <p:custDataLst>
                <p:tags r:id="rId137"/>
              </p:custDataLst>
            </p:nvPr>
          </p:nvSpPr>
          <p:spPr>
            <a:xfrm>
              <a:off x="3995295" y="2070100"/>
              <a:ext cx="68706" cy="12701"/>
            </a:xfrm>
            <a:custGeom>
              <a:avLst/>
              <a:gdLst/>
              <a:ahLst/>
              <a:cxnLst/>
              <a:rect l="0" t="0" r="0" b="0"/>
              <a:pathLst>
                <a:path w="68706" h="12701">
                  <a:moveTo>
                    <a:pt x="11555" y="12700"/>
                  </a:moveTo>
                  <a:lnTo>
                    <a:pt x="11555" y="12700"/>
                  </a:lnTo>
                  <a:lnTo>
                    <a:pt x="0" y="12700"/>
                  </a:lnTo>
                  <a:lnTo>
                    <a:pt x="324" y="11994"/>
                  </a:lnTo>
                  <a:lnTo>
                    <a:pt x="2565" y="9329"/>
                  </a:lnTo>
                  <a:lnTo>
                    <a:pt x="9676" y="7674"/>
                  </a:lnTo>
                  <a:lnTo>
                    <a:pt x="68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94"/>
            <p:cNvSpPr/>
            <p:nvPr>
              <p:custDataLst>
                <p:tags r:id="rId138"/>
              </p:custDataLst>
            </p:nvPr>
          </p:nvSpPr>
          <p:spPr>
            <a:xfrm>
              <a:off x="4121150" y="20764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1994" y="12242"/>
                  </a:lnTo>
                  <a:lnTo>
                    <a:pt x="4861" y="5302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95"/>
            <p:cNvSpPr/>
            <p:nvPr>
              <p:custDataLst>
                <p:tags r:id="rId139"/>
              </p:custDataLst>
            </p:nvPr>
          </p:nvSpPr>
          <p:spPr>
            <a:xfrm>
              <a:off x="4130479" y="2012950"/>
              <a:ext cx="9722" cy="25401"/>
            </a:xfrm>
            <a:custGeom>
              <a:avLst/>
              <a:gdLst/>
              <a:ahLst/>
              <a:cxnLst/>
              <a:rect l="0" t="0" r="0" b="0"/>
              <a:pathLst>
                <a:path w="9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2665" y="18919"/>
                  </a:lnTo>
                  <a:lnTo>
                    <a:pt x="0" y="9820"/>
                  </a:lnTo>
                  <a:lnTo>
                    <a:pt x="418" y="6546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96"/>
            <p:cNvSpPr/>
            <p:nvPr>
              <p:custDataLst>
                <p:tags r:id="rId140"/>
              </p:custDataLst>
            </p:nvPr>
          </p:nvSpPr>
          <p:spPr>
            <a:xfrm>
              <a:off x="4210050" y="2064894"/>
              <a:ext cx="152401" cy="119507"/>
            </a:xfrm>
            <a:custGeom>
              <a:avLst/>
              <a:gdLst/>
              <a:ahLst/>
              <a:cxnLst/>
              <a:rect l="0" t="0" r="0" b="0"/>
              <a:pathLst>
                <a:path w="152401" h="1195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10831" y="324"/>
                  </a:lnTo>
                  <a:lnTo>
                    <a:pt x="14927" y="2566"/>
                  </a:lnTo>
                  <a:lnTo>
                    <a:pt x="21199" y="14537"/>
                  </a:lnTo>
                  <a:lnTo>
                    <a:pt x="24570" y="39661"/>
                  </a:lnTo>
                  <a:lnTo>
                    <a:pt x="23354" y="79432"/>
                  </a:lnTo>
                  <a:lnTo>
                    <a:pt x="21668" y="95345"/>
                  </a:lnTo>
                  <a:lnTo>
                    <a:pt x="24769" y="114042"/>
                  </a:lnTo>
                  <a:lnTo>
                    <a:pt x="24274" y="115158"/>
                  </a:lnTo>
                  <a:lnTo>
                    <a:pt x="23238" y="115196"/>
                  </a:lnTo>
                  <a:lnTo>
                    <a:pt x="21842" y="114516"/>
                  </a:lnTo>
                  <a:lnTo>
                    <a:pt x="22172" y="106235"/>
                  </a:lnTo>
                  <a:lnTo>
                    <a:pt x="26998" y="63630"/>
                  </a:lnTo>
                  <a:lnTo>
                    <a:pt x="34105" y="43683"/>
                  </a:lnTo>
                  <a:lnTo>
                    <a:pt x="37553" y="37207"/>
                  </a:lnTo>
                  <a:lnTo>
                    <a:pt x="41263" y="33596"/>
                  </a:lnTo>
                  <a:lnTo>
                    <a:pt x="45147" y="31894"/>
                  </a:lnTo>
                  <a:lnTo>
                    <a:pt x="49148" y="31464"/>
                  </a:lnTo>
                  <a:lnTo>
                    <a:pt x="55475" y="32869"/>
                  </a:lnTo>
                  <a:lnTo>
                    <a:pt x="58150" y="34231"/>
                  </a:lnTo>
                  <a:lnTo>
                    <a:pt x="63004" y="41389"/>
                  </a:lnTo>
                  <a:lnTo>
                    <a:pt x="74275" y="68538"/>
                  </a:lnTo>
                  <a:lnTo>
                    <a:pt x="75820" y="78864"/>
                  </a:lnTo>
                  <a:lnTo>
                    <a:pt x="79537" y="51297"/>
                  </a:lnTo>
                  <a:lnTo>
                    <a:pt x="88399" y="34463"/>
                  </a:lnTo>
                  <a:lnTo>
                    <a:pt x="99962" y="20538"/>
                  </a:lnTo>
                  <a:lnTo>
                    <a:pt x="108163" y="15548"/>
                  </a:lnTo>
                  <a:lnTo>
                    <a:pt x="112325" y="14217"/>
                  </a:lnTo>
                  <a:lnTo>
                    <a:pt x="120713" y="14620"/>
                  </a:lnTo>
                  <a:lnTo>
                    <a:pt x="124925" y="15716"/>
                  </a:lnTo>
                  <a:lnTo>
                    <a:pt x="133369" y="22577"/>
                  </a:lnTo>
                  <a:lnTo>
                    <a:pt x="137595" y="27370"/>
                  </a:lnTo>
                  <a:lnTo>
                    <a:pt x="142292" y="38340"/>
                  </a:lnTo>
                  <a:lnTo>
                    <a:pt x="149919" y="81980"/>
                  </a:lnTo>
                  <a:lnTo>
                    <a:pt x="152400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97"/>
            <p:cNvSpPr/>
            <p:nvPr>
              <p:custDataLst>
                <p:tags r:id="rId141"/>
              </p:custDataLst>
            </p:nvPr>
          </p:nvSpPr>
          <p:spPr>
            <a:xfrm>
              <a:off x="4421500" y="1954237"/>
              <a:ext cx="201301" cy="232577"/>
            </a:xfrm>
            <a:custGeom>
              <a:avLst/>
              <a:gdLst/>
              <a:ahLst/>
              <a:cxnLst/>
              <a:rect l="0" t="0" r="0" b="0"/>
              <a:pathLst>
                <a:path w="201301" h="232577">
                  <a:moveTo>
                    <a:pt x="67950" y="173013"/>
                  </a:moveTo>
                  <a:lnTo>
                    <a:pt x="67950" y="173013"/>
                  </a:lnTo>
                  <a:lnTo>
                    <a:pt x="67244" y="162168"/>
                  </a:lnTo>
                  <a:lnTo>
                    <a:pt x="62881" y="148398"/>
                  </a:lnTo>
                  <a:lnTo>
                    <a:pt x="61042" y="146020"/>
                  </a:lnTo>
                  <a:lnTo>
                    <a:pt x="59111" y="144434"/>
                  </a:lnTo>
                  <a:lnTo>
                    <a:pt x="46281" y="142202"/>
                  </a:lnTo>
                  <a:lnTo>
                    <a:pt x="36917" y="145444"/>
                  </a:lnTo>
                  <a:lnTo>
                    <a:pt x="16037" y="162393"/>
                  </a:lnTo>
                  <a:lnTo>
                    <a:pt x="4512" y="179979"/>
                  </a:lnTo>
                  <a:lnTo>
                    <a:pt x="0" y="201966"/>
                  </a:lnTo>
                  <a:lnTo>
                    <a:pt x="2034" y="219613"/>
                  </a:lnTo>
                  <a:lnTo>
                    <a:pt x="4251" y="223130"/>
                  </a:lnTo>
                  <a:lnTo>
                    <a:pt x="7139" y="225474"/>
                  </a:lnTo>
                  <a:lnTo>
                    <a:pt x="10476" y="227037"/>
                  </a:lnTo>
                  <a:lnTo>
                    <a:pt x="17946" y="226892"/>
                  </a:lnTo>
                  <a:lnTo>
                    <a:pt x="21914" y="225866"/>
                  </a:lnTo>
                  <a:lnTo>
                    <a:pt x="56103" y="194406"/>
                  </a:lnTo>
                  <a:lnTo>
                    <a:pt x="64832" y="180998"/>
                  </a:lnTo>
                  <a:lnTo>
                    <a:pt x="67282" y="179747"/>
                  </a:lnTo>
                  <a:lnTo>
                    <a:pt x="69621" y="179619"/>
                  </a:lnTo>
                  <a:lnTo>
                    <a:pt x="70475" y="180945"/>
                  </a:lnTo>
                  <a:lnTo>
                    <a:pt x="68970" y="201746"/>
                  </a:lnTo>
                  <a:lnTo>
                    <a:pt x="73459" y="223860"/>
                  </a:lnTo>
                  <a:lnTo>
                    <a:pt x="75856" y="226667"/>
                  </a:lnTo>
                  <a:lnTo>
                    <a:pt x="84164" y="231666"/>
                  </a:lnTo>
                  <a:lnTo>
                    <a:pt x="87931" y="232576"/>
                  </a:lnTo>
                  <a:lnTo>
                    <a:pt x="91149" y="232478"/>
                  </a:lnTo>
                  <a:lnTo>
                    <a:pt x="98016" y="229780"/>
                  </a:lnTo>
                  <a:lnTo>
                    <a:pt x="125714" y="209251"/>
                  </a:lnTo>
                  <a:lnTo>
                    <a:pt x="150023" y="177236"/>
                  </a:lnTo>
                  <a:lnTo>
                    <a:pt x="167339" y="138334"/>
                  </a:lnTo>
                  <a:lnTo>
                    <a:pt x="183562" y="92455"/>
                  </a:lnTo>
                  <a:lnTo>
                    <a:pt x="193457" y="55540"/>
                  </a:lnTo>
                  <a:lnTo>
                    <a:pt x="199750" y="12303"/>
                  </a:lnTo>
                  <a:lnTo>
                    <a:pt x="200841" y="277"/>
                  </a:lnTo>
                  <a:lnTo>
                    <a:pt x="200288" y="0"/>
                  </a:lnTo>
                  <a:lnTo>
                    <a:pt x="197792" y="3455"/>
                  </a:lnTo>
                  <a:lnTo>
                    <a:pt x="188417" y="41863"/>
                  </a:lnTo>
                  <a:lnTo>
                    <a:pt x="180097" y="85802"/>
                  </a:lnTo>
                  <a:lnTo>
                    <a:pt x="176453" y="130876"/>
                  </a:lnTo>
                  <a:lnTo>
                    <a:pt x="176009" y="178095"/>
                  </a:lnTo>
                  <a:lnTo>
                    <a:pt x="182674" y="206974"/>
                  </a:lnTo>
                  <a:lnTo>
                    <a:pt x="190215" y="222195"/>
                  </a:lnTo>
                  <a:lnTo>
                    <a:pt x="192499" y="224145"/>
                  </a:lnTo>
                  <a:lnTo>
                    <a:pt x="194727" y="224740"/>
                  </a:lnTo>
                  <a:lnTo>
                    <a:pt x="196918" y="224431"/>
                  </a:lnTo>
                  <a:lnTo>
                    <a:pt x="198378" y="222108"/>
                  </a:lnTo>
                  <a:lnTo>
                    <a:pt x="201300" y="20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98"/>
            <p:cNvSpPr/>
            <p:nvPr>
              <p:custDataLst>
                <p:tags r:id="rId142"/>
              </p:custDataLst>
            </p:nvPr>
          </p:nvSpPr>
          <p:spPr>
            <a:xfrm>
              <a:off x="4559300" y="20637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0139" y="17952"/>
                  </a:lnTo>
                  <a:lnTo>
                    <a:pt x="17676" y="11977"/>
                  </a:lnTo>
                  <a:lnTo>
                    <a:pt x="39967" y="80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99"/>
            <p:cNvSpPr/>
            <p:nvPr>
              <p:custDataLst>
                <p:tags r:id="rId143"/>
              </p:custDataLst>
            </p:nvPr>
          </p:nvSpPr>
          <p:spPr>
            <a:xfrm>
              <a:off x="4700658" y="2076450"/>
              <a:ext cx="53538" cy="87100"/>
            </a:xfrm>
            <a:custGeom>
              <a:avLst/>
              <a:gdLst/>
              <a:ahLst/>
              <a:cxnLst/>
              <a:rect l="0" t="0" r="0" b="0"/>
              <a:pathLst>
                <a:path w="53538" h="87100">
                  <a:moveTo>
                    <a:pt x="49142" y="0"/>
                  </a:moveTo>
                  <a:lnTo>
                    <a:pt x="49142" y="0"/>
                  </a:lnTo>
                  <a:lnTo>
                    <a:pt x="45771" y="0"/>
                  </a:lnTo>
                  <a:lnTo>
                    <a:pt x="22006" y="8838"/>
                  </a:lnTo>
                  <a:lnTo>
                    <a:pt x="14033" y="14747"/>
                  </a:lnTo>
                  <a:lnTo>
                    <a:pt x="8138" y="22782"/>
                  </a:lnTo>
                  <a:lnTo>
                    <a:pt x="1558" y="39911"/>
                  </a:lnTo>
                  <a:lnTo>
                    <a:pt x="0" y="61136"/>
                  </a:lnTo>
                  <a:lnTo>
                    <a:pt x="2136" y="72092"/>
                  </a:lnTo>
                  <a:lnTo>
                    <a:pt x="7319" y="79784"/>
                  </a:lnTo>
                  <a:lnTo>
                    <a:pt x="10677" y="82822"/>
                  </a:lnTo>
                  <a:lnTo>
                    <a:pt x="18170" y="86199"/>
                  </a:lnTo>
                  <a:lnTo>
                    <a:pt x="22144" y="87099"/>
                  </a:lnTo>
                  <a:lnTo>
                    <a:pt x="32204" y="84337"/>
                  </a:lnTo>
                  <a:lnTo>
                    <a:pt x="37850" y="81624"/>
                  </a:lnTo>
                  <a:lnTo>
                    <a:pt x="46005" y="71085"/>
                  </a:lnTo>
                  <a:lnTo>
                    <a:pt x="52681" y="53047"/>
                  </a:lnTo>
                  <a:lnTo>
                    <a:pt x="53537" y="41921"/>
                  </a:lnTo>
                  <a:lnTo>
                    <a:pt x="50052" y="21907"/>
                  </a:lnTo>
                  <a:lnTo>
                    <a:pt x="46489" y="13735"/>
                  </a:lnTo>
                  <a:lnTo>
                    <a:pt x="42554" y="9632"/>
                  </a:lnTo>
                  <a:lnTo>
                    <a:pt x="3644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00"/>
            <p:cNvSpPr/>
            <p:nvPr>
              <p:custDataLst>
                <p:tags r:id="rId144"/>
              </p:custDataLst>
            </p:nvPr>
          </p:nvSpPr>
          <p:spPr>
            <a:xfrm>
              <a:off x="4768850" y="2051050"/>
              <a:ext cx="133351" cy="124664"/>
            </a:xfrm>
            <a:custGeom>
              <a:avLst/>
              <a:gdLst/>
              <a:ahLst/>
              <a:cxnLst/>
              <a:rect l="0" t="0" r="0" b="0"/>
              <a:pathLst>
                <a:path w="133351" h="124664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5" y="24842"/>
                  </a:lnTo>
                  <a:lnTo>
                    <a:pt x="15209" y="21624"/>
                  </a:lnTo>
                  <a:lnTo>
                    <a:pt x="31788" y="20518"/>
                  </a:lnTo>
                  <a:lnTo>
                    <a:pt x="41409" y="22760"/>
                  </a:lnTo>
                  <a:lnTo>
                    <a:pt x="58130" y="38102"/>
                  </a:lnTo>
                  <a:lnTo>
                    <a:pt x="69748" y="57150"/>
                  </a:lnTo>
                  <a:lnTo>
                    <a:pt x="74288" y="79571"/>
                  </a:lnTo>
                  <a:lnTo>
                    <a:pt x="72263" y="104088"/>
                  </a:lnTo>
                  <a:lnTo>
                    <a:pt x="67159" y="115171"/>
                  </a:lnTo>
                  <a:lnTo>
                    <a:pt x="60892" y="121742"/>
                  </a:lnTo>
                  <a:lnTo>
                    <a:pt x="55756" y="124663"/>
                  </a:lnTo>
                  <a:lnTo>
                    <a:pt x="54809" y="122620"/>
                  </a:lnTo>
                  <a:lnTo>
                    <a:pt x="60073" y="88071"/>
                  </a:lnTo>
                  <a:lnTo>
                    <a:pt x="82972" y="42838"/>
                  </a:lnTo>
                  <a:lnTo>
                    <a:pt x="93885" y="249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52"/>
          <p:cNvGrpSpPr/>
          <p:nvPr/>
        </p:nvGrpSpPr>
        <p:grpSpPr>
          <a:xfrm>
            <a:off x="5365750" y="2045999"/>
            <a:ext cx="122885" cy="157452"/>
            <a:chOff x="5365750" y="2045999"/>
            <a:chExt cx="122885" cy="157452"/>
          </a:xfrm>
        </p:grpSpPr>
        <p:sp>
          <p:nvSpPr>
            <p:cNvPr id="56" name="SMARTInkShape-2501"/>
            <p:cNvSpPr/>
            <p:nvPr>
              <p:custDataLst>
                <p:tags r:id="rId131"/>
              </p:custDataLst>
            </p:nvPr>
          </p:nvSpPr>
          <p:spPr>
            <a:xfrm>
              <a:off x="5365750" y="2120900"/>
              <a:ext cx="17738" cy="82551"/>
            </a:xfrm>
            <a:custGeom>
              <a:avLst/>
              <a:gdLst/>
              <a:ahLst/>
              <a:cxnLst/>
              <a:rect l="0" t="0" r="0" b="0"/>
              <a:pathLst>
                <a:path w="17738" h="825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1411"/>
                  </a:lnTo>
                  <a:lnTo>
                    <a:pt x="11556" y="6742"/>
                  </a:lnTo>
                  <a:lnTo>
                    <a:pt x="16996" y="50606"/>
                  </a:lnTo>
                  <a:lnTo>
                    <a:pt x="17737" y="68381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02"/>
            <p:cNvSpPr/>
            <p:nvPr>
              <p:custDataLst>
                <p:tags r:id="rId132"/>
              </p:custDataLst>
            </p:nvPr>
          </p:nvSpPr>
          <p:spPr>
            <a:xfrm>
              <a:off x="5366633" y="205105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4761" y="15261"/>
                  </a:lnTo>
                  <a:lnTo>
                    <a:pt x="0" y="2288"/>
                  </a:lnTo>
                  <a:lnTo>
                    <a:pt x="411" y="152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03"/>
            <p:cNvSpPr/>
            <p:nvPr>
              <p:custDataLst>
                <p:tags r:id="rId133"/>
              </p:custDataLst>
            </p:nvPr>
          </p:nvSpPr>
          <p:spPr>
            <a:xfrm>
              <a:off x="5420884" y="2045999"/>
              <a:ext cx="67751" cy="135806"/>
            </a:xfrm>
            <a:custGeom>
              <a:avLst/>
              <a:gdLst/>
              <a:ahLst/>
              <a:cxnLst/>
              <a:rect l="0" t="0" r="0" b="0"/>
              <a:pathLst>
                <a:path w="67751" h="135806">
                  <a:moveTo>
                    <a:pt x="40116" y="24101"/>
                  </a:moveTo>
                  <a:lnTo>
                    <a:pt x="40116" y="24101"/>
                  </a:lnTo>
                  <a:lnTo>
                    <a:pt x="43487" y="24101"/>
                  </a:lnTo>
                  <a:lnTo>
                    <a:pt x="44480" y="22690"/>
                  </a:lnTo>
                  <a:lnTo>
                    <a:pt x="45583" y="17359"/>
                  </a:lnTo>
                  <a:lnTo>
                    <a:pt x="44193" y="12167"/>
                  </a:lnTo>
                  <a:lnTo>
                    <a:pt x="42834" y="9795"/>
                  </a:lnTo>
                  <a:lnTo>
                    <a:pt x="34179" y="3086"/>
                  </a:lnTo>
                  <a:lnTo>
                    <a:pt x="22678" y="0"/>
                  </a:lnTo>
                  <a:lnTo>
                    <a:pt x="18613" y="978"/>
                  </a:lnTo>
                  <a:lnTo>
                    <a:pt x="3831" y="10805"/>
                  </a:lnTo>
                  <a:lnTo>
                    <a:pt x="1109" y="13121"/>
                  </a:lnTo>
                  <a:lnTo>
                    <a:pt x="0" y="17486"/>
                  </a:lnTo>
                  <a:lnTo>
                    <a:pt x="1811" y="36409"/>
                  </a:lnTo>
                  <a:lnTo>
                    <a:pt x="7521" y="55735"/>
                  </a:lnTo>
                  <a:lnTo>
                    <a:pt x="21735" y="79346"/>
                  </a:lnTo>
                  <a:lnTo>
                    <a:pt x="64191" y="125259"/>
                  </a:lnTo>
                  <a:lnTo>
                    <a:pt x="67750" y="132560"/>
                  </a:lnTo>
                  <a:lnTo>
                    <a:pt x="67710" y="134507"/>
                  </a:lnTo>
                  <a:lnTo>
                    <a:pt x="66979" y="135805"/>
                  </a:lnTo>
                  <a:lnTo>
                    <a:pt x="33766" y="1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53"/>
          <p:cNvGrpSpPr/>
          <p:nvPr/>
        </p:nvGrpSpPr>
        <p:grpSpPr>
          <a:xfrm>
            <a:off x="5975350" y="1910279"/>
            <a:ext cx="590551" cy="471874"/>
            <a:chOff x="5975350" y="1910279"/>
            <a:chExt cx="590551" cy="471874"/>
          </a:xfrm>
        </p:grpSpPr>
        <p:sp>
          <p:nvSpPr>
            <p:cNvPr id="60" name="SMARTInkShape-2504"/>
            <p:cNvSpPr/>
            <p:nvPr>
              <p:custDataLst>
                <p:tags r:id="rId126"/>
              </p:custDataLst>
            </p:nvPr>
          </p:nvSpPr>
          <p:spPr>
            <a:xfrm>
              <a:off x="5975350" y="1910279"/>
              <a:ext cx="165101" cy="343972"/>
            </a:xfrm>
            <a:custGeom>
              <a:avLst/>
              <a:gdLst/>
              <a:ahLst/>
              <a:cxnLst/>
              <a:rect l="0" t="0" r="0" b="0"/>
              <a:pathLst>
                <a:path w="165101" h="343972">
                  <a:moveTo>
                    <a:pt x="0" y="343971"/>
                  </a:moveTo>
                  <a:lnTo>
                    <a:pt x="0" y="343971"/>
                  </a:lnTo>
                  <a:lnTo>
                    <a:pt x="1411" y="308533"/>
                  </a:lnTo>
                  <a:lnTo>
                    <a:pt x="10140" y="275380"/>
                  </a:lnTo>
                  <a:lnTo>
                    <a:pt x="20956" y="230514"/>
                  </a:lnTo>
                  <a:lnTo>
                    <a:pt x="33172" y="184839"/>
                  </a:lnTo>
                  <a:lnTo>
                    <a:pt x="42990" y="146302"/>
                  </a:lnTo>
                  <a:lnTo>
                    <a:pt x="54131" y="111366"/>
                  </a:lnTo>
                  <a:lnTo>
                    <a:pt x="73487" y="68797"/>
                  </a:lnTo>
                  <a:lnTo>
                    <a:pt x="100198" y="21444"/>
                  </a:lnTo>
                  <a:lnTo>
                    <a:pt x="112004" y="2639"/>
                  </a:lnTo>
                  <a:lnTo>
                    <a:pt x="114886" y="0"/>
                  </a:lnTo>
                  <a:lnTo>
                    <a:pt x="116807" y="1768"/>
                  </a:lnTo>
                  <a:lnTo>
                    <a:pt x="119511" y="23934"/>
                  </a:lnTo>
                  <a:lnTo>
                    <a:pt x="120312" y="68052"/>
                  </a:lnTo>
                  <a:lnTo>
                    <a:pt x="121960" y="114443"/>
                  </a:lnTo>
                  <a:lnTo>
                    <a:pt x="127347" y="149530"/>
                  </a:lnTo>
                  <a:lnTo>
                    <a:pt x="131571" y="188130"/>
                  </a:lnTo>
                  <a:lnTo>
                    <a:pt x="136194" y="227554"/>
                  </a:lnTo>
                  <a:lnTo>
                    <a:pt x="144076" y="274278"/>
                  </a:lnTo>
                  <a:lnTo>
                    <a:pt x="151164" y="306667"/>
                  </a:lnTo>
                  <a:lnTo>
                    <a:pt x="150165" y="306401"/>
                  </a:lnTo>
                  <a:lnTo>
                    <a:pt x="119714" y="266501"/>
                  </a:lnTo>
                  <a:lnTo>
                    <a:pt x="106123" y="250979"/>
                  </a:lnTo>
                  <a:lnTo>
                    <a:pt x="63359" y="220958"/>
                  </a:lnTo>
                  <a:lnTo>
                    <a:pt x="47218" y="212122"/>
                  </a:lnTo>
                  <a:lnTo>
                    <a:pt x="47707" y="210916"/>
                  </a:lnTo>
                  <a:lnTo>
                    <a:pt x="52013" y="207695"/>
                  </a:lnTo>
                  <a:lnTo>
                    <a:pt x="69111" y="201915"/>
                  </a:lnTo>
                  <a:lnTo>
                    <a:pt x="113971" y="203074"/>
                  </a:lnTo>
                  <a:lnTo>
                    <a:pt x="165100" y="204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05"/>
            <p:cNvSpPr/>
            <p:nvPr>
              <p:custDataLst>
                <p:tags r:id="rId127"/>
              </p:custDataLst>
            </p:nvPr>
          </p:nvSpPr>
          <p:spPr>
            <a:xfrm>
              <a:off x="6191515" y="2071322"/>
              <a:ext cx="37836" cy="142613"/>
            </a:xfrm>
            <a:custGeom>
              <a:avLst/>
              <a:gdLst/>
              <a:ahLst/>
              <a:cxnLst/>
              <a:rect l="0" t="0" r="0" b="0"/>
              <a:pathLst>
                <a:path w="37836" h="142613">
                  <a:moveTo>
                    <a:pt x="37835" y="17828"/>
                  </a:moveTo>
                  <a:lnTo>
                    <a:pt x="37835" y="17828"/>
                  </a:lnTo>
                  <a:lnTo>
                    <a:pt x="22908" y="2901"/>
                  </a:lnTo>
                  <a:lnTo>
                    <a:pt x="14973" y="610"/>
                  </a:lnTo>
                  <a:lnTo>
                    <a:pt x="9894" y="0"/>
                  </a:lnTo>
                  <a:lnTo>
                    <a:pt x="6508" y="1003"/>
                  </a:lnTo>
                  <a:lnTo>
                    <a:pt x="4250" y="3084"/>
                  </a:lnTo>
                  <a:lnTo>
                    <a:pt x="2745" y="5882"/>
                  </a:lnTo>
                  <a:lnTo>
                    <a:pt x="0" y="34131"/>
                  </a:lnTo>
                  <a:lnTo>
                    <a:pt x="6555" y="57387"/>
                  </a:lnTo>
                  <a:lnTo>
                    <a:pt x="31692" y="102045"/>
                  </a:lnTo>
                  <a:lnTo>
                    <a:pt x="36015" y="123293"/>
                  </a:lnTo>
                  <a:lnTo>
                    <a:pt x="35144" y="133610"/>
                  </a:lnTo>
                  <a:lnTo>
                    <a:pt x="33924" y="137350"/>
                  </a:lnTo>
                  <a:lnTo>
                    <a:pt x="32405" y="139842"/>
                  </a:lnTo>
                  <a:lnTo>
                    <a:pt x="30688" y="141504"/>
                  </a:lnTo>
                  <a:lnTo>
                    <a:pt x="28836" y="142612"/>
                  </a:lnTo>
                  <a:lnTo>
                    <a:pt x="21136" y="141962"/>
                  </a:lnTo>
                  <a:lnTo>
                    <a:pt x="16118" y="140801"/>
                  </a:lnTo>
                  <a:lnTo>
                    <a:pt x="8663" y="135747"/>
                  </a:lnTo>
                  <a:lnTo>
                    <a:pt x="5687" y="132424"/>
                  </a:lnTo>
                  <a:lnTo>
                    <a:pt x="5113" y="126681"/>
                  </a:lnTo>
                  <a:lnTo>
                    <a:pt x="12435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06"/>
            <p:cNvSpPr/>
            <p:nvPr>
              <p:custDataLst>
                <p:tags r:id="rId128"/>
              </p:custDataLst>
            </p:nvPr>
          </p:nvSpPr>
          <p:spPr>
            <a:xfrm>
              <a:off x="6267450" y="2101850"/>
              <a:ext cx="81749" cy="280303"/>
            </a:xfrm>
            <a:custGeom>
              <a:avLst/>
              <a:gdLst/>
              <a:ahLst/>
              <a:cxnLst/>
              <a:rect l="0" t="0" r="0" b="0"/>
              <a:pathLst>
                <a:path w="81749" h="280303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0125" y="2117"/>
                  </a:lnTo>
                  <a:lnTo>
                    <a:pt x="11556" y="10113"/>
                  </a:lnTo>
                  <a:lnTo>
                    <a:pt x="9405" y="38596"/>
                  </a:lnTo>
                  <a:lnTo>
                    <a:pt x="15877" y="73741"/>
                  </a:lnTo>
                  <a:lnTo>
                    <a:pt x="21402" y="80516"/>
                  </a:lnTo>
                  <a:lnTo>
                    <a:pt x="24852" y="83311"/>
                  </a:lnTo>
                  <a:lnTo>
                    <a:pt x="29268" y="83763"/>
                  </a:lnTo>
                  <a:lnTo>
                    <a:pt x="39819" y="80502"/>
                  </a:lnTo>
                  <a:lnTo>
                    <a:pt x="54289" y="70733"/>
                  </a:lnTo>
                  <a:lnTo>
                    <a:pt x="74220" y="45611"/>
                  </a:lnTo>
                  <a:lnTo>
                    <a:pt x="80905" y="34488"/>
                  </a:lnTo>
                  <a:lnTo>
                    <a:pt x="81453" y="35692"/>
                  </a:lnTo>
                  <a:lnTo>
                    <a:pt x="81748" y="65109"/>
                  </a:lnTo>
                  <a:lnTo>
                    <a:pt x="77505" y="103512"/>
                  </a:lnTo>
                  <a:lnTo>
                    <a:pt x="76587" y="142853"/>
                  </a:lnTo>
                  <a:lnTo>
                    <a:pt x="74433" y="182497"/>
                  </a:lnTo>
                  <a:lnTo>
                    <a:pt x="67445" y="226229"/>
                  </a:lnTo>
                  <a:lnTo>
                    <a:pt x="55812" y="265448"/>
                  </a:lnTo>
                  <a:lnTo>
                    <a:pt x="49264" y="275080"/>
                  </a:lnTo>
                  <a:lnTo>
                    <a:pt x="45543" y="278637"/>
                  </a:lnTo>
                  <a:lnTo>
                    <a:pt x="41651" y="280302"/>
                  </a:lnTo>
                  <a:lnTo>
                    <a:pt x="33563" y="280271"/>
                  </a:lnTo>
                  <a:lnTo>
                    <a:pt x="30843" y="275748"/>
                  </a:lnTo>
                  <a:lnTo>
                    <a:pt x="27818" y="259432"/>
                  </a:lnTo>
                  <a:lnTo>
                    <a:pt x="30947" y="216581"/>
                  </a:lnTo>
                  <a:lnTo>
                    <a:pt x="44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07"/>
            <p:cNvSpPr/>
            <p:nvPr>
              <p:custDataLst>
                <p:tags r:id="rId129"/>
              </p:custDataLst>
            </p:nvPr>
          </p:nvSpPr>
          <p:spPr>
            <a:xfrm>
              <a:off x="6394451" y="2113274"/>
              <a:ext cx="104025" cy="102877"/>
            </a:xfrm>
            <a:custGeom>
              <a:avLst/>
              <a:gdLst/>
              <a:ahLst/>
              <a:cxnLst/>
              <a:rect l="0" t="0" r="0" b="0"/>
              <a:pathLst>
                <a:path w="104025" h="102877">
                  <a:moveTo>
                    <a:pt x="6349" y="20326"/>
                  </a:moveTo>
                  <a:lnTo>
                    <a:pt x="6349" y="20326"/>
                  </a:lnTo>
                  <a:lnTo>
                    <a:pt x="6349" y="16955"/>
                  </a:lnTo>
                  <a:lnTo>
                    <a:pt x="882" y="3303"/>
                  </a:lnTo>
                  <a:lnTo>
                    <a:pt x="587" y="3333"/>
                  </a:lnTo>
                  <a:lnTo>
                    <a:pt x="261" y="5247"/>
                  </a:lnTo>
                  <a:lnTo>
                    <a:pt x="6" y="49627"/>
                  </a:lnTo>
                  <a:lnTo>
                    <a:pt x="0" y="74380"/>
                  </a:lnTo>
                  <a:lnTo>
                    <a:pt x="705" y="74707"/>
                  </a:lnTo>
                  <a:lnTo>
                    <a:pt x="3370" y="73188"/>
                  </a:lnTo>
                  <a:lnTo>
                    <a:pt x="5025" y="66398"/>
                  </a:lnTo>
                  <a:lnTo>
                    <a:pt x="9720" y="46912"/>
                  </a:lnTo>
                  <a:lnTo>
                    <a:pt x="27342" y="2109"/>
                  </a:lnTo>
                  <a:lnTo>
                    <a:pt x="29516" y="420"/>
                  </a:lnTo>
                  <a:lnTo>
                    <a:pt x="31672" y="0"/>
                  </a:lnTo>
                  <a:lnTo>
                    <a:pt x="33815" y="425"/>
                  </a:lnTo>
                  <a:lnTo>
                    <a:pt x="35242" y="2120"/>
                  </a:lnTo>
                  <a:lnTo>
                    <a:pt x="36830" y="7766"/>
                  </a:lnTo>
                  <a:lnTo>
                    <a:pt x="38049" y="54524"/>
                  </a:lnTo>
                  <a:lnTo>
                    <a:pt x="38085" y="59857"/>
                  </a:lnTo>
                  <a:lnTo>
                    <a:pt x="38096" y="51967"/>
                  </a:lnTo>
                  <a:lnTo>
                    <a:pt x="52404" y="17663"/>
                  </a:lnTo>
                  <a:lnTo>
                    <a:pt x="62484" y="3858"/>
                  </a:lnTo>
                  <a:lnTo>
                    <a:pt x="66350" y="1586"/>
                  </a:lnTo>
                  <a:lnTo>
                    <a:pt x="70338" y="777"/>
                  </a:lnTo>
                  <a:lnTo>
                    <a:pt x="78533" y="1760"/>
                  </a:lnTo>
                  <a:lnTo>
                    <a:pt x="86879" y="4548"/>
                  </a:lnTo>
                  <a:lnTo>
                    <a:pt x="93411" y="10021"/>
                  </a:lnTo>
                  <a:lnTo>
                    <a:pt x="98664" y="18568"/>
                  </a:lnTo>
                  <a:lnTo>
                    <a:pt x="103352" y="31774"/>
                  </a:lnTo>
                  <a:lnTo>
                    <a:pt x="104024" y="45170"/>
                  </a:lnTo>
                  <a:lnTo>
                    <a:pt x="88899" y="102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08"/>
            <p:cNvSpPr/>
            <p:nvPr>
              <p:custDataLst>
                <p:tags r:id="rId130"/>
              </p:custDataLst>
            </p:nvPr>
          </p:nvSpPr>
          <p:spPr>
            <a:xfrm>
              <a:off x="6546850" y="21717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54"/>
          <p:cNvGrpSpPr/>
          <p:nvPr/>
        </p:nvGrpSpPr>
        <p:grpSpPr>
          <a:xfrm>
            <a:off x="6940630" y="1989376"/>
            <a:ext cx="892096" cy="258525"/>
            <a:chOff x="6940630" y="1989376"/>
            <a:chExt cx="892096" cy="258525"/>
          </a:xfrm>
        </p:grpSpPr>
        <p:sp>
          <p:nvSpPr>
            <p:cNvPr id="66" name="SMARTInkShape-2509"/>
            <p:cNvSpPr/>
            <p:nvPr>
              <p:custDataLst>
                <p:tags r:id="rId120"/>
              </p:custDataLst>
            </p:nvPr>
          </p:nvSpPr>
          <p:spPr>
            <a:xfrm>
              <a:off x="6940630" y="1997434"/>
              <a:ext cx="184071" cy="232077"/>
            </a:xfrm>
            <a:custGeom>
              <a:avLst/>
              <a:gdLst/>
              <a:ahLst/>
              <a:cxnLst/>
              <a:rect l="0" t="0" r="0" b="0"/>
              <a:pathLst>
                <a:path w="184071" h="232077">
                  <a:moveTo>
                    <a:pt x="18970" y="72666"/>
                  </a:moveTo>
                  <a:lnTo>
                    <a:pt x="18970" y="72666"/>
                  </a:lnTo>
                  <a:lnTo>
                    <a:pt x="18970" y="79408"/>
                  </a:lnTo>
                  <a:lnTo>
                    <a:pt x="18264" y="80688"/>
                  </a:lnTo>
                  <a:lnTo>
                    <a:pt x="17088" y="80836"/>
                  </a:lnTo>
                  <a:lnTo>
                    <a:pt x="15599" y="80230"/>
                  </a:lnTo>
                  <a:lnTo>
                    <a:pt x="13502" y="99601"/>
                  </a:lnTo>
                  <a:lnTo>
                    <a:pt x="12794" y="142663"/>
                  </a:lnTo>
                  <a:lnTo>
                    <a:pt x="12642" y="188544"/>
                  </a:lnTo>
                  <a:lnTo>
                    <a:pt x="10748" y="200132"/>
                  </a:lnTo>
                  <a:lnTo>
                    <a:pt x="8260" y="206223"/>
                  </a:lnTo>
                  <a:lnTo>
                    <a:pt x="7596" y="206860"/>
                  </a:lnTo>
                  <a:lnTo>
                    <a:pt x="7154" y="206578"/>
                  </a:lnTo>
                  <a:lnTo>
                    <a:pt x="4504" y="170934"/>
                  </a:lnTo>
                  <a:lnTo>
                    <a:pt x="1279" y="130710"/>
                  </a:lnTo>
                  <a:lnTo>
                    <a:pt x="322" y="91981"/>
                  </a:lnTo>
                  <a:lnTo>
                    <a:pt x="0" y="51081"/>
                  </a:lnTo>
                  <a:lnTo>
                    <a:pt x="3314" y="29346"/>
                  </a:lnTo>
                  <a:lnTo>
                    <a:pt x="8720" y="19781"/>
                  </a:lnTo>
                  <a:lnTo>
                    <a:pt x="12136" y="16243"/>
                  </a:lnTo>
                  <a:lnTo>
                    <a:pt x="15824" y="16001"/>
                  </a:lnTo>
                  <a:lnTo>
                    <a:pt x="19696" y="17956"/>
                  </a:lnTo>
                  <a:lnTo>
                    <a:pt x="39417" y="39673"/>
                  </a:lnTo>
                  <a:lnTo>
                    <a:pt x="59902" y="80028"/>
                  </a:lnTo>
                  <a:lnTo>
                    <a:pt x="79659" y="119903"/>
                  </a:lnTo>
                  <a:lnTo>
                    <a:pt x="102219" y="163371"/>
                  </a:lnTo>
                  <a:lnTo>
                    <a:pt x="127058" y="208959"/>
                  </a:lnTo>
                  <a:lnTo>
                    <a:pt x="142248" y="229231"/>
                  </a:lnTo>
                  <a:lnTo>
                    <a:pt x="145605" y="232076"/>
                  </a:lnTo>
                  <a:lnTo>
                    <a:pt x="149254" y="231856"/>
                  </a:lnTo>
                  <a:lnTo>
                    <a:pt x="157072" y="225967"/>
                  </a:lnTo>
                  <a:lnTo>
                    <a:pt x="166036" y="200638"/>
                  </a:lnTo>
                  <a:lnTo>
                    <a:pt x="173161" y="162952"/>
                  </a:lnTo>
                  <a:lnTo>
                    <a:pt x="176819" y="118357"/>
                  </a:lnTo>
                  <a:lnTo>
                    <a:pt x="177453" y="77659"/>
                  </a:lnTo>
                  <a:lnTo>
                    <a:pt x="177667" y="39393"/>
                  </a:lnTo>
                  <a:lnTo>
                    <a:pt x="177717" y="0"/>
                  </a:lnTo>
                  <a:lnTo>
                    <a:pt x="178424" y="234"/>
                  </a:lnTo>
                  <a:lnTo>
                    <a:pt x="184070" y="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10"/>
            <p:cNvSpPr/>
            <p:nvPr>
              <p:custDataLst>
                <p:tags r:id="rId121"/>
              </p:custDataLst>
            </p:nvPr>
          </p:nvSpPr>
          <p:spPr>
            <a:xfrm>
              <a:off x="7179835" y="2116364"/>
              <a:ext cx="46466" cy="122604"/>
            </a:xfrm>
            <a:custGeom>
              <a:avLst/>
              <a:gdLst/>
              <a:ahLst/>
              <a:cxnLst/>
              <a:rect l="0" t="0" r="0" b="0"/>
              <a:pathLst>
                <a:path w="46466" h="122604">
                  <a:moveTo>
                    <a:pt x="46465" y="48986"/>
                  </a:moveTo>
                  <a:lnTo>
                    <a:pt x="46465" y="48986"/>
                  </a:lnTo>
                  <a:lnTo>
                    <a:pt x="46465" y="4307"/>
                  </a:lnTo>
                  <a:lnTo>
                    <a:pt x="45759" y="2267"/>
                  </a:lnTo>
                  <a:lnTo>
                    <a:pt x="44583" y="906"/>
                  </a:lnTo>
                  <a:lnTo>
                    <a:pt x="43094" y="0"/>
                  </a:lnTo>
                  <a:lnTo>
                    <a:pt x="40689" y="1512"/>
                  </a:lnTo>
                  <a:lnTo>
                    <a:pt x="22699" y="24860"/>
                  </a:lnTo>
                  <a:lnTo>
                    <a:pt x="3833" y="69319"/>
                  </a:lnTo>
                  <a:lnTo>
                    <a:pt x="0" y="87656"/>
                  </a:lnTo>
                  <a:lnTo>
                    <a:pt x="649" y="100510"/>
                  </a:lnTo>
                  <a:lnTo>
                    <a:pt x="5171" y="110926"/>
                  </a:lnTo>
                  <a:lnTo>
                    <a:pt x="11179" y="118848"/>
                  </a:lnTo>
                  <a:lnTo>
                    <a:pt x="16200" y="122369"/>
                  </a:lnTo>
                  <a:lnTo>
                    <a:pt x="19233" y="122603"/>
                  </a:lnTo>
                  <a:lnTo>
                    <a:pt x="26365" y="120980"/>
                  </a:lnTo>
                  <a:lnTo>
                    <a:pt x="34239" y="114145"/>
                  </a:lnTo>
                  <a:lnTo>
                    <a:pt x="38314" y="109358"/>
                  </a:lnTo>
                  <a:lnTo>
                    <a:pt x="42843" y="98396"/>
                  </a:lnTo>
                  <a:lnTo>
                    <a:pt x="45750" y="63998"/>
                  </a:lnTo>
                  <a:lnTo>
                    <a:pt x="42384" y="46486"/>
                  </a:lnTo>
                  <a:lnTo>
                    <a:pt x="36890" y="33764"/>
                  </a:lnTo>
                  <a:lnTo>
                    <a:pt x="27415" y="23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11"/>
            <p:cNvSpPr/>
            <p:nvPr>
              <p:custDataLst>
                <p:tags r:id="rId122"/>
              </p:custDataLst>
            </p:nvPr>
          </p:nvSpPr>
          <p:spPr>
            <a:xfrm>
              <a:off x="7277100" y="2101850"/>
              <a:ext cx="82551" cy="143000"/>
            </a:xfrm>
            <a:custGeom>
              <a:avLst/>
              <a:gdLst/>
              <a:ahLst/>
              <a:cxnLst/>
              <a:rect l="0" t="0" r="0" b="0"/>
              <a:pathLst>
                <a:path w="82551" h="143000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5025" y="50242"/>
                  </a:lnTo>
                  <a:lnTo>
                    <a:pt x="6272" y="33854"/>
                  </a:lnTo>
                  <a:lnTo>
                    <a:pt x="7709" y="33858"/>
                  </a:lnTo>
                  <a:lnTo>
                    <a:pt x="13069" y="35745"/>
                  </a:lnTo>
                  <a:lnTo>
                    <a:pt x="24019" y="47515"/>
                  </a:lnTo>
                  <a:lnTo>
                    <a:pt x="35292" y="76230"/>
                  </a:lnTo>
                  <a:lnTo>
                    <a:pt x="40717" y="103569"/>
                  </a:lnTo>
                  <a:lnTo>
                    <a:pt x="38484" y="124996"/>
                  </a:lnTo>
                  <a:lnTo>
                    <a:pt x="35213" y="135752"/>
                  </a:lnTo>
                  <a:lnTo>
                    <a:pt x="32647" y="139185"/>
                  </a:lnTo>
                  <a:lnTo>
                    <a:pt x="26033" y="142999"/>
                  </a:lnTo>
                  <a:lnTo>
                    <a:pt x="23706" y="142605"/>
                  </a:lnTo>
                  <a:lnTo>
                    <a:pt x="22154" y="140931"/>
                  </a:lnTo>
                  <a:lnTo>
                    <a:pt x="21120" y="138404"/>
                  </a:lnTo>
                  <a:lnTo>
                    <a:pt x="23033" y="117992"/>
                  </a:lnTo>
                  <a:lnTo>
                    <a:pt x="39436" y="71468"/>
                  </a:lnTo>
                  <a:lnTo>
                    <a:pt x="64651" y="2405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12"/>
            <p:cNvSpPr/>
            <p:nvPr>
              <p:custDataLst>
                <p:tags r:id="rId123"/>
              </p:custDataLst>
            </p:nvPr>
          </p:nvSpPr>
          <p:spPr>
            <a:xfrm>
              <a:off x="7388730" y="2136454"/>
              <a:ext cx="121588" cy="100384"/>
            </a:xfrm>
            <a:custGeom>
              <a:avLst/>
              <a:gdLst/>
              <a:ahLst/>
              <a:cxnLst/>
              <a:rect l="0" t="0" r="0" b="0"/>
              <a:pathLst>
                <a:path w="121588" h="100384">
                  <a:moveTo>
                    <a:pt x="21720" y="9846"/>
                  </a:moveTo>
                  <a:lnTo>
                    <a:pt x="21720" y="9846"/>
                  </a:lnTo>
                  <a:lnTo>
                    <a:pt x="25090" y="6475"/>
                  </a:lnTo>
                  <a:lnTo>
                    <a:pt x="26745" y="2938"/>
                  </a:lnTo>
                  <a:lnTo>
                    <a:pt x="27187" y="1007"/>
                  </a:lnTo>
                  <a:lnTo>
                    <a:pt x="27482" y="1837"/>
                  </a:lnTo>
                  <a:lnTo>
                    <a:pt x="27313" y="29865"/>
                  </a:lnTo>
                  <a:lnTo>
                    <a:pt x="12869" y="75103"/>
                  </a:lnTo>
                  <a:lnTo>
                    <a:pt x="0" y="100143"/>
                  </a:lnTo>
                  <a:lnTo>
                    <a:pt x="184" y="100383"/>
                  </a:lnTo>
                  <a:lnTo>
                    <a:pt x="1014" y="99837"/>
                  </a:lnTo>
                  <a:lnTo>
                    <a:pt x="22837" y="56883"/>
                  </a:lnTo>
                  <a:lnTo>
                    <a:pt x="44871" y="20883"/>
                  </a:lnTo>
                  <a:lnTo>
                    <a:pt x="51530" y="14751"/>
                  </a:lnTo>
                  <a:lnTo>
                    <a:pt x="54292" y="13116"/>
                  </a:lnTo>
                  <a:lnTo>
                    <a:pt x="56135" y="12732"/>
                  </a:lnTo>
                  <a:lnTo>
                    <a:pt x="57363" y="13181"/>
                  </a:lnTo>
                  <a:lnTo>
                    <a:pt x="58182" y="14186"/>
                  </a:lnTo>
                  <a:lnTo>
                    <a:pt x="52697" y="41680"/>
                  </a:lnTo>
                  <a:lnTo>
                    <a:pt x="46891" y="56908"/>
                  </a:lnTo>
                  <a:lnTo>
                    <a:pt x="42583" y="65888"/>
                  </a:lnTo>
                  <a:lnTo>
                    <a:pt x="41575" y="69326"/>
                  </a:lnTo>
                  <a:lnTo>
                    <a:pt x="41307" y="69255"/>
                  </a:lnTo>
                  <a:lnTo>
                    <a:pt x="41128" y="68502"/>
                  </a:lnTo>
                  <a:lnTo>
                    <a:pt x="63159" y="34591"/>
                  </a:lnTo>
                  <a:lnTo>
                    <a:pt x="80565" y="16707"/>
                  </a:lnTo>
                  <a:lnTo>
                    <a:pt x="105728" y="1428"/>
                  </a:lnTo>
                  <a:lnTo>
                    <a:pt x="109475" y="0"/>
                  </a:lnTo>
                  <a:lnTo>
                    <a:pt x="112679" y="460"/>
                  </a:lnTo>
                  <a:lnTo>
                    <a:pt x="115521" y="2178"/>
                  </a:lnTo>
                  <a:lnTo>
                    <a:pt x="118120" y="4734"/>
                  </a:lnTo>
                  <a:lnTo>
                    <a:pt x="121009" y="13218"/>
                  </a:lnTo>
                  <a:lnTo>
                    <a:pt x="121587" y="24045"/>
                  </a:lnTo>
                  <a:lnTo>
                    <a:pt x="110975" y="61235"/>
                  </a:lnTo>
                  <a:lnTo>
                    <a:pt x="97920" y="92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13"/>
            <p:cNvSpPr/>
            <p:nvPr>
              <p:custDataLst>
                <p:tags r:id="rId124"/>
              </p:custDataLst>
            </p:nvPr>
          </p:nvSpPr>
          <p:spPr>
            <a:xfrm>
              <a:off x="7572139" y="1989376"/>
              <a:ext cx="242752" cy="258525"/>
            </a:xfrm>
            <a:custGeom>
              <a:avLst/>
              <a:gdLst/>
              <a:ahLst/>
              <a:cxnLst/>
              <a:rect l="0" t="0" r="0" b="0"/>
              <a:pathLst>
                <a:path w="242752" h="258525">
                  <a:moveTo>
                    <a:pt x="60561" y="207724"/>
                  </a:moveTo>
                  <a:lnTo>
                    <a:pt x="60561" y="207724"/>
                  </a:lnTo>
                  <a:lnTo>
                    <a:pt x="69995" y="196879"/>
                  </a:lnTo>
                  <a:lnTo>
                    <a:pt x="81575" y="169032"/>
                  </a:lnTo>
                  <a:lnTo>
                    <a:pt x="81626" y="164290"/>
                  </a:lnTo>
                  <a:lnTo>
                    <a:pt x="80249" y="160424"/>
                  </a:lnTo>
                  <a:lnTo>
                    <a:pt x="77920" y="157141"/>
                  </a:lnTo>
                  <a:lnTo>
                    <a:pt x="74250" y="155657"/>
                  </a:lnTo>
                  <a:lnTo>
                    <a:pt x="64528" y="155891"/>
                  </a:lnTo>
                  <a:lnTo>
                    <a:pt x="43784" y="166731"/>
                  </a:lnTo>
                  <a:lnTo>
                    <a:pt x="23135" y="183348"/>
                  </a:lnTo>
                  <a:lnTo>
                    <a:pt x="6981" y="208419"/>
                  </a:lnTo>
                  <a:lnTo>
                    <a:pt x="0" y="228077"/>
                  </a:lnTo>
                  <a:lnTo>
                    <a:pt x="248" y="236290"/>
                  </a:lnTo>
                  <a:lnTo>
                    <a:pt x="1303" y="239468"/>
                  </a:lnTo>
                  <a:lnTo>
                    <a:pt x="3416" y="240881"/>
                  </a:lnTo>
                  <a:lnTo>
                    <a:pt x="6236" y="241118"/>
                  </a:lnTo>
                  <a:lnTo>
                    <a:pt x="9528" y="240570"/>
                  </a:lnTo>
                  <a:lnTo>
                    <a:pt x="20902" y="233057"/>
                  </a:lnTo>
                  <a:lnTo>
                    <a:pt x="51717" y="203826"/>
                  </a:lnTo>
                  <a:lnTo>
                    <a:pt x="53254" y="203714"/>
                  </a:lnTo>
                  <a:lnTo>
                    <a:pt x="56843" y="205471"/>
                  </a:lnTo>
                  <a:lnTo>
                    <a:pt x="58082" y="206928"/>
                  </a:lnTo>
                  <a:lnTo>
                    <a:pt x="59459" y="210428"/>
                  </a:lnTo>
                  <a:lnTo>
                    <a:pt x="60235" y="219736"/>
                  </a:lnTo>
                  <a:lnTo>
                    <a:pt x="64179" y="227409"/>
                  </a:lnTo>
                  <a:lnTo>
                    <a:pt x="67206" y="231430"/>
                  </a:lnTo>
                  <a:lnTo>
                    <a:pt x="76214" y="235899"/>
                  </a:lnTo>
                  <a:lnTo>
                    <a:pt x="81580" y="237091"/>
                  </a:lnTo>
                  <a:lnTo>
                    <a:pt x="96949" y="232770"/>
                  </a:lnTo>
                  <a:lnTo>
                    <a:pt x="123554" y="216556"/>
                  </a:lnTo>
                  <a:lnTo>
                    <a:pt x="170691" y="170395"/>
                  </a:lnTo>
                  <a:lnTo>
                    <a:pt x="196125" y="130028"/>
                  </a:lnTo>
                  <a:lnTo>
                    <a:pt x="219957" y="88111"/>
                  </a:lnTo>
                  <a:lnTo>
                    <a:pt x="234789" y="49281"/>
                  </a:lnTo>
                  <a:lnTo>
                    <a:pt x="242751" y="15090"/>
                  </a:lnTo>
                  <a:lnTo>
                    <a:pt x="241993" y="10157"/>
                  </a:lnTo>
                  <a:lnTo>
                    <a:pt x="237388" y="912"/>
                  </a:lnTo>
                  <a:lnTo>
                    <a:pt x="234185" y="0"/>
                  </a:lnTo>
                  <a:lnTo>
                    <a:pt x="230638" y="1508"/>
                  </a:lnTo>
                  <a:lnTo>
                    <a:pt x="211435" y="22508"/>
                  </a:lnTo>
                  <a:lnTo>
                    <a:pt x="196692" y="51585"/>
                  </a:lnTo>
                  <a:lnTo>
                    <a:pt x="184308" y="88240"/>
                  </a:lnTo>
                  <a:lnTo>
                    <a:pt x="168958" y="127558"/>
                  </a:lnTo>
                  <a:lnTo>
                    <a:pt x="156736" y="166881"/>
                  </a:lnTo>
                  <a:lnTo>
                    <a:pt x="150898" y="204673"/>
                  </a:lnTo>
                  <a:lnTo>
                    <a:pt x="153257" y="222499"/>
                  </a:lnTo>
                  <a:lnTo>
                    <a:pt x="168511" y="25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14"/>
            <p:cNvSpPr/>
            <p:nvPr>
              <p:custDataLst>
                <p:tags r:id="rId125"/>
              </p:custDataLst>
            </p:nvPr>
          </p:nvSpPr>
          <p:spPr>
            <a:xfrm>
              <a:off x="7823200" y="224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56"/>
          <p:cNvGrpSpPr/>
          <p:nvPr/>
        </p:nvGrpSpPr>
        <p:grpSpPr>
          <a:xfrm>
            <a:off x="1677803" y="2871606"/>
            <a:ext cx="595498" cy="347283"/>
            <a:chOff x="1677803" y="2871606"/>
            <a:chExt cx="595498" cy="347283"/>
          </a:xfrm>
        </p:grpSpPr>
        <p:sp>
          <p:nvSpPr>
            <p:cNvPr id="73" name="SMARTInkShape-2515"/>
            <p:cNvSpPr/>
            <p:nvPr>
              <p:custDataLst>
                <p:tags r:id="rId116"/>
              </p:custDataLst>
            </p:nvPr>
          </p:nvSpPr>
          <p:spPr>
            <a:xfrm>
              <a:off x="1677803" y="2871606"/>
              <a:ext cx="163698" cy="335145"/>
            </a:xfrm>
            <a:custGeom>
              <a:avLst/>
              <a:gdLst/>
              <a:ahLst/>
              <a:cxnLst/>
              <a:rect l="0" t="0" r="0" b="0"/>
              <a:pathLst>
                <a:path w="163698" h="335145">
                  <a:moveTo>
                    <a:pt x="17647" y="17644"/>
                  </a:moveTo>
                  <a:lnTo>
                    <a:pt x="17647" y="17644"/>
                  </a:lnTo>
                  <a:lnTo>
                    <a:pt x="17647" y="10902"/>
                  </a:lnTo>
                  <a:lnTo>
                    <a:pt x="15765" y="5710"/>
                  </a:lnTo>
                  <a:lnTo>
                    <a:pt x="12180" y="0"/>
                  </a:lnTo>
                  <a:lnTo>
                    <a:pt x="11689" y="2982"/>
                  </a:lnTo>
                  <a:lnTo>
                    <a:pt x="12177" y="9716"/>
                  </a:lnTo>
                  <a:lnTo>
                    <a:pt x="15007" y="28936"/>
                  </a:lnTo>
                  <a:lnTo>
                    <a:pt x="12004" y="68105"/>
                  </a:lnTo>
                  <a:lnTo>
                    <a:pt x="7352" y="112010"/>
                  </a:lnTo>
                  <a:lnTo>
                    <a:pt x="5659" y="157631"/>
                  </a:lnTo>
                  <a:lnTo>
                    <a:pt x="4452" y="193099"/>
                  </a:lnTo>
                  <a:lnTo>
                    <a:pt x="646" y="234574"/>
                  </a:lnTo>
                  <a:lnTo>
                    <a:pt x="883" y="273102"/>
                  </a:lnTo>
                  <a:lnTo>
                    <a:pt x="7515" y="314265"/>
                  </a:lnTo>
                  <a:lnTo>
                    <a:pt x="13547" y="332329"/>
                  </a:lnTo>
                  <a:lnTo>
                    <a:pt x="14914" y="333973"/>
                  </a:lnTo>
                  <a:lnTo>
                    <a:pt x="15825" y="333658"/>
                  </a:lnTo>
                  <a:lnTo>
                    <a:pt x="16432" y="332036"/>
                  </a:lnTo>
                  <a:lnTo>
                    <a:pt x="17540" y="295000"/>
                  </a:lnTo>
                  <a:lnTo>
                    <a:pt x="5699" y="249947"/>
                  </a:lnTo>
                  <a:lnTo>
                    <a:pt x="0" y="231688"/>
                  </a:lnTo>
                  <a:lnTo>
                    <a:pt x="238" y="229485"/>
                  </a:lnTo>
                  <a:lnTo>
                    <a:pt x="2384" y="225155"/>
                  </a:lnTo>
                  <a:lnTo>
                    <a:pt x="4649" y="224423"/>
                  </a:lnTo>
                  <a:lnTo>
                    <a:pt x="15285" y="225354"/>
                  </a:lnTo>
                  <a:lnTo>
                    <a:pt x="32234" y="221083"/>
                  </a:lnTo>
                  <a:lnTo>
                    <a:pt x="54111" y="210488"/>
                  </a:lnTo>
                  <a:lnTo>
                    <a:pt x="87282" y="182216"/>
                  </a:lnTo>
                  <a:lnTo>
                    <a:pt x="114643" y="141226"/>
                  </a:lnTo>
                  <a:lnTo>
                    <a:pt x="128503" y="106993"/>
                  </a:lnTo>
                  <a:lnTo>
                    <a:pt x="136153" y="66572"/>
                  </a:lnTo>
                  <a:lnTo>
                    <a:pt x="138015" y="38825"/>
                  </a:lnTo>
                  <a:lnTo>
                    <a:pt x="138109" y="38820"/>
                  </a:lnTo>
                  <a:lnTo>
                    <a:pt x="138280" y="75948"/>
                  </a:lnTo>
                  <a:lnTo>
                    <a:pt x="140174" y="113236"/>
                  </a:lnTo>
                  <a:lnTo>
                    <a:pt x="145203" y="152977"/>
                  </a:lnTo>
                  <a:lnTo>
                    <a:pt x="149852" y="197168"/>
                  </a:lnTo>
                  <a:lnTo>
                    <a:pt x="155840" y="241489"/>
                  </a:lnTo>
                  <a:lnTo>
                    <a:pt x="161055" y="277761"/>
                  </a:lnTo>
                  <a:lnTo>
                    <a:pt x="163697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16"/>
            <p:cNvSpPr/>
            <p:nvPr>
              <p:custDataLst>
                <p:tags r:id="rId117"/>
              </p:custDataLst>
            </p:nvPr>
          </p:nvSpPr>
          <p:spPr>
            <a:xfrm>
              <a:off x="1975843" y="3136900"/>
              <a:ext cx="66883" cy="81989"/>
            </a:xfrm>
            <a:custGeom>
              <a:avLst/>
              <a:gdLst/>
              <a:ahLst/>
              <a:cxnLst/>
              <a:rect l="0" t="0" r="0" b="0"/>
              <a:pathLst>
                <a:path w="66883" h="81989">
                  <a:moveTo>
                    <a:pt x="30757" y="6350"/>
                  </a:moveTo>
                  <a:lnTo>
                    <a:pt x="30757" y="6350"/>
                  </a:lnTo>
                  <a:lnTo>
                    <a:pt x="27386" y="2979"/>
                  </a:lnTo>
                  <a:lnTo>
                    <a:pt x="26393" y="2692"/>
                  </a:lnTo>
                  <a:lnTo>
                    <a:pt x="25731" y="3206"/>
                  </a:lnTo>
                  <a:lnTo>
                    <a:pt x="25290" y="4254"/>
                  </a:lnTo>
                  <a:lnTo>
                    <a:pt x="24290" y="4953"/>
                  </a:lnTo>
                  <a:lnTo>
                    <a:pt x="21297" y="5729"/>
                  </a:lnTo>
                  <a:lnTo>
                    <a:pt x="12275" y="12908"/>
                  </a:lnTo>
                  <a:lnTo>
                    <a:pt x="4036" y="23972"/>
                  </a:lnTo>
                  <a:lnTo>
                    <a:pt x="0" y="49081"/>
                  </a:lnTo>
                  <a:lnTo>
                    <a:pt x="7" y="65186"/>
                  </a:lnTo>
                  <a:lnTo>
                    <a:pt x="2509" y="76949"/>
                  </a:lnTo>
                  <a:lnTo>
                    <a:pt x="5575" y="80227"/>
                  </a:lnTo>
                  <a:lnTo>
                    <a:pt x="9736" y="81707"/>
                  </a:lnTo>
                  <a:lnTo>
                    <a:pt x="14626" y="81988"/>
                  </a:lnTo>
                  <a:lnTo>
                    <a:pt x="25704" y="78537"/>
                  </a:lnTo>
                  <a:lnTo>
                    <a:pt x="43841" y="66779"/>
                  </a:lnTo>
                  <a:lnTo>
                    <a:pt x="58858" y="51771"/>
                  </a:lnTo>
                  <a:lnTo>
                    <a:pt x="64413" y="42765"/>
                  </a:lnTo>
                  <a:lnTo>
                    <a:pt x="66882" y="34058"/>
                  </a:lnTo>
                  <a:lnTo>
                    <a:pt x="66098" y="25485"/>
                  </a:lnTo>
                  <a:lnTo>
                    <a:pt x="62692" y="16971"/>
                  </a:lnTo>
                  <a:lnTo>
                    <a:pt x="53546" y="5655"/>
                  </a:lnTo>
                  <a:lnTo>
                    <a:pt x="43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17"/>
            <p:cNvSpPr/>
            <p:nvPr>
              <p:custDataLst>
                <p:tags r:id="rId118"/>
              </p:custDataLst>
            </p:nvPr>
          </p:nvSpPr>
          <p:spPr>
            <a:xfrm>
              <a:off x="2260600" y="2959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717" y="3371"/>
                  </a:lnTo>
                  <a:lnTo>
                    <a:pt x="2517" y="5070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18"/>
            <p:cNvSpPr/>
            <p:nvPr>
              <p:custDataLst>
                <p:tags r:id="rId119"/>
              </p:custDataLst>
            </p:nvPr>
          </p:nvSpPr>
          <p:spPr>
            <a:xfrm>
              <a:off x="2260600" y="3105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7233" y="546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519"/>
          <p:cNvSpPr/>
          <p:nvPr>
            <p:custDataLst>
              <p:tags r:id="rId2"/>
            </p:custDataLst>
          </p:nvPr>
        </p:nvSpPr>
        <p:spPr>
          <a:xfrm>
            <a:off x="2732959" y="2872960"/>
            <a:ext cx="245192" cy="227165"/>
          </a:xfrm>
          <a:custGeom>
            <a:avLst/>
            <a:gdLst/>
            <a:ahLst/>
            <a:cxnLst/>
            <a:rect l="0" t="0" r="0" b="0"/>
            <a:pathLst>
              <a:path w="245192" h="227165">
                <a:moveTo>
                  <a:pt x="92791" y="41690"/>
                </a:moveTo>
                <a:lnTo>
                  <a:pt x="92791" y="41690"/>
                </a:lnTo>
                <a:lnTo>
                  <a:pt x="96162" y="38319"/>
                </a:lnTo>
                <a:lnTo>
                  <a:pt x="97817" y="34783"/>
                </a:lnTo>
                <a:lnTo>
                  <a:pt x="98258" y="32852"/>
                </a:lnTo>
                <a:lnTo>
                  <a:pt x="104851" y="22749"/>
                </a:lnTo>
                <a:lnTo>
                  <a:pt x="105206" y="19631"/>
                </a:lnTo>
                <a:lnTo>
                  <a:pt x="103890" y="18517"/>
                </a:lnTo>
                <a:lnTo>
                  <a:pt x="95296" y="16950"/>
                </a:lnTo>
                <a:lnTo>
                  <a:pt x="83812" y="17191"/>
                </a:lnTo>
                <a:lnTo>
                  <a:pt x="56348" y="28525"/>
                </a:lnTo>
                <a:lnTo>
                  <a:pt x="39503" y="43433"/>
                </a:lnTo>
                <a:lnTo>
                  <a:pt x="25575" y="61257"/>
                </a:lnTo>
                <a:lnTo>
                  <a:pt x="8932" y="104403"/>
                </a:lnTo>
                <a:lnTo>
                  <a:pt x="0" y="147943"/>
                </a:lnTo>
                <a:lnTo>
                  <a:pt x="45" y="172875"/>
                </a:lnTo>
                <a:lnTo>
                  <a:pt x="8004" y="201366"/>
                </a:lnTo>
                <a:lnTo>
                  <a:pt x="15362" y="214022"/>
                </a:lnTo>
                <a:lnTo>
                  <a:pt x="27098" y="222469"/>
                </a:lnTo>
                <a:lnTo>
                  <a:pt x="41016" y="227164"/>
                </a:lnTo>
                <a:lnTo>
                  <a:pt x="54258" y="226899"/>
                </a:lnTo>
                <a:lnTo>
                  <a:pt x="94849" y="206160"/>
                </a:lnTo>
                <a:lnTo>
                  <a:pt x="140840" y="170857"/>
                </a:lnTo>
                <a:lnTo>
                  <a:pt x="169181" y="137598"/>
                </a:lnTo>
                <a:lnTo>
                  <a:pt x="182852" y="98604"/>
                </a:lnTo>
                <a:lnTo>
                  <a:pt x="185798" y="69686"/>
                </a:lnTo>
                <a:lnTo>
                  <a:pt x="179000" y="24933"/>
                </a:lnTo>
                <a:lnTo>
                  <a:pt x="171323" y="12841"/>
                </a:lnTo>
                <a:lnTo>
                  <a:pt x="166312" y="7640"/>
                </a:lnTo>
                <a:lnTo>
                  <a:pt x="153219" y="1862"/>
                </a:lnTo>
                <a:lnTo>
                  <a:pt x="138698" y="0"/>
                </a:lnTo>
                <a:lnTo>
                  <a:pt x="125189" y="1524"/>
                </a:lnTo>
                <a:lnTo>
                  <a:pt x="102312" y="13091"/>
                </a:lnTo>
                <a:lnTo>
                  <a:pt x="84402" y="29924"/>
                </a:lnTo>
                <a:lnTo>
                  <a:pt x="73529" y="51688"/>
                </a:lnTo>
                <a:lnTo>
                  <a:pt x="69210" y="72639"/>
                </a:lnTo>
                <a:lnTo>
                  <a:pt x="71301" y="88882"/>
                </a:lnTo>
                <a:lnTo>
                  <a:pt x="80182" y="98177"/>
                </a:lnTo>
                <a:lnTo>
                  <a:pt x="86502" y="102631"/>
                </a:lnTo>
                <a:lnTo>
                  <a:pt x="122364" y="112271"/>
                </a:lnTo>
                <a:lnTo>
                  <a:pt x="158625" y="116225"/>
                </a:lnTo>
                <a:lnTo>
                  <a:pt x="204730" y="117561"/>
                </a:lnTo>
                <a:lnTo>
                  <a:pt x="225050" y="117087"/>
                </a:lnTo>
                <a:lnTo>
                  <a:pt x="245191" y="111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458"/>
          <p:cNvGrpSpPr/>
          <p:nvPr/>
        </p:nvGrpSpPr>
        <p:grpSpPr>
          <a:xfrm>
            <a:off x="3240265" y="3012879"/>
            <a:ext cx="176036" cy="97477"/>
            <a:chOff x="3240265" y="3012879"/>
            <a:chExt cx="176036" cy="97477"/>
          </a:xfrm>
        </p:grpSpPr>
        <p:sp>
          <p:nvSpPr>
            <p:cNvPr id="79" name="SMARTInkShape-2520"/>
            <p:cNvSpPr/>
            <p:nvPr>
              <p:custDataLst>
                <p:tags r:id="rId114"/>
              </p:custDataLst>
            </p:nvPr>
          </p:nvSpPr>
          <p:spPr>
            <a:xfrm>
              <a:off x="3245111" y="3012879"/>
              <a:ext cx="114040" cy="3372"/>
            </a:xfrm>
            <a:custGeom>
              <a:avLst/>
              <a:gdLst/>
              <a:ahLst/>
              <a:cxnLst/>
              <a:rect l="0" t="0" r="0" b="0"/>
              <a:pathLst>
                <a:path w="114040" h="3372">
                  <a:moveTo>
                    <a:pt x="6089" y="3371"/>
                  </a:moveTo>
                  <a:lnTo>
                    <a:pt x="6089" y="3371"/>
                  </a:lnTo>
                  <a:lnTo>
                    <a:pt x="0" y="3371"/>
                  </a:lnTo>
                  <a:lnTo>
                    <a:pt x="39091" y="0"/>
                  </a:lnTo>
                  <a:lnTo>
                    <a:pt x="78016" y="1974"/>
                  </a:lnTo>
                  <a:lnTo>
                    <a:pt x="114039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21"/>
            <p:cNvSpPr/>
            <p:nvPr>
              <p:custDataLst>
                <p:tags r:id="rId115"/>
              </p:custDataLst>
            </p:nvPr>
          </p:nvSpPr>
          <p:spPr>
            <a:xfrm>
              <a:off x="3240265" y="3092450"/>
              <a:ext cx="176036" cy="17906"/>
            </a:xfrm>
            <a:custGeom>
              <a:avLst/>
              <a:gdLst/>
              <a:ahLst/>
              <a:cxnLst/>
              <a:rect l="0" t="0" r="0" b="0"/>
              <a:pathLst>
                <a:path w="176036" h="17906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1419"/>
                  </a:lnTo>
                  <a:lnTo>
                    <a:pt x="0" y="15188"/>
                  </a:lnTo>
                  <a:lnTo>
                    <a:pt x="117" y="16476"/>
                  </a:lnTo>
                  <a:lnTo>
                    <a:pt x="901" y="17333"/>
                  </a:lnTo>
                  <a:lnTo>
                    <a:pt x="2129" y="17905"/>
                  </a:lnTo>
                  <a:lnTo>
                    <a:pt x="44368" y="10111"/>
                  </a:lnTo>
                  <a:lnTo>
                    <a:pt x="88026" y="7464"/>
                  </a:lnTo>
                  <a:lnTo>
                    <a:pt x="126597" y="6680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59"/>
          <p:cNvGrpSpPr/>
          <p:nvPr/>
        </p:nvGrpSpPr>
        <p:grpSpPr>
          <a:xfrm>
            <a:off x="3719340" y="2913552"/>
            <a:ext cx="310768" cy="322962"/>
            <a:chOff x="3719340" y="2913552"/>
            <a:chExt cx="310768" cy="322962"/>
          </a:xfrm>
        </p:grpSpPr>
        <p:sp>
          <p:nvSpPr>
            <p:cNvPr id="82" name="SMARTInkShape-2522"/>
            <p:cNvSpPr/>
            <p:nvPr>
              <p:custDataLst>
                <p:tags r:id="rId112"/>
              </p:custDataLst>
            </p:nvPr>
          </p:nvSpPr>
          <p:spPr>
            <a:xfrm>
              <a:off x="3719340" y="2913552"/>
              <a:ext cx="243061" cy="232576"/>
            </a:xfrm>
            <a:custGeom>
              <a:avLst/>
              <a:gdLst/>
              <a:ahLst/>
              <a:cxnLst/>
              <a:rect l="0" t="0" r="0" b="0"/>
              <a:pathLst>
                <a:path w="243061" h="232576">
                  <a:moveTo>
                    <a:pt x="97010" y="45548"/>
                  </a:moveTo>
                  <a:lnTo>
                    <a:pt x="97010" y="45548"/>
                  </a:lnTo>
                  <a:lnTo>
                    <a:pt x="97010" y="40081"/>
                  </a:lnTo>
                  <a:lnTo>
                    <a:pt x="90268" y="36088"/>
                  </a:lnTo>
                  <a:lnTo>
                    <a:pt x="87576" y="35714"/>
                  </a:lnTo>
                  <a:lnTo>
                    <a:pt x="82705" y="37179"/>
                  </a:lnTo>
                  <a:lnTo>
                    <a:pt x="51861" y="65535"/>
                  </a:lnTo>
                  <a:lnTo>
                    <a:pt x="28704" y="106151"/>
                  </a:lnTo>
                  <a:lnTo>
                    <a:pt x="9916" y="148587"/>
                  </a:lnTo>
                  <a:lnTo>
                    <a:pt x="0" y="176203"/>
                  </a:lnTo>
                  <a:lnTo>
                    <a:pt x="141" y="203891"/>
                  </a:lnTo>
                  <a:lnTo>
                    <a:pt x="6685" y="218464"/>
                  </a:lnTo>
                  <a:lnTo>
                    <a:pt x="15943" y="228232"/>
                  </a:lnTo>
                  <a:lnTo>
                    <a:pt x="24762" y="232575"/>
                  </a:lnTo>
                  <a:lnTo>
                    <a:pt x="47773" y="231648"/>
                  </a:lnTo>
                  <a:lnTo>
                    <a:pt x="92336" y="210096"/>
                  </a:lnTo>
                  <a:lnTo>
                    <a:pt x="129538" y="175550"/>
                  </a:lnTo>
                  <a:lnTo>
                    <a:pt x="152667" y="142645"/>
                  </a:lnTo>
                  <a:lnTo>
                    <a:pt x="167689" y="103507"/>
                  </a:lnTo>
                  <a:lnTo>
                    <a:pt x="170163" y="61702"/>
                  </a:lnTo>
                  <a:lnTo>
                    <a:pt x="165741" y="37441"/>
                  </a:lnTo>
                  <a:lnTo>
                    <a:pt x="157190" y="20543"/>
                  </a:lnTo>
                  <a:lnTo>
                    <a:pt x="151947" y="14061"/>
                  </a:lnTo>
                  <a:lnTo>
                    <a:pt x="136713" y="4978"/>
                  </a:lnTo>
                  <a:lnTo>
                    <a:pt x="119595" y="0"/>
                  </a:lnTo>
                  <a:lnTo>
                    <a:pt x="104931" y="140"/>
                  </a:lnTo>
                  <a:lnTo>
                    <a:pt x="81404" y="7556"/>
                  </a:lnTo>
                  <a:lnTo>
                    <a:pt x="66791" y="20431"/>
                  </a:lnTo>
                  <a:lnTo>
                    <a:pt x="46905" y="50700"/>
                  </a:lnTo>
                  <a:lnTo>
                    <a:pt x="41947" y="77335"/>
                  </a:lnTo>
                  <a:lnTo>
                    <a:pt x="48313" y="95424"/>
                  </a:lnTo>
                  <a:lnTo>
                    <a:pt x="60550" y="110754"/>
                  </a:lnTo>
                  <a:lnTo>
                    <a:pt x="75396" y="119919"/>
                  </a:lnTo>
                  <a:lnTo>
                    <a:pt x="121721" y="130846"/>
                  </a:lnTo>
                  <a:lnTo>
                    <a:pt x="155445" y="131970"/>
                  </a:lnTo>
                  <a:lnTo>
                    <a:pt x="202342" y="123373"/>
                  </a:lnTo>
                  <a:lnTo>
                    <a:pt x="243060" y="12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23"/>
            <p:cNvSpPr/>
            <p:nvPr>
              <p:custDataLst>
                <p:tags r:id="rId113"/>
              </p:custDataLst>
            </p:nvPr>
          </p:nvSpPr>
          <p:spPr>
            <a:xfrm>
              <a:off x="3963053" y="3136900"/>
              <a:ext cx="67055" cy="99614"/>
            </a:xfrm>
            <a:custGeom>
              <a:avLst/>
              <a:gdLst/>
              <a:ahLst/>
              <a:cxnLst/>
              <a:rect l="0" t="0" r="0" b="0"/>
              <a:pathLst>
                <a:path w="67055" h="99614">
                  <a:moveTo>
                    <a:pt x="43797" y="25400"/>
                  </a:moveTo>
                  <a:lnTo>
                    <a:pt x="43797" y="25400"/>
                  </a:lnTo>
                  <a:lnTo>
                    <a:pt x="43797" y="19933"/>
                  </a:lnTo>
                  <a:lnTo>
                    <a:pt x="38330" y="13660"/>
                  </a:lnTo>
                  <a:lnTo>
                    <a:pt x="34337" y="12984"/>
                  </a:lnTo>
                  <a:lnTo>
                    <a:pt x="25315" y="19526"/>
                  </a:lnTo>
                  <a:lnTo>
                    <a:pt x="6795" y="45932"/>
                  </a:lnTo>
                  <a:lnTo>
                    <a:pt x="1554" y="63939"/>
                  </a:lnTo>
                  <a:lnTo>
                    <a:pt x="0" y="82680"/>
                  </a:lnTo>
                  <a:lnTo>
                    <a:pt x="1194" y="87575"/>
                  </a:lnTo>
                  <a:lnTo>
                    <a:pt x="6283" y="94897"/>
                  </a:lnTo>
                  <a:lnTo>
                    <a:pt x="13248" y="98621"/>
                  </a:lnTo>
                  <a:lnTo>
                    <a:pt x="17081" y="99613"/>
                  </a:lnTo>
                  <a:lnTo>
                    <a:pt x="25102" y="98836"/>
                  </a:lnTo>
                  <a:lnTo>
                    <a:pt x="34783" y="94727"/>
                  </a:lnTo>
                  <a:lnTo>
                    <a:pt x="53983" y="80514"/>
                  </a:lnTo>
                  <a:lnTo>
                    <a:pt x="61965" y="68945"/>
                  </a:lnTo>
                  <a:lnTo>
                    <a:pt x="67054" y="50532"/>
                  </a:lnTo>
                  <a:lnTo>
                    <a:pt x="66363" y="39862"/>
                  </a:lnTo>
                  <a:lnTo>
                    <a:pt x="62999" y="29711"/>
                  </a:lnTo>
                  <a:lnTo>
                    <a:pt x="43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60"/>
          <p:cNvGrpSpPr/>
          <p:nvPr/>
        </p:nvGrpSpPr>
        <p:grpSpPr>
          <a:xfrm>
            <a:off x="5524510" y="3010783"/>
            <a:ext cx="406391" cy="329318"/>
            <a:chOff x="5524510" y="3010783"/>
            <a:chExt cx="406391" cy="329318"/>
          </a:xfrm>
        </p:grpSpPr>
        <p:sp>
          <p:nvSpPr>
            <p:cNvPr id="85" name="SMARTInkShape-2524"/>
            <p:cNvSpPr/>
            <p:nvPr>
              <p:custDataLst>
                <p:tags r:id="rId108"/>
              </p:custDataLst>
            </p:nvPr>
          </p:nvSpPr>
          <p:spPr>
            <a:xfrm>
              <a:off x="5524510" y="3010783"/>
              <a:ext cx="174578" cy="278518"/>
            </a:xfrm>
            <a:custGeom>
              <a:avLst/>
              <a:gdLst/>
              <a:ahLst/>
              <a:cxnLst/>
              <a:rect l="0" t="0" r="0" b="0"/>
              <a:pathLst>
                <a:path w="174578" h="278518">
                  <a:moveTo>
                    <a:pt x="25390" y="5467"/>
                  </a:moveTo>
                  <a:lnTo>
                    <a:pt x="25390" y="5467"/>
                  </a:lnTo>
                  <a:lnTo>
                    <a:pt x="25390" y="0"/>
                  </a:lnTo>
                  <a:lnTo>
                    <a:pt x="22019" y="2750"/>
                  </a:lnTo>
                  <a:lnTo>
                    <a:pt x="22246" y="11785"/>
                  </a:lnTo>
                  <a:lnTo>
                    <a:pt x="24270" y="52160"/>
                  </a:lnTo>
                  <a:lnTo>
                    <a:pt x="20197" y="98089"/>
                  </a:lnTo>
                  <a:lnTo>
                    <a:pt x="14523" y="145642"/>
                  </a:lnTo>
                  <a:lnTo>
                    <a:pt x="6284" y="192507"/>
                  </a:lnTo>
                  <a:lnTo>
                    <a:pt x="818" y="235728"/>
                  </a:lnTo>
                  <a:lnTo>
                    <a:pt x="235" y="246240"/>
                  </a:lnTo>
                  <a:lnTo>
                    <a:pt x="0" y="210841"/>
                  </a:lnTo>
                  <a:lnTo>
                    <a:pt x="3363" y="190261"/>
                  </a:lnTo>
                  <a:lnTo>
                    <a:pt x="8780" y="180966"/>
                  </a:lnTo>
                  <a:lnTo>
                    <a:pt x="27126" y="165879"/>
                  </a:lnTo>
                  <a:lnTo>
                    <a:pt x="52708" y="155199"/>
                  </a:lnTo>
                  <a:lnTo>
                    <a:pt x="91155" y="148470"/>
                  </a:lnTo>
                  <a:lnTo>
                    <a:pt x="111982" y="136033"/>
                  </a:lnTo>
                  <a:lnTo>
                    <a:pt x="148816" y="95005"/>
                  </a:lnTo>
                  <a:lnTo>
                    <a:pt x="165508" y="60365"/>
                  </a:lnTo>
                  <a:lnTo>
                    <a:pt x="174577" y="25713"/>
                  </a:lnTo>
                  <a:lnTo>
                    <a:pt x="174238" y="24609"/>
                  </a:lnTo>
                  <a:lnTo>
                    <a:pt x="173305" y="24578"/>
                  </a:lnTo>
                  <a:lnTo>
                    <a:pt x="172683" y="25263"/>
                  </a:lnTo>
                  <a:lnTo>
                    <a:pt x="171993" y="27906"/>
                  </a:lnTo>
                  <a:lnTo>
                    <a:pt x="168117" y="74798"/>
                  </a:lnTo>
                  <a:lnTo>
                    <a:pt x="165688" y="120919"/>
                  </a:lnTo>
                  <a:lnTo>
                    <a:pt x="165208" y="163269"/>
                  </a:lnTo>
                  <a:lnTo>
                    <a:pt x="160742" y="206687"/>
                  </a:lnTo>
                  <a:lnTo>
                    <a:pt x="15874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25"/>
            <p:cNvSpPr/>
            <p:nvPr>
              <p:custDataLst>
                <p:tags r:id="rId109"/>
              </p:custDataLst>
            </p:nvPr>
          </p:nvSpPr>
          <p:spPr>
            <a:xfrm>
              <a:off x="5778784" y="3206750"/>
              <a:ext cx="12417" cy="133351"/>
            </a:xfrm>
            <a:custGeom>
              <a:avLst/>
              <a:gdLst/>
              <a:ahLst/>
              <a:cxnLst/>
              <a:rect l="0" t="0" r="0" b="0"/>
              <a:pathLst>
                <a:path w="12417" h="133351">
                  <a:moveTo>
                    <a:pt x="12416" y="0"/>
                  </a:moveTo>
                  <a:lnTo>
                    <a:pt x="12416" y="0"/>
                  </a:lnTo>
                  <a:lnTo>
                    <a:pt x="10535" y="34851"/>
                  </a:lnTo>
                  <a:lnTo>
                    <a:pt x="2956" y="81848"/>
                  </a:lnTo>
                  <a:lnTo>
                    <a:pt x="0" y="122684"/>
                  </a:lnTo>
                  <a:lnTo>
                    <a:pt x="1724" y="130491"/>
                  </a:lnTo>
                  <a:lnTo>
                    <a:pt x="606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26"/>
            <p:cNvSpPr/>
            <p:nvPr>
              <p:custDataLst>
                <p:tags r:id="rId110"/>
              </p:custDataLst>
            </p:nvPr>
          </p:nvSpPr>
          <p:spPr>
            <a:xfrm>
              <a:off x="5924550" y="31369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27"/>
            <p:cNvSpPr/>
            <p:nvPr>
              <p:custDataLst>
                <p:tags r:id="rId111"/>
              </p:custDataLst>
            </p:nvPr>
          </p:nvSpPr>
          <p:spPr>
            <a:xfrm>
              <a:off x="5920891" y="3257550"/>
              <a:ext cx="10010" cy="21637"/>
            </a:xfrm>
            <a:custGeom>
              <a:avLst/>
              <a:gdLst/>
              <a:ahLst/>
              <a:cxnLst/>
              <a:rect l="0" t="0" r="0" b="0"/>
              <a:pathLst>
                <a:path w="10010" h="21637">
                  <a:moveTo>
                    <a:pt x="3659" y="0"/>
                  </a:moveTo>
                  <a:lnTo>
                    <a:pt x="3659" y="0"/>
                  </a:lnTo>
                  <a:lnTo>
                    <a:pt x="3659" y="10113"/>
                  </a:lnTo>
                  <a:lnTo>
                    <a:pt x="2954" y="13092"/>
                  </a:lnTo>
                  <a:lnTo>
                    <a:pt x="1778" y="15078"/>
                  </a:lnTo>
                  <a:lnTo>
                    <a:pt x="288" y="16402"/>
                  </a:lnTo>
                  <a:lnTo>
                    <a:pt x="0" y="17990"/>
                  </a:lnTo>
                  <a:lnTo>
                    <a:pt x="514" y="19755"/>
                  </a:lnTo>
                  <a:lnTo>
                    <a:pt x="1563" y="21636"/>
                  </a:lnTo>
                  <a:lnTo>
                    <a:pt x="2967" y="21480"/>
                  </a:lnTo>
                  <a:lnTo>
                    <a:pt x="1000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61"/>
          <p:cNvGrpSpPr/>
          <p:nvPr/>
        </p:nvGrpSpPr>
        <p:grpSpPr>
          <a:xfrm>
            <a:off x="6346618" y="3073400"/>
            <a:ext cx="995997" cy="331806"/>
            <a:chOff x="6346618" y="3073400"/>
            <a:chExt cx="995997" cy="331806"/>
          </a:xfrm>
        </p:grpSpPr>
        <p:sp>
          <p:nvSpPr>
            <p:cNvPr id="90" name="SMARTInkShape-2528"/>
            <p:cNvSpPr/>
            <p:nvPr>
              <p:custDataLst>
                <p:tags r:id="rId102"/>
              </p:custDataLst>
            </p:nvPr>
          </p:nvSpPr>
          <p:spPr>
            <a:xfrm>
              <a:off x="6346618" y="3078464"/>
              <a:ext cx="225633" cy="223254"/>
            </a:xfrm>
            <a:custGeom>
              <a:avLst/>
              <a:gdLst/>
              <a:ahLst/>
              <a:cxnLst/>
              <a:rect l="0" t="0" r="0" b="0"/>
              <a:pathLst>
                <a:path w="225633" h="223254">
                  <a:moveTo>
                    <a:pt x="98632" y="13986"/>
                  </a:moveTo>
                  <a:lnTo>
                    <a:pt x="98632" y="13986"/>
                  </a:lnTo>
                  <a:lnTo>
                    <a:pt x="98632" y="10615"/>
                  </a:lnTo>
                  <a:lnTo>
                    <a:pt x="97927" y="9622"/>
                  </a:lnTo>
                  <a:lnTo>
                    <a:pt x="95261" y="8519"/>
                  </a:lnTo>
                  <a:lnTo>
                    <a:pt x="86423" y="7897"/>
                  </a:lnTo>
                  <a:lnTo>
                    <a:pt x="80741" y="9634"/>
                  </a:lnTo>
                  <a:lnTo>
                    <a:pt x="67931" y="20222"/>
                  </a:lnTo>
                  <a:lnTo>
                    <a:pt x="55353" y="34396"/>
                  </a:lnTo>
                  <a:lnTo>
                    <a:pt x="27961" y="79085"/>
                  </a:lnTo>
                  <a:lnTo>
                    <a:pt x="8857" y="120605"/>
                  </a:lnTo>
                  <a:lnTo>
                    <a:pt x="536" y="157054"/>
                  </a:lnTo>
                  <a:lnTo>
                    <a:pt x="0" y="181994"/>
                  </a:lnTo>
                  <a:lnTo>
                    <a:pt x="4466" y="200134"/>
                  </a:lnTo>
                  <a:lnTo>
                    <a:pt x="14918" y="213370"/>
                  </a:lnTo>
                  <a:lnTo>
                    <a:pt x="21656" y="218875"/>
                  </a:lnTo>
                  <a:lnTo>
                    <a:pt x="28265" y="221840"/>
                  </a:lnTo>
                  <a:lnTo>
                    <a:pt x="41252" y="223253"/>
                  </a:lnTo>
                  <a:lnTo>
                    <a:pt x="70576" y="213339"/>
                  </a:lnTo>
                  <a:lnTo>
                    <a:pt x="99335" y="193625"/>
                  </a:lnTo>
                  <a:lnTo>
                    <a:pt x="130963" y="156515"/>
                  </a:lnTo>
                  <a:lnTo>
                    <a:pt x="141929" y="136599"/>
                  </a:lnTo>
                  <a:lnTo>
                    <a:pt x="157189" y="90392"/>
                  </a:lnTo>
                  <a:lnTo>
                    <a:pt x="157297" y="64455"/>
                  </a:lnTo>
                  <a:lnTo>
                    <a:pt x="152860" y="37798"/>
                  </a:lnTo>
                  <a:lnTo>
                    <a:pt x="140335" y="12026"/>
                  </a:lnTo>
                  <a:lnTo>
                    <a:pt x="134901" y="6329"/>
                  </a:lnTo>
                  <a:lnTo>
                    <a:pt x="123218" y="0"/>
                  </a:lnTo>
                  <a:lnTo>
                    <a:pt x="107207" y="2831"/>
                  </a:lnTo>
                  <a:lnTo>
                    <a:pt x="97998" y="6549"/>
                  </a:lnTo>
                  <a:lnTo>
                    <a:pt x="82123" y="20088"/>
                  </a:lnTo>
                  <a:lnTo>
                    <a:pt x="58054" y="54154"/>
                  </a:lnTo>
                  <a:lnTo>
                    <a:pt x="50860" y="86330"/>
                  </a:lnTo>
                  <a:lnTo>
                    <a:pt x="52941" y="104700"/>
                  </a:lnTo>
                  <a:lnTo>
                    <a:pt x="55472" y="112562"/>
                  </a:lnTo>
                  <a:lnTo>
                    <a:pt x="67690" y="125060"/>
                  </a:lnTo>
                  <a:lnTo>
                    <a:pt x="86997" y="134613"/>
                  </a:lnTo>
                  <a:lnTo>
                    <a:pt x="126778" y="142547"/>
                  </a:lnTo>
                  <a:lnTo>
                    <a:pt x="172578" y="139622"/>
                  </a:lnTo>
                  <a:lnTo>
                    <a:pt x="225632" y="128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29"/>
            <p:cNvSpPr/>
            <p:nvPr>
              <p:custDataLst>
                <p:tags r:id="rId103"/>
              </p:custDataLst>
            </p:nvPr>
          </p:nvSpPr>
          <p:spPr>
            <a:xfrm>
              <a:off x="6795643" y="3181350"/>
              <a:ext cx="183008" cy="12701"/>
            </a:xfrm>
            <a:custGeom>
              <a:avLst/>
              <a:gdLst/>
              <a:ahLst/>
              <a:cxnLst/>
              <a:rect l="0" t="0" r="0" b="0"/>
              <a:pathLst>
                <a:path w="183008" h="12701">
                  <a:moveTo>
                    <a:pt x="11557" y="0"/>
                  </a:moveTo>
                  <a:lnTo>
                    <a:pt x="11557" y="0"/>
                  </a:lnTo>
                  <a:lnTo>
                    <a:pt x="8186" y="3371"/>
                  </a:lnTo>
                  <a:lnTo>
                    <a:pt x="4649" y="5026"/>
                  </a:lnTo>
                  <a:lnTo>
                    <a:pt x="0" y="6089"/>
                  </a:lnTo>
                  <a:lnTo>
                    <a:pt x="40864" y="5629"/>
                  </a:lnTo>
                  <a:lnTo>
                    <a:pt x="76214" y="1982"/>
                  </a:lnTo>
                  <a:lnTo>
                    <a:pt x="120440" y="391"/>
                  </a:lnTo>
                  <a:lnTo>
                    <a:pt x="138266" y="1585"/>
                  </a:lnTo>
                  <a:lnTo>
                    <a:pt x="1830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30"/>
            <p:cNvSpPr/>
            <p:nvPr>
              <p:custDataLst>
                <p:tags r:id="rId104"/>
              </p:custDataLst>
            </p:nvPr>
          </p:nvSpPr>
          <p:spPr>
            <a:xfrm>
              <a:off x="6818933" y="3232150"/>
              <a:ext cx="191468" cy="18896"/>
            </a:xfrm>
            <a:custGeom>
              <a:avLst/>
              <a:gdLst/>
              <a:ahLst/>
              <a:cxnLst/>
              <a:rect l="0" t="0" r="0" b="0"/>
              <a:pathLst>
                <a:path w="191468" h="18896">
                  <a:moveTo>
                    <a:pt x="7317" y="6350"/>
                  </a:moveTo>
                  <a:lnTo>
                    <a:pt x="7317" y="6350"/>
                  </a:lnTo>
                  <a:lnTo>
                    <a:pt x="575" y="13092"/>
                  </a:lnTo>
                  <a:lnTo>
                    <a:pt x="0" y="15078"/>
                  </a:lnTo>
                  <a:lnTo>
                    <a:pt x="1028" y="16402"/>
                  </a:lnTo>
                  <a:lnTo>
                    <a:pt x="3125" y="17285"/>
                  </a:lnTo>
                  <a:lnTo>
                    <a:pt x="49043" y="18895"/>
                  </a:lnTo>
                  <a:lnTo>
                    <a:pt x="96198" y="17148"/>
                  </a:lnTo>
                  <a:lnTo>
                    <a:pt x="136193" y="12136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31"/>
            <p:cNvSpPr/>
            <p:nvPr>
              <p:custDataLst>
                <p:tags r:id="rId105"/>
              </p:custDataLst>
            </p:nvPr>
          </p:nvSpPr>
          <p:spPr>
            <a:xfrm>
              <a:off x="6855734" y="3073400"/>
              <a:ext cx="141967" cy="279401"/>
            </a:xfrm>
            <a:custGeom>
              <a:avLst/>
              <a:gdLst/>
              <a:ahLst/>
              <a:cxnLst/>
              <a:rect l="0" t="0" r="0" b="0"/>
              <a:pathLst>
                <a:path w="141967" h="279401">
                  <a:moveTo>
                    <a:pt x="141966" y="0"/>
                  </a:moveTo>
                  <a:lnTo>
                    <a:pt x="141966" y="0"/>
                  </a:lnTo>
                  <a:lnTo>
                    <a:pt x="135224" y="0"/>
                  </a:lnTo>
                  <a:lnTo>
                    <a:pt x="132532" y="2117"/>
                  </a:lnTo>
                  <a:lnTo>
                    <a:pt x="104699" y="42358"/>
                  </a:lnTo>
                  <a:lnTo>
                    <a:pt x="81398" y="83555"/>
                  </a:lnTo>
                  <a:lnTo>
                    <a:pt x="51972" y="130334"/>
                  </a:lnTo>
                  <a:lnTo>
                    <a:pt x="29223" y="170557"/>
                  </a:lnTo>
                  <a:lnTo>
                    <a:pt x="9316" y="211961"/>
                  </a:lnTo>
                  <a:lnTo>
                    <a:pt x="0" y="249250"/>
                  </a:lnTo>
                  <a:lnTo>
                    <a:pt x="226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32"/>
            <p:cNvSpPr/>
            <p:nvPr>
              <p:custDataLst>
                <p:tags r:id="rId106"/>
              </p:custDataLst>
            </p:nvPr>
          </p:nvSpPr>
          <p:spPr>
            <a:xfrm>
              <a:off x="7158865" y="3125495"/>
              <a:ext cx="175386" cy="197798"/>
            </a:xfrm>
            <a:custGeom>
              <a:avLst/>
              <a:gdLst/>
              <a:ahLst/>
              <a:cxnLst/>
              <a:rect l="0" t="0" r="0" b="0"/>
              <a:pathLst>
                <a:path w="175386" h="197798">
                  <a:moveTo>
                    <a:pt x="105535" y="17755"/>
                  </a:moveTo>
                  <a:lnTo>
                    <a:pt x="105535" y="17755"/>
                  </a:lnTo>
                  <a:lnTo>
                    <a:pt x="102164" y="17755"/>
                  </a:lnTo>
                  <a:lnTo>
                    <a:pt x="88928" y="14097"/>
                  </a:lnTo>
                  <a:lnTo>
                    <a:pt x="78398" y="15659"/>
                  </a:lnTo>
                  <a:lnTo>
                    <a:pt x="68545" y="20586"/>
                  </a:lnTo>
                  <a:lnTo>
                    <a:pt x="42756" y="43658"/>
                  </a:lnTo>
                  <a:lnTo>
                    <a:pt x="28432" y="67531"/>
                  </a:lnTo>
                  <a:lnTo>
                    <a:pt x="8755" y="112870"/>
                  </a:lnTo>
                  <a:lnTo>
                    <a:pt x="0" y="157924"/>
                  </a:lnTo>
                  <a:lnTo>
                    <a:pt x="69" y="173892"/>
                  </a:lnTo>
                  <a:lnTo>
                    <a:pt x="4804" y="188043"/>
                  </a:lnTo>
                  <a:lnTo>
                    <a:pt x="9453" y="192664"/>
                  </a:lnTo>
                  <a:lnTo>
                    <a:pt x="22144" y="197797"/>
                  </a:lnTo>
                  <a:lnTo>
                    <a:pt x="37193" y="196317"/>
                  </a:lnTo>
                  <a:lnTo>
                    <a:pt x="52583" y="190249"/>
                  </a:lnTo>
                  <a:lnTo>
                    <a:pt x="82830" y="166477"/>
                  </a:lnTo>
                  <a:lnTo>
                    <a:pt x="109726" y="133889"/>
                  </a:lnTo>
                  <a:lnTo>
                    <a:pt x="131234" y="89798"/>
                  </a:lnTo>
                  <a:lnTo>
                    <a:pt x="139748" y="48841"/>
                  </a:lnTo>
                  <a:lnTo>
                    <a:pt x="138850" y="29924"/>
                  </a:lnTo>
                  <a:lnTo>
                    <a:pt x="132336" y="13991"/>
                  </a:lnTo>
                  <a:lnTo>
                    <a:pt x="127636" y="6779"/>
                  </a:lnTo>
                  <a:lnTo>
                    <a:pt x="121680" y="2677"/>
                  </a:lnTo>
                  <a:lnTo>
                    <a:pt x="107536" y="0"/>
                  </a:lnTo>
                  <a:lnTo>
                    <a:pt x="93724" y="3043"/>
                  </a:lnTo>
                  <a:lnTo>
                    <a:pt x="80530" y="9805"/>
                  </a:lnTo>
                  <a:lnTo>
                    <a:pt x="63318" y="24101"/>
                  </a:lnTo>
                  <a:lnTo>
                    <a:pt x="58550" y="30689"/>
                  </a:lnTo>
                  <a:lnTo>
                    <a:pt x="52494" y="45106"/>
                  </a:lnTo>
                  <a:lnTo>
                    <a:pt x="52974" y="66154"/>
                  </a:lnTo>
                  <a:lnTo>
                    <a:pt x="57715" y="78306"/>
                  </a:lnTo>
                  <a:lnTo>
                    <a:pt x="60955" y="83522"/>
                  </a:lnTo>
                  <a:lnTo>
                    <a:pt x="73963" y="91200"/>
                  </a:lnTo>
                  <a:lnTo>
                    <a:pt x="103001" y="97607"/>
                  </a:lnTo>
                  <a:lnTo>
                    <a:pt x="143996" y="96401"/>
                  </a:lnTo>
                  <a:lnTo>
                    <a:pt x="175385" y="9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533"/>
            <p:cNvSpPr/>
            <p:nvPr>
              <p:custDataLst>
                <p:tags r:id="rId107"/>
              </p:custDataLst>
            </p:nvPr>
          </p:nvSpPr>
          <p:spPr>
            <a:xfrm>
              <a:off x="7289064" y="3327923"/>
              <a:ext cx="53551" cy="77283"/>
            </a:xfrm>
            <a:custGeom>
              <a:avLst/>
              <a:gdLst/>
              <a:ahLst/>
              <a:cxnLst/>
              <a:rect l="0" t="0" r="0" b="0"/>
              <a:pathLst>
                <a:path w="53551" h="77283">
                  <a:moveTo>
                    <a:pt x="45186" y="12177"/>
                  </a:moveTo>
                  <a:lnTo>
                    <a:pt x="45186" y="12177"/>
                  </a:lnTo>
                  <a:lnTo>
                    <a:pt x="45186" y="0"/>
                  </a:lnTo>
                  <a:lnTo>
                    <a:pt x="15332" y="27248"/>
                  </a:lnTo>
                  <a:lnTo>
                    <a:pt x="2787" y="48000"/>
                  </a:lnTo>
                  <a:lnTo>
                    <a:pt x="0" y="60083"/>
                  </a:lnTo>
                  <a:lnTo>
                    <a:pt x="1114" y="69452"/>
                  </a:lnTo>
                  <a:lnTo>
                    <a:pt x="3961" y="75968"/>
                  </a:lnTo>
                  <a:lnTo>
                    <a:pt x="7119" y="77282"/>
                  </a:lnTo>
                  <a:lnTo>
                    <a:pt x="16273" y="76861"/>
                  </a:lnTo>
                  <a:lnTo>
                    <a:pt x="29956" y="72657"/>
                  </a:lnTo>
                  <a:lnTo>
                    <a:pt x="42947" y="60200"/>
                  </a:lnTo>
                  <a:lnTo>
                    <a:pt x="52362" y="46475"/>
                  </a:lnTo>
                  <a:lnTo>
                    <a:pt x="53550" y="35887"/>
                  </a:lnTo>
                  <a:lnTo>
                    <a:pt x="51536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462"/>
          <p:cNvGrpSpPr/>
          <p:nvPr/>
        </p:nvGrpSpPr>
        <p:grpSpPr>
          <a:xfrm>
            <a:off x="1581150" y="3950583"/>
            <a:ext cx="1377951" cy="507118"/>
            <a:chOff x="1581150" y="3950583"/>
            <a:chExt cx="1377951" cy="507118"/>
          </a:xfrm>
        </p:grpSpPr>
        <p:sp>
          <p:nvSpPr>
            <p:cNvPr id="97" name="SMARTInkShape-2534"/>
            <p:cNvSpPr/>
            <p:nvPr>
              <p:custDataLst>
                <p:tags r:id="rId87"/>
              </p:custDataLst>
            </p:nvPr>
          </p:nvSpPr>
          <p:spPr>
            <a:xfrm>
              <a:off x="1689909" y="3972482"/>
              <a:ext cx="79283" cy="291049"/>
            </a:xfrm>
            <a:custGeom>
              <a:avLst/>
              <a:gdLst/>
              <a:ahLst/>
              <a:cxnLst/>
              <a:rect l="0" t="0" r="0" b="0"/>
              <a:pathLst>
                <a:path w="79283" h="291049">
                  <a:moveTo>
                    <a:pt x="56341" y="34368"/>
                  </a:moveTo>
                  <a:lnTo>
                    <a:pt x="56341" y="34368"/>
                  </a:lnTo>
                  <a:lnTo>
                    <a:pt x="56341" y="7886"/>
                  </a:lnTo>
                  <a:lnTo>
                    <a:pt x="54460" y="3078"/>
                  </a:lnTo>
                  <a:lnTo>
                    <a:pt x="52970" y="808"/>
                  </a:lnTo>
                  <a:lnTo>
                    <a:pt x="49860" y="0"/>
                  </a:lnTo>
                  <a:lnTo>
                    <a:pt x="40761" y="984"/>
                  </a:lnTo>
                  <a:lnTo>
                    <a:pt x="33424" y="3773"/>
                  </a:lnTo>
                  <a:lnTo>
                    <a:pt x="16223" y="18055"/>
                  </a:lnTo>
                  <a:lnTo>
                    <a:pt x="5335" y="38550"/>
                  </a:lnTo>
                  <a:lnTo>
                    <a:pt x="0" y="84116"/>
                  </a:lnTo>
                  <a:lnTo>
                    <a:pt x="962" y="101634"/>
                  </a:lnTo>
                  <a:lnTo>
                    <a:pt x="14958" y="139638"/>
                  </a:lnTo>
                  <a:lnTo>
                    <a:pt x="37897" y="180751"/>
                  </a:lnTo>
                  <a:lnTo>
                    <a:pt x="65184" y="225118"/>
                  </a:lnTo>
                  <a:lnTo>
                    <a:pt x="79282" y="264029"/>
                  </a:lnTo>
                  <a:lnTo>
                    <a:pt x="76885" y="276139"/>
                  </a:lnTo>
                  <a:lnTo>
                    <a:pt x="74270" y="282332"/>
                  </a:lnTo>
                  <a:lnTo>
                    <a:pt x="71116" y="286460"/>
                  </a:lnTo>
                  <a:lnTo>
                    <a:pt x="63848" y="291048"/>
                  </a:lnTo>
                  <a:lnTo>
                    <a:pt x="59229" y="290860"/>
                  </a:lnTo>
                  <a:lnTo>
                    <a:pt x="48452" y="286888"/>
                  </a:lnTo>
                  <a:lnTo>
                    <a:pt x="40370" y="276657"/>
                  </a:lnTo>
                  <a:lnTo>
                    <a:pt x="30941" y="24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35"/>
            <p:cNvSpPr/>
            <p:nvPr>
              <p:custDataLst>
                <p:tags r:id="rId88"/>
              </p:custDataLst>
            </p:nvPr>
          </p:nvSpPr>
          <p:spPr>
            <a:xfrm>
              <a:off x="2343150" y="4076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36"/>
            <p:cNvSpPr/>
            <p:nvPr>
              <p:custDataLst>
                <p:tags r:id="rId89"/>
              </p:custDataLst>
            </p:nvPr>
          </p:nvSpPr>
          <p:spPr>
            <a:xfrm>
              <a:off x="2001777" y="3982124"/>
              <a:ext cx="246124" cy="247822"/>
            </a:xfrm>
            <a:custGeom>
              <a:avLst/>
              <a:gdLst/>
              <a:ahLst/>
              <a:cxnLst/>
              <a:rect l="0" t="0" r="0" b="0"/>
              <a:pathLst>
                <a:path w="246124" h="247822">
                  <a:moveTo>
                    <a:pt x="93723" y="145376"/>
                  </a:moveTo>
                  <a:lnTo>
                    <a:pt x="93723" y="145376"/>
                  </a:lnTo>
                  <a:lnTo>
                    <a:pt x="90352" y="142005"/>
                  </a:lnTo>
                  <a:lnTo>
                    <a:pt x="78143" y="136538"/>
                  </a:lnTo>
                  <a:lnTo>
                    <a:pt x="61120" y="133820"/>
                  </a:lnTo>
                  <a:lnTo>
                    <a:pt x="46041" y="136386"/>
                  </a:lnTo>
                  <a:lnTo>
                    <a:pt x="25894" y="148356"/>
                  </a:lnTo>
                  <a:lnTo>
                    <a:pt x="12164" y="161938"/>
                  </a:lnTo>
                  <a:lnTo>
                    <a:pt x="3627" y="178271"/>
                  </a:lnTo>
                  <a:lnTo>
                    <a:pt x="0" y="203257"/>
                  </a:lnTo>
                  <a:lnTo>
                    <a:pt x="2915" y="217197"/>
                  </a:lnTo>
                  <a:lnTo>
                    <a:pt x="5667" y="222890"/>
                  </a:lnTo>
                  <a:lnTo>
                    <a:pt x="16252" y="231097"/>
                  </a:lnTo>
                  <a:lnTo>
                    <a:pt x="23026" y="234273"/>
                  </a:lnTo>
                  <a:lnTo>
                    <a:pt x="36196" y="235921"/>
                  </a:lnTo>
                  <a:lnTo>
                    <a:pt x="48400" y="233596"/>
                  </a:lnTo>
                  <a:lnTo>
                    <a:pt x="58527" y="227859"/>
                  </a:lnTo>
                  <a:lnTo>
                    <a:pt x="75533" y="209953"/>
                  </a:lnTo>
                  <a:lnTo>
                    <a:pt x="82111" y="198536"/>
                  </a:lnTo>
                  <a:lnTo>
                    <a:pt x="92532" y="173423"/>
                  </a:lnTo>
                  <a:lnTo>
                    <a:pt x="89999" y="178302"/>
                  </a:lnTo>
                  <a:lnTo>
                    <a:pt x="88151" y="195427"/>
                  </a:lnTo>
                  <a:lnTo>
                    <a:pt x="92909" y="236306"/>
                  </a:lnTo>
                  <a:lnTo>
                    <a:pt x="95297" y="240568"/>
                  </a:lnTo>
                  <a:lnTo>
                    <a:pt x="103594" y="247185"/>
                  </a:lnTo>
                  <a:lnTo>
                    <a:pt x="108065" y="247821"/>
                  </a:lnTo>
                  <a:lnTo>
                    <a:pt x="116795" y="244765"/>
                  </a:lnTo>
                  <a:lnTo>
                    <a:pt x="133015" y="231739"/>
                  </a:lnTo>
                  <a:lnTo>
                    <a:pt x="159093" y="189211"/>
                  </a:lnTo>
                  <a:lnTo>
                    <a:pt x="177286" y="144955"/>
                  </a:lnTo>
                  <a:lnTo>
                    <a:pt x="189273" y="107151"/>
                  </a:lnTo>
                  <a:lnTo>
                    <a:pt x="202594" y="66565"/>
                  </a:lnTo>
                  <a:lnTo>
                    <a:pt x="219242" y="21517"/>
                  </a:lnTo>
                  <a:lnTo>
                    <a:pt x="225526" y="338"/>
                  </a:lnTo>
                  <a:lnTo>
                    <a:pt x="225336" y="0"/>
                  </a:lnTo>
                  <a:lnTo>
                    <a:pt x="207423" y="41109"/>
                  </a:lnTo>
                  <a:lnTo>
                    <a:pt x="197922" y="83309"/>
                  </a:lnTo>
                  <a:lnTo>
                    <a:pt x="192465" y="126138"/>
                  </a:lnTo>
                  <a:lnTo>
                    <a:pt x="190008" y="167741"/>
                  </a:lnTo>
                  <a:lnTo>
                    <a:pt x="192651" y="197864"/>
                  </a:lnTo>
                  <a:lnTo>
                    <a:pt x="197898" y="211272"/>
                  </a:lnTo>
                  <a:lnTo>
                    <a:pt x="201273" y="216824"/>
                  </a:lnTo>
                  <a:lnTo>
                    <a:pt x="208786" y="222991"/>
                  </a:lnTo>
                  <a:lnTo>
                    <a:pt x="212765" y="224637"/>
                  </a:lnTo>
                  <a:lnTo>
                    <a:pt x="217534" y="223616"/>
                  </a:lnTo>
                  <a:lnTo>
                    <a:pt x="228478" y="216838"/>
                  </a:lnTo>
                  <a:lnTo>
                    <a:pt x="246123" y="19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37"/>
            <p:cNvSpPr/>
            <p:nvPr>
              <p:custDataLst>
                <p:tags r:id="rId90"/>
              </p:custDataLst>
            </p:nvPr>
          </p:nvSpPr>
          <p:spPr>
            <a:xfrm>
              <a:off x="2343150" y="4114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467" y="2314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538"/>
            <p:cNvSpPr/>
            <p:nvPr>
              <p:custDataLst>
                <p:tags r:id="rId91"/>
              </p:custDataLst>
            </p:nvPr>
          </p:nvSpPr>
          <p:spPr>
            <a:xfrm>
              <a:off x="2175202" y="4076700"/>
              <a:ext cx="98099" cy="25401"/>
            </a:xfrm>
            <a:custGeom>
              <a:avLst/>
              <a:gdLst/>
              <a:ahLst/>
              <a:cxnLst/>
              <a:rect l="0" t="0" r="0" b="0"/>
              <a:pathLst>
                <a:path w="98099" h="25401">
                  <a:moveTo>
                    <a:pt x="15548" y="25400"/>
                  </a:moveTo>
                  <a:lnTo>
                    <a:pt x="15548" y="25400"/>
                  </a:lnTo>
                  <a:lnTo>
                    <a:pt x="4613" y="25400"/>
                  </a:lnTo>
                  <a:lnTo>
                    <a:pt x="0" y="22029"/>
                  </a:lnTo>
                  <a:lnTo>
                    <a:pt x="1655" y="20331"/>
                  </a:lnTo>
                  <a:lnTo>
                    <a:pt x="37780" y="8393"/>
                  </a:lnTo>
                  <a:lnTo>
                    <a:pt x="98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539"/>
            <p:cNvSpPr/>
            <p:nvPr>
              <p:custDataLst>
                <p:tags r:id="rId92"/>
              </p:custDataLst>
            </p:nvPr>
          </p:nvSpPr>
          <p:spPr>
            <a:xfrm>
              <a:off x="1865864" y="4133850"/>
              <a:ext cx="83587" cy="12701"/>
            </a:xfrm>
            <a:custGeom>
              <a:avLst/>
              <a:gdLst/>
              <a:ahLst/>
              <a:cxnLst/>
              <a:rect l="0" t="0" r="0" b="0"/>
              <a:pathLst>
                <a:path w="83587" h="12701">
                  <a:moveTo>
                    <a:pt x="20086" y="12700"/>
                  </a:moveTo>
                  <a:lnTo>
                    <a:pt x="20086" y="12700"/>
                  </a:lnTo>
                  <a:lnTo>
                    <a:pt x="0" y="12700"/>
                  </a:lnTo>
                  <a:lnTo>
                    <a:pt x="345" y="12700"/>
                  </a:lnTo>
                  <a:lnTo>
                    <a:pt x="32136" y="3862"/>
                  </a:lnTo>
                  <a:lnTo>
                    <a:pt x="83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40"/>
            <p:cNvSpPr/>
            <p:nvPr>
              <p:custDataLst>
                <p:tags r:id="rId93"/>
              </p:custDataLst>
            </p:nvPr>
          </p:nvSpPr>
          <p:spPr>
            <a:xfrm>
              <a:off x="1892373" y="3972612"/>
              <a:ext cx="57078" cy="270045"/>
            </a:xfrm>
            <a:custGeom>
              <a:avLst/>
              <a:gdLst/>
              <a:ahLst/>
              <a:cxnLst/>
              <a:rect l="0" t="0" r="0" b="0"/>
              <a:pathLst>
                <a:path w="57078" h="270045">
                  <a:moveTo>
                    <a:pt x="31677" y="8838"/>
                  </a:moveTo>
                  <a:lnTo>
                    <a:pt x="31677" y="8838"/>
                  </a:lnTo>
                  <a:lnTo>
                    <a:pt x="31677" y="5467"/>
                  </a:lnTo>
                  <a:lnTo>
                    <a:pt x="29795" y="1930"/>
                  </a:lnTo>
                  <a:lnTo>
                    <a:pt x="28306" y="0"/>
                  </a:lnTo>
                  <a:lnTo>
                    <a:pt x="26607" y="123"/>
                  </a:lnTo>
                  <a:lnTo>
                    <a:pt x="22839" y="4024"/>
                  </a:lnTo>
                  <a:lnTo>
                    <a:pt x="10478" y="38301"/>
                  </a:lnTo>
                  <a:lnTo>
                    <a:pt x="2743" y="78628"/>
                  </a:lnTo>
                  <a:lnTo>
                    <a:pt x="298" y="126057"/>
                  </a:lnTo>
                  <a:lnTo>
                    <a:pt x="0" y="165787"/>
                  </a:lnTo>
                  <a:lnTo>
                    <a:pt x="1360" y="201391"/>
                  </a:lnTo>
                  <a:lnTo>
                    <a:pt x="11865" y="247904"/>
                  </a:lnTo>
                  <a:lnTo>
                    <a:pt x="14235" y="254999"/>
                  </a:lnTo>
                  <a:lnTo>
                    <a:pt x="22514" y="264763"/>
                  </a:lnTo>
                  <a:lnTo>
                    <a:pt x="27685" y="268355"/>
                  </a:lnTo>
                  <a:lnTo>
                    <a:pt x="32543" y="270044"/>
                  </a:lnTo>
                  <a:lnTo>
                    <a:pt x="41704" y="270039"/>
                  </a:lnTo>
                  <a:lnTo>
                    <a:pt x="57077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41"/>
            <p:cNvSpPr/>
            <p:nvPr>
              <p:custDataLst>
                <p:tags r:id="rId94"/>
              </p:custDataLst>
            </p:nvPr>
          </p:nvSpPr>
          <p:spPr>
            <a:xfrm>
              <a:off x="2435997" y="4065643"/>
              <a:ext cx="56362" cy="133625"/>
            </a:xfrm>
            <a:custGeom>
              <a:avLst/>
              <a:gdLst/>
              <a:ahLst/>
              <a:cxnLst/>
              <a:rect l="0" t="0" r="0" b="0"/>
              <a:pathLst>
                <a:path w="56362" h="133625">
                  <a:moveTo>
                    <a:pt x="53203" y="17407"/>
                  </a:moveTo>
                  <a:lnTo>
                    <a:pt x="53203" y="17407"/>
                  </a:lnTo>
                  <a:lnTo>
                    <a:pt x="44365" y="3102"/>
                  </a:lnTo>
                  <a:lnTo>
                    <a:pt x="36575" y="466"/>
                  </a:lnTo>
                  <a:lnTo>
                    <a:pt x="26763" y="0"/>
                  </a:lnTo>
                  <a:lnTo>
                    <a:pt x="17698" y="2144"/>
                  </a:lnTo>
                  <a:lnTo>
                    <a:pt x="10847" y="7331"/>
                  </a:lnTo>
                  <a:lnTo>
                    <a:pt x="5450" y="15045"/>
                  </a:lnTo>
                  <a:lnTo>
                    <a:pt x="700" y="25530"/>
                  </a:lnTo>
                  <a:lnTo>
                    <a:pt x="0" y="37245"/>
                  </a:lnTo>
                  <a:lnTo>
                    <a:pt x="2746" y="48801"/>
                  </a:lnTo>
                  <a:lnTo>
                    <a:pt x="12931" y="63946"/>
                  </a:lnTo>
                  <a:lnTo>
                    <a:pt x="31215" y="87670"/>
                  </a:lnTo>
                  <a:lnTo>
                    <a:pt x="38492" y="99435"/>
                  </a:lnTo>
                  <a:lnTo>
                    <a:pt x="52372" y="113992"/>
                  </a:lnTo>
                  <a:lnTo>
                    <a:pt x="56361" y="122893"/>
                  </a:lnTo>
                  <a:lnTo>
                    <a:pt x="56014" y="126536"/>
                  </a:lnTo>
                  <a:lnTo>
                    <a:pt x="54372" y="129671"/>
                  </a:lnTo>
                  <a:lnTo>
                    <a:pt x="51865" y="132466"/>
                  </a:lnTo>
                  <a:lnTo>
                    <a:pt x="48078" y="133624"/>
                  </a:lnTo>
                  <a:lnTo>
                    <a:pt x="38225" y="133029"/>
                  </a:lnTo>
                  <a:lnTo>
                    <a:pt x="15103" y="12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42"/>
            <p:cNvSpPr/>
            <p:nvPr>
              <p:custDataLst>
                <p:tags r:id="rId95"/>
              </p:custDataLst>
            </p:nvPr>
          </p:nvSpPr>
          <p:spPr>
            <a:xfrm>
              <a:off x="2617048" y="3950583"/>
              <a:ext cx="56303" cy="277917"/>
            </a:xfrm>
            <a:custGeom>
              <a:avLst/>
              <a:gdLst/>
              <a:ahLst/>
              <a:cxnLst/>
              <a:rect l="0" t="0" r="0" b="0"/>
              <a:pathLst>
                <a:path w="56303" h="277917">
                  <a:moveTo>
                    <a:pt x="43602" y="5467"/>
                  </a:moveTo>
                  <a:lnTo>
                    <a:pt x="43602" y="5467"/>
                  </a:lnTo>
                  <a:lnTo>
                    <a:pt x="43602" y="0"/>
                  </a:lnTo>
                  <a:lnTo>
                    <a:pt x="42191" y="26619"/>
                  </a:lnTo>
                  <a:lnTo>
                    <a:pt x="32667" y="72667"/>
                  </a:lnTo>
                  <a:lnTo>
                    <a:pt x="21817" y="118355"/>
                  </a:lnTo>
                  <a:lnTo>
                    <a:pt x="12148" y="160515"/>
                  </a:lnTo>
                  <a:lnTo>
                    <a:pt x="3444" y="202448"/>
                  </a:lnTo>
                  <a:lnTo>
                    <a:pt x="0" y="242272"/>
                  </a:lnTo>
                  <a:lnTo>
                    <a:pt x="814" y="267229"/>
                  </a:lnTo>
                  <a:lnTo>
                    <a:pt x="6005" y="276557"/>
                  </a:lnTo>
                  <a:lnTo>
                    <a:pt x="10777" y="277916"/>
                  </a:lnTo>
                  <a:lnTo>
                    <a:pt x="23604" y="275663"/>
                  </a:lnTo>
                  <a:lnTo>
                    <a:pt x="34949" y="266195"/>
                  </a:lnTo>
                  <a:lnTo>
                    <a:pt x="5630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43"/>
            <p:cNvSpPr/>
            <p:nvPr>
              <p:custDataLst>
                <p:tags r:id="rId96"/>
              </p:custDataLst>
            </p:nvPr>
          </p:nvSpPr>
          <p:spPr>
            <a:xfrm>
              <a:off x="2591010" y="4089400"/>
              <a:ext cx="95041" cy="12178"/>
            </a:xfrm>
            <a:custGeom>
              <a:avLst/>
              <a:gdLst/>
              <a:ahLst/>
              <a:cxnLst/>
              <a:rect l="0" t="0" r="0" b="0"/>
              <a:pathLst>
                <a:path w="95041" h="12178">
                  <a:moveTo>
                    <a:pt x="18840" y="0"/>
                  </a:moveTo>
                  <a:lnTo>
                    <a:pt x="18840" y="0"/>
                  </a:lnTo>
                  <a:lnTo>
                    <a:pt x="12098" y="0"/>
                  </a:lnTo>
                  <a:lnTo>
                    <a:pt x="5025" y="3763"/>
                  </a:lnTo>
                  <a:lnTo>
                    <a:pt x="1163" y="6742"/>
                  </a:lnTo>
                  <a:lnTo>
                    <a:pt x="0" y="8728"/>
                  </a:lnTo>
                  <a:lnTo>
                    <a:pt x="635" y="10052"/>
                  </a:lnTo>
                  <a:lnTo>
                    <a:pt x="2470" y="10935"/>
                  </a:lnTo>
                  <a:lnTo>
                    <a:pt x="11794" y="12177"/>
                  </a:lnTo>
                  <a:lnTo>
                    <a:pt x="9504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44"/>
            <p:cNvSpPr/>
            <p:nvPr>
              <p:custDataLst>
                <p:tags r:id="rId97"/>
              </p:custDataLst>
            </p:nvPr>
          </p:nvSpPr>
          <p:spPr>
            <a:xfrm>
              <a:off x="2746179" y="4108450"/>
              <a:ext cx="3372" cy="88901"/>
            </a:xfrm>
            <a:custGeom>
              <a:avLst/>
              <a:gdLst/>
              <a:ahLst/>
              <a:cxnLst/>
              <a:rect l="0" t="0" r="0" b="0"/>
              <a:pathLst>
                <a:path w="3372" h="88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750" y="54272"/>
                  </a:lnTo>
                  <a:lnTo>
                    <a:pt x="337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45"/>
            <p:cNvSpPr/>
            <p:nvPr>
              <p:custDataLst>
                <p:tags r:id="rId98"/>
              </p:custDataLst>
            </p:nvPr>
          </p:nvSpPr>
          <p:spPr>
            <a:xfrm>
              <a:off x="2336800" y="399108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4364" y="0"/>
                  </a:lnTo>
                  <a:lnTo>
                    <a:pt x="5026" y="318"/>
                  </a:lnTo>
                  <a:lnTo>
                    <a:pt x="63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46"/>
            <p:cNvSpPr/>
            <p:nvPr>
              <p:custDataLst>
                <p:tags r:id="rId99"/>
              </p:custDataLst>
            </p:nvPr>
          </p:nvSpPr>
          <p:spPr>
            <a:xfrm>
              <a:off x="2860464" y="4087251"/>
              <a:ext cx="98637" cy="114381"/>
            </a:xfrm>
            <a:custGeom>
              <a:avLst/>
              <a:gdLst/>
              <a:ahLst/>
              <a:cxnLst/>
              <a:rect l="0" t="0" r="0" b="0"/>
              <a:pathLst>
                <a:path w="98637" h="114381">
                  <a:moveTo>
                    <a:pt x="54186" y="21199"/>
                  </a:moveTo>
                  <a:lnTo>
                    <a:pt x="54186" y="21199"/>
                  </a:lnTo>
                  <a:lnTo>
                    <a:pt x="64311" y="10368"/>
                  </a:lnTo>
                  <a:lnTo>
                    <a:pt x="65741" y="6272"/>
                  </a:lnTo>
                  <a:lnTo>
                    <a:pt x="65417" y="4192"/>
                  </a:lnTo>
                  <a:lnTo>
                    <a:pt x="63176" y="0"/>
                  </a:lnTo>
                  <a:lnTo>
                    <a:pt x="60179" y="10"/>
                  </a:lnTo>
                  <a:lnTo>
                    <a:pt x="47260" y="6062"/>
                  </a:lnTo>
                  <a:lnTo>
                    <a:pt x="23388" y="27036"/>
                  </a:lnTo>
                  <a:lnTo>
                    <a:pt x="7039" y="53189"/>
                  </a:lnTo>
                  <a:lnTo>
                    <a:pt x="0" y="76539"/>
                  </a:lnTo>
                  <a:lnTo>
                    <a:pt x="1834" y="83492"/>
                  </a:lnTo>
                  <a:lnTo>
                    <a:pt x="11398" y="96862"/>
                  </a:lnTo>
                  <a:lnTo>
                    <a:pt x="25056" y="106097"/>
                  </a:lnTo>
                  <a:lnTo>
                    <a:pt x="41239" y="111848"/>
                  </a:lnTo>
                  <a:lnTo>
                    <a:pt x="68773" y="114380"/>
                  </a:lnTo>
                  <a:lnTo>
                    <a:pt x="98636" y="11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47"/>
            <p:cNvSpPr/>
            <p:nvPr>
              <p:custDataLst>
                <p:tags r:id="rId100"/>
              </p:custDataLst>
            </p:nvPr>
          </p:nvSpPr>
          <p:spPr>
            <a:xfrm>
              <a:off x="2768600" y="3984429"/>
              <a:ext cx="6351" cy="35122"/>
            </a:xfrm>
            <a:custGeom>
              <a:avLst/>
              <a:gdLst/>
              <a:ahLst/>
              <a:cxnLst/>
              <a:rect l="0" t="0" r="0" b="0"/>
              <a:pathLst>
                <a:path w="6351" h="3512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1986" y="418"/>
                  </a:lnTo>
                  <a:lnTo>
                    <a:pt x="883" y="4646"/>
                  </a:lnTo>
                  <a:lnTo>
                    <a:pt x="0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48"/>
            <p:cNvSpPr/>
            <p:nvPr>
              <p:custDataLst>
                <p:tags r:id="rId101"/>
              </p:custDataLst>
            </p:nvPr>
          </p:nvSpPr>
          <p:spPr>
            <a:xfrm>
              <a:off x="1581150" y="4387850"/>
              <a:ext cx="1178556" cy="69851"/>
            </a:xfrm>
            <a:custGeom>
              <a:avLst/>
              <a:gdLst/>
              <a:ahLst/>
              <a:cxnLst/>
              <a:rect l="0" t="0" r="0" b="0"/>
              <a:pathLst>
                <a:path w="1178556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9850"/>
                  </a:lnTo>
                  <a:lnTo>
                    <a:pt x="4364" y="69144"/>
                  </a:lnTo>
                  <a:lnTo>
                    <a:pt x="5026" y="67968"/>
                  </a:lnTo>
                  <a:lnTo>
                    <a:pt x="5467" y="66479"/>
                  </a:lnTo>
                  <a:lnTo>
                    <a:pt x="7173" y="65486"/>
                  </a:lnTo>
                  <a:lnTo>
                    <a:pt x="23949" y="63761"/>
                  </a:lnTo>
                  <a:lnTo>
                    <a:pt x="56406" y="63577"/>
                  </a:lnTo>
                  <a:lnTo>
                    <a:pt x="89745" y="61652"/>
                  </a:lnTo>
                  <a:lnTo>
                    <a:pt x="125259" y="58445"/>
                  </a:lnTo>
                  <a:lnTo>
                    <a:pt x="169758" y="52673"/>
                  </a:lnTo>
                  <a:lnTo>
                    <a:pt x="214615" y="47200"/>
                  </a:lnTo>
                  <a:lnTo>
                    <a:pt x="246843" y="45672"/>
                  </a:lnTo>
                  <a:lnTo>
                    <a:pt x="281864" y="43111"/>
                  </a:lnTo>
                  <a:lnTo>
                    <a:pt x="318595" y="40327"/>
                  </a:lnTo>
                  <a:lnTo>
                    <a:pt x="356087" y="39089"/>
                  </a:lnTo>
                  <a:lnTo>
                    <a:pt x="395798" y="36658"/>
                  </a:lnTo>
                  <a:lnTo>
                    <a:pt x="437671" y="33225"/>
                  </a:lnTo>
                  <a:lnTo>
                    <a:pt x="482152" y="29348"/>
                  </a:lnTo>
                  <a:lnTo>
                    <a:pt x="527792" y="27155"/>
                  </a:lnTo>
                  <a:lnTo>
                    <a:pt x="573946" y="26180"/>
                  </a:lnTo>
                  <a:lnTo>
                    <a:pt x="620330" y="25746"/>
                  </a:lnTo>
                  <a:lnTo>
                    <a:pt x="666815" y="23673"/>
                  </a:lnTo>
                  <a:lnTo>
                    <a:pt x="713345" y="21104"/>
                  </a:lnTo>
                  <a:lnTo>
                    <a:pt x="759896" y="19963"/>
                  </a:lnTo>
                  <a:lnTo>
                    <a:pt x="804574" y="21337"/>
                  </a:lnTo>
                  <a:lnTo>
                    <a:pt x="847244" y="23594"/>
                  </a:lnTo>
                  <a:lnTo>
                    <a:pt x="887375" y="24597"/>
                  </a:lnTo>
                  <a:lnTo>
                    <a:pt x="924496" y="25043"/>
                  </a:lnTo>
                  <a:lnTo>
                    <a:pt x="959104" y="25241"/>
                  </a:lnTo>
                  <a:lnTo>
                    <a:pt x="990948" y="25329"/>
                  </a:lnTo>
                  <a:lnTo>
                    <a:pt x="1027208" y="25369"/>
                  </a:lnTo>
                  <a:lnTo>
                    <a:pt x="1062609" y="25386"/>
                  </a:lnTo>
                  <a:lnTo>
                    <a:pt x="1110213" y="25397"/>
                  </a:lnTo>
                  <a:lnTo>
                    <a:pt x="1153378" y="22029"/>
                  </a:lnTo>
                  <a:lnTo>
                    <a:pt x="1178341" y="19311"/>
                  </a:lnTo>
                  <a:lnTo>
                    <a:pt x="1178555" y="17813"/>
                  </a:lnTo>
                  <a:lnTo>
                    <a:pt x="1176911" y="12385"/>
                  </a:lnTo>
                  <a:lnTo>
                    <a:pt x="1168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63"/>
          <p:cNvGrpSpPr/>
          <p:nvPr/>
        </p:nvGrpSpPr>
        <p:grpSpPr>
          <a:xfrm>
            <a:off x="3200400" y="4095750"/>
            <a:ext cx="31751" cy="146051"/>
            <a:chOff x="3200400" y="4095750"/>
            <a:chExt cx="31751" cy="146051"/>
          </a:xfrm>
        </p:grpSpPr>
        <p:sp>
          <p:nvSpPr>
            <p:cNvPr id="113" name="SMARTInkShape-2549"/>
            <p:cNvSpPr/>
            <p:nvPr>
              <p:custDataLst>
                <p:tags r:id="rId85"/>
              </p:custDataLst>
            </p:nvPr>
          </p:nvSpPr>
          <p:spPr>
            <a:xfrm>
              <a:off x="3232150" y="4235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50"/>
            <p:cNvSpPr/>
            <p:nvPr>
              <p:custDataLst>
                <p:tags r:id="rId86"/>
              </p:custDataLst>
            </p:nvPr>
          </p:nvSpPr>
          <p:spPr>
            <a:xfrm>
              <a:off x="3200400" y="40957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5287" y="6742"/>
                  </a:lnTo>
                  <a:lnTo>
                    <a:pt x="12308" y="1013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64"/>
          <p:cNvGrpSpPr/>
          <p:nvPr/>
        </p:nvGrpSpPr>
        <p:grpSpPr>
          <a:xfrm>
            <a:off x="4066356" y="4127522"/>
            <a:ext cx="619945" cy="221084"/>
            <a:chOff x="4066356" y="4127522"/>
            <a:chExt cx="619945" cy="221084"/>
          </a:xfrm>
        </p:grpSpPr>
        <p:sp>
          <p:nvSpPr>
            <p:cNvPr id="116" name="SMARTInkShape-2551"/>
            <p:cNvSpPr/>
            <p:nvPr>
              <p:custDataLst>
                <p:tags r:id="rId82"/>
              </p:custDataLst>
            </p:nvPr>
          </p:nvSpPr>
          <p:spPr>
            <a:xfrm>
              <a:off x="4066356" y="4127522"/>
              <a:ext cx="202094" cy="218106"/>
            </a:xfrm>
            <a:custGeom>
              <a:avLst/>
              <a:gdLst/>
              <a:ahLst/>
              <a:cxnLst/>
              <a:rect l="0" t="0" r="0" b="0"/>
              <a:pathLst>
                <a:path w="202094" h="218106">
                  <a:moveTo>
                    <a:pt x="29394" y="6328"/>
                  </a:moveTo>
                  <a:lnTo>
                    <a:pt x="29394" y="6328"/>
                  </a:lnTo>
                  <a:lnTo>
                    <a:pt x="29394" y="0"/>
                  </a:lnTo>
                  <a:lnTo>
                    <a:pt x="28688" y="10827"/>
                  </a:lnTo>
                  <a:lnTo>
                    <a:pt x="17857" y="50598"/>
                  </a:lnTo>
                  <a:lnTo>
                    <a:pt x="6098" y="93253"/>
                  </a:lnTo>
                  <a:lnTo>
                    <a:pt x="45" y="131788"/>
                  </a:lnTo>
                  <a:lnTo>
                    <a:pt x="0" y="177970"/>
                  </a:lnTo>
                  <a:lnTo>
                    <a:pt x="3630" y="194091"/>
                  </a:lnTo>
                  <a:lnTo>
                    <a:pt x="9947" y="208312"/>
                  </a:lnTo>
                  <a:lnTo>
                    <a:pt x="14312" y="212950"/>
                  </a:lnTo>
                  <a:lnTo>
                    <a:pt x="24808" y="218105"/>
                  </a:lnTo>
                  <a:lnTo>
                    <a:pt x="30570" y="218068"/>
                  </a:lnTo>
                  <a:lnTo>
                    <a:pt x="42616" y="214264"/>
                  </a:lnTo>
                  <a:lnTo>
                    <a:pt x="53145" y="205989"/>
                  </a:lnTo>
                  <a:lnTo>
                    <a:pt x="80959" y="168242"/>
                  </a:lnTo>
                  <a:lnTo>
                    <a:pt x="86146" y="156243"/>
                  </a:lnTo>
                  <a:lnTo>
                    <a:pt x="87690" y="154955"/>
                  </a:lnTo>
                  <a:lnTo>
                    <a:pt x="89425" y="154096"/>
                  </a:lnTo>
                  <a:lnTo>
                    <a:pt x="90581" y="155640"/>
                  </a:lnTo>
                  <a:lnTo>
                    <a:pt x="96200" y="173326"/>
                  </a:lnTo>
                  <a:lnTo>
                    <a:pt x="107109" y="193832"/>
                  </a:lnTo>
                  <a:lnTo>
                    <a:pt x="117321" y="200906"/>
                  </a:lnTo>
                  <a:lnTo>
                    <a:pt x="129856" y="204990"/>
                  </a:lnTo>
                  <a:lnTo>
                    <a:pt x="140131" y="204454"/>
                  </a:lnTo>
                  <a:lnTo>
                    <a:pt x="157220" y="196814"/>
                  </a:lnTo>
                  <a:lnTo>
                    <a:pt x="175689" y="175500"/>
                  </a:lnTo>
                  <a:lnTo>
                    <a:pt x="191196" y="150213"/>
                  </a:lnTo>
                  <a:lnTo>
                    <a:pt x="201356" y="114734"/>
                  </a:lnTo>
                  <a:lnTo>
                    <a:pt x="202093" y="79684"/>
                  </a:lnTo>
                  <a:lnTo>
                    <a:pt x="197843" y="57069"/>
                  </a:lnTo>
                  <a:lnTo>
                    <a:pt x="188744" y="41431"/>
                  </a:lnTo>
                  <a:lnTo>
                    <a:pt x="180482" y="31232"/>
                  </a:lnTo>
                  <a:lnTo>
                    <a:pt x="178097" y="30692"/>
                  </a:lnTo>
                  <a:lnTo>
                    <a:pt x="169094" y="38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52"/>
            <p:cNvSpPr/>
            <p:nvPr>
              <p:custDataLst>
                <p:tags r:id="rId83"/>
              </p:custDataLst>
            </p:nvPr>
          </p:nvSpPr>
          <p:spPr>
            <a:xfrm>
              <a:off x="4540511" y="4229100"/>
              <a:ext cx="133090" cy="12701"/>
            </a:xfrm>
            <a:custGeom>
              <a:avLst/>
              <a:gdLst/>
              <a:ahLst/>
              <a:cxnLst/>
              <a:rect l="0" t="0" r="0" b="0"/>
              <a:pathLst>
                <a:path w="133090" h="12701">
                  <a:moveTo>
                    <a:pt x="6089" y="0"/>
                  </a:moveTo>
                  <a:lnTo>
                    <a:pt x="6089" y="0"/>
                  </a:lnTo>
                  <a:lnTo>
                    <a:pt x="622" y="5467"/>
                  </a:lnTo>
                  <a:lnTo>
                    <a:pt x="0" y="9460"/>
                  </a:lnTo>
                  <a:lnTo>
                    <a:pt x="2030" y="10540"/>
                  </a:lnTo>
                  <a:lnTo>
                    <a:pt x="9929" y="11740"/>
                  </a:lnTo>
                  <a:lnTo>
                    <a:pt x="51268" y="7148"/>
                  </a:lnTo>
                  <a:lnTo>
                    <a:pt x="94976" y="7213"/>
                  </a:lnTo>
                  <a:lnTo>
                    <a:pt x="1330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53"/>
            <p:cNvSpPr/>
            <p:nvPr>
              <p:custDataLst>
                <p:tags r:id="rId84"/>
              </p:custDataLst>
            </p:nvPr>
          </p:nvSpPr>
          <p:spPr>
            <a:xfrm>
              <a:off x="4559300" y="4337050"/>
              <a:ext cx="127001" cy="11556"/>
            </a:xfrm>
            <a:custGeom>
              <a:avLst/>
              <a:gdLst/>
              <a:ahLst/>
              <a:cxnLst/>
              <a:rect l="0" t="0" r="0" b="0"/>
              <a:pathLst>
                <a:path w="127001" h="1155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0139" y="10126"/>
                  </a:lnTo>
                  <a:lnTo>
                    <a:pt x="17676" y="11555"/>
                  </a:lnTo>
                  <a:lnTo>
                    <a:pt x="62683" y="75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65"/>
          <p:cNvGrpSpPr/>
          <p:nvPr/>
        </p:nvGrpSpPr>
        <p:grpSpPr>
          <a:xfrm>
            <a:off x="5127429" y="3967434"/>
            <a:ext cx="1072332" cy="1004079"/>
            <a:chOff x="5127429" y="3967434"/>
            <a:chExt cx="1072332" cy="1004079"/>
          </a:xfrm>
        </p:grpSpPr>
        <p:sp>
          <p:nvSpPr>
            <p:cNvPr id="120" name="SMARTInkShape-2554"/>
            <p:cNvSpPr/>
            <p:nvPr>
              <p:custDataLst>
                <p:tags r:id="rId73"/>
              </p:custDataLst>
            </p:nvPr>
          </p:nvSpPr>
          <p:spPr>
            <a:xfrm>
              <a:off x="5209034" y="4151737"/>
              <a:ext cx="175767" cy="229000"/>
            </a:xfrm>
            <a:custGeom>
              <a:avLst/>
              <a:gdLst/>
              <a:ahLst/>
              <a:cxnLst/>
              <a:rect l="0" t="0" r="0" b="0"/>
              <a:pathLst>
                <a:path w="175767" h="229000">
                  <a:moveTo>
                    <a:pt x="99566" y="7513"/>
                  </a:moveTo>
                  <a:lnTo>
                    <a:pt x="99566" y="7513"/>
                  </a:lnTo>
                  <a:lnTo>
                    <a:pt x="105033" y="2046"/>
                  </a:lnTo>
                  <a:lnTo>
                    <a:pt x="104622" y="1751"/>
                  </a:lnTo>
                  <a:lnTo>
                    <a:pt x="102284" y="1425"/>
                  </a:lnTo>
                  <a:lnTo>
                    <a:pt x="93629" y="4612"/>
                  </a:lnTo>
                  <a:lnTo>
                    <a:pt x="60450" y="29054"/>
                  </a:lnTo>
                  <a:lnTo>
                    <a:pt x="48314" y="42486"/>
                  </a:lnTo>
                  <a:lnTo>
                    <a:pt x="23277" y="83723"/>
                  </a:lnTo>
                  <a:lnTo>
                    <a:pt x="4690" y="122677"/>
                  </a:lnTo>
                  <a:lnTo>
                    <a:pt x="0" y="166982"/>
                  </a:lnTo>
                  <a:lnTo>
                    <a:pt x="4135" y="198304"/>
                  </a:lnTo>
                  <a:lnTo>
                    <a:pt x="10350" y="214370"/>
                  </a:lnTo>
                  <a:lnTo>
                    <a:pt x="16100" y="220207"/>
                  </a:lnTo>
                  <a:lnTo>
                    <a:pt x="31896" y="228573"/>
                  </a:lnTo>
                  <a:lnTo>
                    <a:pt x="48794" y="228999"/>
                  </a:lnTo>
                  <a:lnTo>
                    <a:pt x="67123" y="223073"/>
                  </a:lnTo>
                  <a:lnTo>
                    <a:pt x="99126" y="203870"/>
                  </a:lnTo>
                  <a:lnTo>
                    <a:pt x="129974" y="170216"/>
                  </a:lnTo>
                  <a:lnTo>
                    <a:pt x="149709" y="136548"/>
                  </a:lnTo>
                  <a:lnTo>
                    <a:pt x="163354" y="91354"/>
                  </a:lnTo>
                  <a:lnTo>
                    <a:pt x="162054" y="61360"/>
                  </a:lnTo>
                  <a:lnTo>
                    <a:pt x="149330" y="23742"/>
                  </a:lnTo>
                  <a:lnTo>
                    <a:pt x="141439" y="10492"/>
                  </a:lnTo>
                  <a:lnTo>
                    <a:pt x="133228" y="2252"/>
                  </a:lnTo>
                  <a:lnTo>
                    <a:pt x="119231" y="0"/>
                  </a:lnTo>
                  <a:lnTo>
                    <a:pt x="102662" y="2057"/>
                  </a:lnTo>
                  <a:lnTo>
                    <a:pt x="88242" y="7675"/>
                  </a:lnTo>
                  <a:lnTo>
                    <a:pt x="76659" y="18639"/>
                  </a:lnTo>
                  <a:lnTo>
                    <a:pt x="67513" y="33624"/>
                  </a:lnTo>
                  <a:lnTo>
                    <a:pt x="61096" y="52044"/>
                  </a:lnTo>
                  <a:lnTo>
                    <a:pt x="61537" y="68227"/>
                  </a:lnTo>
                  <a:lnTo>
                    <a:pt x="63629" y="75505"/>
                  </a:lnTo>
                  <a:lnTo>
                    <a:pt x="73481" y="87356"/>
                  </a:lnTo>
                  <a:lnTo>
                    <a:pt x="87268" y="95915"/>
                  </a:lnTo>
                  <a:lnTo>
                    <a:pt x="102802" y="99719"/>
                  </a:lnTo>
                  <a:lnTo>
                    <a:pt x="130785" y="98490"/>
                  </a:lnTo>
                  <a:lnTo>
                    <a:pt x="154677" y="90287"/>
                  </a:lnTo>
                  <a:lnTo>
                    <a:pt x="175766" y="71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55"/>
            <p:cNvSpPr/>
            <p:nvPr>
              <p:custDataLst>
                <p:tags r:id="rId74"/>
              </p:custDataLst>
            </p:nvPr>
          </p:nvSpPr>
          <p:spPr>
            <a:xfrm>
              <a:off x="5290886" y="3967434"/>
              <a:ext cx="132015" cy="115617"/>
            </a:xfrm>
            <a:custGeom>
              <a:avLst/>
              <a:gdLst/>
              <a:ahLst/>
              <a:cxnLst/>
              <a:rect l="0" t="0" r="0" b="0"/>
              <a:pathLst>
                <a:path w="132015" h="115617">
                  <a:moveTo>
                    <a:pt x="43114" y="45766"/>
                  </a:moveTo>
                  <a:lnTo>
                    <a:pt x="43114" y="45766"/>
                  </a:lnTo>
                  <a:lnTo>
                    <a:pt x="36372" y="49137"/>
                  </a:lnTo>
                  <a:lnTo>
                    <a:pt x="31181" y="54555"/>
                  </a:lnTo>
                  <a:lnTo>
                    <a:pt x="5426" y="100313"/>
                  </a:lnTo>
                  <a:lnTo>
                    <a:pt x="0" y="107498"/>
                  </a:lnTo>
                  <a:lnTo>
                    <a:pt x="16458" y="91434"/>
                  </a:lnTo>
                  <a:lnTo>
                    <a:pt x="40022" y="49062"/>
                  </a:lnTo>
                  <a:lnTo>
                    <a:pt x="60569" y="11718"/>
                  </a:lnTo>
                  <a:lnTo>
                    <a:pt x="64982" y="5234"/>
                  </a:lnTo>
                  <a:lnTo>
                    <a:pt x="66944" y="0"/>
                  </a:lnTo>
                  <a:lnTo>
                    <a:pt x="68173" y="439"/>
                  </a:lnTo>
                  <a:lnTo>
                    <a:pt x="86199" y="41722"/>
                  </a:lnTo>
                  <a:lnTo>
                    <a:pt x="104875" y="82218"/>
                  </a:lnTo>
                  <a:lnTo>
                    <a:pt x="132014" y="115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56"/>
            <p:cNvSpPr/>
            <p:nvPr>
              <p:custDataLst>
                <p:tags r:id="rId75"/>
              </p:custDataLst>
            </p:nvPr>
          </p:nvSpPr>
          <p:spPr>
            <a:xfrm>
              <a:off x="5594611" y="4337050"/>
              <a:ext cx="158490" cy="19051"/>
            </a:xfrm>
            <a:custGeom>
              <a:avLst/>
              <a:gdLst/>
              <a:ahLst/>
              <a:cxnLst/>
              <a:rect l="0" t="0" r="0" b="0"/>
              <a:pathLst>
                <a:path w="158490" h="19051">
                  <a:moveTo>
                    <a:pt x="6089" y="19050"/>
                  </a:moveTo>
                  <a:lnTo>
                    <a:pt x="6089" y="19050"/>
                  </a:lnTo>
                  <a:lnTo>
                    <a:pt x="622" y="19050"/>
                  </a:lnTo>
                  <a:lnTo>
                    <a:pt x="0" y="12308"/>
                  </a:lnTo>
                  <a:lnTo>
                    <a:pt x="1325" y="10322"/>
                  </a:lnTo>
                  <a:lnTo>
                    <a:pt x="3618" y="8998"/>
                  </a:lnTo>
                  <a:lnTo>
                    <a:pt x="11341" y="7527"/>
                  </a:lnTo>
                  <a:lnTo>
                    <a:pt x="50647" y="6505"/>
                  </a:lnTo>
                  <a:lnTo>
                    <a:pt x="90944" y="6396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57"/>
            <p:cNvSpPr/>
            <p:nvPr>
              <p:custDataLst>
                <p:tags r:id="rId76"/>
              </p:custDataLst>
            </p:nvPr>
          </p:nvSpPr>
          <p:spPr>
            <a:xfrm>
              <a:off x="5935887" y="4151698"/>
              <a:ext cx="166464" cy="238556"/>
            </a:xfrm>
            <a:custGeom>
              <a:avLst/>
              <a:gdLst/>
              <a:ahLst/>
              <a:cxnLst/>
              <a:rect l="0" t="0" r="0" b="0"/>
              <a:pathLst>
                <a:path w="166464" h="238556">
                  <a:moveTo>
                    <a:pt x="90263" y="58352"/>
                  </a:moveTo>
                  <a:lnTo>
                    <a:pt x="90263" y="58352"/>
                  </a:lnTo>
                  <a:lnTo>
                    <a:pt x="86892" y="58352"/>
                  </a:lnTo>
                  <a:lnTo>
                    <a:pt x="60180" y="66191"/>
                  </a:lnTo>
                  <a:lnTo>
                    <a:pt x="57508" y="67812"/>
                  </a:lnTo>
                  <a:lnTo>
                    <a:pt x="38715" y="90690"/>
                  </a:lnTo>
                  <a:lnTo>
                    <a:pt x="20684" y="128030"/>
                  </a:lnTo>
                  <a:lnTo>
                    <a:pt x="6904" y="168855"/>
                  </a:lnTo>
                  <a:lnTo>
                    <a:pt x="3005" y="200690"/>
                  </a:lnTo>
                  <a:lnTo>
                    <a:pt x="7737" y="218980"/>
                  </a:lnTo>
                  <a:lnTo>
                    <a:pt x="11963" y="226820"/>
                  </a:lnTo>
                  <a:lnTo>
                    <a:pt x="16896" y="232048"/>
                  </a:lnTo>
                  <a:lnTo>
                    <a:pt x="28023" y="237855"/>
                  </a:lnTo>
                  <a:lnTo>
                    <a:pt x="40023" y="238555"/>
                  </a:lnTo>
                  <a:lnTo>
                    <a:pt x="46187" y="237754"/>
                  </a:lnTo>
                  <a:lnTo>
                    <a:pt x="58679" y="231220"/>
                  </a:lnTo>
                  <a:lnTo>
                    <a:pt x="81557" y="211775"/>
                  </a:lnTo>
                  <a:lnTo>
                    <a:pt x="97090" y="189496"/>
                  </a:lnTo>
                  <a:lnTo>
                    <a:pt x="110239" y="153262"/>
                  </a:lnTo>
                  <a:lnTo>
                    <a:pt x="118210" y="115401"/>
                  </a:lnTo>
                  <a:lnTo>
                    <a:pt x="121262" y="72208"/>
                  </a:lnTo>
                  <a:lnTo>
                    <a:pt x="120269" y="56749"/>
                  </a:lnTo>
                  <a:lnTo>
                    <a:pt x="111776" y="27068"/>
                  </a:lnTo>
                  <a:lnTo>
                    <a:pt x="104292" y="13638"/>
                  </a:lnTo>
                  <a:lnTo>
                    <a:pt x="90618" y="4848"/>
                  </a:lnTo>
                  <a:lnTo>
                    <a:pt x="74193" y="0"/>
                  </a:lnTo>
                  <a:lnTo>
                    <a:pt x="59837" y="197"/>
                  </a:lnTo>
                  <a:lnTo>
                    <a:pt x="39856" y="7646"/>
                  </a:lnTo>
                  <a:lnTo>
                    <a:pt x="20529" y="22161"/>
                  </a:lnTo>
                  <a:lnTo>
                    <a:pt x="5175" y="45323"/>
                  </a:lnTo>
                  <a:lnTo>
                    <a:pt x="0" y="55149"/>
                  </a:lnTo>
                  <a:lnTo>
                    <a:pt x="992" y="71745"/>
                  </a:lnTo>
                  <a:lnTo>
                    <a:pt x="7548" y="92526"/>
                  </a:lnTo>
                  <a:lnTo>
                    <a:pt x="19869" y="113522"/>
                  </a:lnTo>
                  <a:lnTo>
                    <a:pt x="36634" y="127087"/>
                  </a:lnTo>
                  <a:lnTo>
                    <a:pt x="82883" y="144915"/>
                  </a:lnTo>
                  <a:lnTo>
                    <a:pt x="128734" y="151180"/>
                  </a:lnTo>
                  <a:lnTo>
                    <a:pt x="166463" y="14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58"/>
            <p:cNvSpPr/>
            <p:nvPr>
              <p:custDataLst>
                <p:tags r:id="rId77"/>
              </p:custDataLst>
            </p:nvPr>
          </p:nvSpPr>
          <p:spPr>
            <a:xfrm>
              <a:off x="6129081" y="4362450"/>
              <a:ext cx="70680" cy="79761"/>
            </a:xfrm>
            <a:custGeom>
              <a:avLst/>
              <a:gdLst/>
              <a:ahLst/>
              <a:cxnLst/>
              <a:rect l="0" t="0" r="0" b="0"/>
              <a:pathLst>
                <a:path w="70680" h="79761">
                  <a:moveTo>
                    <a:pt x="43119" y="0"/>
                  </a:moveTo>
                  <a:lnTo>
                    <a:pt x="43119" y="0"/>
                  </a:lnTo>
                  <a:lnTo>
                    <a:pt x="34280" y="0"/>
                  </a:lnTo>
                  <a:lnTo>
                    <a:pt x="30254" y="1881"/>
                  </a:lnTo>
                  <a:lnTo>
                    <a:pt x="18548" y="12209"/>
                  </a:lnTo>
                  <a:lnTo>
                    <a:pt x="3161" y="41593"/>
                  </a:lnTo>
                  <a:lnTo>
                    <a:pt x="0" y="58185"/>
                  </a:lnTo>
                  <a:lnTo>
                    <a:pt x="2435" y="73135"/>
                  </a:lnTo>
                  <a:lnTo>
                    <a:pt x="4707" y="76273"/>
                  </a:lnTo>
                  <a:lnTo>
                    <a:pt x="7633" y="78366"/>
                  </a:lnTo>
                  <a:lnTo>
                    <a:pt x="10995" y="79760"/>
                  </a:lnTo>
                  <a:lnTo>
                    <a:pt x="20375" y="79429"/>
                  </a:lnTo>
                  <a:lnTo>
                    <a:pt x="32305" y="75518"/>
                  </a:lnTo>
                  <a:lnTo>
                    <a:pt x="52772" y="62122"/>
                  </a:lnTo>
                  <a:lnTo>
                    <a:pt x="61050" y="53245"/>
                  </a:lnTo>
                  <a:lnTo>
                    <a:pt x="69677" y="33572"/>
                  </a:lnTo>
                  <a:lnTo>
                    <a:pt x="70679" y="21741"/>
                  </a:lnTo>
                  <a:lnTo>
                    <a:pt x="69959" y="16611"/>
                  </a:lnTo>
                  <a:lnTo>
                    <a:pt x="67362" y="12485"/>
                  </a:lnTo>
                  <a:lnTo>
                    <a:pt x="58832" y="601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59"/>
            <p:cNvSpPr/>
            <p:nvPr>
              <p:custDataLst>
                <p:tags r:id="rId78"/>
              </p:custDataLst>
            </p:nvPr>
          </p:nvSpPr>
          <p:spPr>
            <a:xfrm>
              <a:off x="5127429" y="4584700"/>
              <a:ext cx="809822" cy="19051"/>
            </a:xfrm>
            <a:custGeom>
              <a:avLst/>
              <a:gdLst/>
              <a:ahLst/>
              <a:cxnLst/>
              <a:rect l="0" t="0" r="0" b="0"/>
              <a:pathLst>
                <a:path w="8098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5" y="3371"/>
                  </a:lnTo>
                  <a:lnTo>
                    <a:pt x="44910" y="5762"/>
                  </a:lnTo>
                  <a:lnTo>
                    <a:pt x="92428" y="6176"/>
                  </a:lnTo>
                  <a:lnTo>
                    <a:pt x="133028" y="6272"/>
                  </a:lnTo>
                  <a:lnTo>
                    <a:pt x="171298" y="6316"/>
                  </a:lnTo>
                  <a:lnTo>
                    <a:pt x="207122" y="6335"/>
                  </a:lnTo>
                  <a:lnTo>
                    <a:pt x="241858" y="6343"/>
                  </a:lnTo>
                  <a:lnTo>
                    <a:pt x="277993" y="6347"/>
                  </a:lnTo>
                  <a:lnTo>
                    <a:pt x="315219" y="6348"/>
                  </a:lnTo>
                  <a:lnTo>
                    <a:pt x="352931" y="6349"/>
                  </a:lnTo>
                  <a:lnTo>
                    <a:pt x="390859" y="6349"/>
                  </a:lnTo>
                  <a:lnTo>
                    <a:pt x="429588" y="7055"/>
                  </a:lnTo>
                  <a:lnTo>
                    <a:pt x="470319" y="9721"/>
                  </a:lnTo>
                  <a:lnTo>
                    <a:pt x="510059" y="11376"/>
                  </a:lnTo>
                  <a:lnTo>
                    <a:pt x="548182" y="12111"/>
                  </a:lnTo>
                  <a:lnTo>
                    <a:pt x="583941" y="12438"/>
                  </a:lnTo>
                  <a:lnTo>
                    <a:pt x="618649" y="14465"/>
                  </a:lnTo>
                  <a:lnTo>
                    <a:pt x="666159" y="17691"/>
                  </a:lnTo>
                  <a:lnTo>
                    <a:pt x="707047" y="18647"/>
                  </a:lnTo>
                  <a:lnTo>
                    <a:pt x="749736" y="18931"/>
                  </a:lnTo>
                  <a:lnTo>
                    <a:pt x="790607" y="19014"/>
                  </a:lnTo>
                  <a:lnTo>
                    <a:pt x="8098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60"/>
            <p:cNvSpPr/>
            <p:nvPr>
              <p:custDataLst>
                <p:tags r:id="rId79"/>
              </p:custDataLst>
            </p:nvPr>
          </p:nvSpPr>
          <p:spPr>
            <a:xfrm>
              <a:off x="5280890" y="4819828"/>
              <a:ext cx="76527" cy="150880"/>
            </a:xfrm>
            <a:custGeom>
              <a:avLst/>
              <a:gdLst/>
              <a:ahLst/>
              <a:cxnLst/>
              <a:rect l="0" t="0" r="0" b="0"/>
              <a:pathLst>
                <a:path w="76527" h="150880">
                  <a:moveTo>
                    <a:pt x="72160" y="18872"/>
                  </a:moveTo>
                  <a:lnTo>
                    <a:pt x="72160" y="18872"/>
                  </a:lnTo>
                  <a:lnTo>
                    <a:pt x="72160" y="15501"/>
                  </a:lnTo>
                  <a:lnTo>
                    <a:pt x="65418" y="6663"/>
                  </a:lnTo>
                  <a:lnTo>
                    <a:pt x="60227" y="2862"/>
                  </a:lnTo>
                  <a:lnTo>
                    <a:pt x="54862" y="1173"/>
                  </a:lnTo>
                  <a:lnTo>
                    <a:pt x="35850" y="0"/>
                  </a:lnTo>
                  <a:lnTo>
                    <a:pt x="20009" y="6617"/>
                  </a:lnTo>
                  <a:lnTo>
                    <a:pt x="11822" y="13660"/>
                  </a:lnTo>
                  <a:lnTo>
                    <a:pt x="5832" y="22200"/>
                  </a:lnTo>
                  <a:lnTo>
                    <a:pt x="818" y="33051"/>
                  </a:lnTo>
                  <a:lnTo>
                    <a:pt x="0" y="43048"/>
                  </a:lnTo>
                  <a:lnTo>
                    <a:pt x="2695" y="52900"/>
                  </a:lnTo>
                  <a:lnTo>
                    <a:pt x="12851" y="70347"/>
                  </a:lnTo>
                  <a:lnTo>
                    <a:pt x="40962" y="98140"/>
                  </a:lnTo>
                  <a:lnTo>
                    <a:pt x="71816" y="121232"/>
                  </a:lnTo>
                  <a:lnTo>
                    <a:pt x="75534" y="128100"/>
                  </a:lnTo>
                  <a:lnTo>
                    <a:pt x="76526" y="131907"/>
                  </a:lnTo>
                  <a:lnTo>
                    <a:pt x="76482" y="135151"/>
                  </a:lnTo>
                  <a:lnTo>
                    <a:pt x="74551" y="140637"/>
                  </a:lnTo>
                  <a:lnTo>
                    <a:pt x="67578" y="145426"/>
                  </a:lnTo>
                  <a:lnTo>
                    <a:pt x="57424" y="149202"/>
                  </a:lnTo>
                  <a:lnTo>
                    <a:pt x="45855" y="150879"/>
                  </a:lnTo>
                  <a:lnTo>
                    <a:pt x="33658" y="147862"/>
                  </a:lnTo>
                  <a:lnTo>
                    <a:pt x="23298" y="142523"/>
                  </a:lnTo>
                  <a:lnTo>
                    <a:pt x="18694" y="137798"/>
                  </a:lnTo>
                  <a:lnTo>
                    <a:pt x="18171" y="136256"/>
                  </a:lnTo>
                  <a:lnTo>
                    <a:pt x="21360" y="133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61"/>
            <p:cNvSpPr/>
            <p:nvPr>
              <p:custDataLst>
                <p:tags r:id="rId80"/>
              </p:custDataLst>
            </p:nvPr>
          </p:nvSpPr>
          <p:spPr>
            <a:xfrm>
              <a:off x="5434068" y="4862745"/>
              <a:ext cx="96783" cy="108768"/>
            </a:xfrm>
            <a:custGeom>
              <a:avLst/>
              <a:gdLst/>
              <a:ahLst/>
              <a:cxnLst/>
              <a:rect l="0" t="0" r="0" b="0"/>
              <a:pathLst>
                <a:path w="96783" h="108768">
                  <a:moveTo>
                    <a:pt x="7882" y="52155"/>
                  </a:moveTo>
                  <a:lnTo>
                    <a:pt x="7882" y="52155"/>
                  </a:lnTo>
                  <a:lnTo>
                    <a:pt x="4511" y="52155"/>
                  </a:lnTo>
                  <a:lnTo>
                    <a:pt x="3518" y="51449"/>
                  </a:lnTo>
                  <a:lnTo>
                    <a:pt x="2856" y="50274"/>
                  </a:lnTo>
                  <a:lnTo>
                    <a:pt x="2415" y="48784"/>
                  </a:lnTo>
                  <a:lnTo>
                    <a:pt x="3531" y="47791"/>
                  </a:lnTo>
                  <a:lnTo>
                    <a:pt x="30441" y="39014"/>
                  </a:lnTo>
                  <a:lnTo>
                    <a:pt x="56770" y="21241"/>
                  </a:lnTo>
                  <a:lnTo>
                    <a:pt x="61361" y="13486"/>
                  </a:lnTo>
                  <a:lnTo>
                    <a:pt x="62584" y="9442"/>
                  </a:lnTo>
                  <a:lnTo>
                    <a:pt x="61990" y="6041"/>
                  </a:lnTo>
                  <a:lnTo>
                    <a:pt x="60181" y="3068"/>
                  </a:lnTo>
                  <a:lnTo>
                    <a:pt x="57565" y="380"/>
                  </a:lnTo>
                  <a:lnTo>
                    <a:pt x="54409" y="0"/>
                  </a:lnTo>
                  <a:lnTo>
                    <a:pt x="47140" y="3339"/>
                  </a:lnTo>
                  <a:lnTo>
                    <a:pt x="25906" y="18393"/>
                  </a:lnTo>
                  <a:lnTo>
                    <a:pt x="8989" y="38545"/>
                  </a:lnTo>
                  <a:lnTo>
                    <a:pt x="1789" y="51751"/>
                  </a:lnTo>
                  <a:lnTo>
                    <a:pt x="0" y="66557"/>
                  </a:lnTo>
                  <a:lnTo>
                    <a:pt x="2262" y="81134"/>
                  </a:lnTo>
                  <a:lnTo>
                    <a:pt x="7971" y="92316"/>
                  </a:lnTo>
                  <a:lnTo>
                    <a:pt x="19119" y="103174"/>
                  </a:lnTo>
                  <a:lnTo>
                    <a:pt x="41471" y="107488"/>
                  </a:lnTo>
                  <a:lnTo>
                    <a:pt x="67066" y="108767"/>
                  </a:lnTo>
                  <a:lnTo>
                    <a:pt x="96782" y="9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62"/>
            <p:cNvSpPr/>
            <p:nvPr>
              <p:custDataLst>
                <p:tags r:id="rId81"/>
              </p:custDataLst>
            </p:nvPr>
          </p:nvSpPr>
          <p:spPr>
            <a:xfrm>
              <a:off x="5410300" y="4686549"/>
              <a:ext cx="101501" cy="82302"/>
            </a:xfrm>
            <a:custGeom>
              <a:avLst/>
              <a:gdLst/>
              <a:ahLst/>
              <a:cxnLst/>
              <a:rect l="0" t="0" r="0" b="0"/>
              <a:pathLst>
                <a:path w="101501" h="82302">
                  <a:moveTo>
                    <a:pt x="12600" y="37851"/>
                  </a:moveTo>
                  <a:lnTo>
                    <a:pt x="12600" y="37851"/>
                  </a:lnTo>
                  <a:lnTo>
                    <a:pt x="2474" y="63172"/>
                  </a:lnTo>
                  <a:lnTo>
                    <a:pt x="0" y="75411"/>
                  </a:lnTo>
                  <a:lnTo>
                    <a:pt x="24026" y="30839"/>
                  </a:lnTo>
                  <a:lnTo>
                    <a:pt x="35716" y="6144"/>
                  </a:lnTo>
                  <a:lnTo>
                    <a:pt x="40042" y="2592"/>
                  </a:lnTo>
                  <a:lnTo>
                    <a:pt x="49816" y="593"/>
                  </a:lnTo>
                  <a:lnTo>
                    <a:pt x="58277" y="0"/>
                  </a:lnTo>
                  <a:lnTo>
                    <a:pt x="60691" y="1328"/>
                  </a:lnTo>
                  <a:lnTo>
                    <a:pt x="67458" y="9939"/>
                  </a:lnTo>
                  <a:lnTo>
                    <a:pt x="87931" y="54361"/>
                  </a:lnTo>
                  <a:lnTo>
                    <a:pt x="101500" y="82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66"/>
          <p:cNvGrpSpPr/>
          <p:nvPr/>
        </p:nvGrpSpPr>
        <p:grpSpPr>
          <a:xfrm>
            <a:off x="1846029" y="5435600"/>
            <a:ext cx="986072" cy="441221"/>
            <a:chOff x="1846029" y="5435600"/>
            <a:chExt cx="986072" cy="441221"/>
          </a:xfrm>
        </p:grpSpPr>
        <p:sp>
          <p:nvSpPr>
            <p:cNvPr id="130" name="SMARTInkShape-2563"/>
            <p:cNvSpPr/>
            <p:nvPr>
              <p:custDataLst>
                <p:tags r:id="rId64"/>
              </p:custDataLst>
            </p:nvPr>
          </p:nvSpPr>
          <p:spPr>
            <a:xfrm>
              <a:off x="1993900" y="5461883"/>
              <a:ext cx="12701" cy="278518"/>
            </a:xfrm>
            <a:custGeom>
              <a:avLst/>
              <a:gdLst/>
              <a:ahLst/>
              <a:cxnLst/>
              <a:rect l="0" t="0" r="0" b="0"/>
              <a:pathLst>
                <a:path w="12701" h="278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5958" y="6141"/>
                  </a:lnTo>
                  <a:lnTo>
                    <a:pt x="6327" y="48112"/>
                  </a:lnTo>
                  <a:lnTo>
                    <a:pt x="6345" y="95265"/>
                  </a:lnTo>
                  <a:lnTo>
                    <a:pt x="6349" y="132734"/>
                  </a:lnTo>
                  <a:lnTo>
                    <a:pt x="6350" y="177675"/>
                  </a:lnTo>
                  <a:lnTo>
                    <a:pt x="10714" y="224420"/>
                  </a:lnTo>
                  <a:lnTo>
                    <a:pt x="12526" y="270446"/>
                  </a:lnTo>
                  <a:lnTo>
                    <a:pt x="1270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64"/>
            <p:cNvSpPr/>
            <p:nvPr>
              <p:custDataLst>
                <p:tags r:id="rId65"/>
              </p:custDataLst>
            </p:nvPr>
          </p:nvSpPr>
          <p:spPr>
            <a:xfrm>
              <a:off x="1846029" y="5435600"/>
              <a:ext cx="287572" cy="127001"/>
            </a:xfrm>
            <a:custGeom>
              <a:avLst/>
              <a:gdLst/>
              <a:ahLst/>
              <a:cxnLst/>
              <a:rect l="0" t="0" r="0" b="0"/>
              <a:pathLst>
                <a:path w="287572" h="127001">
                  <a:moveTo>
                    <a:pt x="8171" y="127000"/>
                  </a:moveTo>
                  <a:lnTo>
                    <a:pt x="8171" y="127000"/>
                  </a:lnTo>
                  <a:lnTo>
                    <a:pt x="1429" y="123629"/>
                  </a:lnTo>
                  <a:lnTo>
                    <a:pt x="148" y="121225"/>
                  </a:lnTo>
                  <a:lnTo>
                    <a:pt x="0" y="118211"/>
                  </a:lnTo>
                  <a:lnTo>
                    <a:pt x="607" y="114791"/>
                  </a:lnTo>
                  <a:lnTo>
                    <a:pt x="11574" y="99864"/>
                  </a:lnTo>
                  <a:lnTo>
                    <a:pt x="55447" y="71503"/>
                  </a:lnTo>
                  <a:lnTo>
                    <a:pt x="97159" y="49872"/>
                  </a:lnTo>
                  <a:lnTo>
                    <a:pt x="141939" y="34846"/>
                  </a:lnTo>
                  <a:lnTo>
                    <a:pt x="189477" y="22196"/>
                  </a:lnTo>
                  <a:lnTo>
                    <a:pt x="229264" y="15122"/>
                  </a:lnTo>
                  <a:lnTo>
                    <a:pt x="287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65"/>
            <p:cNvSpPr/>
            <p:nvPr>
              <p:custDataLst>
                <p:tags r:id="rId66"/>
              </p:custDataLst>
            </p:nvPr>
          </p:nvSpPr>
          <p:spPr>
            <a:xfrm>
              <a:off x="2152650" y="5615223"/>
              <a:ext cx="76201" cy="112478"/>
            </a:xfrm>
            <a:custGeom>
              <a:avLst/>
              <a:gdLst/>
              <a:ahLst/>
              <a:cxnLst/>
              <a:rect l="0" t="0" r="0" b="0"/>
              <a:pathLst>
                <a:path w="76201" h="112478">
                  <a:moveTo>
                    <a:pt x="0" y="68027"/>
                  </a:moveTo>
                  <a:lnTo>
                    <a:pt x="0" y="68027"/>
                  </a:lnTo>
                  <a:lnTo>
                    <a:pt x="6089" y="61939"/>
                  </a:lnTo>
                  <a:lnTo>
                    <a:pt x="38547" y="56611"/>
                  </a:lnTo>
                  <a:lnTo>
                    <a:pt x="47941" y="52840"/>
                  </a:lnTo>
                  <a:lnTo>
                    <a:pt x="70647" y="29543"/>
                  </a:lnTo>
                  <a:lnTo>
                    <a:pt x="73732" y="20584"/>
                  </a:lnTo>
                  <a:lnTo>
                    <a:pt x="74555" y="15232"/>
                  </a:lnTo>
                  <a:lnTo>
                    <a:pt x="72986" y="10958"/>
                  </a:lnTo>
                  <a:lnTo>
                    <a:pt x="65599" y="4327"/>
                  </a:lnTo>
                  <a:lnTo>
                    <a:pt x="56282" y="0"/>
                  </a:lnTo>
                  <a:lnTo>
                    <a:pt x="47592" y="2750"/>
                  </a:lnTo>
                  <a:lnTo>
                    <a:pt x="30799" y="14114"/>
                  </a:lnTo>
                  <a:lnTo>
                    <a:pt x="20038" y="25016"/>
                  </a:lnTo>
                  <a:lnTo>
                    <a:pt x="10014" y="43759"/>
                  </a:lnTo>
                  <a:lnTo>
                    <a:pt x="3986" y="66167"/>
                  </a:lnTo>
                  <a:lnTo>
                    <a:pt x="4829" y="79900"/>
                  </a:lnTo>
                  <a:lnTo>
                    <a:pt x="11318" y="91178"/>
                  </a:lnTo>
                  <a:lnTo>
                    <a:pt x="21964" y="100189"/>
                  </a:lnTo>
                  <a:lnTo>
                    <a:pt x="43824" y="108522"/>
                  </a:lnTo>
                  <a:lnTo>
                    <a:pt x="76200" y="112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566"/>
            <p:cNvSpPr/>
            <p:nvPr>
              <p:custDataLst>
                <p:tags r:id="rId67"/>
              </p:custDataLst>
            </p:nvPr>
          </p:nvSpPr>
          <p:spPr>
            <a:xfrm>
              <a:off x="2320032" y="5613400"/>
              <a:ext cx="46047" cy="134696"/>
            </a:xfrm>
            <a:custGeom>
              <a:avLst/>
              <a:gdLst/>
              <a:ahLst/>
              <a:cxnLst/>
              <a:rect l="0" t="0" r="0" b="0"/>
              <a:pathLst>
                <a:path w="46047" h="134696">
                  <a:moveTo>
                    <a:pt x="42168" y="0"/>
                  </a:moveTo>
                  <a:lnTo>
                    <a:pt x="42168" y="0"/>
                  </a:lnTo>
                  <a:lnTo>
                    <a:pt x="22609" y="705"/>
                  </a:lnTo>
                  <a:lnTo>
                    <a:pt x="16306" y="3371"/>
                  </a:lnTo>
                  <a:lnTo>
                    <a:pt x="5421" y="12209"/>
                  </a:lnTo>
                  <a:lnTo>
                    <a:pt x="1141" y="17891"/>
                  </a:lnTo>
                  <a:lnTo>
                    <a:pt x="0" y="20394"/>
                  </a:lnTo>
                  <a:lnTo>
                    <a:pt x="614" y="26938"/>
                  </a:lnTo>
                  <a:lnTo>
                    <a:pt x="9388" y="51133"/>
                  </a:lnTo>
                  <a:lnTo>
                    <a:pt x="42957" y="95334"/>
                  </a:lnTo>
                  <a:lnTo>
                    <a:pt x="46046" y="104930"/>
                  </a:lnTo>
                  <a:lnTo>
                    <a:pt x="44415" y="121636"/>
                  </a:lnTo>
                  <a:lnTo>
                    <a:pt x="39404" y="130025"/>
                  </a:lnTo>
                  <a:lnTo>
                    <a:pt x="36092" y="133250"/>
                  </a:lnTo>
                  <a:lnTo>
                    <a:pt x="32472" y="134695"/>
                  </a:lnTo>
                  <a:lnTo>
                    <a:pt x="1676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67"/>
            <p:cNvSpPr/>
            <p:nvPr>
              <p:custDataLst>
                <p:tags r:id="rId68"/>
              </p:custDataLst>
            </p:nvPr>
          </p:nvSpPr>
          <p:spPr>
            <a:xfrm>
              <a:off x="2457880" y="5492750"/>
              <a:ext cx="63071" cy="245856"/>
            </a:xfrm>
            <a:custGeom>
              <a:avLst/>
              <a:gdLst/>
              <a:ahLst/>
              <a:cxnLst/>
              <a:rect l="0" t="0" r="0" b="0"/>
              <a:pathLst>
                <a:path w="63071" h="245856">
                  <a:moveTo>
                    <a:pt x="18620" y="0"/>
                  </a:moveTo>
                  <a:lnTo>
                    <a:pt x="18620" y="0"/>
                  </a:lnTo>
                  <a:lnTo>
                    <a:pt x="13594" y="20723"/>
                  </a:lnTo>
                  <a:lnTo>
                    <a:pt x="8080" y="60453"/>
                  </a:lnTo>
                  <a:lnTo>
                    <a:pt x="4465" y="100711"/>
                  </a:lnTo>
                  <a:lnTo>
                    <a:pt x="1020" y="141318"/>
                  </a:lnTo>
                  <a:lnTo>
                    <a:pt x="0" y="178985"/>
                  </a:lnTo>
                  <a:lnTo>
                    <a:pt x="3026" y="213625"/>
                  </a:lnTo>
                  <a:lnTo>
                    <a:pt x="10418" y="235075"/>
                  </a:lnTo>
                  <a:lnTo>
                    <a:pt x="14504" y="241591"/>
                  </a:lnTo>
                  <a:lnTo>
                    <a:pt x="17993" y="243610"/>
                  </a:lnTo>
                  <a:lnTo>
                    <a:pt x="27514" y="245855"/>
                  </a:lnTo>
                  <a:lnTo>
                    <a:pt x="36919" y="244971"/>
                  </a:lnTo>
                  <a:lnTo>
                    <a:pt x="41403" y="243747"/>
                  </a:lnTo>
                  <a:lnTo>
                    <a:pt x="6307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68"/>
            <p:cNvSpPr/>
            <p:nvPr>
              <p:custDataLst>
                <p:tags r:id="rId69"/>
              </p:custDataLst>
            </p:nvPr>
          </p:nvSpPr>
          <p:spPr>
            <a:xfrm>
              <a:off x="2441680" y="5634282"/>
              <a:ext cx="155471" cy="17219"/>
            </a:xfrm>
            <a:custGeom>
              <a:avLst/>
              <a:gdLst/>
              <a:ahLst/>
              <a:cxnLst/>
              <a:rect l="0" t="0" r="0" b="0"/>
              <a:pathLst>
                <a:path w="155471" h="17219">
                  <a:moveTo>
                    <a:pt x="9420" y="17218"/>
                  </a:moveTo>
                  <a:lnTo>
                    <a:pt x="9420" y="17218"/>
                  </a:lnTo>
                  <a:lnTo>
                    <a:pt x="0" y="17218"/>
                  </a:lnTo>
                  <a:lnTo>
                    <a:pt x="1235" y="17218"/>
                  </a:lnTo>
                  <a:lnTo>
                    <a:pt x="44198" y="6386"/>
                  </a:lnTo>
                  <a:lnTo>
                    <a:pt x="87681" y="0"/>
                  </a:lnTo>
                  <a:lnTo>
                    <a:pt x="155470" y="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69"/>
            <p:cNvSpPr/>
            <p:nvPr>
              <p:custDataLst>
                <p:tags r:id="rId70"/>
              </p:custDataLst>
            </p:nvPr>
          </p:nvSpPr>
          <p:spPr>
            <a:xfrm>
              <a:off x="1931315" y="5810250"/>
              <a:ext cx="659486" cy="66571"/>
            </a:xfrm>
            <a:custGeom>
              <a:avLst/>
              <a:gdLst/>
              <a:ahLst/>
              <a:cxnLst/>
              <a:rect l="0" t="0" r="0" b="0"/>
              <a:pathLst>
                <a:path w="659486" h="66571">
                  <a:moveTo>
                    <a:pt x="18135" y="57150"/>
                  </a:moveTo>
                  <a:lnTo>
                    <a:pt x="18135" y="57150"/>
                  </a:lnTo>
                  <a:lnTo>
                    <a:pt x="458" y="65989"/>
                  </a:lnTo>
                  <a:lnTo>
                    <a:pt x="0" y="66570"/>
                  </a:lnTo>
                  <a:lnTo>
                    <a:pt x="37936" y="59499"/>
                  </a:lnTo>
                  <a:lnTo>
                    <a:pt x="82877" y="57140"/>
                  </a:lnTo>
                  <a:lnTo>
                    <a:pt x="122874" y="54088"/>
                  </a:lnTo>
                  <a:lnTo>
                    <a:pt x="157113" y="52262"/>
                  </a:lnTo>
                  <a:lnTo>
                    <a:pt x="202071" y="51233"/>
                  </a:lnTo>
                  <a:lnTo>
                    <a:pt x="248553" y="49047"/>
                  </a:lnTo>
                  <a:lnTo>
                    <a:pt x="281410" y="46493"/>
                  </a:lnTo>
                  <a:lnTo>
                    <a:pt x="314828" y="45358"/>
                  </a:lnTo>
                  <a:lnTo>
                    <a:pt x="362004" y="41348"/>
                  </a:lnTo>
                  <a:lnTo>
                    <a:pt x="394156" y="39543"/>
                  </a:lnTo>
                  <a:lnTo>
                    <a:pt x="426556" y="38035"/>
                  </a:lnTo>
                  <a:lnTo>
                    <a:pt x="472563" y="33220"/>
                  </a:lnTo>
                  <a:lnTo>
                    <a:pt x="516768" y="27325"/>
                  </a:lnTo>
                  <a:lnTo>
                    <a:pt x="559108" y="20404"/>
                  </a:lnTo>
                  <a:lnTo>
                    <a:pt x="593001" y="13536"/>
                  </a:lnTo>
                  <a:lnTo>
                    <a:pt x="659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70"/>
            <p:cNvSpPr/>
            <p:nvPr>
              <p:custDataLst>
                <p:tags r:id="rId71"/>
              </p:custDataLst>
            </p:nvPr>
          </p:nvSpPr>
          <p:spPr>
            <a:xfrm>
              <a:off x="2806700" y="56261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571"/>
            <p:cNvSpPr/>
            <p:nvPr>
              <p:custDataLst>
                <p:tags r:id="rId72"/>
              </p:custDataLst>
            </p:nvPr>
          </p:nvSpPr>
          <p:spPr>
            <a:xfrm>
              <a:off x="2787650" y="5740400"/>
              <a:ext cx="12701" cy="9957"/>
            </a:xfrm>
            <a:custGeom>
              <a:avLst/>
              <a:gdLst/>
              <a:ahLst/>
              <a:cxnLst/>
              <a:rect l="0" t="0" r="0" b="0"/>
              <a:pathLst>
                <a:path w="12701" h="9957">
                  <a:moveTo>
                    <a:pt x="0" y="0"/>
                  </a:moveTo>
                  <a:lnTo>
                    <a:pt x="0" y="0"/>
                  </a:lnTo>
                  <a:lnTo>
                    <a:pt x="0" y="6089"/>
                  </a:lnTo>
                  <a:lnTo>
                    <a:pt x="3371" y="9644"/>
                  </a:lnTo>
                  <a:lnTo>
                    <a:pt x="5070" y="995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67"/>
          <p:cNvGrpSpPr/>
          <p:nvPr/>
        </p:nvGrpSpPr>
        <p:grpSpPr>
          <a:xfrm>
            <a:off x="3430400" y="5515447"/>
            <a:ext cx="252601" cy="384028"/>
            <a:chOff x="3430400" y="5515447"/>
            <a:chExt cx="252601" cy="384028"/>
          </a:xfrm>
        </p:grpSpPr>
        <p:sp>
          <p:nvSpPr>
            <p:cNvPr id="140" name="SMARTInkShape-2572"/>
            <p:cNvSpPr/>
            <p:nvPr>
              <p:custDataLst>
                <p:tags r:id="rId62"/>
              </p:custDataLst>
            </p:nvPr>
          </p:nvSpPr>
          <p:spPr>
            <a:xfrm>
              <a:off x="3430400" y="5515447"/>
              <a:ext cx="87501" cy="262840"/>
            </a:xfrm>
            <a:custGeom>
              <a:avLst/>
              <a:gdLst/>
              <a:ahLst/>
              <a:cxnLst/>
              <a:rect l="0" t="0" r="0" b="0"/>
              <a:pathLst>
                <a:path w="87501" h="262840">
                  <a:moveTo>
                    <a:pt x="36700" y="72553"/>
                  </a:moveTo>
                  <a:lnTo>
                    <a:pt x="36700" y="72553"/>
                  </a:lnTo>
                  <a:lnTo>
                    <a:pt x="17141" y="71847"/>
                  </a:lnTo>
                  <a:lnTo>
                    <a:pt x="10838" y="69182"/>
                  </a:lnTo>
                  <a:lnTo>
                    <a:pt x="5686" y="63764"/>
                  </a:lnTo>
                  <a:lnTo>
                    <a:pt x="1749" y="57357"/>
                  </a:lnTo>
                  <a:lnTo>
                    <a:pt x="0" y="52159"/>
                  </a:lnTo>
                  <a:lnTo>
                    <a:pt x="1103" y="45615"/>
                  </a:lnTo>
                  <a:lnTo>
                    <a:pt x="10932" y="26545"/>
                  </a:lnTo>
                  <a:lnTo>
                    <a:pt x="19030" y="15333"/>
                  </a:lnTo>
                  <a:lnTo>
                    <a:pt x="37869" y="766"/>
                  </a:lnTo>
                  <a:lnTo>
                    <a:pt x="40302" y="0"/>
                  </a:lnTo>
                  <a:lnTo>
                    <a:pt x="42629" y="195"/>
                  </a:lnTo>
                  <a:lnTo>
                    <a:pt x="44886" y="1031"/>
                  </a:lnTo>
                  <a:lnTo>
                    <a:pt x="49275" y="7604"/>
                  </a:lnTo>
                  <a:lnTo>
                    <a:pt x="62089" y="46877"/>
                  </a:lnTo>
                  <a:lnTo>
                    <a:pt x="67193" y="89432"/>
                  </a:lnTo>
                  <a:lnTo>
                    <a:pt x="72566" y="132514"/>
                  </a:lnTo>
                  <a:lnTo>
                    <a:pt x="74506" y="180089"/>
                  </a:lnTo>
                  <a:lnTo>
                    <a:pt x="69672" y="223277"/>
                  </a:lnTo>
                  <a:lnTo>
                    <a:pt x="63246" y="247269"/>
                  </a:lnTo>
                  <a:lnTo>
                    <a:pt x="56494" y="258625"/>
                  </a:lnTo>
                  <a:lnTo>
                    <a:pt x="53424" y="261512"/>
                  </a:lnTo>
                  <a:lnTo>
                    <a:pt x="50671" y="262732"/>
                  </a:lnTo>
                  <a:lnTo>
                    <a:pt x="48131" y="262839"/>
                  </a:lnTo>
                  <a:lnTo>
                    <a:pt x="46437" y="261499"/>
                  </a:lnTo>
                  <a:lnTo>
                    <a:pt x="44555" y="256247"/>
                  </a:lnTo>
                  <a:lnTo>
                    <a:pt x="44053" y="235603"/>
                  </a:lnTo>
                  <a:lnTo>
                    <a:pt x="46553" y="220984"/>
                  </a:lnTo>
                  <a:lnTo>
                    <a:pt x="53779" y="206961"/>
                  </a:lnTo>
                  <a:lnTo>
                    <a:pt x="67866" y="190929"/>
                  </a:lnTo>
                  <a:lnTo>
                    <a:pt x="75951" y="183726"/>
                  </a:lnTo>
                  <a:lnTo>
                    <a:pt x="87500" y="167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73"/>
            <p:cNvSpPr/>
            <p:nvPr>
              <p:custDataLst>
                <p:tags r:id="rId63"/>
              </p:custDataLst>
            </p:nvPr>
          </p:nvSpPr>
          <p:spPr>
            <a:xfrm>
              <a:off x="3559294" y="5532256"/>
              <a:ext cx="123707" cy="367219"/>
            </a:xfrm>
            <a:custGeom>
              <a:avLst/>
              <a:gdLst/>
              <a:ahLst/>
              <a:cxnLst/>
              <a:rect l="0" t="0" r="0" b="0"/>
              <a:pathLst>
                <a:path w="123707" h="367219">
                  <a:moveTo>
                    <a:pt x="53856" y="17644"/>
                  </a:moveTo>
                  <a:lnTo>
                    <a:pt x="53856" y="17644"/>
                  </a:lnTo>
                  <a:lnTo>
                    <a:pt x="53856" y="10902"/>
                  </a:lnTo>
                  <a:lnTo>
                    <a:pt x="51974" y="5711"/>
                  </a:lnTo>
                  <a:lnTo>
                    <a:pt x="48389" y="0"/>
                  </a:lnTo>
                  <a:lnTo>
                    <a:pt x="47898" y="2982"/>
                  </a:lnTo>
                  <a:lnTo>
                    <a:pt x="38691" y="49532"/>
                  </a:lnTo>
                  <a:lnTo>
                    <a:pt x="31209" y="93715"/>
                  </a:lnTo>
                  <a:lnTo>
                    <a:pt x="27118" y="134845"/>
                  </a:lnTo>
                  <a:lnTo>
                    <a:pt x="19828" y="172785"/>
                  </a:lnTo>
                  <a:lnTo>
                    <a:pt x="11465" y="219739"/>
                  </a:lnTo>
                  <a:lnTo>
                    <a:pt x="5449" y="264213"/>
                  </a:lnTo>
                  <a:lnTo>
                    <a:pt x="0" y="309158"/>
                  </a:lnTo>
                  <a:lnTo>
                    <a:pt x="1053" y="333089"/>
                  </a:lnTo>
                  <a:lnTo>
                    <a:pt x="5833" y="353585"/>
                  </a:lnTo>
                  <a:lnTo>
                    <a:pt x="11581" y="362861"/>
                  </a:lnTo>
                  <a:lnTo>
                    <a:pt x="15089" y="366322"/>
                  </a:lnTo>
                  <a:lnTo>
                    <a:pt x="19545" y="367218"/>
                  </a:lnTo>
                  <a:lnTo>
                    <a:pt x="30140" y="364451"/>
                  </a:lnTo>
                  <a:lnTo>
                    <a:pt x="48004" y="354959"/>
                  </a:lnTo>
                  <a:lnTo>
                    <a:pt x="70888" y="331088"/>
                  </a:lnTo>
                  <a:lnTo>
                    <a:pt x="84896" y="301353"/>
                  </a:lnTo>
                  <a:lnTo>
                    <a:pt x="90561" y="276154"/>
                  </a:lnTo>
                  <a:lnTo>
                    <a:pt x="90132" y="253539"/>
                  </a:lnTo>
                  <a:lnTo>
                    <a:pt x="74295" y="211350"/>
                  </a:lnTo>
                  <a:lnTo>
                    <a:pt x="69946" y="205723"/>
                  </a:lnTo>
                  <a:lnTo>
                    <a:pt x="70933" y="203708"/>
                  </a:lnTo>
                  <a:lnTo>
                    <a:pt x="77674" y="199587"/>
                  </a:lnTo>
                  <a:lnTo>
                    <a:pt x="123706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68"/>
          <p:cNvGrpSpPr/>
          <p:nvPr/>
        </p:nvGrpSpPr>
        <p:grpSpPr>
          <a:xfrm>
            <a:off x="4218406" y="5493011"/>
            <a:ext cx="391695" cy="336290"/>
            <a:chOff x="4218406" y="5493011"/>
            <a:chExt cx="391695" cy="336290"/>
          </a:xfrm>
        </p:grpSpPr>
        <p:sp>
          <p:nvSpPr>
            <p:cNvPr id="143" name="SMARTInkShape-2574"/>
            <p:cNvSpPr/>
            <p:nvPr>
              <p:custDataLst>
                <p:tags r:id="rId59"/>
              </p:custDataLst>
            </p:nvPr>
          </p:nvSpPr>
          <p:spPr>
            <a:xfrm>
              <a:off x="4218406" y="5493011"/>
              <a:ext cx="20703" cy="304540"/>
            </a:xfrm>
            <a:custGeom>
              <a:avLst/>
              <a:gdLst/>
              <a:ahLst/>
              <a:cxnLst/>
              <a:rect l="0" t="0" r="0" b="0"/>
              <a:pathLst>
                <a:path w="20703" h="304540">
                  <a:moveTo>
                    <a:pt x="17044" y="6089"/>
                  </a:moveTo>
                  <a:lnTo>
                    <a:pt x="17044" y="6089"/>
                  </a:lnTo>
                  <a:lnTo>
                    <a:pt x="20415" y="2718"/>
                  </a:lnTo>
                  <a:lnTo>
                    <a:pt x="20702" y="1725"/>
                  </a:lnTo>
                  <a:lnTo>
                    <a:pt x="20188" y="1063"/>
                  </a:lnTo>
                  <a:lnTo>
                    <a:pt x="17665" y="0"/>
                  </a:lnTo>
                  <a:lnTo>
                    <a:pt x="12011" y="40989"/>
                  </a:lnTo>
                  <a:lnTo>
                    <a:pt x="6068" y="84375"/>
                  </a:lnTo>
                  <a:lnTo>
                    <a:pt x="4855" y="122888"/>
                  </a:lnTo>
                  <a:lnTo>
                    <a:pt x="4444" y="166665"/>
                  </a:lnTo>
                  <a:lnTo>
                    <a:pt x="0" y="208787"/>
                  </a:lnTo>
                  <a:lnTo>
                    <a:pt x="1629" y="253229"/>
                  </a:lnTo>
                  <a:lnTo>
                    <a:pt x="4185" y="300452"/>
                  </a:lnTo>
                  <a:lnTo>
                    <a:pt x="4344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575"/>
            <p:cNvSpPr/>
            <p:nvPr>
              <p:custDataLst>
                <p:tags r:id="rId60"/>
              </p:custDataLst>
            </p:nvPr>
          </p:nvSpPr>
          <p:spPr>
            <a:xfrm>
              <a:off x="4330986" y="5588000"/>
              <a:ext cx="194107" cy="197540"/>
            </a:xfrm>
            <a:custGeom>
              <a:avLst/>
              <a:gdLst/>
              <a:ahLst/>
              <a:cxnLst/>
              <a:rect l="0" t="0" r="0" b="0"/>
              <a:pathLst>
                <a:path w="194107" h="197540">
                  <a:moveTo>
                    <a:pt x="18764" y="0"/>
                  </a:moveTo>
                  <a:lnTo>
                    <a:pt x="18764" y="0"/>
                  </a:lnTo>
                  <a:lnTo>
                    <a:pt x="13297" y="5467"/>
                  </a:lnTo>
                  <a:lnTo>
                    <a:pt x="9304" y="12831"/>
                  </a:lnTo>
                  <a:lnTo>
                    <a:pt x="1164" y="58353"/>
                  </a:lnTo>
                  <a:lnTo>
                    <a:pt x="0" y="101367"/>
                  </a:lnTo>
                  <a:lnTo>
                    <a:pt x="4840" y="146579"/>
                  </a:lnTo>
                  <a:lnTo>
                    <a:pt x="11268" y="173174"/>
                  </a:lnTo>
                  <a:lnTo>
                    <a:pt x="18019" y="185386"/>
                  </a:lnTo>
                  <a:lnTo>
                    <a:pt x="29754" y="196825"/>
                  </a:lnTo>
                  <a:lnTo>
                    <a:pt x="33146" y="197539"/>
                  </a:lnTo>
                  <a:lnTo>
                    <a:pt x="36113" y="196604"/>
                  </a:lnTo>
                  <a:lnTo>
                    <a:pt x="41997" y="191096"/>
                  </a:lnTo>
                  <a:lnTo>
                    <a:pt x="61369" y="160971"/>
                  </a:lnTo>
                  <a:lnTo>
                    <a:pt x="68650" y="140269"/>
                  </a:lnTo>
                  <a:lnTo>
                    <a:pt x="70366" y="137963"/>
                  </a:lnTo>
                  <a:lnTo>
                    <a:pt x="72215" y="136425"/>
                  </a:lnTo>
                  <a:lnTo>
                    <a:pt x="74154" y="136106"/>
                  </a:lnTo>
                  <a:lnTo>
                    <a:pt x="76152" y="136598"/>
                  </a:lnTo>
                  <a:lnTo>
                    <a:pt x="78189" y="137632"/>
                  </a:lnTo>
                  <a:lnTo>
                    <a:pt x="79547" y="139027"/>
                  </a:lnTo>
                  <a:lnTo>
                    <a:pt x="100531" y="181898"/>
                  </a:lnTo>
                  <a:lnTo>
                    <a:pt x="112019" y="186677"/>
                  </a:lnTo>
                  <a:lnTo>
                    <a:pt x="125122" y="188095"/>
                  </a:lnTo>
                  <a:lnTo>
                    <a:pt x="135649" y="186374"/>
                  </a:lnTo>
                  <a:lnTo>
                    <a:pt x="157563" y="170792"/>
                  </a:lnTo>
                  <a:lnTo>
                    <a:pt x="168231" y="159809"/>
                  </a:lnTo>
                  <a:lnTo>
                    <a:pt x="188268" y="117166"/>
                  </a:lnTo>
                  <a:lnTo>
                    <a:pt x="194106" y="91630"/>
                  </a:lnTo>
                  <a:lnTo>
                    <a:pt x="192465" y="70659"/>
                  </a:lnTo>
                  <a:lnTo>
                    <a:pt x="187510" y="54411"/>
                  </a:lnTo>
                  <a:lnTo>
                    <a:pt x="183603" y="48877"/>
                  </a:lnTo>
                  <a:lnTo>
                    <a:pt x="177514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76"/>
            <p:cNvSpPr/>
            <p:nvPr>
              <p:custDataLst>
                <p:tags r:id="rId61"/>
              </p:custDataLst>
            </p:nvPr>
          </p:nvSpPr>
          <p:spPr>
            <a:xfrm>
              <a:off x="4579519" y="5506333"/>
              <a:ext cx="30582" cy="322968"/>
            </a:xfrm>
            <a:custGeom>
              <a:avLst/>
              <a:gdLst/>
              <a:ahLst/>
              <a:cxnLst/>
              <a:rect l="0" t="0" r="0" b="0"/>
              <a:pathLst>
                <a:path w="30582" h="322968">
                  <a:moveTo>
                    <a:pt x="30581" y="5467"/>
                  </a:moveTo>
                  <a:lnTo>
                    <a:pt x="30581" y="5467"/>
                  </a:lnTo>
                  <a:lnTo>
                    <a:pt x="30581" y="0"/>
                  </a:lnTo>
                  <a:lnTo>
                    <a:pt x="28699" y="46223"/>
                  </a:lnTo>
                  <a:lnTo>
                    <a:pt x="25555" y="88804"/>
                  </a:lnTo>
                  <a:lnTo>
                    <a:pt x="22742" y="132701"/>
                  </a:lnTo>
                  <a:lnTo>
                    <a:pt x="18841" y="178296"/>
                  </a:lnTo>
                  <a:lnTo>
                    <a:pt x="13706" y="225141"/>
                  </a:lnTo>
                  <a:lnTo>
                    <a:pt x="6653" y="269842"/>
                  </a:lnTo>
                  <a:lnTo>
                    <a:pt x="0" y="316224"/>
                  </a:lnTo>
                  <a:lnTo>
                    <a:pt x="5181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2577"/>
          <p:cNvSpPr/>
          <p:nvPr>
            <p:custDataLst>
              <p:tags r:id="rId3"/>
            </p:custDataLst>
          </p:nvPr>
        </p:nvSpPr>
        <p:spPr>
          <a:xfrm>
            <a:off x="4909433" y="5569211"/>
            <a:ext cx="234003" cy="264827"/>
          </a:xfrm>
          <a:custGeom>
            <a:avLst/>
            <a:gdLst/>
            <a:ahLst/>
            <a:cxnLst/>
            <a:rect l="0" t="0" r="0" b="0"/>
            <a:pathLst>
              <a:path w="234003" h="264827">
                <a:moveTo>
                  <a:pt x="5467" y="6089"/>
                </a:moveTo>
                <a:lnTo>
                  <a:pt x="5467" y="6089"/>
                </a:lnTo>
                <a:lnTo>
                  <a:pt x="0" y="622"/>
                </a:lnTo>
                <a:lnTo>
                  <a:pt x="411" y="327"/>
                </a:lnTo>
                <a:lnTo>
                  <a:pt x="2750" y="0"/>
                </a:lnTo>
                <a:lnTo>
                  <a:pt x="44906" y="25479"/>
                </a:lnTo>
                <a:lnTo>
                  <a:pt x="91852" y="46351"/>
                </a:lnTo>
                <a:lnTo>
                  <a:pt x="137693" y="63248"/>
                </a:lnTo>
                <a:lnTo>
                  <a:pt x="180928" y="80174"/>
                </a:lnTo>
                <a:lnTo>
                  <a:pt x="228475" y="100372"/>
                </a:lnTo>
                <a:lnTo>
                  <a:pt x="230339" y="102106"/>
                </a:lnTo>
                <a:lnTo>
                  <a:pt x="233849" y="107362"/>
                </a:lnTo>
                <a:lnTo>
                  <a:pt x="234002" y="110963"/>
                </a:lnTo>
                <a:lnTo>
                  <a:pt x="233318" y="111989"/>
                </a:lnTo>
                <a:lnTo>
                  <a:pt x="232157" y="112672"/>
                </a:lnTo>
                <a:lnTo>
                  <a:pt x="230677" y="113127"/>
                </a:lnTo>
                <a:lnTo>
                  <a:pt x="229691" y="114137"/>
                </a:lnTo>
                <a:lnTo>
                  <a:pt x="226891" y="119634"/>
                </a:lnTo>
                <a:lnTo>
                  <a:pt x="182874" y="163780"/>
                </a:lnTo>
                <a:lnTo>
                  <a:pt x="140490" y="190030"/>
                </a:lnTo>
                <a:lnTo>
                  <a:pt x="103094" y="209227"/>
                </a:lnTo>
                <a:lnTo>
                  <a:pt x="61911" y="231598"/>
                </a:lnTo>
                <a:lnTo>
                  <a:pt x="16507" y="255250"/>
                </a:lnTo>
                <a:lnTo>
                  <a:pt x="10374" y="260996"/>
                </a:lnTo>
                <a:lnTo>
                  <a:pt x="9444" y="262810"/>
                </a:lnTo>
                <a:lnTo>
                  <a:pt x="9530" y="264020"/>
                </a:lnTo>
                <a:lnTo>
                  <a:pt x="10292" y="264826"/>
                </a:lnTo>
                <a:lnTo>
                  <a:pt x="14902" y="263840"/>
                </a:lnTo>
                <a:lnTo>
                  <a:pt x="30867" y="260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470"/>
          <p:cNvGrpSpPr/>
          <p:nvPr/>
        </p:nvGrpSpPr>
        <p:grpSpPr>
          <a:xfrm>
            <a:off x="5455794" y="5562602"/>
            <a:ext cx="748157" cy="393270"/>
            <a:chOff x="5455794" y="5562602"/>
            <a:chExt cx="748157" cy="393270"/>
          </a:xfrm>
        </p:grpSpPr>
        <p:sp>
          <p:nvSpPr>
            <p:cNvPr id="148" name="SMARTInkShape-2578"/>
            <p:cNvSpPr/>
            <p:nvPr>
              <p:custDataLst>
                <p:tags r:id="rId55"/>
              </p:custDataLst>
            </p:nvPr>
          </p:nvSpPr>
          <p:spPr>
            <a:xfrm>
              <a:off x="5455794" y="5562602"/>
              <a:ext cx="259207" cy="240694"/>
            </a:xfrm>
            <a:custGeom>
              <a:avLst/>
              <a:gdLst/>
              <a:ahLst/>
              <a:cxnLst/>
              <a:rect l="0" t="0" r="0" b="0"/>
              <a:pathLst>
                <a:path w="259207" h="240694">
                  <a:moveTo>
                    <a:pt x="11556" y="12698"/>
                  </a:moveTo>
                  <a:lnTo>
                    <a:pt x="11556" y="12698"/>
                  </a:lnTo>
                  <a:lnTo>
                    <a:pt x="0" y="12698"/>
                  </a:lnTo>
                  <a:lnTo>
                    <a:pt x="324" y="11993"/>
                  </a:lnTo>
                  <a:lnTo>
                    <a:pt x="2566" y="9327"/>
                  </a:lnTo>
                  <a:lnTo>
                    <a:pt x="49787" y="2158"/>
                  </a:lnTo>
                  <a:lnTo>
                    <a:pt x="89741" y="425"/>
                  </a:lnTo>
                  <a:lnTo>
                    <a:pt x="132128" y="82"/>
                  </a:lnTo>
                  <a:lnTo>
                    <a:pt x="170282" y="23"/>
                  </a:lnTo>
                  <a:lnTo>
                    <a:pt x="217893" y="0"/>
                  </a:lnTo>
                  <a:lnTo>
                    <a:pt x="226733" y="1880"/>
                  </a:lnTo>
                  <a:lnTo>
                    <a:pt x="229091" y="3370"/>
                  </a:lnTo>
                  <a:lnTo>
                    <a:pt x="230662" y="5774"/>
                  </a:lnTo>
                  <a:lnTo>
                    <a:pt x="232409" y="12208"/>
                  </a:lnTo>
                  <a:lnTo>
                    <a:pt x="231464" y="15193"/>
                  </a:lnTo>
                  <a:lnTo>
                    <a:pt x="209945" y="39618"/>
                  </a:lnTo>
                  <a:lnTo>
                    <a:pt x="163423" y="81401"/>
                  </a:lnTo>
                  <a:lnTo>
                    <a:pt x="118068" y="118225"/>
                  </a:lnTo>
                  <a:lnTo>
                    <a:pt x="74081" y="159868"/>
                  </a:lnTo>
                  <a:lnTo>
                    <a:pt x="26669" y="203994"/>
                  </a:lnTo>
                  <a:lnTo>
                    <a:pt x="16266" y="220288"/>
                  </a:lnTo>
                  <a:lnTo>
                    <a:pt x="15402" y="223764"/>
                  </a:lnTo>
                  <a:lnTo>
                    <a:pt x="15531" y="226786"/>
                  </a:lnTo>
                  <a:lnTo>
                    <a:pt x="16322" y="229506"/>
                  </a:lnTo>
                  <a:lnTo>
                    <a:pt x="24728" y="234412"/>
                  </a:lnTo>
                  <a:lnTo>
                    <a:pt x="38577" y="238237"/>
                  </a:lnTo>
                  <a:lnTo>
                    <a:pt x="78094" y="240693"/>
                  </a:lnTo>
                  <a:lnTo>
                    <a:pt x="121500" y="240512"/>
                  </a:lnTo>
                  <a:lnTo>
                    <a:pt x="165604" y="236256"/>
                  </a:lnTo>
                  <a:lnTo>
                    <a:pt x="208806" y="235120"/>
                  </a:lnTo>
                  <a:lnTo>
                    <a:pt x="259206" y="22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579"/>
            <p:cNvSpPr/>
            <p:nvPr>
              <p:custDataLst>
                <p:tags r:id="rId56"/>
              </p:custDataLst>
            </p:nvPr>
          </p:nvSpPr>
          <p:spPr>
            <a:xfrm>
              <a:off x="5875559" y="5768491"/>
              <a:ext cx="112492" cy="111610"/>
            </a:xfrm>
            <a:custGeom>
              <a:avLst/>
              <a:gdLst/>
              <a:ahLst/>
              <a:cxnLst/>
              <a:rect l="0" t="0" r="0" b="0"/>
              <a:pathLst>
                <a:path w="112492" h="111610">
                  <a:moveTo>
                    <a:pt x="106141" y="3659"/>
                  </a:moveTo>
                  <a:lnTo>
                    <a:pt x="106141" y="3659"/>
                  </a:lnTo>
                  <a:lnTo>
                    <a:pt x="106141" y="288"/>
                  </a:lnTo>
                  <a:lnTo>
                    <a:pt x="105436" y="0"/>
                  </a:lnTo>
                  <a:lnTo>
                    <a:pt x="102770" y="1563"/>
                  </a:lnTo>
                  <a:lnTo>
                    <a:pt x="101777" y="2967"/>
                  </a:lnTo>
                  <a:lnTo>
                    <a:pt x="87660" y="30740"/>
                  </a:lnTo>
                  <a:lnTo>
                    <a:pt x="60930" y="59149"/>
                  </a:lnTo>
                  <a:lnTo>
                    <a:pt x="47947" y="67832"/>
                  </a:lnTo>
                  <a:lnTo>
                    <a:pt x="32770" y="74044"/>
                  </a:lnTo>
                  <a:lnTo>
                    <a:pt x="26182" y="74571"/>
                  </a:lnTo>
                  <a:lnTo>
                    <a:pt x="15100" y="71394"/>
                  </a:lnTo>
                  <a:lnTo>
                    <a:pt x="4298" y="65042"/>
                  </a:lnTo>
                  <a:lnTo>
                    <a:pt x="2262" y="62220"/>
                  </a:lnTo>
                  <a:lnTo>
                    <a:pt x="0" y="55322"/>
                  </a:lnTo>
                  <a:lnTo>
                    <a:pt x="103" y="52212"/>
                  </a:lnTo>
                  <a:lnTo>
                    <a:pt x="2098" y="46875"/>
                  </a:lnTo>
                  <a:lnTo>
                    <a:pt x="4323" y="45170"/>
                  </a:lnTo>
                  <a:lnTo>
                    <a:pt x="10559" y="43274"/>
                  </a:lnTo>
                  <a:lnTo>
                    <a:pt x="13492" y="43475"/>
                  </a:lnTo>
                  <a:lnTo>
                    <a:pt x="18632" y="45579"/>
                  </a:lnTo>
                  <a:lnTo>
                    <a:pt x="61469" y="86443"/>
                  </a:lnTo>
                  <a:lnTo>
                    <a:pt x="88038" y="109244"/>
                  </a:lnTo>
                  <a:lnTo>
                    <a:pt x="93367" y="111444"/>
                  </a:lnTo>
                  <a:lnTo>
                    <a:pt x="112491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80"/>
            <p:cNvSpPr/>
            <p:nvPr>
              <p:custDataLst>
                <p:tags r:id="rId57"/>
              </p:custDataLst>
            </p:nvPr>
          </p:nvSpPr>
          <p:spPr>
            <a:xfrm>
              <a:off x="6038850" y="5746750"/>
              <a:ext cx="69851" cy="190501"/>
            </a:xfrm>
            <a:custGeom>
              <a:avLst/>
              <a:gdLst/>
              <a:ahLst/>
              <a:cxnLst/>
              <a:rect l="0" t="0" r="0" b="0"/>
              <a:pathLst>
                <a:path w="69851" h="190501">
                  <a:moveTo>
                    <a:pt x="69850" y="0"/>
                  </a:moveTo>
                  <a:lnTo>
                    <a:pt x="69850" y="0"/>
                  </a:lnTo>
                  <a:lnTo>
                    <a:pt x="51552" y="39966"/>
                  </a:lnTo>
                  <a:lnTo>
                    <a:pt x="31350" y="87126"/>
                  </a:lnTo>
                  <a:lnTo>
                    <a:pt x="14921" y="129576"/>
                  </a:lnTo>
                  <a:lnTo>
                    <a:pt x="3115" y="17421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81"/>
            <p:cNvSpPr/>
            <p:nvPr>
              <p:custDataLst>
                <p:tags r:id="rId58"/>
              </p:custDataLst>
            </p:nvPr>
          </p:nvSpPr>
          <p:spPr>
            <a:xfrm>
              <a:off x="6104820" y="5855844"/>
              <a:ext cx="99131" cy="100028"/>
            </a:xfrm>
            <a:custGeom>
              <a:avLst/>
              <a:gdLst/>
              <a:ahLst/>
              <a:cxnLst/>
              <a:rect l="0" t="0" r="0" b="0"/>
              <a:pathLst>
                <a:path w="99131" h="100028">
                  <a:moveTo>
                    <a:pt x="3880" y="11556"/>
                  </a:moveTo>
                  <a:lnTo>
                    <a:pt x="3880" y="11556"/>
                  </a:lnTo>
                  <a:lnTo>
                    <a:pt x="7251" y="8185"/>
                  </a:lnTo>
                  <a:lnTo>
                    <a:pt x="8906" y="4649"/>
                  </a:lnTo>
                  <a:lnTo>
                    <a:pt x="9347" y="2717"/>
                  </a:lnTo>
                  <a:lnTo>
                    <a:pt x="10346" y="1430"/>
                  </a:lnTo>
                  <a:lnTo>
                    <a:pt x="13340" y="0"/>
                  </a:lnTo>
                  <a:lnTo>
                    <a:pt x="15125" y="324"/>
                  </a:lnTo>
                  <a:lnTo>
                    <a:pt x="28503" y="7795"/>
                  </a:lnTo>
                  <a:lnTo>
                    <a:pt x="34344" y="13647"/>
                  </a:lnTo>
                  <a:lnTo>
                    <a:pt x="38586" y="20952"/>
                  </a:lnTo>
                  <a:lnTo>
                    <a:pt x="40472" y="28903"/>
                  </a:lnTo>
                  <a:lnTo>
                    <a:pt x="38162" y="44682"/>
                  </a:lnTo>
                  <a:lnTo>
                    <a:pt x="33009" y="59393"/>
                  </a:lnTo>
                  <a:lnTo>
                    <a:pt x="20272" y="76059"/>
                  </a:lnTo>
                  <a:lnTo>
                    <a:pt x="1501" y="93124"/>
                  </a:lnTo>
                  <a:lnTo>
                    <a:pt x="177" y="95568"/>
                  </a:lnTo>
                  <a:lnTo>
                    <a:pt x="0" y="97196"/>
                  </a:lnTo>
                  <a:lnTo>
                    <a:pt x="588" y="98284"/>
                  </a:lnTo>
                  <a:lnTo>
                    <a:pt x="1686" y="99008"/>
                  </a:lnTo>
                  <a:lnTo>
                    <a:pt x="13343" y="100027"/>
                  </a:lnTo>
                  <a:lnTo>
                    <a:pt x="55345" y="91580"/>
                  </a:lnTo>
                  <a:lnTo>
                    <a:pt x="99130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71"/>
          <p:cNvGrpSpPr/>
          <p:nvPr/>
        </p:nvGrpSpPr>
        <p:grpSpPr>
          <a:xfrm>
            <a:off x="7073902" y="5518785"/>
            <a:ext cx="793749" cy="422017"/>
            <a:chOff x="7073902" y="5518785"/>
            <a:chExt cx="793749" cy="422017"/>
          </a:xfrm>
        </p:grpSpPr>
        <p:sp>
          <p:nvSpPr>
            <p:cNvPr id="153" name="SMARTInkShape-2582"/>
            <p:cNvSpPr/>
            <p:nvPr>
              <p:custDataLst>
                <p:tags r:id="rId49"/>
              </p:custDataLst>
            </p:nvPr>
          </p:nvSpPr>
          <p:spPr>
            <a:xfrm>
              <a:off x="7073902" y="5518785"/>
              <a:ext cx="120649" cy="280631"/>
            </a:xfrm>
            <a:custGeom>
              <a:avLst/>
              <a:gdLst/>
              <a:ahLst/>
              <a:cxnLst/>
              <a:rect l="0" t="0" r="0" b="0"/>
              <a:pathLst>
                <a:path w="120649" h="280631">
                  <a:moveTo>
                    <a:pt x="25398" y="75565"/>
                  </a:moveTo>
                  <a:lnTo>
                    <a:pt x="25398" y="75565"/>
                  </a:lnTo>
                  <a:lnTo>
                    <a:pt x="25397" y="78936"/>
                  </a:lnTo>
                  <a:lnTo>
                    <a:pt x="23516" y="82472"/>
                  </a:lnTo>
                  <a:lnTo>
                    <a:pt x="22027" y="84403"/>
                  </a:lnTo>
                  <a:lnTo>
                    <a:pt x="17558" y="121031"/>
                  </a:lnTo>
                  <a:lnTo>
                    <a:pt x="10287" y="167645"/>
                  </a:lnTo>
                  <a:lnTo>
                    <a:pt x="4144" y="210249"/>
                  </a:lnTo>
                  <a:lnTo>
                    <a:pt x="817" y="254229"/>
                  </a:lnTo>
                  <a:lnTo>
                    <a:pt x="106" y="280630"/>
                  </a:lnTo>
                  <a:lnTo>
                    <a:pt x="7" y="244723"/>
                  </a:lnTo>
                  <a:lnTo>
                    <a:pt x="0" y="204864"/>
                  </a:lnTo>
                  <a:lnTo>
                    <a:pt x="3370" y="158405"/>
                  </a:lnTo>
                  <a:lnTo>
                    <a:pt x="12207" y="112261"/>
                  </a:lnTo>
                  <a:lnTo>
                    <a:pt x="19107" y="66926"/>
                  </a:lnTo>
                  <a:lnTo>
                    <a:pt x="30197" y="36003"/>
                  </a:lnTo>
                  <a:lnTo>
                    <a:pt x="43288" y="17530"/>
                  </a:lnTo>
                  <a:lnTo>
                    <a:pt x="58514" y="5557"/>
                  </a:lnTo>
                  <a:lnTo>
                    <a:pt x="66525" y="1376"/>
                  </a:lnTo>
                  <a:lnTo>
                    <a:pt x="73277" y="0"/>
                  </a:lnTo>
                  <a:lnTo>
                    <a:pt x="79189" y="494"/>
                  </a:lnTo>
                  <a:lnTo>
                    <a:pt x="90227" y="5511"/>
                  </a:lnTo>
                  <a:lnTo>
                    <a:pt x="102189" y="14796"/>
                  </a:lnTo>
                  <a:lnTo>
                    <a:pt x="108916" y="24098"/>
                  </a:lnTo>
                  <a:lnTo>
                    <a:pt x="116606" y="48308"/>
                  </a:lnTo>
                  <a:lnTo>
                    <a:pt x="116080" y="82149"/>
                  </a:lnTo>
                  <a:lnTo>
                    <a:pt x="108084" y="109971"/>
                  </a:lnTo>
                  <a:lnTo>
                    <a:pt x="98836" y="122842"/>
                  </a:lnTo>
                  <a:lnTo>
                    <a:pt x="86965" y="132561"/>
                  </a:lnTo>
                  <a:lnTo>
                    <a:pt x="72281" y="139232"/>
                  </a:lnTo>
                  <a:lnTo>
                    <a:pt x="56348" y="140785"/>
                  </a:lnTo>
                  <a:lnTo>
                    <a:pt x="29918" y="138586"/>
                  </a:lnTo>
                  <a:lnTo>
                    <a:pt x="24348" y="135795"/>
                  </a:lnTo>
                  <a:lnTo>
                    <a:pt x="23288" y="136179"/>
                  </a:lnTo>
                  <a:lnTo>
                    <a:pt x="23286" y="137847"/>
                  </a:lnTo>
                  <a:lnTo>
                    <a:pt x="23990" y="140370"/>
                  </a:lnTo>
                  <a:lnTo>
                    <a:pt x="57809" y="179730"/>
                  </a:lnTo>
                  <a:lnTo>
                    <a:pt x="82677" y="221495"/>
                  </a:lnTo>
                  <a:lnTo>
                    <a:pt x="120648" y="27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83"/>
            <p:cNvSpPr/>
            <p:nvPr>
              <p:custDataLst>
                <p:tags r:id="rId50"/>
              </p:custDataLst>
            </p:nvPr>
          </p:nvSpPr>
          <p:spPr>
            <a:xfrm>
              <a:off x="7258050" y="5691529"/>
              <a:ext cx="82551" cy="99672"/>
            </a:xfrm>
            <a:custGeom>
              <a:avLst/>
              <a:gdLst/>
              <a:ahLst/>
              <a:cxnLst/>
              <a:rect l="0" t="0" r="0" b="0"/>
              <a:pathLst>
                <a:path w="82551" h="99672">
                  <a:moveTo>
                    <a:pt x="0" y="48871"/>
                  </a:moveTo>
                  <a:lnTo>
                    <a:pt x="0" y="48871"/>
                  </a:lnTo>
                  <a:lnTo>
                    <a:pt x="3370" y="48871"/>
                  </a:lnTo>
                  <a:lnTo>
                    <a:pt x="6907" y="50752"/>
                  </a:lnTo>
                  <a:lnTo>
                    <a:pt x="10831" y="53235"/>
                  </a:lnTo>
                  <a:lnTo>
                    <a:pt x="14927" y="54338"/>
                  </a:lnTo>
                  <a:lnTo>
                    <a:pt x="24571" y="51589"/>
                  </a:lnTo>
                  <a:lnTo>
                    <a:pt x="36365" y="46305"/>
                  </a:lnTo>
                  <a:lnTo>
                    <a:pt x="48796" y="33529"/>
                  </a:lnTo>
                  <a:lnTo>
                    <a:pt x="53436" y="22297"/>
                  </a:lnTo>
                  <a:lnTo>
                    <a:pt x="54794" y="11660"/>
                  </a:lnTo>
                  <a:lnTo>
                    <a:pt x="53046" y="4581"/>
                  </a:lnTo>
                  <a:lnTo>
                    <a:pt x="50886" y="2411"/>
                  </a:lnTo>
                  <a:lnTo>
                    <a:pt x="44723" y="0"/>
                  </a:lnTo>
                  <a:lnTo>
                    <a:pt x="41810" y="62"/>
                  </a:lnTo>
                  <a:lnTo>
                    <a:pt x="36691" y="2013"/>
                  </a:lnTo>
                  <a:lnTo>
                    <a:pt x="14507" y="39562"/>
                  </a:lnTo>
                  <a:lnTo>
                    <a:pt x="8767" y="60694"/>
                  </a:lnTo>
                  <a:lnTo>
                    <a:pt x="9306" y="72000"/>
                  </a:lnTo>
                  <a:lnTo>
                    <a:pt x="10437" y="76990"/>
                  </a:lnTo>
                  <a:lnTo>
                    <a:pt x="17338" y="86297"/>
                  </a:lnTo>
                  <a:lnTo>
                    <a:pt x="22142" y="90755"/>
                  </a:lnTo>
                  <a:lnTo>
                    <a:pt x="33124" y="95708"/>
                  </a:lnTo>
                  <a:lnTo>
                    <a:pt x="82550" y="99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84"/>
            <p:cNvSpPr/>
            <p:nvPr>
              <p:custDataLst>
                <p:tags r:id="rId51"/>
              </p:custDataLst>
            </p:nvPr>
          </p:nvSpPr>
          <p:spPr>
            <a:xfrm>
              <a:off x="7378700" y="5727700"/>
              <a:ext cx="31613" cy="213102"/>
            </a:xfrm>
            <a:custGeom>
              <a:avLst/>
              <a:gdLst/>
              <a:ahLst/>
              <a:cxnLst/>
              <a:rect l="0" t="0" r="0" b="0"/>
              <a:pathLst>
                <a:path w="31613" h="213102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8544" y="10670"/>
                  </a:lnTo>
                  <a:lnTo>
                    <a:pt x="27503" y="20970"/>
                  </a:lnTo>
                  <a:lnTo>
                    <a:pt x="31051" y="61166"/>
                  </a:lnTo>
                  <a:lnTo>
                    <a:pt x="31612" y="100721"/>
                  </a:lnTo>
                  <a:lnTo>
                    <a:pt x="31004" y="138421"/>
                  </a:lnTo>
                  <a:lnTo>
                    <a:pt x="24834" y="179715"/>
                  </a:lnTo>
                  <a:lnTo>
                    <a:pt x="16821" y="205303"/>
                  </a:lnTo>
                  <a:lnTo>
                    <a:pt x="12650" y="211190"/>
                  </a:lnTo>
                  <a:lnTo>
                    <a:pt x="10550" y="212760"/>
                  </a:lnTo>
                  <a:lnTo>
                    <a:pt x="8444" y="213101"/>
                  </a:lnTo>
                  <a:lnTo>
                    <a:pt x="6335" y="212624"/>
                  </a:lnTo>
                  <a:lnTo>
                    <a:pt x="4224" y="211599"/>
                  </a:lnTo>
                  <a:lnTo>
                    <a:pt x="1877" y="201053"/>
                  </a:lnTo>
                  <a:lnTo>
                    <a:pt x="371" y="162168"/>
                  </a:lnTo>
                  <a:lnTo>
                    <a:pt x="110" y="1227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585"/>
            <p:cNvSpPr/>
            <p:nvPr>
              <p:custDataLst>
                <p:tags r:id="rId52"/>
              </p:custDataLst>
            </p:nvPr>
          </p:nvSpPr>
          <p:spPr>
            <a:xfrm>
              <a:off x="7394718" y="5622668"/>
              <a:ext cx="28433" cy="16133"/>
            </a:xfrm>
            <a:custGeom>
              <a:avLst/>
              <a:gdLst/>
              <a:ahLst/>
              <a:cxnLst/>
              <a:rect l="0" t="0" r="0" b="0"/>
              <a:pathLst>
                <a:path w="28433" h="16133">
                  <a:moveTo>
                    <a:pt x="15732" y="16132"/>
                  </a:moveTo>
                  <a:lnTo>
                    <a:pt x="15732" y="16132"/>
                  </a:lnTo>
                  <a:lnTo>
                    <a:pt x="0" y="400"/>
                  </a:lnTo>
                  <a:lnTo>
                    <a:pt x="1010" y="0"/>
                  </a:lnTo>
                  <a:lnTo>
                    <a:pt x="28432" y="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586"/>
            <p:cNvSpPr/>
            <p:nvPr>
              <p:custDataLst>
                <p:tags r:id="rId53"/>
              </p:custDataLst>
            </p:nvPr>
          </p:nvSpPr>
          <p:spPr>
            <a:xfrm>
              <a:off x="7513193" y="5582141"/>
              <a:ext cx="316358" cy="248558"/>
            </a:xfrm>
            <a:custGeom>
              <a:avLst/>
              <a:gdLst/>
              <a:ahLst/>
              <a:cxnLst/>
              <a:rect l="0" t="0" r="0" b="0"/>
              <a:pathLst>
                <a:path w="316358" h="248558">
                  <a:moveTo>
                    <a:pt x="11557" y="139209"/>
                  </a:moveTo>
                  <a:lnTo>
                    <a:pt x="11557" y="139209"/>
                  </a:lnTo>
                  <a:lnTo>
                    <a:pt x="1431" y="150041"/>
                  </a:lnTo>
                  <a:lnTo>
                    <a:pt x="0" y="154136"/>
                  </a:lnTo>
                  <a:lnTo>
                    <a:pt x="325" y="156216"/>
                  </a:lnTo>
                  <a:lnTo>
                    <a:pt x="2567" y="160408"/>
                  </a:lnTo>
                  <a:lnTo>
                    <a:pt x="4857" y="161809"/>
                  </a:lnTo>
                  <a:lnTo>
                    <a:pt x="11166" y="163365"/>
                  </a:lnTo>
                  <a:lnTo>
                    <a:pt x="18674" y="162175"/>
                  </a:lnTo>
                  <a:lnTo>
                    <a:pt x="38362" y="152290"/>
                  </a:lnTo>
                  <a:lnTo>
                    <a:pt x="44636" y="144788"/>
                  </a:lnTo>
                  <a:lnTo>
                    <a:pt x="46311" y="140811"/>
                  </a:lnTo>
                  <a:lnTo>
                    <a:pt x="46287" y="132630"/>
                  </a:lnTo>
                  <a:lnTo>
                    <a:pt x="45294" y="128473"/>
                  </a:lnTo>
                  <a:lnTo>
                    <a:pt x="43220" y="125702"/>
                  </a:lnTo>
                  <a:lnTo>
                    <a:pt x="40427" y="123854"/>
                  </a:lnTo>
                  <a:lnTo>
                    <a:pt x="37154" y="122622"/>
                  </a:lnTo>
                  <a:lnTo>
                    <a:pt x="29754" y="123136"/>
                  </a:lnTo>
                  <a:lnTo>
                    <a:pt x="25804" y="124260"/>
                  </a:lnTo>
                  <a:lnTo>
                    <a:pt x="22466" y="127126"/>
                  </a:lnTo>
                  <a:lnTo>
                    <a:pt x="16876" y="135955"/>
                  </a:lnTo>
                  <a:lnTo>
                    <a:pt x="12608" y="163940"/>
                  </a:lnTo>
                  <a:lnTo>
                    <a:pt x="11695" y="205015"/>
                  </a:lnTo>
                  <a:lnTo>
                    <a:pt x="14968" y="223540"/>
                  </a:lnTo>
                  <a:lnTo>
                    <a:pt x="20363" y="231487"/>
                  </a:lnTo>
                  <a:lnTo>
                    <a:pt x="23779" y="234594"/>
                  </a:lnTo>
                  <a:lnTo>
                    <a:pt x="28877" y="235254"/>
                  </a:lnTo>
                  <a:lnTo>
                    <a:pt x="42068" y="232225"/>
                  </a:lnTo>
                  <a:lnTo>
                    <a:pt x="79202" y="207423"/>
                  </a:lnTo>
                  <a:lnTo>
                    <a:pt x="118324" y="164152"/>
                  </a:lnTo>
                  <a:lnTo>
                    <a:pt x="132836" y="145861"/>
                  </a:lnTo>
                  <a:lnTo>
                    <a:pt x="137896" y="142165"/>
                  </a:lnTo>
                  <a:lnTo>
                    <a:pt x="140233" y="141180"/>
                  </a:lnTo>
                  <a:lnTo>
                    <a:pt x="142496" y="141228"/>
                  </a:lnTo>
                  <a:lnTo>
                    <a:pt x="146893" y="143164"/>
                  </a:lnTo>
                  <a:lnTo>
                    <a:pt x="157590" y="155296"/>
                  </a:lnTo>
                  <a:lnTo>
                    <a:pt x="163952" y="159262"/>
                  </a:lnTo>
                  <a:lnTo>
                    <a:pt x="169051" y="163552"/>
                  </a:lnTo>
                  <a:lnTo>
                    <a:pt x="169470" y="163199"/>
                  </a:lnTo>
                  <a:lnTo>
                    <a:pt x="169935" y="160925"/>
                  </a:lnTo>
                  <a:lnTo>
                    <a:pt x="170297" y="137313"/>
                  </a:lnTo>
                  <a:lnTo>
                    <a:pt x="168889" y="136534"/>
                  </a:lnTo>
                  <a:lnTo>
                    <a:pt x="163562" y="137549"/>
                  </a:lnTo>
                  <a:lnTo>
                    <a:pt x="158372" y="142234"/>
                  </a:lnTo>
                  <a:lnTo>
                    <a:pt x="128475" y="184730"/>
                  </a:lnTo>
                  <a:lnTo>
                    <a:pt x="118323" y="207887"/>
                  </a:lnTo>
                  <a:lnTo>
                    <a:pt x="115393" y="230505"/>
                  </a:lnTo>
                  <a:lnTo>
                    <a:pt x="117209" y="239286"/>
                  </a:lnTo>
                  <a:lnTo>
                    <a:pt x="120091" y="242616"/>
                  </a:lnTo>
                  <a:lnTo>
                    <a:pt x="128938" y="248198"/>
                  </a:lnTo>
                  <a:lnTo>
                    <a:pt x="133556" y="248557"/>
                  </a:lnTo>
                  <a:lnTo>
                    <a:pt x="142448" y="245194"/>
                  </a:lnTo>
                  <a:lnTo>
                    <a:pt x="180871" y="213757"/>
                  </a:lnTo>
                  <a:lnTo>
                    <a:pt x="218840" y="167789"/>
                  </a:lnTo>
                  <a:lnTo>
                    <a:pt x="249187" y="122529"/>
                  </a:lnTo>
                  <a:lnTo>
                    <a:pt x="274846" y="75525"/>
                  </a:lnTo>
                  <a:lnTo>
                    <a:pt x="292755" y="34501"/>
                  </a:lnTo>
                  <a:lnTo>
                    <a:pt x="302081" y="1303"/>
                  </a:lnTo>
                  <a:lnTo>
                    <a:pt x="301901" y="0"/>
                  </a:lnTo>
                  <a:lnTo>
                    <a:pt x="301075" y="541"/>
                  </a:lnTo>
                  <a:lnTo>
                    <a:pt x="298276" y="5612"/>
                  </a:lnTo>
                  <a:lnTo>
                    <a:pt x="285318" y="45546"/>
                  </a:lnTo>
                  <a:lnTo>
                    <a:pt x="270218" y="88592"/>
                  </a:lnTo>
                  <a:lnTo>
                    <a:pt x="254054" y="132438"/>
                  </a:lnTo>
                  <a:lnTo>
                    <a:pt x="242927" y="173411"/>
                  </a:lnTo>
                  <a:lnTo>
                    <a:pt x="235148" y="219294"/>
                  </a:lnTo>
                  <a:lnTo>
                    <a:pt x="236112" y="225055"/>
                  </a:lnTo>
                  <a:lnTo>
                    <a:pt x="240946" y="233337"/>
                  </a:lnTo>
                  <a:lnTo>
                    <a:pt x="244916" y="235828"/>
                  </a:lnTo>
                  <a:lnTo>
                    <a:pt x="254972" y="238594"/>
                  </a:lnTo>
                  <a:lnTo>
                    <a:pt x="275904" y="236783"/>
                  </a:lnTo>
                  <a:lnTo>
                    <a:pt x="316357" y="20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87"/>
            <p:cNvSpPr/>
            <p:nvPr>
              <p:custDataLst>
                <p:tags r:id="rId54"/>
              </p:custDataLst>
            </p:nvPr>
          </p:nvSpPr>
          <p:spPr>
            <a:xfrm>
              <a:off x="7744511" y="5689600"/>
              <a:ext cx="123140" cy="20723"/>
            </a:xfrm>
            <a:custGeom>
              <a:avLst/>
              <a:gdLst/>
              <a:ahLst/>
              <a:cxnLst/>
              <a:rect l="0" t="0" r="0" b="0"/>
              <a:pathLst>
                <a:path w="123140" h="20723">
                  <a:moveTo>
                    <a:pt x="8839" y="12700"/>
                  </a:moveTo>
                  <a:lnTo>
                    <a:pt x="8839" y="12700"/>
                  </a:lnTo>
                  <a:lnTo>
                    <a:pt x="0" y="12700"/>
                  </a:lnTo>
                  <a:lnTo>
                    <a:pt x="124" y="14111"/>
                  </a:lnTo>
                  <a:lnTo>
                    <a:pt x="4025" y="19442"/>
                  </a:lnTo>
                  <a:lnTo>
                    <a:pt x="7041" y="20722"/>
                  </a:lnTo>
                  <a:lnTo>
                    <a:pt x="49792" y="14220"/>
                  </a:lnTo>
                  <a:lnTo>
                    <a:pt x="123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72"/>
          <p:cNvGrpSpPr/>
          <p:nvPr/>
        </p:nvGrpSpPr>
        <p:grpSpPr>
          <a:xfrm>
            <a:off x="8394777" y="5616091"/>
            <a:ext cx="277688" cy="302465"/>
            <a:chOff x="8394777" y="5616091"/>
            <a:chExt cx="277688" cy="302465"/>
          </a:xfrm>
        </p:grpSpPr>
        <p:sp>
          <p:nvSpPr>
            <p:cNvPr id="160" name="SMARTInkShape-2588"/>
            <p:cNvSpPr/>
            <p:nvPr>
              <p:custDataLst>
                <p:tags r:id="rId47"/>
              </p:custDataLst>
            </p:nvPr>
          </p:nvSpPr>
          <p:spPr>
            <a:xfrm>
              <a:off x="8394777" y="5616091"/>
              <a:ext cx="158674" cy="273266"/>
            </a:xfrm>
            <a:custGeom>
              <a:avLst/>
              <a:gdLst/>
              <a:ahLst/>
              <a:cxnLst/>
              <a:rect l="0" t="0" r="0" b="0"/>
              <a:pathLst>
                <a:path w="158674" h="273266">
                  <a:moveTo>
                    <a:pt x="18973" y="3659"/>
                  </a:moveTo>
                  <a:lnTo>
                    <a:pt x="18973" y="3659"/>
                  </a:lnTo>
                  <a:lnTo>
                    <a:pt x="22631" y="0"/>
                  </a:lnTo>
                  <a:lnTo>
                    <a:pt x="21069" y="1563"/>
                  </a:lnTo>
                  <a:lnTo>
                    <a:pt x="15786" y="43474"/>
                  </a:lnTo>
                  <a:lnTo>
                    <a:pt x="13560" y="83738"/>
                  </a:lnTo>
                  <a:lnTo>
                    <a:pt x="8443" y="127793"/>
                  </a:lnTo>
                  <a:lnTo>
                    <a:pt x="6916" y="164147"/>
                  </a:lnTo>
                  <a:lnTo>
                    <a:pt x="6401" y="210913"/>
                  </a:lnTo>
                  <a:lnTo>
                    <a:pt x="6289" y="252679"/>
                  </a:lnTo>
                  <a:lnTo>
                    <a:pt x="6275" y="273265"/>
                  </a:lnTo>
                  <a:lnTo>
                    <a:pt x="1247" y="226045"/>
                  </a:lnTo>
                  <a:lnTo>
                    <a:pt x="0" y="193165"/>
                  </a:lnTo>
                  <a:lnTo>
                    <a:pt x="1838" y="188308"/>
                  </a:lnTo>
                  <a:lnTo>
                    <a:pt x="3317" y="186025"/>
                  </a:lnTo>
                  <a:lnTo>
                    <a:pt x="5713" y="184503"/>
                  </a:lnTo>
                  <a:lnTo>
                    <a:pt x="15828" y="182361"/>
                  </a:lnTo>
                  <a:lnTo>
                    <a:pt x="42792" y="178207"/>
                  </a:lnTo>
                  <a:lnTo>
                    <a:pt x="66325" y="165914"/>
                  </a:lnTo>
                  <a:lnTo>
                    <a:pt x="106296" y="131684"/>
                  </a:lnTo>
                  <a:lnTo>
                    <a:pt x="128875" y="88861"/>
                  </a:lnTo>
                  <a:lnTo>
                    <a:pt x="145966" y="47770"/>
                  </a:lnTo>
                  <a:lnTo>
                    <a:pt x="157233" y="8832"/>
                  </a:lnTo>
                  <a:lnTo>
                    <a:pt x="157713" y="8519"/>
                  </a:lnTo>
                  <a:lnTo>
                    <a:pt x="158245" y="11933"/>
                  </a:lnTo>
                  <a:lnTo>
                    <a:pt x="158616" y="57221"/>
                  </a:lnTo>
                  <a:lnTo>
                    <a:pt x="158657" y="93377"/>
                  </a:lnTo>
                  <a:lnTo>
                    <a:pt x="158668" y="132783"/>
                  </a:lnTo>
                  <a:lnTo>
                    <a:pt x="158672" y="173490"/>
                  </a:lnTo>
                  <a:lnTo>
                    <a:pt x="158673" y="214693"/>
                  </a:lnTo>
                  <a:lnTo>
                    <a:pt x="158673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589"/>
            <p:cNvSpPr/>
            <p:nvPr>
              <p:custDataLst>
                <p:tags r:id="rId48"/>
              </p:custDataLst>
            </p:nvPr>
          </p:nvSpPr>
          <p:spPr>
            <a:xfrm>
              <a:off x="8619176" y="5791200"/>
              <a:ext cx="53289" cy="127356"/>
            </a:xfrm>
            <a:custGeom>
              <a:avLst/>
              <a:gdLst/>
              <a:ahLst/>
              <a:cxnLst/>
              <a:rect l="0" t="0" r="0" b="0"/>
              <a:pathLst>
                <a:path w="53289" h="127356">
                  <a:moveTo>
                    <a:pt x="42224" y="38100"/>
                  </a:moveTo>
                  <a:lnTo>
                    <a:pt x="42224" y="38100"/>
                  </a:lnTo>
                  <a:lnTo>
                    <a:pt x="42223" y="32633"/>
                  </a:lnTo>
                  <a:lnTo>
                    <a:pt x="41519" y="32338"/>
                  </a:lnTo>
                  <a:lnTo>
                    <a:pt x="38853" y="32012"/>
                  </a:lnTo>
                  <a:lnTo>
                    <a:pt x="26644" y="35199"/>
                  </a:lnTo>
                  <a:lnTo>
                    <a:pt x="22665" y="38283"/>
                  </a:lnTo>
                  <a:lnTo>
                    <a:pt x="12988" y="54147"/>
                  </a:lnTo>
                  <a:lnTo>
                    <a:pt x="1198" y="86635"/>
                  </a:lnTo>
                  <a:lnTo>
                    <a:pt x="0" y="100593"/>
                  </a:lnTo>
                  <a:lnTo>
                    <a:pt x="1821" y="113852"/>
                  </a:lnTo>
                  <a:lnTo>
                    <a:pt x="4705" y="118940"/>
                  </a:lnTo>
                  <a:lnTo>
                    <a:pt x="13554" y="126475"/>
                  </a:lnTo>
                  <a:lnTo>
                    <a:pt x="18172" y="127355"/>
                  </a:lnTo>
                  <a:lnTo>
                    <a:pt x="22662" y="126531"/>
                  </a:lnTo>
                  <a:lnTo>
                    <a:pt x="27065" y="124571"/>
                  </a:lnTo>
                  <a:lnTo>
                    <a:pt x="35721" y="112985"/>
                  </a:lnTo>
                  <a:lnTo>
                    <a:pt x="49407" y="80173"/>
                  </a:lnTo>
                  <a:lnTo>
                    <a:pt x="53288" y="54956"/>
                  </a:lnTo>
                  <a:lnTo>
                    <a:pt x="485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73"/>
          <p:cNvGrpSpPr/>
          <p:nvPr/>
        </p:nvGrpSpPr>
        <p:grpSpPr>
          <a:xfrm>
            <a:off x="7543800" y="2834792"/>
            <a:ext cx="3972548" cy="2793691"/>
            <a:chOff x="7543800" y="2834792"/>
            <a:chExt cx="3972548" cy="2793691"/>
          </a:xfrm>
        </p:grpSpPr>
        <p:sp>
          <p:nvSpPr>
            <p:cNvPr id="163" name="SMARTInkShape-2590"/>
            <p:cNvSpPr/>
            <p:nvPr>
              <p:custDataLst>
                <p:tags r:id="rId4"/>
              </p:custDataLst>
            </p:nvPr>
          </p:nvSpPr>
          <p:spPr>
            <a:xfrm>
              <a:off x="11094265" y="2970956"/>
              <a:ext cx="75582" cy="118079"/>
            </a:xfrm>
            <a:custGeom>
              <a:avLst/>
              <a:gdLst/>
              <a:ahLst/>
              <a:cxnLst/>
              <a:rect l="0" t="0" r="0" b="0"/>
              <a:pathLst>
                <a:path w="75582" h="118079">
                  <a:moveTo>
                    <a:pt x="56335" y="7194"/>
                  </a:moveTo>
                  <a:lnTo>
                    <a:pt x="56335" y="7194"/>
                  </a:lnTo>
                  <a:lnTo>
                    <a:pt x="49593" y="3823"/>
                  </a:lnTo>
                  <a:lnTo>
                    <a:pt x="42520" y="4050"/>
                  </a:lnTo>
                  <a:lnTo>
                    <a:pt x="33966" y="7208"/>
                  </a:lnTo>
                  <a:lnTo>
                    <a:pt x="8469" y="24687"/>
                  </a:lnTo>
                  <a:lnTo>
                    <a:pt x="3311" y="36606"/>
                  </a:lnTo>
                  <a:lnTo>
                    <a:pt x="0" y="63882"/>
                  </a:lnTo>
                  <a:lnTo>
                    <a:pt x="9539" y="89999"/>
                  </a:lnTo>
                  <a:lnTo>
                    <a:pt x="22401" y="109967"/>
                  </a:lnTo>
                  <a:lnTo>
                    <a:pt x="32787" y="116371"/>
                  </a:lnTo>
                  <a:lnTo>
                    <a:pt x="38519" y="118078"/>
                  </a:lnTo>
                  <a:lnTo>
                    <a:pt x="50534" y="116213"/>
                  </a:lnTo>
                  <a:lnTo>
                    <a:pt x="56701" y="113740"/>
                  </a:lnTo>
                  <a:lnTo>
                    <a:pt x="67317" y="99703"/>
                  </a:lnTo>
                  <a:lnTo>
                    <a:pt x="72122" y="90033"/>
                  </a:lnTo>
                  <a:lnTo>
                    <a:pt x="75581" y="68000"/>
                  </a:lnTo>
                  <a:lnTo>
                    <a:pt x="74061" y="46214"/>
                  </a:lnTo>
                  <a:lnTo>
                    <a:pt x="65272" y="22754"/>
                  </a:lnTo>
                  <a:lnTo>
                    <a:pt x="57719" y="11522"/>
                  </a:lnTo>
                  <a:lnTo>
                    <a:pt x="45897" y="3708"/>
                  </a:lnTo>
                  <a:lnTo>
                    <a:pt x="38793" y="637"/>
                  </a:lnTo>
                  <a:lnTo>
                    <a:pt x="33351" y="0"/>
                  </a:lnTo>
                  <a:lnTo>
                    <a:pt x="29017" y="987"/>
                  </a:lnTo>
                  <a:lnTo>
                    <a:pt x="23027" y="5141"/>
                  </a:lnTo>
                  <a:lnTo>
                    <a:pt x="18235" y="1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91"/>
            <p:cNvSpPr/>
            <p:nvPr>
              <p:custDataLst>
                <p:tags r:id="rId5"/>
              </p:custDataLst>
            </p:nvPr>
          </p:nvSpPr>
          <p:spPr>
            <a:xfrm>
              <a:off x="11239500" y="30607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9050" y="237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92"/>
            <p:cNvSpPr/>
            <p:nvPr>
              <p:custDataLst>
                <p:tags r:id="rId6"/>
              </p:custDataLst>
            </p:nvPr>
          </p:nvSpPr>
          <p:spPr>
            <a:xfrm>
              <a:off x="11372850" y="29527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1556" y="5123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93"/>
            <p:cNvSpPr/>
            <p:nvPr>
              <p:custDataLst>
                <p:tags r:id="rId7"/>
              </p:custDataLst>
            </p:nvPr>
          </p:nvSpPr>
          <p:spPr>
            <a:xfrm>
              <a:off x="11430000" y="2834792"/>
              <a:ext cx="86348" cy="272605"/>
            </a:xfrm>
            <a:custGeom>
              <a:avLst/>
              <a:gdLst/>
              <a:ahLst/>
              <a:cxnLst/>
              <a:rect l="0" t="0" r="0" b="0"/>
              <a:pathLst>
                <a:path w="86348" h="272605">
                  <a:moveTo>
                    <a:pt x="25400" y="3658"/>
                  </a:moveTo>
                  <a:lnTo>
                    <a:pt x="25400" y="3658"/>
                  </a:lnTo>
                  <a:lnTo>
                    <a:pt x="28770" y="287"/>
                  </a:lnTo>
                  <a:lnTo>
                    <a:pt x="30469" y="0"/>
                  </a:lnTo>
                  <a:lnTo>
                    <a:pt x="32307" y="514"/>
                  </a:lnTo>
                  <a:lnTo>
                    <a:pt x="34238" y="1562"/>
                  </a:lnTo>
                  <a:lnTo>
                    <a:pt x="53341" y="48940"/>
                  </a:lnTo>
                  <a:lnTo>
                    <a:pt x="67232" y="86455"/>
                  </a:lnTo>
                  <a:lnTo>
                    <a:pt x="80284" y="127752"/>
                  </a:lnTo>
                  <a:lnTo>
                    <a:pt x="86347" y="157784"/>
                  </a:lnTo>
                  <a:lnTo>
                    <a:pt x="84032" y="199987"/>
                  </a:lnTo>
                  <a:lnTo>
                    <a:pt x="81577" y="224577"/>
                  </a:lnTo>
                  <a:lnTo>
                    <a:pt x="76003" y="241074"/>
                  </a:lnTo>
                  <a:lnTo>
                    <a:pt x="63176" y="255932"/>
                  </a:lnTo>
                  <a:lnTo>
                    <a:pt x="46424" y="267474"/>
                  </a:lnTo>
                  <a:lnTo>
                    <a:pt x="29570" y="27260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94"/>
            <p:cNvSpPr/>
            <p:nvPr>
              <p:custDataLst>
                <p:tags r:id="rId8"/>
              </p:custDataLst>
            </p:nvPr>
          </p:nvSpPr>
          <p:spPr>
            <a:xfrm>
              <a:off x="10617564" y="5044352"/>
              <a:ext cx="45644" cy="86449"/>
            </a:xfrm>
            <a:custGeom>
              <a:avLst/>
              <a:gdLst/>
              <a:ahLst/>
              <a:cxnLst/>
              <a:rect l="0" t="0" r="0" b="0"/>
              <a:pathLst>
                <a:path w="45644" h="86449">
                  <a:moveTo>
                    <a:pt x="25036" y="10248"/>
                  </a:moveTo>
                  <a:lnTo>
                    <a:pt x="25036" y="10248"/>
                  </a:lnTo>
                  <a:lnTo>
                    <a:pt x="20673" y="2225"/>
                  </a:lnTo>
                  <a:lnTo>
                    <a:pt x="20010" y="2077"/>
                  </a:lnTo>
                  <a:lnTo>
                    <a:pt x="19568" y="2684"/>
                  </a:lnTo>
                  <a:lnTo>
                    <a:pt x="18568" y="2383"/>
                  </a:lnTo>
                  <a:lnTo>
                    <a:pt x="15576" y="167"/>
                  </a:lnTo>
                  <a:lnTo>
                    <a:pt x="13792" y="0"/>
                  </a:lnTo>
                  <a:lnTo>
                    <a:pt x="9925" y="1695"/>
                  </a:lnTo>
                  <a:lnTo>
                    <a:pt x="3781" y="6616"/>
                  </a:lnTo>
                  <a:lnTo>
                    <a:pt x="1479" y="12397"/>
                  </a:lnTo>
                  <a:lnTo>
                    <a:pt x="0" y="24234"/>
                  </a:lnTo>
                  <a:lnTo>
                    <a:pt x="1290" y="25923"/>
                  </a:lnTo>
                  <a:lnTo>
                    <a:pt x="6485" y="27798"/>
                  </a:lnTo>
                  <a:lnTo>
                    <a:pt x="20715" y="28853"/>
                  </a:lnTo>
                  <a:lnTo>
                    <a:pt x="28524" y="27219"/>
                  </a:lnTo>
                  <a:lnTo>
                    <a:pt x="31595" y="25796"/>
                  </a:lnTo>
                  <a:lnTo>
                    <a:pt x="33642" y="24140"/>
                  </a:lnTo>
                  <a:lnTo>
                    <a:pt x="35916" y="20421"/>
                  </a:lnTo>
                  <a:lnTo>
                    <a:pt x="35818" y="19146"/>
                  </a:lnTo>
                  <a:lnTo>
                    <a:pt x="35046" y="18297"/>
                  </a:lnTo>
                  <a:lnTo>
                    <a:pt x="33825" y="17731"/>
                  </a:lnTo>
                  <a:lnTo>
                    <a:pt x="25366" y="16934"/>
                  </a:lnTo>
                  <a:lnTo>
                    <a:pt x="13923" y="20068"/>
                  </a:lnTo>
                  <a:lnTo>
                    <a:pt x="7632" y="25431"/>
                  </a:lnTo>
                  <a:lnTo>
                    <a:pt x="3190" y="31813"/>
                  </a:lnTo>
                  <a:lnTo>
                    <a:pt x="1216" y="37001"/>
                  </a:lnTo>
                  <a:lnTo>
                    <a:pt x="2099" y="40078"/>
                  </a:lnTo>
                  <a:lnTo>
                    <a:pt x="6846" y="47259"/>
                  </a:lnTo>
                  <a:lnTo>
                    <a:pt x="13659" y="51392"/>
                  </a:lnTo>
                  <a:lnTo>
                    <a:pt x="35305" y="54504"/>
                  </a:lnTo>
                  <a:lnTo>
                    <a:pt x="36116" y="53864"/>
                  </a:lnTo>
                  <a:lnTo>
                    <a:pt x="37016" y="51270"/>
                  </a:lnTo>
                  <a:lnTo>
                    <a:pt x="35845" y="49590"/>
                  </a:lnTo>
                  <a:lnTo>
                    <a:pt x="25707" y="39944"/>
                  </a:lnTo>
                  <a:lnTo>
                    <a:pt x="20766" y="30571"/>
                  </a:lnTo>
                  <a:lnTo>
                    <a:pt x="20073" y="28029"/>
                  </a:lnTo>
                  <a:lnTo>
                    <a:pt x="20315" y="25630"/>
                  </a:lnTo>
                  <a:lnTo>
                    <a:pt x="22468" y="21083"/>
                  </a:lnTo>
                  <a:lnTo>
                    <a:pt x="27645" y="14555"/>
                  </a:lnTo>
                  <a:lnTo>
                    <a:pt x="37021" y="8154"/>
                  </a:lnTo>
                  <a:lnTo>
                    <a:pt x="40081" y="7440"/>
                  </a:lnTo>
                  <a:lnTo>
                    <a:pt x="42827" y="7671"/>
                  </a:lnTo>
                  <a:lnTo>
                    <a:pt x="45363" y="8530"/>
                  </a:lnTo>
                  <a:lnTo>
                    <a:pt x="45643" y="10513"/>
                  </a:lnTo>
                  <a:lnTo>
                    <a:pt x="42191" y="16481"/>
                  </a:lnTo>
                  <a:lnTo>
                    <a:pt x="11983" y="50699"/>
                  </a:lnTo>
                  <a:lnTo>
                    <a:pt x="7763" y="67389"/>
                  </a:lnTo>
                  <a:lnTo>
                    <a:pt x="5986" y="86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95"/>
            <p:cNvSpPr/>
            <p:nvPr>
              <p:custDataLst>
                <p:tags r:id="rId9"/>
              </p:custDataLst>
            </p:nvPr>
          </p:nvSpPr>
          <p:spPr>
            <a:xfrm>
              <a:off x="10427582" y="5304301"/>
              <a:ext cx="170569" cy="137498"/>
            </a:xfrm>
            <a:custGeom>
              <a:avLst/>
              <a:gdLst/>
              <a:ahLst/>
              <a:cxnLst/>
              <a:rect l="0" t="0" r="0" b="0"/>
              <a:pathLst>
                <a:path w="170569" h="137498">
                  <a:moveTo>
                    <a:pt x="5468" y="10649"/>
                  </a:moveTo>
                  <a:lnTo>
                    <a:pt x="5468" y="10649"/>
                  </a:lnTo>
                  <a:lnTo>
                    <a:pt x="0" y="10649"/>
                  </a:lnTo>
                  <a:lnTo>
                    <a:pt x="42680" y="5182"/>
                  </a:lnTo>
                  <a:lnTo>
                    <a:pt x="82590" y="109"/>
                  </a:lnTo>
                  <a:lnTo>
                    <a:pt x="109614" y="0"/>
                  </a:lnTo>
                  <a:lnTo>
                    <a:pt x="129225" y="7572"/>
                  </a:lnTo>
                  <a:lnTo>
                    <a:pt x="134555" y="12339"/>
                  </a:lnTo>
                  <a:lnTo>
                    <a:pt x="134564" y="16008"/>
                  </a:lnTo>
                  <a:lnTo>
                    <a:pt x="127836" y="31287"/>
                  </a:lnTo>
                  <a:lnTo>
                    <a:pt x="105483" y="61658"/>
                  </a:lnTo>
                  <a:lnTo>
                    <a:pt x="63923" y="94388"/>
                  </a:lnTo>
                  <a:lnTo>
                    <a:pt x="41238" y="116952"/>
                  </a:lnTo>
                  <a:lnTo>
                    <a:pt x="33940" y="128930"/>
                  </a:lnTo>
                  <a:lnTo>
                    <a:pt x="32915" y="131836"/>
                  </a:lnTo>
                  <a:lnTo>
                    <a:pt x="34350" y="133774"/>
                  </a:lnTo>
                  <a:lnTo>
                    <a:pt x="41588" y="135927"/>
                  </a:lnTo>
                  <a:lnTo>
                    <a:pt x="80347" y="137497"/>
                  </a:lnTo>
                  <a:lnTo>
                    <a:pt x="125665" y="135748"/>
                  </a:lnTo>
                  <a:lnTo>
                    <a:pt x="170568" y="13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96"/>
            <p:cNvSpPr/>
            <p:nvPr>
              <p:custDataLst>
                <p:tags r:id="rId10"/>
              </p:custDataLst>
            </p:nvPr>
          </p:nvSpPr>
          <p:spPr>
            <a:xfrm>
              <a:off x="10602421" y="5435678"/>
              <a:ext cx="103680" cy="63423"/>
            </a:xfrm>
            <a:custGeom>
              <a:avLst/>
              <a:gdLst/>
              <a:ahLst/>
              <a:cxnLst/>
              <a:rect l="0" t="0" r="0" b="0"/>
              <a:pathLst>
                <a:path w="103680" h="63423">
                  <a:moveTo>
                    <a:pt x="71929" y="6272"/>
                  </a:moveTo>
                  <a:lnTo>
                    <a:pt x="71929" y="6272"/>
                  </a:lnTo>
                  <a:lnTo>
                    <a:pt x="78201" y="0"/>
                  </a:lnTo>
                  <a:lnTo>
                    <a:pt x="66063" y="20976"/>
                  </a:lnTo>
                  <a:lnTo>
                    <a:pt x="21989" y="57255"/>
                  </a:lnTo>
                  <a:lnTo>
                    <a:pt x="14220" y="60681"/>
                  </a:lnTo>
                  <a:lnTo>
                    <a:pt x="10173" y="61595"/>
                  </a:lnTo>
                  <a:lnTo>
                    <a:pt x="6769" y="60793"/>
                  </a:lnTo>
                  <a:lnTo>
                    <a:pt x="1106" y="56138"/>
                  </a:lnTo>
                  <a:lnTo>
                    <a:pt x="19" y="53628"/>
                  </a:lnTo>
                  <a:lnTo>
                    <a:pt x="0" y="51248"/>
                  </a:lnTo>
                  <a:lnTo>
                    <a:pt x="693" y="48956"/>
                  </a:lnTo>
                  <a:lnTo>
                    <a:pt x="5225" y="44527"/>
                  </a:lnTo>
                  <a:lnTo>
                    <a:pt x="11238" y="40913"/>
                  </a:lnTo>
                  <a:lnTo>
                    <a:pt x="16262" y="39307"/>
                  </a:lnTo>
                  <a:lnTo>
                    <a:pt x="29800" y="38402"/>
                  </a:lnTo>
                  <a:lnTo>
                    <a:pt x="50587" y="44876"/>
                  </a:lnTo>
                  <a:lnTo>
                    <a:pt x="103679" y="6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597"/>
            <p:cNvSpPr/>
            <p:nvPr>
              <p:custDataLst>
                <p:tags r:id="rId11"/>
              </p:custDataLst>
            </p:nvPr>
          </p:nvSpPr>
          <p:spPr>
            <a:xfrm>
              <a:off x="7790034" y="4921250"/>
              <a:ext cx="3316117" cy="152206"/>
            </a:xfrm>
            <a:custGeom>
              <a:avLst/>
              <a:gdLst/>
              <a:ahLst/>
              <a:cxnLst/>
              <a:rect l="0" t="0" r="0" b="0"/>
              <a:pathLst>
                <a:path w="3316117" h="152206">
                  <a:moveTo>
                    <a:pt x="52216" y="0"/>
                  </a:moveTo>
                  <a:lnTo>
                    <a:pt x="52216" y="0"/>
                  </a:lnTo>
                  <a:lnTo>
                    <a:pt x="45474" y="3371"/>
                  </a:lnTo>
                  <a:lnTo>
                    <a:pt x="23340" y="7839"/>
                  </a:lnTo>
                  <a:lnTo>
                    <a:pt x="16805" y="10540"/>
                  </a:lnTo>
                  <a:lnTo>
                    <a:pt x="351" y="12416"/>
                  </a:lnTo>
                  <a:lnTo>
                    <a:pt x="0" y="13215"/>
                  </a:lnTo>
                  <a:lnTo>
                    <a:pt x="3374" y="15986"/>
                  </a:lnTo>
                  <a:lnTo>
                    <a:pt x="32951" y="22809"/>
                  </a:lnTo>
                  <a:lnTo>
                    <a:pt x="68144" y="25338"/>
                  </a:lnTo>
                  <a:lnTo>
                    <a:pt x="97866" y="28430"/>
                  </a:lnTo>
                  <a:lnTo>
                    <a:pt x="137415" y="30274"/>
                  </a:lnTo>
                  <a:lnTo>
                    <a:pt x="179688" y="31094"/>
                  </a:lnTo>
                  <a:lnTo>
                    <a:pt x="214939" y="31459"/>
                  </a:lnTo>
                  <a:lnTo>
                    <a:pt x="248950" y="31620"/>
                  </a:lnTo>
                  <a:lnTo>
                    <a:pt x="282881" y="31692"/>
                  </a:lnTo>
                  <a:lnTo>
                    <a:pt x="316776" y="31724"/>
                  </a:lnTo>
                  <a:lnTo>
                    <a:pt x="354419" y="31738"/>
                  </a:lnTo>
                  <a:lnTo>
                    <a:pt x="394667" y="31745"/>
                  </a:lnTo>
                  <a:lnTo>
                    <a:pt x="436073" y="31748"/>
                  </a:lnTo>
                  <a:lnTo>
                    <a:pt x="479877" y="31749"/>
                  </a:lnTo>
                  <a:lnTo>
                    <a:pt x="525921" y="31749"/>
                  </a:lnTo>
                  <a:lnTo>
                    <a:pt x="550052" y="31749"/>
                  </a:lnTo>
                  <a:lnTo>
                    <a:pt x="574607" y="31749"/>
                  </a:lnTo>
                  <a:lnTo>
                    <a:pt x="600148" y="31750"/>
                  </a:lnTo>
                  <a:lnTo>
                    <a:pt x="626348" y="31750"/>
                  </a:lnTo>
                  <a:lnTo>
                    <a:pt x="652988" y="31750"/>
                  </a:lnTo>
                  <a:lnTo>
                    <a:pt x="680625" y="31044"/>
                  </a:lnTo>
                  <a:lnTo>
                    <a:pt x="708928" y="29869"/>
                  </a:lnTo>
                  <a:lnTo>
                    <a:pt x="737673" y="28379"/>
                  </a:lnTo>
                  <a:lnTo>
                    <a:pt x="766716" y="27386"/>
                  </a:lnTo>
                  <a:lnTo>
                    <a:pt x="795955" y="26724"/>
                  </a:lnTo>
                  <a:lnTo>
                    <a:pt x="825325" y="26283"/>
                  </a:lnTo>
                  <a:lnTo>
                    <a:pt x="855489" y="25988"/>
                  </a:lnTo>
                  <a:lnTo>
                    <a:pt x="886181" y="25792"/>
                  </a:lnTo>
                  <a:lnTo>
                    <a:pt x="917226" y="25661"/>
                  </a:lnTo>
                  <a:lnTo>
                    <a:pt x="948507" y="26280"/>
                  </a:lnTo>
                  <a:lnTo>
                    <a:pt x="979943" y="27398"/>
                  </a:lnTo>
                  <a:lnTo>
                    <a:pt x="1011484" y="28848"/>
                  </a:lnTo>
                  <a:lnTo>
                    <a:pt x="1043800" y="29816"/>
                  </a:lnTo>
                  <a:lnTo>
                    <a:pt x="1076634" y="30461"/>
                  </a:lnTo>
                  <a:lnTo>
                    <a:pt x="1109811" y="30890"/>
                  </a:lnTo>
                  <a:lnTo>
                    <a:pt x="1143218" y="31177"/>
                  </a:lnTo>
                  <a:lnTo>
                    <a:pt x="1176779" y="31367"/>
                  </a:lnTo>
                  <a:lnTo>
                    <a:pt x="1210441" y="31495"/>
                  </a:lnTo>
                  <a:lnTo>
                    <a:pt x="1244877" y="31580"/>
                  </a:lnTo>
                  <a:lnTo>
                    <a:pt x="1279829" y="31636"/>
                  </a:lnTo>
                  <a:lnTo>
                    <a:pt x="1315124" y="31674"/>
                  </a:lnTo>
                  <a:lnTo>
                    <a:pt x="1350649" y="32405"/>
                  </a:lnTo>
                  <a:lnTo>
                    <a:pt x="1386327" y="33598"/>
                  </a:lnTo>
                  <a:lnTo>
                    <a:pt x="1422106" y="35099"/>
                  </a:lnTo>
                  <a:lnTo>
                    <a:pt x="1456543" y="36805"/>
                  </a:lnTo>
                  <a:lnTo>
                    <a:pt x="1490085" y="38648"/>
                  </a:lnTo>
                  <a:lnTo>
                    <a:pt x="1523028" y="40582"/>
                  </a:lnTo>
                  <a:lnTo>
                    <a:pt x="1556986" y="41871"/>
                  </a:lnTo>
                  <a:lnTo>
                    <a:pt x="1591619" y="42731"/>
                  </a:lnTo>
                  <a:lnTo>
                    <a:pt x="1626701" y="43304"/>
                  </a:lnTo>
                  <a:lnTo>
                    <a:pt x="1662789" y="44391"/>
                  </a:lnTo>
                  <a:lnTo>
                    <a:pt x="1699549" y="45822"/>
                  </a:lnTo>
                  <a:lnTo>
                    <a:pt x="1736754" y="47482"/>
                  </a:lnTo>
                  <a:lnTo>
                    <a:pt x="1774258" y="49293"/>
                  </a:lnTo>
                  <a:lnTo>
                    <a:pt x="1811961" y="51207"/>
                  </a:lnTo>
                  <a:lnTo>
                    <a:pt x="1849795" y="53187"/>
                  </a:lnTo>
                  <a:lnTo>
                    <a:pt x="1888424" y="55214"/>
                  </a:lnTo>
                  <a:lnTo>
                    <a:pt x="1927582" y="57271"/>
                  </a:lnTo>
                  <a:lnTo>
                    <a:pt x="1967094" y="59347"/>
                  </a:lnTo>
                  <a:lnTo>
                    <a:pt x="2005429" y="61437"/>
                  </a:lnTo>
                  <a:lnTo>
                    <a:pt x="2042980" y="63536"/>
                  </a:lnTo>
                  <a:lnTo>
                    <a:pt x="2080009" y="65640"/>
                  </a:lnTo>
                  <a:lnTo>
                    <a:pt x="2115983" y="67749"/>
                  </a:lnTo>
                  <a:lnTo>
                    <a:pt x="2151255" y="69860"/>
                  </a:lnTo>
                  <a:lnTo>
                    <a:pt x="2186059" y="71974"/>
                  </a:lnTo>
                  <a:lnTo>
                    <a:pt x="2221255" y="74088"/>
                  </a:lnTo>
                  <a:lnTo>
                    <a:pt x="2256716" y="76203"/>
                  </a:lnTo>
                  <a:lnTo>
                    <a:pt x="2292348" y="78318"/>
                  </a:lnTo>
                  <a:lnTo>
                    <a:pt x="2327393" y="80435"/>
                  </a:lnTo>
                  <a:lnTo>
                    <a:pt x="2362046" y="82551"/>
                  </a:lnTo>
                  <a:lnTo>
                    <a:pt x="2396436" y="84667"/>
                  </a:lnTo>
                  <a:lnTo>
                    <a:pt x="2429945" y="86784"/>
                  </a:lnTo>
                  <a:lnTo>
                    <a:pt x="2462869" y="88900"/>
                  </a:lnTo>
                  <a:lnTo>
                    <a:pt x="2495401" y="91017"/>
                  </a:lnTo>
                  <a:lnTo>
                    <a:pt x="2527672" y="93838"/>
                  </a:lnTo>
                  <a:lnTo>
                    <a:pt x="2559770" y="97131"/>
                  </a:lnTo>
                  <a:lnTo>
                    <a:pt x="2591752" y="100738"/>
                  </a:lnTo>
                  <a:lnTo>
                    <a:pt x="2622951" y="103847"/>
                  </a:lnTo>
                  <a:lnTo>
                    <a:pt x="2653629" y="106626"/>
                  </a:lnTo>
                  <a:lnTo>
                    <a:pt x="2683958" y="109184"/>
                  </a:lnTo>
                  <a:lnTo>
                    <a:pt x="2711937" y="111595"/>
                  </a:lnTo>
                  <a:lnTo>
                    <a:pt x="2738352" y="113908"/>
                  </a:lnTo>
                  <a:lnTo>
                    <a:pt x="2763724" y="116155"/>
                  </a:lnTo>
                  <a:lnTo>
                    <a:pt x="2789105" y="119064"/>
                  </a:lnTo>
                  <a:lnTo>
                    <a:pt x="2814492" y="122415"/>
                  </a:lnTo>
                  <a:lnTo>
                    <a:pt x="2839883" y="126060"/>
                  </a:lnTo>
                  <a:lnTo>
                    <a:pt x="2864571" y="128490"/>
                  </a:lnTo>
                  <a:lnTo>
                    <a:pt x="2888792" y="130110"/>
                  </a:lnTo>
                  <a:lnTo>
                    <a:pt x="2934989" y="132615"/>
                  </a:lnTo>
                  <a:lnTo>
                    <a:pt x="2976686" y="136081"/>
                  </a:lnTo>
                  <a:lnTo>
                    <a:pt x="3014505" y="139974"/>
                  </a:lnTo>
                  <a:lnTo>
                    <a:pt x="3049423" y="143349"/>
                  </a:lnTo>
                  <a:lnTo>
                    <a:pt x="3096846" y="145955"/>
                  </a:lnTo>
                  <a:lnTo>
                    <a:pt x="3140767" y="150176"/>
                  </a:lnTo>
                  <a:lnTo>
                    <a:pt x="3178867" y="151742"/>
                  </a:lnTo>
                  <a:lnTo>
                    <a:pt x="3221436" y="152205"/>
                  </a:lnTo>
                  <a:lnTo>
                    <a:pt x="3262215" y="150480"/>
                  </a:lnTo>
                  <a:lnTo>
                    <a:pt x="331611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98"/>
            <p:cNvSpPr/>
            <p:nvPr>
              <p:custDataLst>
                <p:tags r:id="rId12"/>
              </p:custDataLst>
            </p:nvPr>
          </p:nvSpPr>
          <p:spPr>
            <a:xfrm>
              <a:off x="7639050" y="3277741"/>
              <a:ext cx="3670301" cy="1705729"/>
            </a:xfrm>
            <a:custGeom>
              <a:avLst/>
              <a:gdLst/>
              <a:ahLst/>
              <a:cxnLst/>
              <a:rect l="0" t="0" r="0" b="0"/>
              <a:pathLst>
                <a:path w="3670301" h="1705729">
                  <a:moveTo>
                    <a:pt x="0" y="1465709"/>
                  </a:moveTo>
                  <a:lnTo>
                    <a:pt x="0" y="1465709"/>
                  </a:lnTo>
                  <a:lnTo>
                    <a:pt x="0" y="1469080"/>
                  </a:lnTo>
                  <a:lnTo>
                    <a:pt x="1411" y="1470073"/>
                  </a:lnTo>
                  <a:lnTo>
                    <a:pt x="14305" y="1471797"/>
                  </a:lnTo>
                  <a:lnTo>
                    <a:pt x="55629" y="1472043"/>
                  </a:lnTo>
                  <a:lnTo>
                    <a:pt x="98813" y="1472057"/>
                  </a:lnTo>
                  <a:lnTo>
                    <a:pt x="134406" y="1468687"/>
                  </a:lnTo>
                  <a:lnTo>
                    <a:pt x="178505" y="1463220"/>
                  </a:lnTo>
                  <a:lnTo>
                    <a:pt x="220577" y="1457132"/>
                  </a:lnTo>
                  <a:lnTo>
                    <a:pt x="263225" y="1450860"/>
                  </a:lnTo>
                  <a:lnTo>
                    <a:pt x="303770" y="1441162"/>
                  </a:lnTo>
                  <a:lnTo>
                    <a:pt x="339351" y="1429607"/>
                  </a:lnTo>
                  <a:lnTo>
                    <a:pt x="377910" y="1417774"/>
                  </a:lnTo>
                  <a:lnTo>
                    <a:pt x="419535" y="1397052"/>
                  </a:lnTo>
                  <a:lnTo>
                    <a:pt x="465679" y="1373708"/>
                  </a:lnTo>
                  <a:lnTo>
                    <a:pt x="510732" y="1335548"/>
                  </a:lnTo>
                  <a:lnTo>
                    <a:pt x="547540" y="1290559"/>
                  </a:lnTo>
                  <a:lnTo>
                    <a:pt x="566898" y="1249706"/>
                  </a:lnTo>
                  <a:lnTo>
                    <a:pt x="588401" y="1204901"/>
                  </a:lnTo>
                  <a:lnTo>
                    <a:pt x="612311" y="1157682"/>
                  </a:lnTo>
                  <a:lnTo>
                    <a:pt x="633922" y="1115503"/>
                  </a:lnTo>
                  <a:lnTo>
                    <a:pt x="651849" y="1077370"/>
                  </a:lnTo>
                  <a:lnTo>
                    <a:pt x="667979" y="1040672"/>
                  </a:lnTo>
                  <a:lnTo>
                    <a:pt x="688046" y="994050"/>
                  </a:lnTo>
                  <a:lnTo>
                    <a:pt x="708102" y="952014"/>
                  </a:lnTo>
                  <a:lnTo>
                    <a:pt x="724863" y="914159"/>
                  </a:lnTo>
                  <a:lnTo>
                    <a:pt x="743235" y="874719"/>
                  </a:lnTo>
                  <a:lnTo>
                    <a:pt x="763965" y="837635"/>
                  </a:lnTo>
                  <a:lnTo>
                    <a:pt x="786101" y="790898"/>
                  </a:lnTo>
                  <a:lnTo>
                    <a:pt x="804183" y="748828"/>
                  </a:lnTo>
                  <a:lnTo>
                    <a:pt x="822241" y="710962"/>
                  </a:lnTo>
                  <a:lnTo>
                    <a:pt x="841703" y="669639"/>
                  </a:lnTo>
                  <a:lnTo>
                    <a:pt x="860169" y="631290"/>
                  </a:lnTo>
                  <a:lnTo>
                    <a:pt x="879752" y="592411"/>
                  </a:lnTo>
                  <a:lnTo>
                    <a:pt x="899010" y="551039"/>
                  </a:lnTo>
                  <a:lnTo>
                    <a:pt x="925700" y="507102"/>
                  </a:lnTo>
                  <a:lnTo>
                    <a:pt x="953152" y="465263"/>
                  </a:lnTo>
                  <a:lnTo>
                    <a:pt x="986293" y="419490"/>
                  </a:lnTo>
                  <a:lnTo>
                    <a:pt x="1022528" y="373588"/>
                  </a:lnTo>
                  <a:lnTo>
                    <a:pt x="1054123" y="333024"/>
                  </a:lnTo>
                  <a:lnTo>
                    <a:pt x="1095573" y="291307"/>
                  </a:lnTo>
                  <a:lnTo>
                    <a:pt x="1139759" y="247422"/>
                  </a:lnTo>
                  <a:lnTo>
                    <a:pt x="1184186" y="208489"/>
                  </a:lnTo>
                  <a:lnTo>
                    <a:pt x="1220096" y="177250"/>
                  </a:lnTo>
                  <a:lnTo>
                    <a:pt x="1259995" y="149474"/>
                  </a:lnTo>
                  <a:lnTo>
                    <a:pt x="1305806" y="117131"/>
                  </a:lnTo>
                  <a:lnTo>
                    <a:pt x="1343325" y="96383"/>
                  </a:lnTo>
                  <a:lnTo>
                    <a:pt x="1388410" y="73522"/>
                  </a:lnTo>
                  <a:lnTo>
                    <a:pt x="1435153" y="51236"/>
                  </a:lnTo>
                  <a:lnTo>
                    <a:pt x="1482461" y="29666"/>
                  </a:lnTo>
                  <a:lnTo>
                    <a:pt x="1526351" y="14651"/>
                  </a:lnTo>
                  <a:lnTo>
                    <a:pt x="1567265" y="4635"/>
                  </a:lnTo>
                  <a:lnTo>
                    <a:pt x="1605923" y="0"/>
                  </a:lnTo>
                  <a:lnTo>
                    <a:pt x="1652130" y="966"/>
                  </a:lnTo>
                  <a:lnTo>
                    <a:pt x="1696487" y="10425"/>
                  </a:lnTo>
                  <a:lnTo>
                    <a:pt x="1734590" y="24871"/>
                  </a:lnTo>
                  <a:lnTo>
                    <a:pt x="1777171" y="41848"/>
                  </a:lnTo>
                  <a:lnTo>
                    <a:pt x="1818773" y="71124"/>
                  </a:lnTo>
                  <a:lnTo>
                    <a:pt x="1865693" y="104148"/>
                  </a:lnTo>
                  <a:lnTo>
                    <a:pt x="1911961" y="142579"/>
                  </a:lnTo>
                  <a:lnTo>
                    <a:pt x="1957450" y="184858"/>
                  </a:lnTo>
                  <a:lnTo>
                    <a:pt x="1997880" y="221744"/>
                  </a:lnTo>
                  <a:lnTo>
                    <a:pt x="2040417" y="266233"/>
                  </a:lnTo>
                  <a:lnTo>
                    <a:pt x="2086635" y="313660"/>
                  </a:lnTo>
                  <a:lnTo>
                    <a:pt x="2122076" y="354318"/>
                  </a:lnTo>
                  <a:lnTo>
                    <a:pt x="2157785" y="399045"/>
                  </a:lnTo>
                  <a:lnTo>
                    <a:pt x="2186300" y="444837"/>
                  </a:lnTo>
                  <a:lnTo>
                    <a:pt x="2218825" y="491237"/>
                  </a:lnTo>
                  <a:lnTo>
                    <a:pt x="2244929" y="533274"/>
                  </a:lnTo>
                  <a:lnTo>
                    <a:pt x="2264188" y="571366"/>
                  </a:lnTo>
                  <a:lnTo>
                    <a:pt x="2280713" y="606170"/>
                  </a:lnTo>
                  <a:lnTo>
                    <a:pt x="2299015" y="647762"/>
                  </a:lnTo>
                  <a:lnTo>
                    <a:pt x="2314080" y="685721"/>
                  </a:lnTo>
                  <a:lnTo>
                    <a:pt x="2326774" y="720487"/>
                  </a:lnTo>
                  <a:lnTo>
                    <a:pt x="2343943" y="762067"/>
                  </a:lnTo>
                  <a:lnTo>
                    <a:pt x="2358672" y="800023"/>
                  </a:lnTo>
                  <a:lnTo>
                    <a:pt x="2371268" y="834787"/>
                  </a:lnTo>
                  <a:lnTo>
                    <a:pt x="2388405" y="878249"/>
                  </a:lnTo>
                  <a:lnTo>
                    <a:pt x="2405007" y="917467"/>
                  </a:lnTo>
                  <a:lnTo>
                    <a:pt x="2426629" y="963165"/>
                  </a:lnTo>
                  <a:lnTo>
                    <a:pt x="2448396" y="1001894"/>
                  </a:lnTo>
                  <a:lnTo>
                    <a:pt x="2467943" y="1044179"/>
                  </a:lnTo>
                  <a:lnTo>
                    <a:pt x="2488937" y="1080931"/>
                  </a:lnTo>
                  <a:lnTo>
                    <a:pt x="2512326" y="1122709"/>
                  </a:lnTo>
                  <a:lnTo>
                    <a:pt x="2543315" y="1161020"/>
                  </a:lnTo>
                  <a:lnTo>
                    <a:pt x="2576246" y="1204989"/>
                  </a:lnTo>
                  <a:lnTo>
                    <a:pt x="2612567" y="1248873"/>
                  </a:lnTo>
                  <a:lnTo>
                    <a:pt x="2656022" y="1293620"/>
                  </a:lnTo>
                  <a:lnTo>
                    <a:pt x="2698956" y="1332303"/>
                  </a:lnTo>
                  <a:lnTo>
                    <a:pt x="2743273" y="1370454"/>
                  </a:lnTo>
                  <a:lnTo>
                    <a:pt x="2788417" y="1407853"/>
                  </a:lnTo>
                  <a:lnTo>
                    <a:pt x="2833621" y="1434842"/>
                  </a:lnTo>
                  <a:lnTo>
                    <a:pt x="2872329" y="1455169"/>
                  </a:lnTo>
                  <a:lnTo>
                    <a:pt x="2916489" y="1485043"/>
                  </a:lnTo>
                  <a:lnTo>
                    <a:pt x="2960012" y="1509509"/>
                  </a:lnTo>
                  <a:lnTo>
                    <a:pt x="3003312" y="1530544"/>
                  </a:lnTo>
                  <a:lnTo>
                    <a:pt x="3049207" y="1551501"/>
                  </a:lnTo>
                  <a:lnTo>
                    <a:pt x="3086458" y="1568270"/>
                  </a:lnTo>
                  <a:lnTo>
                    <a:pt x="3133312" y="1587829"/>
                  </a:lnTo>
                  <a:lnTo>
                    <a:pt x="3173623" y="1600984"/>
                  </a:lnTo>
                  <a:lnTo>
                    <a:pt x="3212692" y="1613819"/>
                  </a:lnTo>
                  <a:lnTo>
                    <a:pt x="3251784" y="1626559"/>
                  </a:lnTo>
                  <a:lnTo>
                    <a:pt x="3293628" y="1639271"/>
                  </a:lnTo>
                  <a:lnTo>
                    <a:pt x="3333857" y="1651974"/>
                  </a:lnTo>
                  <a:lnTo>
                    <a:pt x="3376037" y="1663969"/>
                  </a:lnTo>
                  <a:lnTo>
                    <a:pt x="3416364" y="1673012"/>
                  </a:lnTo>
                  <a:lnTo>
                    <a:pt x="3457869" y="1683608"/>
                  </a:lnTo>
                  <a:lnTo>
                    <a:pt x="3493841" y="1691530"/>
                  </a:lnTo>
                  <a:lnTo>
                    <a:pt x="3533113" y="1698346"/>
                  </a:lnTo>
                  <a:lnTo>
                    <a:pt x="3566289" y="1702689"/>
                  </a:lnTo>
                  <a:lnTo>
                    <a:pt x="3607183" y="1705728"/>
                  </a:lnTo>
                  <a:lnTo>
                    <a:pt x="3653442" y="1702392"/>
                  </a:lnTo>
                  <a:lnTo>
                    <a:pt x="3670300" y="170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99"/>
            <p:cNvSpPr/>
            <p:nvPr>
              <p:custDataLst>
                <p:tags r:id="rId13"/>
              </p:custDataLst>
            </p:nvPr>
          </p:nvSpPr>
          <p:spPr>
            <a:xfrm>
              <a:off x="9283700" y="3270327"/>
              <a:ext cx="1" cy="18974"/>
            </a:xfrm>
            <a:custGeom>
              <a:avLst/>
              <a:gdLst/>
              <a:ahLst/>
              <a:cxnLst/>
              <a:rect l="0" t="0" r="0" b="0"/>
              <a:pathLst>
                <a:path w="1" h="1897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0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00"/>
            <p:cNvSpPr/>
            <p:nvPr>
              <p:custDataLst>
                <p:tags r:id="rId14"/>
              </p:custDataLst>
            </p:nvPr>
          </p:nvSpPr>
          <p:spPr>
            <a:xfrm>
              <a:off x="9290049" y="3340100"/>
              <a:ext cx="12702" cy="50801"/>
            </a:xfrm>
            <a:custGeom>
              <a:avLst/>
              <a:gdLst/>
              <a:ahLst/>
              <a:cxnLst/>
              <a:rect l="0" t="0" r="0" b="0"/>
              <a:pathLst>
                <a:path w="12702" h="50801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3371" y="14927"/>
                  </a:lnTo>
                  <a:lnTo>
                    <a:pt x="1270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01"/>
            <p:cNvSpPr/>
            <p:nvPr>
              <p:custDataLst>
                <p:tags r:id="rId15"/>
              </p:custDataLst>
            </p:nvPr>
          </p:nvSpPr>
          <p:spPr>
            <a:xfrm>
              <a:off x="9290050" y="3517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02"/>
            <p:cNvSpPr/>
            <p:nvPr>
              <p:custDataLst>
                <p:tags r:id="rId16"/>
              </p:custDataLst>
            </p:nvPr>
          </p:nvSpPr>
          <p:spPr>
            <a:xfrm>
              <a:off x="9258888" y="4298950"/>
              <a:ext cx="5763" cy="171451"/>
            </a:xfrm>
            <a:custGeom>
              <a:avLst/>
              <a:gdLst/>
              <a:ahLst/>
              <a:cxnLst/>
              <a:rect l="0" t="0" r="0" b="0"/>
              <a:pathLst>
                <a:path w="5763" h="171451">
                  <a:moveTo>
                    <a:pt x="5762" y="0"/>
                  </a:moveTo>
                  <a:lnTo>
                    <a:pt x="5762" y="0"/>
                  </a:lnTo>
                  <a:lnTo>
                    <a:pt x="1398" y="40556"/>
                  </a:lnTo>
                  <a:lnTo>
                    <a:pt x="0" y="83827"/>
                  </a:lnTo>
                  <a:lnTo>
                    <a:pt x="576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03"/>
            <p:cNvSpPr/>
            <p:nvPr>
              <p:custDataLst>
                <p:tags r:id="rId17"/>
              </p:custDataLst>
            </p:nvPr>
          </p:nvSpPr>
          <p:spPr>
            <a:xfrm>
              <a:off x="9271000" y="37973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0"/>
                  </a:moveTo>
                  <a:lnTo>
                    <a:pt x="31750" y="0"/>
                  </a:lnTo>
                  <a:lnTo>
                    <a:pt x="28379" y="27789"/>
                  </a:lnTo>
                  <a:lnTo>
                    <a:pt x="16554" y="7087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04"/>
            <p:cNvSpPr/>
            <p:nvPr>
              <p:custDataLst>
                <p:tags r:id="rId18"/>
              </p:custDataLst>
            </p:nvPr>
          </p:nvSpPr>
          <p:spPr>
            <a:xfrm>
              <a:off x="9188450" y="4629150"/>
              <a:ext cx="63501" cy="266701"/>
            </a:xfrm>
            <a:custGeom>
              <a:avLst/>
              <a:gdLst/>
              <a:ahLst/>
              <a:cxnLst/>
              <a:rect l="0" t="0" r="0" b="0"/>
              <a:pathLst>
                <a:path w="63501" h="266701">
                  <a:moveTo>
                    <a:pt x="63500" y="0"/>
                  </a:moveTo>
                  <a:lnTo>
                    <a:pt x="63500" y="0"/>
                  </a:lnTo>
                  <a:lnTo>
                    <a:pt x="51567" y="40181"/>
                  </a:lnTo>
                  <a:lnTo>
                    <a:pt x="42795" y="79404"/>
                  </a:lnTo>
                  <a:lnTo>
                    <a:pt x="33141" y="115249"/>
                  </a:lnTo>
                  <a:lnTo>
                    <a:pt x="20186" y="161916"/>
                  </a:lnTo>
                  <a:lnTo>
                    <a:pt x="9110" y="2094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05"/>
            <p:cNvSpPr/>
            <p:nvPr>
              <p:custDataLst>
                <p:tags r:id="rId19"/>
              </p:custDataLst>
            </p:nvPr>
          </p:nvSpPr>
          <p:spPr>
            <a:xfrm>
              <a:off x="9207500" y="49466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8837" y="24386"/>
                  </a:lnTo>
                  <a:lnTo>
                    <a:pt x="12191" y="4962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06"/>
            <p:cNvSpPr/>
            <p:nvPr>
              <p:custDataLst>
                <p:tags r:id="rId20"/>
              </p:custDataLst>
            </p:nvPr>
          </p:nvSpPr>
          <p:spPr>
            <a:xfrm>
              <a:off x="9188450" y="5099311"/>
              <a:ext cx="19051" cy="234340"/>
            </a:xfrm>
            <a:custGeom>
              <a:avLst/>
              <a:gdLst/>
              <a:ahLst/>
              <a:cxnLst/>
              <a:rect l="0" t="0" r="0" b="0"/>
              <a:pathLst>
                <a:path w="19051" h="2343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0" y="3187"/>
                  </a:lnTo>
                  <a:lnTo>
                    <a:pt x="8837" y="18713"/>
                  </a:lnTo>
                  <a:lnTo>
                    <a:pt x="12643" y="56429"/>
                  </a:lnTo>
                  <a:lnTo>
                    <a:pt x="16837" y="98694"/>
                  </a:lnTo>
                  <a:lnTo>
                    <a:pt x="18613" y="145972"/>
                  </a:lnTo>
                  <a:lnTo>
                    <a:pt x="18992" y="192510"/>
                  </a:lnTo>
                  <a:lnTo>
                    <a:pt x="19047" y="234339"/>
                  </a:lnTo>
                  <a:lnTo>
                    <a:pt x="1905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07"/>
            <p:cNvSpPr/>
            <p:nvPr>
              <p:custDataLst>
                <p:tags r:id="rId21"/>
              </p:custDataLst>
            </p:nvPr>
          </p:nvSpPr>
          <p:spPr>
            <a:xfrm>
              <a:off x="9201150" y="5115077"/>
              <a:ext cx="114301" cy="206224"/>
            </a:xfrm>
            <a:custGeom>
              <a:avLst/>
              <a:gdLst/>
              <a:ahLst/>
              <a:cxnLst/>
              <a:rect l="0" t="0" r="0" b="0"/>
              <a:pathLst>
                <a:path w="114301" h="206224">
                  <a:moveTo>
                    <a:pt x="0" y="168123"/>
                  </a:moveTo>
                  <a:lnTo>
                    <a:pt x="0" y="168123"/>
                  </a:lnTo>
                  <a:lnTo>
                    <a:pt x="0" y="131368"/>
                  </a:lnTo>
                  <a:lnTo>
                    <a:pt x="705" y="130919"/>
                  </a:lnTo>
                  <a:lnTo>
                    <a:pt x="6480" y="130288"/>
                  </a:lnTo>
                  <a:lnTo>
                    <a:pt x="20264" y="129396"/>
                  </a:lnTo>
                  <a:lnTo>
                    <a:pt x="29232" y="126687"/>
                  </a:lnTo>
                  <a:lnTo>
                    <a:pt x="60465" y="100793"/>
                  </a:lnTo>
                  <a:lnTo>
                    <a:pt x="81235" y="53977"/>
                  </a:lnTo>
                  <a:lnTo>
                    <a:pt x="97065" y="9944"/>
                  </a:lnTo>
                  <a:lnTo>
                    <a:pt x="101466" y="2571"/>
                  </a:lnTo>
                  <a:lnTo>
                    <a:pt x="103628" y="605"/>
                  </a:lnTo>
                  <a:lnTo>
                    <a:pt x="105069" y="0"/>
                  </a:lnTo>
                  <a:lnTo>
                    <a:pt x="106029" y="301"/>
                  </a:lnTo>
                  <a:lnTo>
                    <a:pt x="106669" y="1209"/>
                  </a:lnTo>
                  <a:lnTo>
                    <a:pt x="107875" y="48358"/>
                  </a:lnTo>
                  <a:lnTo>
                    <a:pt x="107928" y="84816"/>
                  </a:lnTo>
                  <a:lnTo>
                    <a:pt x="107943" y="119999"/>
                  </a:lnTo>
                  <a:lnTo>
                    <a:pt x="107948" y="158255"/>
                  </a:lnTo>
                  <a:lnTo>
                    <a:pt x="114300" y="206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08"/>
            <p:cNvSpPr/>
            <p:nvPr>
              <p:custDataLst>
                <p:tags r:id="rId22"/>
              </p:custDataLst>
            </p:nvPr>
          </p:nvSpPr>
          <p:spPr>
            <a:xfrm>
              <a:off x="9375948" y="5245100"/>
              <a:ext cx="55508" cy="93084"/>
            </a:xfrm>
            <a:custGeom>
              <a:avLst/>
              <a:gdLst/>
              <a:ahLst/>
              <a:cxnLst/>
              <a:rect l="0" t="0" r="0" b="0"/>
              <a:pathLst>
                <a:path w="55508" h="93084">
                  <a:moveTo>
                    <a:pt x="28402" y="25400"/>
                  </a:moveTo>
                  <a:lnTo>
                    <a:pt x="28402" y="25400"/>
                  </a:lnTo>
                  <a:lnTo>
                    <a:pt x="28401" y="22029"/>
                  </a:lnTo>
                  <a:lnTo>
                    <a:pt x="27697" y="21036"/>
                  </a:lnTo>
                  <a:lnTo>
                    <a:pt x="26521" y="20374"/>
                  </a:lnTo>
                  <a:lnTo>
                    <a:pt x="19564" y="19311"/>
                  </a:lnTo>
                  <a:lnTo>
                    <a:pt x="13474" y="19128"/>
                  </a:lnTo>
                  <a:lnTo>
                    <a:pt x="11395" y="20512"/>
                  </a:lnTo>
                  <a:lnTo>
                    <a:pt x="7203" y="25815"/>
                  </a:lnTo>
                  <a:lnTo>
                    <a:pt x="0" y="54372"/>
                  </a:lnTo>
                  <a:lnTo>
                    <a:pt x="1015" y="74279"/>
                  </a:lnTo>
                  <a:lnTo>
                    <a:pt x="5882" y="84283"/>
                  </a:lnTo>
                  <a:lnTo>
                    <a:pt x="9154" y="87939"/>
                  </a:lnTo>
                  <a:lnTo>
                    <a:pt x="16555" y="92000"/>
                  </a:lnTo>
                  <a:lnTo>
                    <a:pt x="20504" y="93083"/>
                  </a:lnTo>
                  <a:lnTo>
                    <a:pt x="36174" y="91237"/>
                  </a:lnTo>
                  <a:lnTo>
                    <a:pt x="40638" y="88341"/>
                  </a:lnTo>
                  <a:lnTo>
                    <a:pt x="47481" y="79480"/>
                  </a:lnTo>
                  <a:lnTo>
                    <a:pt x="55300" y="59219"/>
                  </a:lnTo>
                  <a:lnTo>
                    <a:pt x="55507" y="52885"/>
                  </a:lnTo>
                  <a:lnTo>
                    <a:pt x="51972" y="42084"/>
                  </a:lnTo>
                  <a:lnTo>
                    <a:pt x="37501" y="19288"/>
                  </a:lnTo>
                  <a:lnTo>
                    <a:pt x="15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09"/>
            <p:cNvSpPr/>
            <p:nvPr>
              <p:custDataLst>
                <p:tags r:id="rId23"/>
              </p:custDataLst>
            </p:nvPr>
          </p:nvSpPr>
          <p:spPr>
            <a:xfrm>
              <a:off x="9704268" y="3169533"/>
              <a:ext cx="193510" cy="155046"/>
            </a:xfrm>
            <a:custGeom>
              <a:avLst/>
              <a:gdLst/>
              <a:ahLst/>
              <a:cxnLst/>
              <a:rect l="0" t="0" r="0" b="0"/>
              <a:pathLst>
                <a:path w="193510" h="155046">
                  <a:moveTo>
                    <a:pt x="11232" y="5467"/>
                  </a:moveTo>
                  <a:lnTo>
                    <a:pt x="11232" y="5467"/>
                  </a:lnTo>
                  <a:lnTo>
                    <a:pt x="11232" y="2096"/>
                  </a:lnTo>
                  <a:lnTo>
                    <a:pt x="10526" y="1103"/>
                  </a:lnTo>
                  <a:lnTo>
                    <a:pt x="9351" y="441"/>
                  </a:lnTo>
                  <a:lnTo>
                    <a:pt x="7861" y="0"/>
                  </a:lnTo>
                  <a:lnTo>
                    <a:pt x="6163" y="411"/>
                  </a:lnTo>
                  <a:lnTo>
                    <a:pt x="2394" y="2750"/>
                  </a:lnTo>
                  <a:lnTo>
                    <a:pt x="247" y="9904"/>
                  </a:lnTo>
                  <a:lnTo>
                    <a:pt x="0" y="20139"/>
                  </a:lnTo>
                  <a:lnTo>
                    <a:pt x="7470" y="60289"/>
                  </a:lnTo>
                  <a:lnTo>
                    <a:pt x="11899" y="98428"/>
                  </a:lnTo>
                  <a:lnTo>
                    <a:pt x="24899" y="135438"/>
                  </a:lnTo>
                  <a:lnTo>
                    <a:pt x="28810" y="142914"/>
                  </a:lnTo>
                  <a:lnTo>
                    <a:pt x="32828" y="147193"/>
                  </a:lnTo>
                  <a:lnTo>
                    <a:pt x="36918" y="149340"/>
                  </a:lnTo>
                  <a:lnTo>
                    <a:pt x="41056" y="150066"/>
                  </a:lnTo>
                  <a:lnTo>
                    <a:pt x="45225" y="149138"/>
                  </a:lnTo>
                  <a:lnTo>
                    <a:pt x="53621" y="144345"/>
                  </a:lnTo>
                  <a:lnTo>
                    <a:pt x="62911" y="133713"/>
                  </a:lnTo>
                  <a:lnTo>
                    <a:pt x="71666" y="113114"/>
                  </a:lnTo>
                  <a:lnTo>
                    <a:pt x="74328" y="97114"/>
                  </a:lnTo>
                  <a:lnTo>
                    <a:pt x="75168" y="97609"/>
                  </a:lnTo>
                  <a:lnTo>
                    <a:pt x="79722" y="105754"/>
                  </a:lnTo>
                  <a:lnTo>
                    <a:pt x="93018" y="133131"/>
                  </a:lnTo>
                  <a:lnTo>
                    <a:pt x="108136" y="148342"/>
                  </a:lnTo>
                  <a:lnTo>
                    <a:pt x="118036" y="153634"/>
                  </a:lnTo>
                  <a:lnTo>
                    <a:pt x="122651" y="155045"/>
                  </a:lnTo>
                  <a:lnTo>
                    <a:pt x="142631" y="153660"/>
                  </a:lnTo>
                  <a:lnTo>
                    <a:pt x="163054" y="145410"/>
                  </a:lnTo>
                  <a:lnTo>
                    <a:pt x="179139" y="130657"/>
                  </a:lnTo>
                  <a:lnTo>
                    <a:pt x="189472" y="99397"/>
                  </a:lnTo>
                  <a:lnTo>
                    <a:pt x="193509" y="53184"/>
                  </a:lnTo>
                  <a:lnTo>
                    <a:pt x="191492" y="41256"/>
                  </a:lnTo>
                  <a:lnTo>
                    <a:pt x="186362" y="33603"/>
                  </a:lnTo>
                  <a:lnTo>
                    <a:pt x="169982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10"/>
            <p:cNvSpPr/>
            <p:nvPr>
              <p:custDataLst>
                <p:tags r:id="rId24"/>
              </p:custDataLst>
            </p:nvPr>
          </p:nvSpPr>
          <p:spPr>
            <a:xfrm>
              <a:off x="10092842" y="3155950"/>
              <a:ext cx="194159" cy="107689"/>
            </a:xfrm>
            <a:custGeom>
              <a:avLst/>
              <a:gdLst/>
              <a:ahLst/>
              <a:cxnLst/>
              <a:rect l="0" t="0" r="0" b="0"/>
              <a:pathLst>
                <a:path w="194159" h="107689">
                  <a:moveTo>
                    <a:pt x="3658" y="101600"/>
                  </a:moveTo>
                  <a:lnTo>
                    <a:pt x="3658" y="101600"/>
                  </a:lnTo>
                  <a:lnTo>
                    <a:pt x="3658" y="107688"/>
                  </a:lnTo>
                  <a:lnTo>
                    <a:pt x="3658" y="104501"/>
                  </a:lnTo>
                  <a:lnTo>
                    <a:pt x="0" y="92034"/>
                  </a:lnTo>
                  <a:lnTo>
                    <a:pt x="3037" y="75193"/>
                  </a:lnTo>
                  <a:lnTo>
                    <a:pt x="4656" y="72706"/>
                  </a:lnTo>
                  <a:lnTo>
                    <a:pt x="10216" y="68062"/>
                  </a:lnTo>
                  <a:lnTo>
                    <a:pt x="19272" y="65527"/>
                  </a:lnTo>
                  <a:lnTo>
                    <a:pt x="31059" y="65107"/>
                  </a:lnTo>
                  <a:lnTo>
                    <a:pt x="73187" y="75828"/>
                  </a:lnTo>
                  <a:lnTo>
                    <a:pt x="112612" y="91716"/>
                  </a:lnTo>
                  <a:lnTo>
                    <a:pt x="138931" y="94552"/>
                  </a:lnTo>
                  <a:lnTo>
                    <a:pt x="148682" y="91177"/>
                  </a:lnTo>
                  <a:lnTo>
                    <a:pt x="157014" y="84973"/>
                  </a:lnTo>
                  <a:lnTo>
                    <a:pt x="169992" y="65729"/>
                  </a:lnTo>
                  <a:lnTo>
                    <a:pt x="191135" y="19959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11"/>
            <p:cNvSpPr/>
            <p:nvPr>
              <p:custDataLst>
                <p:tags r:id="rId25"/>
              </p:custDataLst>
            </p:nvPr>
          </p:nvSpPr>
          <p:spPr>
            <a:xfrm>
              <a:off x="10500024" y="3017449"/>
              <a:ext cx="165124" cy="216234"/>
            </a:xfrm>
            <a:custGeom>
              <a:avLst/>
              <a:gdLst/>
              <a:ahLst/>
              <a:cxnLst/>
              <a:rect l="0" t="0" r="0" b="0"/>
              <a:pathLst>
                <a:path w="165124" h="216234">
                  <a:moveTo>
                    <a:pt x="2876" y="100401"/>
                  </a:moveTo>
                  <a:lnTo>
                    <a:pt x="2876" y="100401"/>
                  </a:lnTo>
                  <a:lnTo>
                    <a:pt x="7239" y="92379"/>
                  </a:lnTo>
                  <a:lnTo>
                    <a:pt x="7902" y="92230"/>
                  </a:lnTo>
                  <a:lnTo>
                    <a:pt x="8344" y="92837"/>
                  </a:lnTo>
                  <a:lnTo>
                    <a:pt x="16099" y="138243"/>
                  </a:lnTo>
                  <a:lnTo>
                    <a:pt x="24145" y="180783"/>
                  </a:lnTo>
                  <a:lnTo>
                    <a:pt x="27913" y="214444"/>
                  </a:lnTo>
                  <a:lnTo>
                    <a:pt x="27329" y="215941"/>
                  </a:lnTo>
                  <a:lnTo>
                    <a:pt x="26232" y="216233"/>
                  </a:lnTo>
                  <a:lnTo>
                    <a:pt x="24797" y="215722"/>
                  </a:lnTo>
                  <a:lnTo>
                    <a:pt x="23202" y="209510"/>
                  </a:lnTo>
                  <a:lnTo>
                    <a:pt x="18807" y="171421"/>
                  </a:lnTo>
                  <a:lnTo>
                    <a:pt x="9791" y="129127"/>
                  </a:lnTo>
                  <a:lnTo>
                    <a:pt x="4925" y="88686"/>
                  </a:lnTo>
                  <a:lnTo>
                    <a:pt x="0" y="46317"/>
                  </a:lnTo>
                  <a:lnTo>
                    <a:pt x="5679" y="16732"/>
                  </a:lnTo>
                  <a:lnTo>
                    <a:pt x="8273" y="13577"/>
                  </a:lnTo>
                  <a:lnTo>
                    <a:pt x="11413" y="12179"/>
                  </a:lnTo>
                  <a:lnTo>
                    <a:pt x="14916" y="11953"/>
                  </a:lnTo>
                  <a:lnTo>
                    <a:pt x="29962" y="18377"/>
                  </a:lnTo>
                  <a:lnTo>
                    <a:pt x="52597" y="41917"/>
                  </a:lnTo>
                  <a:lnTo>
                    <a:pt x="83942" y="84262"/>
                  </a:lnTo>
                  <a:lnTo>
                    <a:pt x="113331" y="129157"/>
                  </a:lnTo>
                  <a:lnTo>
                    <a:pt x="130618" y="144748"/>
                  </a:lnTo>
                  <a:lnTo>
                    <a:pt x="142906" y="151391"/>
                  </a:lnTo>
                  <a:lnTo>
                    <a:pt x="153542" y="152932"/>
                  </a:lnTo>
                  <a:lnTo>
                    <a:pt x="158353" y="152354"/>
                  </a:lnTo>
                  <a:lnTo>
                    <a:pt x="161561" y="147737"/>
                  </a:lnTo>
                  <a:lnTo>
                    <a:pt x="165123" y="131317"/>
                  </a:lnTo>
                  <a:lnTo>
                    <a:pt x="161637" y="84871"/>
                  </a:lnTo>
                  <a:lnTo>
                    <a:pt x="152614" y="41864"/>
                  </a:lnTo>
                  <a:lnTo>
                    <a:pt x="144036" y="1658"/>
                  </a:lnTo>
                  <a:lnTo>
                    <a:pt x="144961" y="0"/>
                  </a:lnTo>
                  <a:lnTo>
                    <a:pt x="155276" y="5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612"/>
            <p:cNvSpPr/>
            <p:nvPr>
              <p:custDataLst>
                <p:tags r:id="rId26"/>
              </p:custDataLst>
            </p:nvPr>
          </p:nvSpPr>
          <p:spPr>
            <a:xfrm>
              <a:off x="10709974" y="3079750"/>
              <a:ext cx="51483" cy="85486"/>
            </a:xfrm>
            <a:custGeom>
              <a:avLst/>
              <a:gdLst/>
              <a:ahLst/>
              <a:cxnLst/>
              <a:rect l="0" t="0" r="0" b="0"/>
              <a:pathLst>
                <a:path w="51483" h="85486">
                  <a:moveTo>
                    <a:pt x="27876" y="25400"/>
                  </a:moveTo>
                  <a:lnTo>
                    <a:pt x="27876" y="25400"/>
                  </a:lnTo>
                  <a:lnTo>
                    <a:pt x="33343" y="30867"/>
                  </a:lnTo>
                  <a:lnTo>
                    <a:pt x="30594" y="28117"/>
                  </a:lnTo>
                  <a:lnTo>
                    <a:pt x="27202" y="26608"/>
                  </a:lnTo>
                  <a:lnTo>
                    <a:pt x="15905" y="25638"/>
                  </a:lnTo>
                  <a:lnTo>
                    <a:pt x="12840" y="26970"/>
                  </a:lnTo>
                  <a:lnTo>
                    <a:pt x="7552" y="32213"/>
                  </a:lnTo>
                  <a:lnTo>
                    <a:pt x="609" y="46469"/>
                  </a:lnTo>
                  <a:lnTo>
                    <a:pt x="0" y="56166"/>
                  </a:lnTo>
                  <a:lnTo>
                    <a:pt x="826" y="60727"/>
                  </a:lnTo>
                  <a:lnTo>
                    <a:pt x="12099" y="77260"/>
                  </a:lnTo>
                  <a:lnTo>
                    <a:pt x="21100" y="83726"/>
                  </a:lnTo>
                  <a:lnTo>
                    <a:pt x="25475" y="85451"/>
                  </a:lnTo>
                  <a:lnTo>
                    <a:pt x="34100" y="85485"/>
                  </a:lnTo>
                  <a:lnTo>
                    <a:pt x="38375" y="84507"/>
                  </a:lnTo>
                  <a:lnTo>
                    <a:pt x="45008" y="79656"/>
                  </a:lnTo>
                  <a:lnTo>
                    <a:pt x="47763" y="76388"/>
                  </a:lnTo>
                  <a:lnTo>
                    <a:pt x="50826" y="65229"/>
                  </a:lnTo>
                  <a:lnTo>
                    <a:pt x="51482" y="51569"/>
                  </a:lnTo>
                  <a:lnTo>
                    <a:pt x="47179" y="31978"/>
                  </a:lnTo>
                  <a:lnTo>
                    <a:pt x="34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13"/>
            <p:cNvSpPr/>
            <p:nvPr>
              <p:custDataLst>
                <p:tags r:id="rId27"/>
              </p:custDataLst>
            </p:nvPr>
          </p:nvSpPr>
          <p:spPr>
            <a:xfrm>
              <a:off x="10769600" y="3009900"/>
              <a:ext cx="88901" cy="140762"/>
            </a:xfrm>
            <a:custGeom>
              <a:avLst/>
              <a:gdLst/>
              <a:ahLst/>
              <a:cxnLst/>
              <a:rect l="0" t="0" r="0" b="0"/>
              <a:pathLst>
                <a:path w="88901" h="140762">
                  <a:moveTo>
                    <a:pt x="0" y="63500"/>
                  </a:moveTo>
                  <a:lnTo>
                    <a:pt x="0" y="63500"/>
                  </a:lnTo>
                  <a:lnTo>
                    <a:pt x="14305" y="72338"/>
                  </a:lnTo>
                  <a:lnTo>
                    <a:pt x="27546" y="86282"/>
                  </a:lnTo>
                  <a:lnTo>
                    <a:pt x="47473" y="125337"/>
                  </a:lnTo>
                  <a:lnTo>
                    <a:pt x="48615" y="134022"/>
                  </a:lnTo>
                  <a:lnTo>
                    <a:pt x="46771" y="140234"/>
                  </a:lnTo>
                  <a:lnTo>
                    <a:pt x="45291" y="140761"/>
                  </a:lnTo>
                  <a:lnTo>
                    <a:pt x="43599" y="139702"/>
                  </a:lnTo>
                  <a:lnTo>
                    <a:pt x="41766" y="137585"/>
                  </a:lnTo>
                  <a:lnTo>
                    <a:pt x="39729" y="129588"/>
                  </a:lnTo>
                  <a:lnTo>
                    <a:pt x="39020" y="90260"/>
                  </a:lnTo>
                  <a:lnTo>
                    <a:pt x="46931" y="47227"/>
                  </a:lnTo>
                  <a:lnTo>
                    <a:pt x="50337" y="37834"/>
                  </a:lnTo>
                  <a:lnTo>
                    <a:pt x="61648" y="2363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14"/>
            <p:cNvSpPr/>
            <p:nvPr>
              <p:custDataLst>
                <p:tags r:id="rId28"/>
              </p:custDataLst>
            </p:nvPr>
          </p:nvSpPr>
          <p:spPr>
            <a:xfrm>
              <a:off x="10971206" y="2901950"/>
              <a:ext cx="96845" cy="227526"/>
            </a:xfrm>
            <a:custGeom>
              <a:avLst/>
              <a:gdLst/>
              <a:ahLst/>
              <a:cxnLst/>
              <a:rect l="0" t="0" r="0" b="0"/>
              <a:pathLst>
                <a:path w="96845" h="227526">
                  <a:moveTo>
                    <a:pt x="52394" y="0"/>
                  </a:moveTo>
                  <a:lnTo>
                    <a:pt x="52394" y="0"/>
                  </a:lnTo>
                  <a:lnTo>
                    <a:pt x="49024" y="0"/>
                  </a:lnTo>
                  <a:lnTo>
                    <a:pt x="45487" y="3763"/>
                  </a:lnTo>
                  <a:lnTo>
                    <a:pt x="23216" y="46674"/>
                  </a:lnTo>
                  <a:lnTo>
                    <a:pt x="7590" y="92318"/>
                  </a:lnTo>
                  <a:lnTo>
                    <a:pt x="0" y="134755"/>
                  </a:lnTo>
                  <a:lnTo>
                    <a:pt x="24" y="172964"/>
                  </a:lnTo>
                  <a:lnTo>
                    <a:pt x="7870" y="199886"/>
                  </a:lnTo>
                  <a:lnTo>
                    <a:pt x="25874" y="221268"/>
                  </a:lnTo>
                  <a:lnTo>
                    <a:pt x="34009" y="225123"/>
                  </a:lnTo>
                  <a:lnTo>
                    <a:pt x="52454" y="227525"/>
                  </a:lnTo>
                  <a:lnTo>
                    <a:pt x="70530" y="222478"/>
                  </a:lnTo>
                  <a:lnTo>
                    <a:pt x="9684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15"/>
            <p:cNvSpPr/>
            <p:nvPr>
              <p:custDataLst>
                <p:tags r:id="rId29"/>
              </p:custDataLst>
            </p:nvPr>
          </p:nvSpPr>
          <p:spPr>
            <a:xfrm>
              <a:off x="10642600" y="4795133"/>
              <a:ext cx="38101" cy="280072"/>
            </a:xfrm>
            <a:custGeom>
              <a:avLst/>
              <a:gdLst/>
              <a:ahLst/>
              <a:cxnLst/>
              <a:rect l="0" t="0" r="0" b="0"/>
              <a:pathLst>
                <a:path w="38101" h="28007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025" y="22687"/>
                  </a:lnTo>
                  <a:lnTo>
                    <a:pt x="9459" y="63039"/>
                  </a:lnTo>
                  <a:lnTo>
                    <a:pt x="11739" y="104213"/>
                  </a:lnTo>
                  <a:lnTo>
                    <a:pt x="16875" y="144211"/>
                  </a:lnTo>
                  <a:lnTo>
                    <a:pt x="20501" y="190682"/>
                  </a:lnTo>
                  <a:lnTo>
                    <a:pt x="25460" y="234390"/>
                  </a:lnTo>
                  <a:lnTo>
                    <a:pt x="31463" y="278731"/>
                  </a:lnTo>
                  <a:lnTo>
                    <a:pt x="32265" y="280071"/>
                  </a:lnTo>
                  <a:lnTo>
                    <a:pt x="3810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16"/>
            <p:cNvSpPr/>
            <p:nvPr>
              <p:custDataLst>
                <p:tags r:id="rId30"/>
              </p:custDataLst>
            </p:nvPr>
          </p:nvSpPr>
          <p:spPr>
            <a:xfrm>
              <a:off x="7994650" y="4689160"/>
              <a:ext cx="44451" cy="244791"/>
            </a:xfrm>
            <a:custGeom>
              <a:avLst/>
              <a:gdLst/>
              <a:ahLst/>
              <a:cxnLst/>
              <a:rect l="0" t="0" r="0" b="0"/>
              <a:pathLst>
                <a:path w="44451" h="244791">
                  <a:moveTo>
                    <a:pt x="0" y="54290"/>
                  </a:moveTo>
                  <a:lnTo>
                    <a:pt x="0" y="54290"/>
                  </a:lnTo>
                  <a:lnTo>
                    <a:pt x="1881" y="28542"/>
                  </a:lnTo>
                  <a:lnTo>
                    <a:pt x="8838" y="6792"/>
                  </a:lnTo>
                  <a:lnTo>
                    <a:pt x="12865" y="1429"/>
                  </a:lnTo>
                  <a:lnTo>
                    <a:pt x="14926" y="0"/>
                  </a:lnTo>
                  <a:lnTo>
                    <a:pt x="16301" y="457"/>
                  </a:lnTo>
                  <a:lnTo>
                    <a:pt x="17217" y="2173"/>
                  </a:lnTo>
                  <a:lnTo>
                    <a:pt x="25797" y="45585"/>
                  </a:lnTo>
                  <a:lnTo>
                    <a:pt x="30574" y="93179"/>
                  </a:lnTo>
                  <a:lnTo>
                    <a:pt x="34772" y="130724"/>
                  </a:lnTo>
                  <a:lnTo>
                    <a:pt x="37115" y="168659"/>
                  </a:lnTo>
                  <a:lnTo>
                    <a:pt x="37905" y="208558"/>
                  </a:lnTo>
                  <a:lnTo>
                    <a:pt x="44450" y="24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17"/>
            <p:cNvSpPr/>
            <p:nvPr>
              <p:custDataLst>
                <p:tags r:id="rId31"/>
              </p:custDataLst>
            </p:nvPr>
          </p:nvSpPr>
          <p:spPr>
            <a:xfrm>
              <a:off x="10718149" y="4857750"/>
              <a:ext cx="76852" cy="146051"/>
            </a:xfrm>
            <a:custGeom>
              <a:avLst/>
              <a:gdLst/>
              <a:ahLst/>
              <a:cxnLst/>
              <a:rect l="0" t="0" r="0" b="0"/>
              <a:pathLst>
                <a:path w="76852" h="146051">
                  <a:moveTo>
                    <a:pt x="76851" y="0"/>
                  </a:moveTo>
                  <a:lnTo>
                    <a:pt x="76851" y="0"/>
                  </a:lnTo>
                  <a:lnTo>
                    <a:pt x="71782" y="5775"/>
                  </a:lnTo>
                  <a:lnTo>
                    <a:pt x="42055" y="50804"/>
                  </a:lnTo>
                  <a:lnTo>
                    <a:pt x="12170" y="92390"/>
                  </a:lnTo>
                  <a:lnTo>
                    <a:pt x="0" y="123011"/>
                  </a:lnTo>
                  <a:lnTo>
                    <a:pt x="65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18"/>
            <p:cNvSpPr/>
            <p:nvPr>
              <p:custDataLst>
                <p:tags r:id="rId32"/>
              </p:custDataLst>
            </p:nvPr>
          </p:nvSpPr>
          <p:spPr>
            <a:xfrm>
              <a:off x="10796878" y="4914900"/>
              <a:ext cx="156873" cy="120651"/>
            </a:xfrm>
            <a:custGeom>
              <a:avLst/>
              <a:gdLst/>
              <a:ahLst/>
              <a:cxnLst/>
              <a:rect l="0" t="0" r="0" b="0"/>
              <a:pathLst>
                <a:path w="156873" h="120651">
                  <a:moveTo>
                    <a:pt x="156872" y="0"/>
                  </a:moveTo>
                  <a:lnTo>
                    <a:pt x="156872" y="0"/>
                  </a:lnTo>
                  <a:lnTo>
                    <a:pt x="153501" y="3371"/>
                  </a:lnTo>
                  <a:lnTo>
                    <a:pt x="108063" y="22076"/>
                  </a:lnTo>
                  <a:lnTo>
                    <a:pt x="73172" y="38279"/>
                  </a:lnTo>
                  <a:lnTo>
                    <a:pt x="26069" y="70423"/>
                  </a:lnTo>
                  <a:lnTo>
                    <a:pt x="1996" y="88621"/>
                  </a:lnTo>
                  <a:lnTo>
                    <a:pt x="0" y="93654"/>
                  </a:lnTo>
                  <a:lnTo>
                    <a:pt x="1543" y="106770"/>
                  </a:lnTo>
                  <a:lnTo>
                    <a:pt x="4636" y="111397"/>
                  </a:lnTo>
                  <a:lnTo>
                    <a:pt x="2352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19"/>
            <p:cNvSpPr/>
            <p:nvPr>
              <p:custDataLst>
                <p:tags r:id="rId33"/>
              </p:custDataLst>
            </p:nvPr>
          </p:nvSpPr>
          <p:spPr>
            <a:xfrm>
              <a:off x="10962222" y="4946650"/>
              <a:ext cx="93129" cy="88901"/>
            </a:xfrm>
            <a:custGeom>
              <a:avLst/>
              <a:gdLst/>
              <a:ahLst/>
              <a:cxnLst/>
              <a:rect l="0" t="0" r="0" b="0"/>
              <a:pathLst>
                <a:path w="93129" h="88901">
                  <a:moveTo>
                    <a:pt x="93128" y="0"/>
                  </a:moveTo>
                  <a:lnTo>
                    <a:pt x="93128" y="0"/>
                  </a:lnTo>
                  <a:lnTo>
                    <a:pt x="89757" y="0"/>
                  </a:lnTo>
                  <a:lnTo>
                    <a:pt x="49490" y="16960"/>
                  </a:lnTo>
                  <a:lnTo>
                    <a:pt x="32810" y="23766"/>
                  </a:lnTo>
                  <a:lnTo>
                    <a:pt x="5039" y="44679"/>
                  </a:lnTo>
                  <a:lnTo>
                    <a:pt x="1060" y="53724"/>
                  </a:lnTo>
                  <a:lnTo>
                    <a:pt x="0" y="59099"/>
                  </a:lnTo>
                  <a:lnTo>
                    <a:pt x="1410" y="64799"/>
                  </a:lnTo>
                  <a:lnTo>
                    <a:pt x="1692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20"/>
            <p:cNvSpPr/>
            <p:nvPr>
              <p:custDataLst>
                <p:tags r:id="rId34"/>
              </p:custDataLst>
            </p:nvPr>
          </p:nvSpPr>
          <p:spPr>
            <a:xfrm>
              <a:off x="11093450" y="4984750"/>
              <a:ext cx="105259" cy="88901"/>
            </a:xfrm>
            <a:custGeom>
              <a:avLst/>
              <a:gdLst/>
              <a:ahLst/>
              <a:cxnLst/>
              <a:rect l="0" t="0" r="0" b="0"/>
              <a:pathLst>
                <a:path w="105259" h="88901">
                  <a:moveTo>
                    <a:pt x="101600" y="0"/>
                  </a:moveTo>
                  <a:lnTo>
                    <a:pt x="101600" y="0"/>
                  </a:lnTo>
                  <a:lnTo>
                    <a:pt x="104971" y="3371"/>
                  </a:lnTo>
                  <a:lnTo>
                    <a:pt x="105258" y="5069"/>
                  </a:lnTo>
                  <a:lnTo>
                    <a:pt x="104744" y="6907"/>
                  </a:lnTo>
                  <a:lnTo>
                    <a:pt x="103695" y="8838"/>
                  </a:lnTo>
                  <a:lnTo>
                    <a:pt x="74246" y="31033"/>
                  </a:lnTo>
                  <a:lnTo>
                    <a:pt x="35020" y="6155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21"/>
            <p:cNvSpPr/>
            <p:nvPr>
              <p:custDataLst>
                <p:tags r:id="rId35"/>
              </p:custDataLst>
            </p:nvPr>
          </p:nvSpPr>
          <p:spPr>
            <a:xfrm>
              <a:off x="7543800" y="4764880"/>
              <a:ext cx="209551" cy="175421"/>
            </a:xfrm>
            <a:custGeom>
              <a:avLst/>
              <a:gdLst/>
              <a:ahLst/>
              <a:cxnLst/>
              <a:rect l="0" t="0" r="0" b="0"/>
              <a:pathLst>
                <a:path w="209551" h="175421">
                  <a:moveTo>
                    <a:pt x="209550" y="16670"/>
                  </a:moveTo>
                  <a:lnTo>
                    <a:pt x="209550" y="16670"/>
                  </a:lnTo>
                  <a:lnTo>
                    <a:pt x="209550" y="9928"/>
                  </a:lnTo>
                  <a:lnTo>
                    <a:pt x="207669" y="4736"/>
                  </a:lnTo>
                  <a:lnTo>
                    <a:pt x="206179" y="2364"/>
                  </a:lnTo>
                  <a:lnTo>
                    <a:pt x="205186" y="1488"/>
                  </a:lnTo>
                  <a:lnTo>
                    <a:pt x="204524" y="1610"/>
                  </a:lnTo>
                  <a:lnTo>
                    <a:pt x="204083" y="2396"/>
                  </a:lnTo>
                  <a:lnTo>
                    <a:pt x="203082" y="2215"/>
                  </a:lnTo>
                  <a:lnTo>
                    <a:pt x="200090" y="133"/>
                  </a:lnTo>
                  <a:lnTo>
                    <a:pt x="197600" y="0"/>
                  </a:lnTo>
                  <a:lnTo>
                    <a:pt x="191068" y="1735"/>
                  </a:lnTo>
                  <a:lnTo>
                    <a:pt x="146033" y="44594"/>
                  </a:lnTo>
                  <a:lnTo>
                    <a:pt x="103140" y="83429"/>
                  </a:lnTo>
                  <a:lnTo>
                    <a:pt x="56200" y="119776"/>
                  </a:lnTo>
                  <a:lnTo>
                    <a:pt x="0" y="175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22"/>
            <p:cNvSpPr/>
            <p:nvPr>
              <p:custDataLst>
                <p:tags r:id="rId36"/>
              </p:custDataLst>
            </p:nvPr>
          </p:nvSpPr>
          <p:spPr>
            <a:xfrm>
              <a:off x="7689850" y="4765479"/>
              <a:ext cx="173271" cy="130372"/>
            </a:xfrm>
            <a:custGeom>
              <a:avLst/>
              <a:gdLst/>
              <a:ahLst/>
              <a:cxnLst/>
              <a:rect l="0" t="0" r="0" b="0"/>
              <a:pathLst>
                <a:path w="173271" h="130372">
                  <a:moveTo>
                    <a:pt x="165100" y="3371"/>
                  </a:moveTo>
                  <a:lnTo>
                    <a:pt x="165100" y="3371"/>
                  </a:lnTo>
                  <a:lnTo>
                    <a:pt x="171842" y="0"/>
                  </a:lnTo>
                  <a:lnTo>
                    <a:pt x="173121" y="418"/>
                  </a:lnTo>
                  <a:lnTo>
                    <a:pt x="173270" y="2108"/>
                  </a:lnTo>
                  <a:lnTo>
                    <a:pt x="172663" y="4646"/>
                  </a:lnTo>
                  <a:lnTo>
                    <a:pt x="161696" y="14959"/>
                  </a:lnTo>
                  <a:lnTo>
                    <a:pt x="117825" y="43424"/>
                  </a:lnTo>
                  <a:lnTo>
                    <a:pt x="76533" y="68670"/>
                  </a:lnTo>
                  <a:lnTo>
                    <a:pt x="34325" y="97513"/>
                  </a:lnTo>
                  <a:lnTo>
                    <a:pt x="2012" y="123745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23"/>
            <p:cNvSpPr/>
            <p:nvPr>
              <p:custDataLst>
                <p:tags r:id="rId37"/>
              </p:custDataLst>
            </p:nvPr>
          </p:nvSpPr>
          <p:spPr>
            <a:xfrm>
              <a:off x="7721600" y="4813300"/>
              <a:ext cx="212921" cy="120651"/>
            </a:xfrm>
            <a:custGeom>
              <a:avLst/>
              <a:gdLst/>
              <a:ahLst/>
              <a:cxnLst/>
              <a:rect l="0" t="0" r="0" b="0"/>
              <a:pathLst>
                <a:path w="212921" h="120651">
                  <a:moveTo>
                    <a:pt x="209550" y="0"/>
                  </a:moveTo>
                  <a:lnTo>
                    <a:pt x="209550" y="0"/>
                  </a:lnTo>
                  <a:lnTo>
                    <a:pt x="212920" y="0"/>
                  </a:lnTo>
                  <a:lnTo>
                    <a:pt x="212503" y="705"/>
                  </a:lnTo>
                  <a:lnTo>
                    <a:pt x="208275" y="3371"/>
                  </a:lnTo>
                  <a:lnTo>
                    <a:pt x="174365" y="15580"/>
                  </a:lnTo>
                  <a:lnTo>
                    <a:pt x="130842" y="32603"/>
                  </a:lnTo>
                  <a:lnTo>
                    <a:pt x="86668" y="54424"/>
                  </a:lnTo>
                  <a:lnTo>
                    <a:pt x="46361" y="77648"/>
                  </a:lnTo>
                  <a:lnTo>
                    <a:pt x="15298" y="9812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24"/>
            <p:cNvSpPr/>
            <p:nvPr>
              <p:custDataLst>
                <p:tags r:id="rId38"/>
              </p:custDataLst>
            </p:nvPr>
          </p:nvSpPr>
          <p:spPr>
            <a:xfrm>
              <a:off x="7607300" y="4921250"/>
              <a:ext cx="352621" cy="82551"/>
            </a:xfrm>
            <a:custGeom>
              <a:avLst/>
              <a:gdLst/>
              <a:ahLst/>
              <a:cxnLst/>
              <a:rect l="0" t="0" r="0" b="0"/>
              <a:pathLst>
                <a:path w="352621" h="82551">
                  <a:moveTo>
                    <a:pt x="349250" y="0"/>
                  </a:moveTo>
                  <a:lnTo>
                    <a:pt x="349250" y="0"/>
                  </a:lnTo>
                  <a:lnTo>
                    <a:pt x="352620" y="3371"/>
                  </a:lnTo>
                  <a:lnTo>
                    <a:pt x="342987" y="8789"/>
                  </a:lnTo>
                  <a:lnTo>
                    <a:pt x="295566" y="23765"/>
                  </a:lnTo>
                  <a:lnTo>
                    <a:pt x="255027" y="32755"/>
                  </a:lnTo>
                  <a:lnTo>
                    <a:pt x="217768" y="41369"/>
                  </a:lnTo>
                  <a:lnTo>
                    <a:pt x="175808" y="50842"/>
                  </a:lnTo>
                  <a:lnTo>
                    <a:pt x="138343" y="57403"/>
                  </a:lnTo>
                  <a:lnTo>
                    <a:pt x="102878" y="64554"/>
                  </a:lnTo>
                  <a:lnTo>
                    <a:pt x="68301" y="7172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25"/>
            <p:cNvSpPr/>
            <p:nvPr>
              <p:custDataLst>
                <p:tags r:id="rId39"/>
              </p:custDataLst>
            </p:nvPr>
          </p:nvSpPr>
          <p:spPr>
            <a:xfrm>
              <a:off x="10699750" y="5437006"/>
              <a:ext cx="76045" cy="170045"/>
            </a:xfrm>
            <a:custGeom>
              <a:avLst/>
              <a:gdLst/>
              <a:ahLst/>
              <a:cxnLst/>
              <a:rect l="0" t="0" r="0" b="0"/>
              <a:pathLst>
                <a:path w="76045" h="170045">
                  <a:moveTo>
                    <a:pt x="63500" y="17644"/>
                  </a:moveTo>
                  <a:lnTo>
                    <a:pt x="63500" y="17644"/>
                  </a:lnTo>
                  <a:lnTo>
                    <a:pt x="72227" y="8210"/>
                  </a:lnTo>
                  <a:lnTo>
                    <a:pt x="75677" y="0"/>
                  </a:lnTo>
                  <a:lnTo>
                    <a:pt x="75850" y="237"/>
                  </a:lnTo>
                  <a:lnTo>
                    <a:pt x="76044" y="2382"/>
                  </a:lnTo>
                  <a:lnTo>
                    <a:pt x="53822" y="48118"/>
                  </a:lnTo>
                  <a:lnTo>
                    <a:pt x="28191" y="89423"/>
                  </a:lnTo>
                  <a:lnTo>
                    <a:pt x="8276" y="134985"/>
                  </a:lnTo>
                  <a:lnTo>
                    <a:pt x="0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26"/>
            <p:cNvSpPr/>
            <p:nvPr>
              <p:custDataLst>
                <p:tags r:id="rId40"/>
              </p:custDataLst>
            </p:nvPr>
          </p:nvSpPr>
          <p:spPr>
            <a:xfrm>
              <a:off x="10775950" y="5540654"/>
              <a:ext cx="101601" cy="87829"/>
            </a:xfrm>
            <a:custGeom>
              <a:avLst/>
              <a:gdLst/>
              <a:ahLst/>
              <a:cxnLst/>
              <a:rect l="0" t="0" r="0" b="0"/>
              <a:pathLst>
                <a:path w="101601" h="87829">
                  <a:moveTo>
                    <a:pt x="0" y="15596"/>
                  </a:moveTo>
                  <a:lnTo>
                    <a:pt x="0" y="15596"/>
                  </a:lnTo>
                  <a:lnTo>
                    <a:pt x="3371" y="12225"/>
                  </a:lnTo>
                  <a:lnTo>
                    <a:pt x="5025" y="8689"/>
                  </a:lnTo>
                  <a:lnTo>
                    <a:pt x="5467" y="6757"/>
                  </a:lnTo>
                  <a:lnTo>
                    <a:pt x="9722" y="2731"/>
                  </a:lnTo>
                  <a:lnTo>
                    <a:pt x="12831" y="669"/>
                  </a:lnTo>
                  <a:lnTo>
                    <a:pt x="15610" y="0"/>
                  </a:lnTo>
                  <a:lnTo>
                    <a:pt x="18168" y="260"/>
                  </a:lnTo>
                  <a:lnTo>
                    <a:pt x="22892" y="2430"/>
                  </a:lnTo>
                  <a:lnTo>
                    <a:pt x="27343" y="5746"/>
                  </a:lnTo>
                  <a:lnTo>
                    <a:pt x="29791" y="13335"/>
                  </a:lnTo>
                  <a:lnTo>
                    <a:pt x="30173" y="23763"/>
                  </a:lnTo>
                  <a:lnTo>
                    <a:pt x="22796" y="50564"/>
                  </a:lnTo>
                  <a:lnTo>
                    <a:pt x="8444" y="78987"/>
                  </a:lnTo>
                  <a:lnTo>
                    <a:pt x="8452" y="81845"/>
                  </a:lnTo>
                  <a:lnTo>
                    <a:pt x="10341" y="86903"/>
                  </a:lnTo>
                  <a:lnTo>
                    <a:pt x="13243" y="87828"/>
                  </a:lnTo>
                  <a:lnTo>
                    <a:pt x="52241" y="85043"/>
                  </a:lnTo>
                  <a:lnTo>
                    <a:pt x="101600" y="7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627"/>
            <p:cNvSpPr/>
            <p:nvPr>
              <p:custDataLst>
                <p:tags r:id="rId41"/>
              </p:custDataLst>
            </p:nvPr>
          </p:nvSpPr>
          <p:spPr>
            <a:xfrm>
              <a:off x="7991754" y="4938479"/>
              <a:ext cx="49378" cy="67906"/>
            </a:xfrm>
            <a:custGeom>
              <a:avLst/>
              <a:gdLst/>
              <a:ahLst/>
              <a:cxnLst/>
              <a:rect l="0" t="0" r="0" b="0"/>
              <a:pathLst>
                <a:path w="49378" h="67906">
                  <a:moveTo>
                    <a:pt x="15596" y="8171"/>
                  </a:moveTo>
                  <a:lnTo>
                    <a:pt x="15596" y="8171"/>
                  </a:lnTo>
                  <a:lnTo>
                    <a:pt x="15596" y="0"/>
                  </a:lnTo>
                  <a:lnTo>
                    <a:pt x="15596" y="607"/>
                  </a:lnTo>
                  <a:lnTo>
                    <a:pt x="669" y="25554"/>
                  </a:lnTo>
                  <a:lnTo>
                    <a:pt x="0" y="29638"/>
                  </a:lnTo>
                  <a:lnTo>
                    <a:pt x="2374" y="50544"/>
                  </a:lnTo>
                  <a:lnTo>
                    <a:pt x="3254" y="53353"/>
                  </a:lnTo>
                  <a:lnTo>
                    <a:pt x="4546" y="55226"/>
                  </a:lnTo>
                  <a:lnTo>
                    <a:pt x="6112" y="56474"/>
                  </a:lnTo>
                  <a:lnTo>
                    <a:pt x="8568" y="56601"/>
                  </a:lnTo>
                  <a:lnTo>
                    <a:pt x="23277" y="53284"/>
                  </a:lnTo>
                  <a:lnTo>
                    <a:pt x="25655" y="51652"/>
                  </a:lnTo>
                  <a:lnTo>
                    <a:pt x="30180" y="46075"/>
                  </a:lnTo>
                  <a:lnTo>
                    <a:pt x="32661" y="38893"/>
                  </a:lnTo>
                  <a:lnTo>
                    <a:pt x="33323" y="35002"/>
                  </a:lnTo>
                  <a:lnTo>
                    <a:pt x="32176" y="26917"/>
                  </a:lnTo>
                  <a:lnTo>
                    <a:pt x="29315" y="20030"/>
                  </a:lnTo>
                  <a:lnTo>
                    <a:pt x="27563" y="18194"/>
                  </a:lnTo>
                  <a:lnTo>
                    <a:pt x="25692" y="16970"/>
                  </a:lnTo>
                  <a:lnTo>
                    <a:pt x="23737" y="16859"/>
                  </a:lnTo>
                  <a:lnTo>
                    <a:pt x="19685" y="18618"/>
                  </a:lnTo>
                  <a:lnTo>
                    <a:pt x="13436" y="26945"/>
                  </a:lnTo>
                  <a:lnTo>
                    <a:pt x="10488" y="38350"/>
                  </a:lnTo>
                  <a:lnTo>
                    <a:pt x="9613" y="50666"/>
                  </a:lnTo>
                  <a:lnTo>
                    <a:pt x="10902" y="54140"/>
                  </a:lnTo>
                  <a:lnTo>
                    <a:pt x="16097" y="59881"/>
                  </a:lnTo>
                  <a:lnTo>
                    <a:pt x="26955" y="67080"/>
                  </a:lnTo>
                  <a:lnTo>
                    <a:pt x="30930" y="67905"/>
                  </a:lnTo>
                  <a:lnTo>
                    <a:pt x="39109" y="66940"/>
                  </a:lnTo>
                  <a:lnTo>
                    <a:pt x="42560" y="64283"/>
                  </a:lnTo>
                  <a:lnTo>
                    <a:pt x="48276" y="55687"/>
                  </a:lnTo>
                  <a:lnTo>
                    <a:pt x="49377" y="51138"/>
                  </a:lnTo>
                  <a:lnTo>
                    <a:pt x="48719" y="42319"/>
                  </a:lnTo>
                  <a:lnTo>
                    <a:pt x="44193" y="33696"/>
                  </a:lnTo>
                  <a:lnTo>
                    <a:pt x="37478" y="25866"/>
                  </a:lnTo>
                  <a:lnTo>
                    <a:pt x="24270" y="16154"/>
                  </a:lnTo>
                  <a:lnTo>
                    <a:pt x="22789" y="17726"/>
                  </a:lnTo>
                  <a:lnTo>
                    <a:pt x="18041" y="28641"/>
                  </a:lnTo>
                  <a:lnTo>
                    <a:pt x="15596" y="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628"/>
            <p:cNvSpPr/>
            <p:nvPr>
              <p:custDataLst>
                <p:tags r:id="rId42"/>
              </p:custDataLst>
            </p:nvPr>
          </p:nvSpPr>
          <p:spPr>
            <a:xfrm>
              <a:off x="7785099" y="5168900"/>
              <a:ext cx="152402" cy="22709"/>
            </a:xfrm>
            <a:custGeom>
              <a:avLst/>
              <a:gdLst/>
              <a:ahLst/>
              <a:cxnLst/>
              <a:rect l="0" t="0" r="0" b="0"/>
              <a:pathLst>
                <a:path w="152402" h="22709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1412" y="22708"/>
                  </a:lnTo>
                  <a:lnTo>
                    <a:pt x="39967" y="15863"/>
                  </a:lnTo>
                  <a:lnTo>
                    <a:pt x="82762" y="8961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29"/>
            <p:cNvSpPr/>
            <p:nvPr>
              <p:custDataLst>
                <p:tags r:id="rId43"/>
              </p:custDataLst>
            </p:nvPr>
          </p:nvSpPr>
          <p:spPr>
            <a:xfrm>
              <a:off x="7950200" y="5099141"/>
              <a:ext cx="139701" cy="126910"/>
            </a:xfrm>
            <a:custGeom>
              <a:avLst/>
              <a:gdLst/>
              <a:ahLst/>
              <a:cxnLst/>
              <a:rect l="0" t="0" r="0" b="0"/>
              <a:pathLst>
                <a:path w="139701" h="126910">
                  <a:moveTo>
                    <a:pt x="0" y="18959"/>
                  </a:moveTo>
                  <a:lnTo>
                    <a:pt x="0" y="18959"/>
                  </a:lnTo>
                  <a:lnTo>
                    <a:pt x="0" y="12217"/>
                  </a:lnTo>
                  <a:lnTo>
                    <a:pt x="1411" y="10231"/>
                  </a:lnTo>
                  <a:lnTo>
                    <a:pt x="3763" y="8907"/>
                  </a:lnTo>
                  <a:lnTo>
                    <a:pt x="36595" y="947"/>
                  </a:lnTo>
                  <a:lnTo>
                    <a:pt x="81535" y="0"/>
                  </a:lnTo>
                  <a:lnTo>
                    <a:pt x="110702" y="4997"/>
                  </a:lnTo>
                  <a:lnTo>
                    <a:pt x="119286" y="8755"/>
                  </a:lnTo>
                  <a:lnTo>
                    <a:pt x="121857" y="11451"/>
                  </a:lnTo>
                  <a:lnTo>
                    <a:pt x="124714" y="18209"/>
                  </a:lnTo>
                  <a:lnTo>
                    <a:pt x="120339" y="29679"/>
                  </a:lnTo>
                  <a:lnTo>
                    <a:pt x="93342" y="64559"/>
                  </a:lnTo>
                  <a:lnTo>
                    <a:pt x="54501" y="96956"/>
                  </a:lnTo>
                  <a:lnTo>
                    <a:pt x="38726" y="105725"/>
                  </a:lnTo>
                  <a:lnTo>
                    <a:pt x="27294" y="118327"/>
                  </a:lnTo>
                  <a:lnTo>
                    <a:pt x="28073" y="119071"/>
                  </a:lnTo>
                  <a:lnTo>
                    <a:pt x="41346" y="120265"/>
                  </a:lnTo>
                  <a:lnTo>
                    <a:pt x="58111" y="122353"/>
                  </a:lnTo>
                  <a:lnTo>
                    <a:pt x="139700" y="126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30"/>
            <p:cNvSpPr/>
            <p:nvPr>
              <p:custDataLst>
                <p:tags r:id="rId44"/>
              </p:custDataLst>
            </p:nvPr>
          </p:nvSpPr>
          <p:spPr>
            <a:xfrm>
              <a:off x="8103973" y="5175250"/>
              <a:ext cx="106578" cy="89397"/>
            </a:xfrm>
            <a:custGeom>
              <a:avLst/>
              <a:gdLst/>
              <a:ahLst/>
              <a:cxnLst/>
              <a:rect l="0" t="0" r="0" b="0"/>
              <a:pathLst>
                <a:path w="106578" h="89397">
                  <a:moveTo>
                    <a:pt x="93877" y="0"/>
                  </a:moveTo>
                  <a:lnTo>
                    <a:pt x="93877" y="0"/>
                  </a:lnTo>
                  <a:lnTo>
                    <a:pt x="93877" y="3371"/>
                  </a:lnTo>
                  <a:lnTo>
                    <a:pt x="91995" y="6907"/>
                  </a:lnTo>
                  <a:lnTo>
                    <a:pt x="89513" y="10831"/>
                  </a:lnTo>
                  <a:lnTo>
                    <a:pt x="84156" y="22862"/>
                  </a:lnTo>
                  <a:lnTo>
                    <a:pt x="66556" y="45203"/>
                  </a:lnTo>
                  <a:lnTo>
                    <a:pt x="33579" y="70407"/>
                  </a:lnTo>
                  <a:lnTo>
                    <a:pt x="28984" y="71632"/>
                  </a:lnTo>
                  <a:lnTo>
                    <a:pt x="20115" y="71113"/>
                  </a:lnTo>
                  <a:lnTo>
                    <a:pt x="13352" y="68530"/>
                  </a:lnTo>
                  <a:lnTo>
                    <a:pt x="10560" y="66853"/>
                  </a:lnTo>
                  <a:lnTo>
                    <a:pt x="3260" y="57752"/>
                  </a:lnTo>
                  <a:lnTo>
                    <a:pt x="0" y="49488"/>
                  </a:lnTo>
                  <a:lnTo>
                    <a:pt x="953" y="47808"/>
                  </a:lnTo>
                  <a:lnTo>
                    <a:pt x="3000" y="46689"/>
                  </a:lnTo>
                  <a:lnTo>
                    <a:pt x="5775" y="45943"/>
                  </a:lnTo>
                  <a:lnTo>
                    <a:pt x="36344" y="51554"/>
                  </a:lnTo>
                  <a:lnTo>
                    <a:pt x="49962" y="56779"/>
                  </a:lnTo>
                  <a:lnTo>
                    <a:pt x="87891" y="83667"/>
                  </a:lnTo>
                  <a:lnTo>
                    <a:pt x="92003" y="87528"/>
                  </a:lnTo>
                  <a:lnTo>
                    <a:pt x="95450" y="89396"/>
                  </a:lnTo>
                  <a:lnTo>
                    <a:pt x="10657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31"/>
            <p:cNvSpPr/>
            <p:nvPr>
              <p:custDataLst>
                <p:tags r:id="rId45"/>
              </p:custDataLst>
            </p:nvPr>
          </p:nvSpPr>
          <p:spPr>
            <a:xfrm>
              <a:off x="8235950" y="5154888"/>
              <a:ext cx="56191" cy="185463"/>
            </a:xfrm>
            <a:custGeom>
              <a:avLst/>
              <a:gdLst/>
              <a:ahLst/>
              <a:cxnLst/>
              <a:rect l="0" t="0" r="0" b="0"/>
              <a:pathLst>
                <a:path w="56191" h="185463">
                  <a:moveTo>
                    <a:pt x="44450" y="20362"/>
                  </a:moveTo>
                  <a:lnTo>
                    <a:pt x="44450" y="20362"/>
                  </a:lnTo>
                  <a:lnTo>
                    <a:pt x="47820" y="16991"/>
                  </a:lnTo>
                  <a:lnTo>
                    <a:pt x="49476" y="13455"/>
                  </a:lnTo>
                  <a:lnTo>
                    <a:pt x="53909" y="2064"/>
                  </a:lnTo>
                  <a:lnTo>
                    <a:pt x="54989" y="402"/>
                  </a:lnTo>
                  <a:lnTo>
                    <a:pt x="55709" y="0"/>
                  </a:lnTo>
                  <a:lnTo>
                    <a:pt x="56190" y="437"/>
                  </a:lnTo>
                  <a:lnTo>
                    <a:pt x="44856" y="37862"/>
                  </a:lnTo>
                  <a:lnTo>
                    <a:pt x="29295" y="79741"/>
                  </a:lnTo>
                  <a:lnTo>
                    <a:pt x="12633" y="125747"/>
                  </a:lnTo>
                  <a:lnTo>
                    <a:pt x="0" y="185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632"/>
            <p:cNvSpPr/>
            <p:nvPr>
              <p:custDataLst>
                <p:tags r:id="rId46"/>
              </p:custDataLst>
            </p:nvPr>
          </p:nvSpPr>
          <p:spPr>
            <a:xfrm>
              <a:off x="8286750" y="5259206"/>
              <a:ext cx="171451" cy="92456"/>
            </a:xfrm>
            <a:custGeom>
              <a:avLst/>
              <a:gdLst/>
              <a:ahLst/>
              <a:cxnLst/>
              <a:rect l="0" t="0" r="0" b="0"/>
              <a:pathLst>
                <a:path w="171451" h="92456">
                  <a:moveTo>
                    <a:pt x="0" y="17644"/>
                  </a:moveTo>
                  <a:lnTo>
                    <a:pt x="0" y="17644"/>
                  </a:lnTo>
                  <a:lnTo>
                    <a:pt x="13092" y="8210"/>
                  </a:lnTo>
                  <a:lnTo>
                    <a:pt x="16401" y="3338"/>
                  </a:lnTo>
                  <a:lnTo>
                    <a:pt x="19401" y="1757"/>
                  </a:lnTo>
                  <a:lnTo>
                    <a:pt x="28377" y="0"/>
                  </a:lnTo>
                  <a:lnTo>
                    <a:pt x="37542" y="1100"/>
                  </a:lnTo>
                  <a:lnTo>
                    <a:pt x="41961" y="2381"/>
                  </a:lnTo>
                  <a:lnTo>
                    <a:pt x="48753" y="7568"/>
                  </a:lnTo>
                  <a:lnTo>
                    <a:pt x="51553" y="10926"/>
                  </a:lnTo>
                  <a:lnTo>
                    <a:pt x="54662" y="20302"/>
                  </a:lnTo>
                  <a:lnTo>
                    <a:pt x="55338" y="30820"/>
                  </a:lnTo>
                  <a:lnTo>
                    <a:pt x="48165" y="56782"/>
                  </a:lnTo>
                  <a:lnTo>
                    <a:pt x="33842" y="81726"/>
                  </a:lnTo>
                  <a:lnTo>
                    <a:pt x="33850" y="84354"/>
                  </a:lnTo>
                  <a:lnTo>
                    <a:pt x="35740" y="89156"/>
                  </a:lnTo>
                  <a:lnTo>
                    <a:pt x="37938" y="90719"/>
                  </a:lnTo>
                  <a:lnTo>
                    <a:pt x="44142" y="92455"/>
                  </a:lnTo>
                  <a:lnTo>
                    <a:pt x="81316" y="91779"/>
                  </a:lnTo>
                  <a:lnTo>
                    <a:pt x="127281" y="87353"/>
                  </a:lnTo>
                  <a:lnTo>
                    <a:pt x="171450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479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74"/>
          <p:cNvGrpSpPr/>
          <p:nvPr/>
        </p:nvGrpSpPr>
        <p:grpSpPr>
          <a:xfrm>
            <a:off x="7143750" y="609600"/>
            <a:ext cx="4730751" cy="2043748"/>
            <a:chOff x="7143750" y="609600"/>
            <a:chExt cx="4730751" cy="2043748"/>
          </a:xfrm>
        </p:grpSpPr>
        <p:sp>
          <p:nvSpPr>
            <p:cNvPr id="2" name="SMARTInkShape-2633"/>
            <p:cNvSpPr/>
            <p:nvPr>
              <p:custDataLst>
                <p:tags r:id="rId213"/>
              </p:custDataLst>
            </p:nvPr>
          </p:nvSpPr>
          <p:spPr>
            <a:xfrm>
              <a:off x="9768318" y="609600"/>
              <a:ext cx="188829" cy="247495"/>
            </a:xfrm>
            <a:custGeom>
              <a:avLst/>
              <a:gdLst/>
              <a:ahLst/>
              <a:cxnLst/>
              <a:rect l="0" t="0" r="0" b="0"/>
              <a:pathLst>
                <a:path w="188829" h="247495">
                  <a:moveTo>
                    <a:pt x="17032" y="69850"/>
                  </a:moveTo>
                  <a:lnTo>
                    <a:pt x="17032" y="69850"/>
                  </a:lnTo>
                  <a:lnTo>
                    <a:pt x="17032" y="58294"/>
                  </a:lnTo>
                  <a:lnTo>
                    <a:pt x="16327" y="57913"/>
                  </a:lnTo>
                  <a:lnTo>
                    <a:pt x="13662" y="57489"/>
                  </a:lnTo>
                  <a:lnTo>
                    <a:pt x="11963" y="58787"/>
                  </a:lnTo>
                  <a:lnTo>
                    <a:pt x="8193" y="63992"/>
                  </a:lnTo>
                  <a:lnTo>
                    <a:pt x="4672" y="110156"/>
                  </a:lnTo>
                  <a:lnTo>
                    <a:pt x="1061" y="148977"/>
                  </a:lnTo>
                  <a:lnTo>
                    <a:pt x="0" y="193090"/>
                  </a:lnTo>
                  <a:lnTo>
                    <a:pt x="12367" y="235483"/>
                  </a:lnTo>
                  <a:lnTo>
                    <a:pt x="19020" y="247416"/>
                  </a:lnTo>
                  <a:lnTo>
                    <a:pt x="22591" y="247494"/>
                  </a:lnTo>
                  <a:lnTo>
                    <a:pt x="32202" y="241936"/>
                  </a:lnTo>
                  <a:lnTo>
                    <a:pt x="59210" y="203581"/>
                  </a:lnTo>
                  <a:lnTo>
                    <a:pt x="71722" y="170237"/>
                  </a:lnTo>
                  <a:lnTo>
                    <a:pt x="72542" y="166408"/>
                  </a:lnTo>
                  <a:lnTo>
                    <a:pt x="73794" y="164561"/>
                  </a:lnTo>
                  <a:lnTo>
                    <a:pt x="75335" y="164035"/>
                  </a:lnTo>
                  <a:lnTo>
                    <a:pt x="77067" y="164390"/>
                  </a:lnTo>
                  <a:lnTo>
                    <a:pt x="78223" y="166038"/>
                  </a:lnTo>
                  <a:lnTo>
                    <a:pt x="92651" y="203773"/>
                  </a:lnTo>
                  <a:lnTo>
                    <a:pt x="104270" y="215678"/>
                  </a:lnTo>
                  <a:lnTo>
                    <a:pt x="116651" y="223674"/>
                  </a:lnTo>
                  <a:lnTo>
                    <a:pt x="122250" y="223905"/>
                  </a:lnTo>
                  <a:lnTo>
                    <a:pt x="142910" y="217488"/>
                  </a:lnTo>
                  <a:lnTo>
                    <a:pt x="156233" y="210491"/>
                  </a:lnTo>
                  <a:lnTo>
                    <a:pt x="167329" y="195151"/>
                  </a:lnTo>
                  <a:lnTo>
                    <a:pt x="185950" y="150810"/>
                  </a:lnTo>
                  <a:lnTo>
                    <a:pt x="188828" y="110458"/>
                  </a:lnTo>
                  <a:lnTo>
                    <a:pt x="186645" y="63003"/>
                  </a:lnTo>
                  <a:lnTo>
                    <a:pt x="179652" y="26086"/>
                  </a:lnTo>
                  <a:lnTo>
                    <a:pt x="173740" y="16768"/>
                  </a:lnTo>
                  <a:lnTo>
                    <a:pt x="167818" y="10275"/>
                  </a:lnTo>
                  <a:lnTo>
                    <a:pt x="163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34"/>
            <p:cNvSpPr/>
            <p:nvPr>
              <p:custDataLst>
                <p:tags r:id="rId214"/>
              </p:custDataLst>
            </p:nvPr>
          </p:nvSpPr>
          <p:spPr>
            <a:xfrm>
              <a:off x="7143750" y="827827"/>
              <a:ext cx="4730751" cy="1825521"/>
            </a:xfrm>
            <a:custGeom>
              <a:avLst/>
              <a:gdLst/>
              <a:ahLst/>
              <a:cxnLst/>
              <a:rect l="0" t="0" r="0" b="0"/>
              <a:pathLst>
                <a:path w="4730751" h="1825521">
                  <a:moveTo>
                    <a:pt x="0" y="1489923"/>
                  </a:moveTo>
                  <a:lnTo>
                    <a:pt x="0" y="1489923"/>
                  </a:lnTo>
                  <a:lnTo>
                    <a:pt x="3370" y="1493294"/>
                  </a:lnTo>
                  <a:lnTo>
                    <a:pt x="38071" y="1504850"/>
                  </a:lnTo>
                  <a:lnTo>
                    <a:pt x="83661" y="1508430"/>
                  </a:lnTo>
                  <a:lnTo>
                    <a:pt x="118392" y="1510694"/>
                  </a:lnTo>
                  <a:lnTo>
                    <a:pt x="164262" y="1514409"/>
                  </a:lnTo>
                  <a:lnTo>
                    <a:pt x="201854" y="1511681"/>
                  </a:lnTo>
                  <a:lnTo>
                    <a:pt x="247643" y="1509775"/>
                  </a:lnTo>
                  <a:lnTo>
                    <a:pt x="283475" y="1509211"/>
                  </a:lnTo>
                  <a:lnTo>
                    <a:pt x="328820" y="1502301"/>
                  </a:lnTo>
                  <a:lnTo>
                    <a:pt x="365618" y="1498059"/>
                  </a:lnTo>
                  <a:lnTo>
                    <a:pt x="396506" y="1493304"/>
                  </a:lnTo>
                  <a:lnTo>
                    <a:pt x="433753" y="1486487"/>
                  </a:lnTo>
                  <a:lnTo>
                    <a:pt x="473825" y="1478753"/>
                  </a:lnTo>
                  <a:lnTo>
                    <a:pt x="519198" y="1469837"/>
                  </a:lnTo>
                  <a:lnTo>
                    <a:pt x="552958" y="1461240"/>
                  </a:lnTo>
                  <a:lnTo>
                    <a:pt x="591481" y="1450364"/>
                  </a:lnTo>
                  <a:lnTo>
                    <a:pt x="632121" y="1438475"/>
                  </a:lnTo>
                  <a:lnTo>
                    <a:pt x="666176" y="1429898"/>
                  </a:lnTo>
                  <a:lnTo>
                    <a:pt x="697539" y="1421617"/>
                  </a:lnTo>
                  <a:lnTo>
                    <a:pt x="732644" y="1408530"/>
                  </a:lnTo>
                  <a:lnTo>
                    <a:pt x="774625" y="1392037"/>
                  </a:lnTo>
                  <a:lnTo>
                    <a:pt x="816052" y="1373822"/>
                  </a:lnTo>
                  <a:lnTo>
                    <a:pt x="863118" y="1352872"/>
                  </a:lnTo>
                  <a:lnTo>
                    <a:pt x="902263" y="1331958"/>
                  </a:lnTo>
                  <a:lnTo>
                    <a:pt x="949621" y="1300232"/>
                  </a:lnTo>
                  <a:lnTo>
                    <a:pt x="996752" y="1267093"/>
                  </a:lnTo>
                  <a:lnTo>
                    <a:pt x="1034723" y="1238395"/>
                  </a:lnTo>
                  <a:lnTo>
                    <a:pt x="1075672" y="1205916"/>
                  </a:lnTo>
                  <a:lnTo>
                    <a:pt x="1120634" y="1162855"/>
                  </a:lnTo>
                  <a:lnTo>
                    <a:pt x="1161759" y="1121898"/>
                  </a:lnTo>
                  <a:lnTo>
                    <a:pt x="1200124" y="1078080"/>
                  </a:lnTo>
                  <a:lnTo>
                    <a:pt x="1236922" y="1038635"/>
                  </a:lnTo>
                  <a:lnTo>
                    <a:pt x="1269825" y="996682"/>
                  </a:lnTo>
                  <a:lnTo>
                    <a:pt x="1301728" y="954399"/>
                  </a:lnTo>
                  <a:lnTo>
                    <a:pt x="1333497" y="915216"/>
                  </a:lnTo>
                  <a:lnTo>
                    <a:pt x="1364545" y="870153"/>
                  </a:lnTo>
                  <a:lnTo>
                    <a:pt x="1391532" y="827461"/>
                  </a:lnTo>
                  <a:lnTo>
                    <a:pt x="1422515" y="785080"/>
                  </a:lnTo>
                  <a:lnTo>
                    <a:pt x="1453459" y="738376"/>
                  </a:lnTo>
                  <a:lnTo>
                    <a:pt x="1480434" y="694318"/>
                  </a:lnTo>
                  <a:lnTo>
                    <a:pt x="1506536" y="656714"/>
                  </a:lnTo>
                  <a:lnTo>
                    <a:pt x="1532779" y="612985"/>
                  </a:lnTo>
                  <a:lnTo>
                    <a:pt x="1559444" y="569256"/>
                  </a:lnTo>
                  <a:lnTo>
                    <a:pt x="1581880" y="530227"/>
                  </a:lnTo>
                  <a:lnTo>
                    <a:pt x="1612996" y="484909"/>
                  </a:lnTo>
                  <a:lnTo>
                    <a:pt x="1640299" y="438550"/>
                  </a:lnTo>
                  <a:lnTo>
                    <a:pt x="1670313" y="395687"/>
                  </a:lnTo>
                  <a:lnTo>
                    <a:pt x="1701833" y="353284"/>
                  </a:lnTo>
                  <a:lnTo>
                    <a:pt x="1739902" y="309381"/>
                  </a:lnTo>
                  <a:lnTo>
                    <a:pt x="1778000" y="265746"/>
                  </a:lnTo>
                  <a:lnTo>
                    <a:pt x="1818477" y="219712"/>
                  </a:lnTo>
                  <a:lnTo>
                    <a:pt x="1860200" y="176717"/>
                  </a:lnTo>
                  <a:lnTo>
                    <a:pt x="1904979" y="137012"/>
                  </a:lnTo>
                  <a:lnTo>
                    <a:pt x="1949839" y="101211"/>
                  </a:lnTo>
                  <a:lnTo>
                    <a:pt x="1996878" y="67778"/>
                  </a:lnTo>
                  <a:lnTo>
                    <a:pt x="2043171" y="43584"/>
                  </a:lnTo>
                  <a:lnTo>
                    <a:pt x="2088504" y="24685"/>
                  </a:lnTo>
                  <a:lnTo>
                    <a:pt x="2131904" y="13226"/>
                  </a:lnTo>
                  <a:lnTo>
                    <a:pt x="2162637" y="6050"/>
                  </a:lnTo>
                  <a:lnTo>
                    <a:pt x="2208794" y="1052"/>
                  </a:lnTo>
                  <a:lnTo>
                    <a:pt x="2253063" y="0"/>
                  </a:lnTo>
                  <a:lnTo>
                    <a:pt x="2298283" y="4904"/>
                  </a:lnTo>
                  <a:lnTo>
                    <a:pt x="2339435" y="15852"/>
                  </a:lnTo>
                  <a:lnTo>
                    <a:pt x="2378008" y="25018"/>
                  </a:lnTo>
                  <a:lnTo>
                    <a:pt x="2421924" y="39397"/>
                  </a:lnTo>
                  <a:lnTo>
                    <a:pt x="2462368" y="55897"/>
                  </a:lnTo>
                  <a:lnTo>
                    <a:pt x="2508672" y="78554"/>
                  </a:lnTo>
                  <a:lnTo>
                    <a:pt x="2548942" y="100198"/>
                  </a:lnTo>
                  <a:lnTo>
                    <a:pt x="2596251" y="128514"/>
                  </a:lnTo>
                  <a:lnTo>
                    <a:pt x="2637999" y="152922"/>
                  </a:lnTo>
                  <a:lnTo>
                    <a:pt x="2676479" y="181131"/>
                  </a:lnTo>
                  <a:lnTo>
                    <a:pt x="2724036" y="212861"/>
                  </a:lnTo>
                  <a:lnTo>
                    <a:pt x="2771166" y="248606"/>
                  </a:lnTo>
                  <a:lnTo>
                    <a:pt x="2818512" y="289504"/>
                  </a:lnTo>
                  <a:lnTo>
                    <a:pt x="2859303" y="327849"/>
                  </a:lnTo>
                  <a:lnTo>
                    <a:pt x="2897117" y="358078"/>
                  </a:lnTo>
                  <a:lnTo>
                    <a:pt x="2934077" y="399169"/>
                  </a:lnTo>
                  <a:lnTo>
                    <a:pt x="2971833" y="443624"/>
                  </a:lnTo>
                  <a:lnTo>
                    <a:pt x="3009902" y="486193"/>
                  </a:lnTo>
                  <a:lnTo>
                    <a:pt x="3043061" y="524797"/>
                  </a:lnTo>
                  <a:lnTo>
                    <a:pt x="3077101" y="566679"/>
                  </a:lnTo>
                  <a:lnTo>
                    <a:pt x="3111150" y="610472"/>
                  </a:lnTo>
                  <a:lnTo>
                    <a:pt x="3140594" y="645927"/>
                  </a:lnTo>
                  <a:lnTo>
                    <a:pt x="3173221" y="686169"/>
                  </a:lnTo>
                  <a:lnTo>
                    <a:pt x="3212944" y="733070"/>
                  </a:lnTo>
                  <a:lnTo>
                    <a:pt x="3251186" y="777735"/>
                  </a:lnTo>
                  <a:lnTo>
                    <a:pt x="3289298" y="822203"/>
                  </a:lnTo>
                  <a:lnTo>
                    <a:pt x="3327400" y="866655"/>
                  </a:lnTo>
                  <a:lnTo>
                    <a:pt x="3365500" y="909009"/>
                  </a:lnTo>
                  <a:lnTo>
                    <a:pt x="3406971" y="955371"/>
                  </a:lnTo>
                  <a:lnTo>
                    <a:pt x="3447788" y="997893"/>
                  </a:lnTo>
                  <a:lnTo>
                    <a:pt x="3486127" y="1042173"/>
                  </a:lnTo>
                  <a:lnTo>
                    <a:pt x="3524248" y="1086609"/>
                  </a:lnTo>
                  <a:lnTo>
                    <a:pt x="3559763" y="1133745"/>
                  </a:lnTo>
                  <a:lnTo>
                    <a:pt x="3592334" y="1178267"/>
                  </a:lnTo>
                  <a:lnTo>
                    <a:pt x="3619368" y="1215626"/>
                  </a:lnTo>
                  <a:lnTo>
                    <a:pt x="3651380" y="1255040"/>
                  </a:lnTo>
                  <a:lnTo>
                    <a:pt x="3680060" y="1293485"/>
                  </a:lnTo>
                  <a:lnTo>
                    <a:pt x="3709488" y="1333333"/>
                  </a:lnTo>
                  <a:lnTo>
                    <a:pt x="3745807" y="1377606"/>
                  </a:lnTo>
                  <a:lnTo>
                    <a:pt x="3779072" y="1425157"/>
                  </a:lnTo>
                  <a:lnTo>
                    <a:pt x="3813870" y="1465532"/>
                  </a:lnTo>
                  <a:lnTo>
                    <a:pt x="3853287" y="1512947"/>
                  </a:lnTo>
                  <a:lnTo>
                    <a:pt x="3898832" y="1559634"/>
                  </a:lnTo>
                  <a:lnTo>
                    <a:pt x="3937827" y="1593621"/>
                  </a:lnTo>
                  <a:lnTo>
                    <a:pt x="3983992" y="1631997"/>
                  </a:lnTo>
                  <a:lnTo>
                    <a:pt x="4024285" y="1657217"/>
                  </a:lnTo>
                  <a:lnTo>
                    <a:pt x="4071740" y="1685180"/>
                  </a:lnTo>
                  <a:lnTo>
                    <a:pt x="4112957" y="1703392"/>
                  </a:lnTo>
                  <a:lnTo>
                    <a:pt x="4155777" y="1720578"/>
                  </a:lnTo>
                  <a:lnTo>
                    <a:pt x="4191852" y="1733321"/>
                  </a:lnTo>
                  <a:lnTo>
                    <a:pt x="4229352" y="1745329"/>
                  </a:lnTo>
                  <a:lnTo>
                    <a:pt x="4267275" y="1754374"/>
                  </a:lnTo>
                  <a:lnTo>
                    <a:pt x="4305322" y="1764972"/>
                  </a:lnTo>
                  <a:lnTo>
                    <a:pt x="4344112" y="1772894"/>
                  </a:lnTo>
                  <a:lnTo>
                    <a:pt x="4385866" y="1780416"/>
                  </a:lnTo>
                  <a:lnTo>
                    <a:pt x="4425363" y="1790562"/>
                  </a:lnTo>
                  <a:lnTo>
                    <a:pt x="4463875" y="1798351"/>
                  </a:lnTo>
                  <a:lnTo>
                    <a:pt x="4502097" y="1805127"/>
                  </a:lnTo>
                  <a:lnTo>
                    <a:pt x="4543763" y="1812309"/>
                  </a:lnTo>
                  <a:lnTo>
                    <a:pt x="4582498" y="1819237"/>
                  </a:lnTo>
                  <a:lnTo>
                    <a:pt x="4627714" y="1824329"/>
                  </a:lnTo>
                  <a:lnTo>
                    <a:pt x="4659557" y="1825520"/>
                  </a:lnTo>
                  <a:lnTo>
                    <a:pt x="4730750" y="182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35"/>
            <p:cNvSpPr/>
            <p:nvPr>
              <p:custDataLst>
                <p:tags r:id="rId215"/>
              </p:custDataLst>
            </p:nvPr>
          </p:nvSpPr>
          <p:spPr>
            <a:xfrm>
              <a:off x="7321446" y="2470150"/>
              <a:ext cx="3765655" cy="119334"/>
            </a:xfrm>
            <a:custGeom>
              <a:avLst/>
              <a:gdLst/>
              <a:ahLst/>
              <a:cxnLst/>
              <a:rect l="0" t="0" r="0" b="0"/>
              <a:pathLst>
                <a:path w="3765655" h="119334">
                  <a:moveTo>
                    <a:pt x="19154" y="0"/>
                  </a:moveTo>
                  <a:lnTo>
                    <a:pt x="19154" y="0"/>
                  </a:lnTo>
                  <a:lnTo>
                    <a:pt x="15783" y="0"/>
                  </a:lnTo>
                  <a:lnTo>
                    <a:pt x="3574" y="6742"/>
                  </a:lnTo>
                  <a:lnTo>
                    <a:pt x="1005" y="8728"/>
                  </a:lnTo>
                  <a:lnTo>
                    <a:pt x="0" y="10052"/>
                  </a:lnTo>
                  <a:lnTo>
                    <a:pt x="35" y="10935"/>
                  </a:lnTo>
                  <a:lnTo>
                    <a:pt x="3454" y="15548"/>
                  </a:lnTo>
                  <a:lnTo>
                    <a:pt x="37690" y="19064"/>
                  </a:lnTo>
                  <a:lnTo>
                    <a:pt x="83521" y="23209"/>
                  </a:lnTo>
                  <a:lnTo>
                    <a:pt x="123726" y="24426"/>
                  </a:lnTo>
                  <a:lnTo>
                    <a:pt x="159939" y="24967"/>
                  </a:lnTo>
                  <a:lnTo>
                    <a:pt x="193908" y="25208"/>
                  </a:lnTo>
                  <a:lnTo>
                    <a:pt x="230172" y="25314"/>
                  </a:lnTo>
                  <a:lnTo>
                    <a:pt x="273101" y="25362"/>
                  </a:lnTo>
                  <a:lnTo>
                    <a:pt x="318992" y="25383"/>
                  </a:lnTo>
                  <a:lnTo>
                    <a:pt x="362906" y="25392"/>
                  </a:lnTo>
                  <a:lnTo>
                    <a:pt x="386611" y="25395"/>
                  </a:lnTo>
                  <a:lnTo>
                    <a:pt x="411587" y="25397"/>
                  </a:lnTo>
                  <a:lnTo>
                    <a:pt x="437409" y="25398"/>
                  </a:lnTo>
                  <a:lnTo>
                    <a:pt x="465207" y="25398"/>
                  </a:lnTo>
                  <a:lnTo>
                    <a:pt x="494323" y="25399"/>
                  </a:lnTo>
                  <a:lnTo>
                    <a:pt x="524316" y="25399"/>
                  </a:lnTo>
                  <a:lnTo>
                    <a:pt x="554896" y="24694"/>
                  </a:lnTo>
                  <a:lnTo>
                    <a:pt x="585864" y="23518"/>
                  </a:lnTo>
                  <a:lnTo>
                    <a:pt x="617094" y="22029"/>
                  </a:lnTo>
                  <a:lnTo>
                    <a:pt x="649909" y="21036"/>
                  </a:lnTo>
                  <a:lnTo>
                    <a:pt x="683779" y="20374"/>
                  </a:lnTo>
                  <a:lnTo>
                    <a:pt x="718354" y="19933"/>
                  </a:lnTo>
                  <a:lnTo>
                    <a:pt x="754104" y="19638"/>
                  </a:lnTo>
                  <a:lnTo>
                    <a:pt x="790637" y="19442"/>
                  </a:lnTo>
                  <a:lnTo>
                    <a:pt x="827693" y="19311"/>
                  </a:lnTo>
                  <a:lnTo>
                    <a:pt x="865802" y="18519"/>
                  </a:lnTo>
                  <a:lnTo>
                    <a:pt x="904614" y="17285"/>
                  </a:lnTo>
                  <a:lnTo>
                    <a:pt x="943894" y="15756"/>
                  </a:lnTo>
                  <a:lnTo>
                    <a:pt x="983487" y="14737"/>
                  </a:lnTo>
                  <a:lnTo>
                    <a:pt x="1023287" y="14058"/>
                  </a:lnTo>
                  <a:lnTo>
                    <a:pt x="1063226" y="13606"/>
                  </a:lnTo>
                  <a:lnTo>
                    <a:pt x="1105375" y="13304"/>
                  </a:lnTo>
                  <a:lnTo>
                    <a:pt x="1148995" y="13102"/>
                  </a:lnTo>
                  <a:lnTo>
                    <a:pt x="1193598" y="12968"/>
                  </a:lnTo>
                  <a:lnTo>
                    <a:pt x="1238150" y="12879"/>
                  </a:lnTo>
                  <a:lnTo>
                    <a:pt x="1282668" y="12819"/>
                  </a:lnTo>
                  <a:lnTo>
                    <a:pt x="1327163" y="12779"/>
                  </a:lnTo>
                  <a:lnTo>
                    <a:pt x="1371643" y="12753"/>
                  </a:lnTo>
                  <a:lnTo>
                    <a:pt x="1416114" y="12735"/>
                  </a:lnTo>
                  <a:lnTo>
                    <a:pt x="1460577" y="12723"/>
                  </a:lnTo>
                  <a:lnTo>
                    <a:pt x="1505741" y="13421"/>
                  </a:lnTo>
                  <a:lnTo>
                    <a:pt x="1551373" y="14592"/>
                  </a:lnTo>
                  <a:lnTo>
                    <a:pt x="1597317" y="16078"/>
                  </a:lnTo>
                  <a:lnTo>
                    <a:pt x="1643467" y="17069"/>
                  </a:lnTo>
                  <a:lnTo>
                    <a:pt x="1689757" y="17729"/>
                  </a:lnTo>
                  <a:lnTo>
                    <a:pt x="1736140" y="18169"/>
                  </a:lnTo>
                  <a:lnTo>
                    <a:pt x="1782584" y="19168"/>
                  </a:lnTo>
                  <a:lnTo>
                    <a:pt x="1829068" y="20540"/>
                  </a:lnTo>
                  <a:lnTo>
                    <a:pt x="1875580" y="22160"/>
                  </a:lnTo>
                  <a:lnTo>
                    <a:pt x="1922816" y="23946"/>
                  </a:lnTo>
                  <a:lnTo>
                    <a:pt x="1970534" y="25841"/>
                  </a:lnTo>
                  <a:lnTo>
                    <a:pt x="2018575" y="27811"/>
                  </a:lnTo>
                  <a:lnTo>
                    <a:pt x="2066123" y="29829"/>
                  </a:lnTo>
                  <a:lnTo>
                    <a:pt x="2113344" y="31881"/>
                  </a:lnTo>
                  <a:lnTo>
                    <a:pt x="2160347" y="33954"/>
                  </a:lnTo>
                  <a:lnTo>
                    <a:pt x="2207910" y="36041"/>
                  </a:lnTo>
                  <a:lnTo>
                    <a:pt x="2255847" y="38139"/>
                  </a:lnTo>
                  <a:lnTo>
                    <a:pt x="2304032" y="40242"/>
                  </a:lnTo>
                  <a:lnTo>
                    <a:pt x="2351678" y="42350"/>
                  </a:lnTo>
                  <a:lnTo>
                    <a:pt x="2398964" y="44461"/>
                  </a:lnTo>
                  <a:lnTo>
                    <a:pt x="2446011" y="46574"/>
                  </a:lnTo>
                  <a:lnTo>
                    <a:pt x="2492898" y="49394"/>
                  </a:lnTo>
                  <a:lnTo>
                    <a:pt x="2539678" y="52685"/>
                  </a:lnTo>
                  <a:lnTo>
                    <a:pt x="2586386" y="56290"/>
                  </a:lnTo>
                  <a:lnTo>
                    <a:pt x="2632343" y="59399"/>
                  </a:lnTo>
                  <a:lnTo>
                    <a:pt x="2677796" y="62177"/>
                  </a:lnTo>
                  <a:lnTo>
                    <a:pt x="2722915" y="64735"/>
                  </a:lnTo>
                  <a:lnTo>
                    <a:pt x="2767811" y="67145"/>
                  </a:lnTo>
                  <a:lnTo>
                    <a:pt x="2812559" y="69458"/>
                  </a:lnTo>
                  <a:lnTo>
                    <a:pt x="2857207" y="71705"/>
                  </a:lnTo>
                  <a:lnTo>
                    <a:pt x="2900377" y="73909"/>
                  </a:lnTo>
                  <a:lnTo>
                    <a:pt x="2942565" y="76084"/>
                  </a:lnTo>
                  <a:lnTo>
                    <a:pt x="2984093" y="78239"/>
                  </a:lnTo>
                  <a:lnTo>
                    <a:pt x="3025186" y="80382"/>
                  </a:lnTo>
                  <a:lnTo>
                    <a:pt x="3065987" y="82516"/>
                  </a:lnTo>
                  <a:lnTo>
                    <a:pt x="3106593" y="84644"/>
                  </a:lnTo>
                  <a:lnTo>
                    <a:pt x="3144952" y="87474"/>
                  </a:lnTo>
                  <a:lnTo>
                    <a:pt x="3181814" y="90772"/>
                  </a:lnTo>
                  <a:lnTo>
                    <a:pt x="3217677" y="94381"/>
                  </a:lnTo>
                  <a:lnTo>
                    <a:pt x="3251463" y="97493"/>
                  </a:lnTo>
                  <a:lnTo>
                    <a:pt x="3283866" y="100273"/>
                  </a:lnTo>
                  <a:lnTo>
                    <a:pt x="3315345" y="102832"/>
                  </a:lnTo>
                  <a:lnTo>
                    <a:pt x="3346210" y="105244"/>
                  </a:lnTo>
                  <a:lnTo>
                    <a:pt x="3376662" y="107557"/>
                  </a:lnTo>
                  <a:lnTo>
                    <a:pt x="3406843" y="109804"/>
                  </a:lnTo>
                  <a:lnTo>
                    <a:pt x="3435430" y="111303"/>
                  </a:lnTo>
                  <a:lnTo>
                    <a:pt x="3462955" y="112302"/>
                  </a:lnTo>
                  <a:lnTo>
                    <a:pt x="3489772" y="112968"/>
                  </a:lnTo>
                  <a:lnTo>
                    <a:pt x="3514704" y="113412"/>
                  </a:lnTo>
                  <a:lnTo>
                    <a:pt x="3561222" y="113905"/>
                  </a:lnTo>
                  <a:lnTo>
                    <a:pt x="3601652" y="116006"/>
                  </a:lnTo>
                  <a:lnTo>
                    <a:pt x="3637732" y="118586"/>
                  </a:lnTo>
                  <a:lnTo>
                    <a:pt x="3683692" y="119333"/>
                  </a:lnTo>
                  <a:lnTo>
                    <a:pt x="376565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75"/>
          <p:cNvGrpSpPr/>
          <p:nvPr/>
        </p:nvGrpSpPr>
        <p:grpSpPr>
          <a:xfrm>
            <a:off x="9221835" y="807695"/>
            <a:ext cx="570987" cy="2178626"/>
            <a:chOff x="9221835" y="807695"/>
            <a:chExt cx="570987" cy="2178626"/>
          </a:xfrm>
        </p:grpSpPr>
        <p:sp>
          <p:nvSpPr>
            <p:cNvPr id="6" name="SMARTInkShape-2636"/>
            <p:cNvSpPr/>
            <p:nvPr>
              <p:custDataLst>
                <p:tags r:id="rId201"/>
              </p:custDataLst>
            </p:nvPr>
          </p:nvSpPr>
          <p:spPr>
            <a:xfrm>
              <a:off x="9284040" y="2445726"/>
              <a:ext cx="37324" cy="56175"/>
            </a:xfrm>
            <a:custGeom>
              <a:avLst/>
              <a:gdLst/>
              <a:ahLst/>
              <a:cxnLst/>
              <a:rect l="0" t="0" r="0" b="0"/>
              <a:pathLst>
                <a:path w="37324" h="56175">
                  <a:moveTo>
                    <a:pt x="18710" y="11724"/>
                  </a:moveTo>
                  <a:lnTo>
                    <a:pt x="18710" y="11724"/>
                  </a:lnTo>
                  <a:lnTo>
                    <a:pt x="18710" y="15095"/>
                  </a:lnTo>
                  <a:lnTo>
                    <a:pt x="18004" y="15382"/>
                  </a:lnTo>
                  <a:lnTo>
                    <a:pt x="15339" y="13820"/>
                  </a:lnTo>
                  <a:lnTo>
                    <a:pt x="14346" y="12416"/>
                  </a:lnTo>
                  <a:lnTo>
                    <a:pt x="12620" y="6441"/>
                  </a:lnTo>
                  <a:lnTo>
                    <a:pt x="12438" y="2319"/>
                  </a:lnTo>
                  <a:lnTo>
                    <a:pt x="11706" y="1221"/>
                  </a:lnTo>
                  <a:lnTo>
                    <a:pt x="10513" y="489"/>
                  </a:lnTo>
                  <a:lnTo>
                    <a:pt x="9011" y="0"/>
                  </a:lnTo>
                  <a:lnTo>
                    <a:pt x="7304" y="381"/>
                  </a:lnTo>
                  <a:lnTo>
                    <a:pt x="3528" y="2684"/>
                  </a:lnTo>
                  <a:lnTo>
                    <a:pt x="2238" y="4992"/>
                  </a:lnTo>
                  <a:lnTo>
                    <a:pt x="0" y="19443"/>
                  </a:lnTo>
                  <a:lnTo>
                    <a:pt x="3574" y="25973"/>
                  </a:lnTo>
                  <a:lnTo>
                    <a:pt x="9161" y="32168"/>
                  </a:lnTo>
                  <a:lnTo>
                    <a:pt x="13996" y="34921"/>
                  </a:lnTo>
                  <a:lnTo>
                    <a:pt x="22848" y="36689"/>
                  </a:lnTo>
                  <a:lnTo>
                    <a:pt x="31034" y="37107"/>
                  </a:lnTo>
                  <a:lnTo>
                    <a:pt x="22538" y="37123"/>
                  </a:lnTo>
                  <a:lnTo>
                    <a:pt x="18529" y="39005"/>
                  </a:lnTo>
                  <a:lnTo>
                    <a:pt x="13579" y="42591"/>
                  </a:lnTo>
                  <a:lnTo>
                    <a:pt x="13878" y="43591"/>
                  </a:lnTo>
                  <a:lnTo>
                    <a:pt x="16092" y="46584"/>
                  </a:lnTo>
                  <a:lnTo>
                    <a:pt x="21309" y="48384"/>
                  </a:lnTo>
                  <a:lnTo>
                    <a:pt x="24676" y="48864"/>
                  </a:lnTo>
                  <a:lnTo>
                    <a:pt x="30298" y="47516"/>
                  </a:lnTo>
                  <a:lnTo>
                    <a:pt x="32786" y="46169"/>
                  </a:lnTo>
                  <a:lnTo>
                    <a:pt x="34443" y="44565"/>
                  </a:lnTo>
                  <a:lnTo>
                    <a:pt x="37323" y="38243"/>
                  </a:lnTo>
                  <a:lnTo>
                    <a:pt x="33803" y="37621"/>
                  </a:lnTo>
                  <a:lnTo>
                    <a:pt x="23415" y="37222"/>
                  </a:lnTo>
                  <a:lnTo>
                    <a:pt x="18920" y="39049"/>
                  </a:lnTo>
                  <a:lnTo>
                    <a:pt x="16733" y="40524"/>
                  </a:lnTo>
                  <a:lnTo>
                    <a:pt x="15276" y="42919"/>
                  </a:lnTo>
                  <a:lnTo>
                    <a:pt x="12360" y="5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37"/>
            <p:cNvSpPr/>
            <p:nvPr>
              <p:custDataLst>
                <p:tags r:id="rId202"/>
              </p:custDataLst>
            </p:nvPr>
          </p:nvSpPr>
          <p:spPr>
            <a:xfrm>
              <a:off x="9302750" y="22796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0126" y="44722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38"/>
            <p:cNvSpPr/>
            <p:nvPr>
              <p:custDataLst>
                <p:tags r:id="rId203"/>
              </p:custDataLst>
            </p:nvPr>
          </p:nvSpPr>
          <p:spPr>
            <a:xfrm>
              <a:off x="9302750" y="1847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39"/>
            <p:cNvSpPr/>
            <p:nvPr>
              <p:custDataLst>
                <p:tags r:id="rId204"/>
              </p:custDataLst>
            </p:nvPr>
          </p:nvSpPr>
          <p:spPr>
            <a:xfrm>
              <a:off x="9359900" y="1250950"/>
              <a:ext cx="25401" cy="234951"/>
            </a:xfrm>
            <a:custGeom>
              <a:avLst/>
              <a:gdLst/>
              <a:ahLst/>
              <a:cxnLst/>
              <a:rect l="0" t="0" r="0" b="0"/>
              <a:pathLst>
                <a:path w="25401" h="234951">
                  <a:moveTo>
                    <a:pt x="25400" y="0"/>
                  </a:moveTo>
                  <a:lnTo>
                    <a:pt x="25400" y="0"/>
                  </a:lnTo>
                  <a:lnTo>
                    <a:pt x="25399" y="42917"/>
                  </a:lnTo>
                  <a:lnTo>
                    <a:pt x="24695" y="84756"/>
                  </a:lnTo>
                  <a:lnTo>
                    <a:pt x="20374" y="128141"/>
                  </a:lnTo>
                  <a:lnTo>
                    <a:pt x="15940" y="171205"/>
                  </a:lnTo>
                  <a:lnTo>
                    <a:pt x="4612" y="21796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40"/>
            <p:cNvSpPr/>
            <p:nvPr>
              <p:custDataLst>
                <p:tags r:id="rId205"/>
              </p:custDataLst>
            </p:nvPr>
          </p:nvSpPr>
          <p:spPr>
            <a:xfrm>
              <a:off x="9378950" y="9715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41"/>
            <p:cNvSpPr/>
            <p:nvPr>
              <p:custDataLst>
                <p:tags r:id="rId206"/>
              </p:custDataLst>
            </p:nvPr>
          </p:nvSpPr>
          <p:spPr>
            <a:xfrm>
              <a:off x="9372600" y="8318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42"/>
            <p:cNvSpPr/>
            <p:nvPr>
              <p:custDataLst>
                <p:tags r:id="rId207"/>
              </p:custDataLst>
            </p:nvPr>
          </p:nvSpPr>
          <p:spPr>
            <a:xfrm>
              <a:off x="9343545" y="807695"/>
              <a:ext cx="29056" cy="45795"/>
            </a:xfrm>
            <a:custGeom>
              <a:avLst/>
              <a:gdLst/>
              <a:ahLst/>
              <a:cxnLst/>
              <a:rect l="0" t="0" r="0" b="0"/>
              <a:pathLst>
                <a:path w="29056" h="45795">
                  <a:moveTo>
                    <a:pt x="3655" y="24155"/>
                  </a:moveTo>
                  <a:lnTo>
                    <a:pt x="3655" y="24155"/>
                  </a:lnTo>
                  <a:lnTo>
                    <a:pt x="3654" y="20784"/>
                  </a:lnTo>
                  <a:lnTo>
                    <a:pt x="5536" y="17247"/>
                  </a:lnTo>
                  <a:lnTo>
                    <a:pt x="7025" y="15317"/>
                  </a:lnTo>
                  <a:lnTo>
                    <a:pt x="7313" y="13324"/>
                  </a:lnTo>
                  <a:lnTo>
                    <a:pt x="3839" y="0"/>
                  </a:lnTo>
                  <a:lnTo>
                    <a:pt x="1781" y="24534"/>
                  </a:lnTo>
                  <a:lnTo>
                    <a:pt x="289" y="28641"/>
                  </a:lnTo>
                  <a:lnTo>
                    <a:pt x="0" y="32084"/>
                  </a:lnTo>
                  <a:lnTo>
                    <a:pt x="1560" y="37792"/>
                  </a:lnTo>
                  <a:lnTo>
                    <a:pt x="6405" y="44972"/>
                  </a:lnTo>
                  <a:lnTo>
                    <a:pt x="8311" y="45794"/>
                  </a:lnTo>
                  <a:lnTo>
                    <a:pt x="10286" y="45637"/>
                  </a:lnTo>
                  <a:lnTo>
                    <a:pt x="14363" y="43580"/>
                  </a:lnTo>
                  <a:lnTo>
                    <a:pt x="29055" y="30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43"/>
            <p:cNvSpPr/>
            <p:nvPr>
              <p:custDataLst>
                <p:tags r:id="rId208"/>
              </p:custDataLst>
            </p:nvPr>
          </p:nvSpPr>
          <p:spPr>
            <a:xfrm>
              <a:off x="9735795" y="2908300"/>
              <a:ext cx="57027" cy="78021"/>
            </a:xfrm>
            <a:custGeom>
              <a:avLst/>
              <a:gdLst/>
              <a:ahLst/>
              <a:cxnLst/>
              <a:rect l="0" t="0" r="0" b="0"/>
              <a:pathLst>
                <a:path w="57027" h="78021">
                  <a:moveTo>
                    <a:pt x="30505" y="12700"/>
                  </a:moveTo>
                  <a:lnTo>
                    <a:pt x="30505" y="12700"/>
                  </a:lnTo>
                  <a:lnTo>
                    <a:pt x="25037" y="7233"/>
                  </a:lnTo>
                  <a:lnTo>
                    <a:pt x="24743" y="7644"/>
                  </a:lnTo>
                  <a:lnTo>
                    <a:pt x="24416" y="9983"/>
                  </a:lnTo>
                  <a:lnTo>
                    <a:pt x="23624" y="10888"/>
                  </a:lnTo>
                  <a:lnTo>
                    <a:pt x="17282" y="14223"/>
                  </a:lnTo>
                  <a:lnTo>
                    <a:pt x="13339" y="18316"/>
                  </a:lnTo>
                  <a:lnTo>
                    <a:pt x="2958" y="36444"/>
                  </a:lnTo>
                  <a:lnTo>
                    <a:pt x="0" y="52191"/>
                  </a:lnTo>
                  <a:lnTo>
                    <a:pt x="3072" y="62237"/>
                  </a:lnTo>
                  <a:lnTo>
                    <a:pt x="9140" y="70700"/>
                  </a:lnTo>
                  <a:lnTo>
                    <a:pt x="16540" y="76813"/>
                  </a:lnTo>
                  <a:lnTo>
                    <a:pt x="21195" y="78020"/>
                  </a:lnTo>
                  <a:lnTo>
                    <a:pt x="32012" y="77479"/>
                  </a:lnTo>
                  <a:lnTo>
                    <a:pt x="41994" y="73005"/>
                  </a:lnTo>
                  <a:lnTo>
                    <a:pt x="46631" y="69837"/>
                  </a:lnTo>
                  <a:lnTo>
                    <a:pt x="53664" y="58791"/>
                  </a:lnTo>
                  <a:lnTo>
                    <a:pt x="56528" y="51894"/>
                  </a:lnTo>
                  <a:lnTo>
                    <a:pt x="57026" y="45179"/>
                  </a:lnTo>
                  <a:lnTo>
                    <a:pt x="53815" y="32073"/>
                  </a:lnTo>
                  <a:lnTo>
                    <a:pt x="44075" y="16167"/>
                  </a:lnTo>
                  <a:lnTo>
                    <a:pt x="24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44"/>
            <p:cNvSpPr/>
            <p:nvPr>
              <p:custDataLst>
                <p:tags r:id="rId209"/>
              </p:custDataLst>
            </p:nvPr>
          </p:nvSpPr>
          <p:spPr>
            <a:xfrm>
              <a:off x="9603229" y="2728838"/>
              <a:ext cx="156722" cy="174796"/>
            </a:xfrm>
            <a:custGeom>
              <a:avLst/>
              <a:gdLst/>
              <a:ahLst/>
              <a:cxnLst/>
              <a:rect l="0" t="0" r="0" b="0"/>
              <a:pathLst>
                <a:path w="156722" h="174796">
                  <a:moveTo>
                    <a:pt x="86871" y="58812"/>
                  </a:moveTo>
                  <a:lnTo>
                    <a:pt x="86871" y="58812"/>
                  </a:lnTo>
                  <a:lnTo>
                    <a:pt x="86870" y="32330"/>
                  </a:lnTo>
                  <a:lnTo>
                    <a:pt x="85459" y="29868"/>
                  </a:lnTo>
                  <a:lnTo>
                    <a:pt x="80129" y="25252"/>
                  </a:lnTo>
                  <a:lnTo>
                    <a:pt x="76732" y="24444"/>
                  </a:lnTo>
                  <a:lnTo>
                    <a:pt x="69194" y="25428"/>
                  </a:lnTo>
                  <a:lnTo>
                    <a:pt x="35634" y="58901"/>
                  </a:lnTo>
                  <a:lnTo>
                    <a:pt x="11996" y="98027"/>
                  </a:lnTo>
                  <a:lnTo>
                    <a:pt x="2439" y="125621"/>
                  </a:lnTo>
                  <a:lnTo>
                    <a:pt x="0" y="150260"/>
                  </a:lnTo>
                  <a:lnTo>
                    <a:pt x="1930" y="162015"/>
                  </a:lnTo>
                  <a:lnTo>
                    <a:pt x="5549" y="166420"/>
                  </a:lnTo>
                  <a:lnTo>
                    <a:pt x="17096" y="173195"/>
                  </a:lnTo>
                  <a:lnTo>
                    <a:pt x="29755" y="174795"/>
                  </a:lnTo>
                  <a:lnTo>
                    <a:pt x="36093" y="174234"/>
                  </a:lnTo>
                  <a:lnTo>
                    <a:pt x="65241" y="159960"/>
                  </a:lnTo>
                  <a:lnTo>
                    <a:pt x="109771" y="121695"/>
                  </a:lnTo>
                  <a:lnTo>
                    <a:pt x="143244" y="79628"/>
                  </a:lnTo>
                  <a:lnTo>
                    <a:pt x="150731" y="60302"/>
                  </a:lnTo>
                  <a:lnTo>
                    <a:pt x="154059" y="37602"/>
                  </a:lnTo>
                  <a:lnTo>
                    <a:pt x="149894" y="19047"/>
                  </a:lnTo>
                  <a:lnTo>
                    <a:pt x="145819" y="11135"/>
                  </a:lnTo>
                  <a:lnTo>
                    <a:pt x="140986" y="5861"/>
                  </a:lnTo>
                  <a:lnTo>
                    <a:pt x="129972" y="0"/>
                  </a:lnTo>
                  <a:lnTo>
                    <a:pt x="101758" y="72"/>
                  </a:lnTo>
                  <a:lnTo>
                    <a:pt x="76701" y="7933"/>
                  </a:lnTo>
                  <a:lnTo>
                    <a:pt x="55870" y="22570"/>
                  </a:lnTo>
                  <a:lnTo>
                    <a:pt x="46517" y="36119"/>
                  </a:lnTo>
                  <a:lnTo>
                    <a:pt x="41420" y="50137"/>
                  </a:lnTo>
                  <a:lnTo>
                    <a:pt x="41506" y="61071"/>
                  </a:lnTo>
                  <a:lnTo>
                    <a:pt x="47659" y="72516"/>
                  </a:lnTo>
                  <a:lnTo>
                    <a:pt x="52263" y="78531"/>
                  </a:lnTo>
                  <a:lnTo>
                    <a:pt x="70548" y="87097"/>
                  </a:lnTo>
                  <a:lnTo>
                    <a:pt x="112418" y="98344"/>
                  </a:lnTo>
                  <a:lnTo>
                    <a:pt x="156721" y="10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45"/>
            <p:cNvSpPr/>
            <p:nvPr>
              <p:custDataLst>
                <p:tags r:id="rId210"/>
              </p:custDataLst>
            </p:nvPr>
          </p:nvSpPr>
          <p:spPr>
            <a:xfrm>
              <a:off x="9439380" y="2870200"/>
              <a:ext cx="98321" cy="20479"/>
            </a:xfrm>
            <a:custGeom>
              <a:avLst/>
              <a:gdLst/>
              <a:ahLst/>
              <a:cxnLst/>
              <a:rect l="0" t="0" r="0" b="0"/>
              <a:pathLst>
                <a:path w="98321" h="20479">
                  <a:moveTo>
                    <a:pt x="9420" y="6350"/>
                  </a:moveTo>
                  <a:lnTo>
                    <a:pt x="9420" y="6350"/>
                  </a:lnTo>
                  <a:lnTo>
                    <a:pt x="4351" y="12125"/>
                  </a:lnTo>
                  <a:lnTo>
                    <a:pt x="0" y="20134"/>
                  </a:lnTo>
                  <a:lnTo>
                    <a:pt x="317" y="20478"/>
                  </a:lnTo>
                  <a:lnTo>
                    <a:pt x="1234" y="20002"/>
                  </a:lnTo>
                  <a:lnTo>
                    <a:pt x="40539" y="14036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46"/>
            <p:cNvSpPr/>
            <p:nvPr>
              <p:custDataLst>
                <p:tags r:id="rId211"/>
              </p:custDataLst>
            </p:nvPr>
          </p:nvSpPr>
          <p:spPr>
            <a:xfrm>
              <a:off x="9445429" y="2813050"/>
              <a:ext cx="79572" cy="10009"/>
            </a:xfrm>
            <a:custGeom>
              <a:avLst/>
              <a:gdLst/>
              <a:ahLst/>
              <a:cxnLst/>
              <a:rect l="0" t="0" r="0" b="0"/>
              <a:pathLst>
                <a:path w="79572" h="10009">
                  <a:moveTo>
                    <a:pt x="3371" y="6350"/>
                  </a:moveTo>
                  <a:lnTo>
                    <a:pt x="3371" y="6350"/>
                  </a:lnTo>
                  <a:lnTo>
                    <a:pt x="3371" y="9721"/>
                  </a:lnTo>
                  <a:lnTo>
                    <a:pt x="2665" y="10008"/>
                  </a:lnTo>
                  <a:lnTo>
                    <a:pt x="0" y="8446"/>
                  </a:lnTo>
                  <a:lnTo>
                    <a:pt x="418" y="7042"/>
                  </a:lnTo>
                  <a:lnTo>
                    <a:pt x="4645" y="3600"/>
                  </a:lnTo>
                  <a:lnTo>
                    <a:pt x="11228" y="1600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47"/>
            <p:cNvSpPr/>
            <p:nvPr>
              <p:custDataLst>
                <p:tags r:id="rId212"/>
              </p:custDataLst>
            </p:nvPr>
          </p:nvSpPr>
          <p:spPr>
            <a:xfrm>
              <a:off x="9221835" y="2698774"/>
              <a:ext cx="157116" cy="194422"/>
            </a:xfrm>
            <a:custGeom>
              <a:avLst/>
              <a:gdLst/>
              <a:ahLst/>
              <a:cxnLst/>
              <a:rect l="0" t="0" r="0" b="0"/>
              <a:pathLst>
                <a:path w="157116" h="194422">
                  <a:moveTo>
                    <a:pt x="61865" y="12676"/>
                  </a:moveTo>
                  <a:lnTo>
                    <a:pt x="61865" y="12676"/>
                  </a:lnTo>
                  <a:lnTo>
                    <a:pt x="52445" y="12676"/>
                  </a:lnTo>
                  <a:lnTo>
                    <a:pt x="53680" y="12676"/>
                  </a:lnTo>
                  <a:lnTo>
                    <a:pt x="53585" y="14087"/>
                  </a:lnTo>
                  <a:lnTo>
                    <a:pt x="51600" y="19418"/>
                  </a:lnTo>
                  <a:lnTo>
                    <a:pt x="21883" y="64001"/>
                  </a:lnTo>
                  <a:lnTo>
                    <a:pt x="6642" y="107403"/>
                  </a:lnTo>
                  <a:lnTo>
                    <a:pt x="0" y="146785"/>
                  </a:lnTo>
                  <a:lnTo>
                    <a:pt x="4735" y="164473"/>
                  </a:lnTo>
                  <a:lnTo>
                    <a:pt x="13190" y="179624"/>
                  </a:lnTo>
                  <a:lnTo>
                    <a:pt x="21652" y="188710"/>
                  </a:lnTo>
                  <a:lnTo>
                    <a:pt x="35760" y="193219"/>
                  </a:lnTo>
                  <a:lnTo>
                    <a:pt x="44462" y="194421"/>
                  </a:lnTo>
                  <a:lnTo>
                    <a:pt x="61656" y="188231"/>
                  </a:lnTo>
                  <a:lnTo>
                    <a:pt x="85322" y="168879"/>
                  </a:lnTo>
                  <a:lnTo>
                    <a:pt x="103859" y="143390"/>
                  </a:lnTo>
                  <a:lnTo>
                    <a:pt x="114524" y="119139"/>
                  </a:lnTo>
                  <a:lnTo>
                    <a:pt x="118127" y="84819"/>
                  </a:lnTo>
                  <a:lnTo>
                    <a:pt x="115381" y="46203"/>
                  </a:lnTo>
                  <a:lnTo>
                    <a:pt x="110109" y="27342"/>
                  </a:lnTo>
                  <a:lnTo>
                    <a:pt x="106727" y="20336"/>
                  </a:lnTo>
                  <a:lnTo>
                    <a:pt x="95445" y="8790"/>
                  </a:lnTo>
                  <a:lnTo>
                    <a:pt x="88485" y="3735"/>
                  </a:lnTo>
                  <a:lnTo>
                    <a:pt x="73226" y="0"/>
                  </a:lnTo>
                  <a:lnTo>
                    <a:pt x="57036" y="1398"/>
                  </a:lnTo>
                  <a:lnTo>
                    <a:pt x="40434" y="6723"/>
                  </a:lnTo>
                  <a:lnTo>
                    <a:pt x="29292" y="15674"/>
                  </a:lnTo>
                  <a:lnTo>
                    <a:pt x="25333" y="21025"/>
                  </a:lnTo>
                  <a:lnTo>
                    <a:pt x="20933" y="36377"/>
                  </a:lnTo>
                  <a:lnTo>
                    <a:pt x="20338" y="61091"/>
                  </a:lnTo>
                  <a:lnTo>
                    <a:pt x="21481" y="68236"/>
                  </a:lnTo>
                  <a:lnTo>
                    <a:pt x="28393" y="81819"/>
                  </a:lnTo>
                  <a:lnTo>
                    <a:pt x="37817" y="92795"/>
                  </a:lnTo>
                  <a:lnTo>
                    <a:pt x="57246" y="101723"/>
                  </a:lnTo>
                  <a:lnTo>
                    <a:pt x="91370" y="110072"/>
                  </a:lnTo>
                  <a:lnTo>
                    <a:pt x="157115" y="107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76"/>
          <p:cNvGrpSpPr/>
          <p:nvPr/>
        </p:nvGrpSpPr>
        <p:grpSpPr>
          <a:xfrm>
            <a:off x="10579982" y="2067204"/>
            <a:ext cx="780169" cy="1037947"/>
            <a:chOff x="10579982" y="2067204"/>
            <a:chExt cx="780169" cy="1037947"/>
          </a:xfrm>
        </p:grpSpPr>
        <p:sp>
          <p:nvSpPr>
            <p:cNvPr id="19" name="SMARTInkShape-2648"/>
            <p:cNvSpPr/>
            <p:nvPr>
              <p:custDataLst>
                <p:tags r:id="rId190"/>
              </p:custDataLst>
            </p:nvPr>
          </p:nvSpPr>
          <p:spPr>
            <a:xfrm>
              <a:off x="10977428" y="2387600"/>
              <a:ext cx="90623" cy="95251"/>
            </a:xfrm>
            <a:custGeom>
              <a:avLst/>
              <a:gdLst/>
              <a:ahLst/>
              <a:cxnLst/>
              <a:rect l="0" t="0" r="0" b="0"/>
              <a:pathLst>
                <a:path w="90623" h="95251">
                  <a:moveTo>
                    <a:pt x="90622" y="0"/>
                  </a:moveTo>
                  <a:lnTo>
                    <a:pt x="90622" y="0"/>
                  </a:lnTo>
                  <a:lnTo>
                    <a:pt x="48246" y="33588"/>
                  </a:lnTo>
                  <a:lnTo>
                    <a:pt x="5784" y="67845"/>
                  </a:lnTo>
                  <a:lnTo>
                    <a:pt x="0" y="75544"/>
                  </a:lnTo>
                  <a:lnTo>
                    <a:pt x="2690" y="79290"/>
                  </a:lnTo>
                  <a:lnTo>
                    <a:pt x="3347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49"/>
            <p:cNvSpPr/>
            <p:nvPr>
              <p:custDataLst>
                <p:tags r:id="rId191"/>
              </p:custDataLst>
            </p:nvPr>
          </p:nvSpPr>
          <p:spPr>
            <a:xfrm>
              <a:off x="10763250" y="231775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107950" y="0"/>
                  </a:moveTo>
                  <a:lnTo>
                    <a:pt x="107950" y="0"/>
                  </a:lnTo>
                  <a:lnTo>
                    <a:pt x="60565" y="45503"/>
                  </a:lnTo>
                  <a:lnTo>
                    <a:pt x="18583" y="852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50"/>
            <p:cNvSpPr/>
            <p:nvPr>
              <p:custDataLst>
                <p:tags r:id="rId192"/>
              </p:custDataLst>
            </p:nvPr>
          </p:nvSpPr>
          <p:spPr>
            <a:xfrm>
              <a:off x="10674350" y="2205215"/>
              <a:ext cx="209551" cy="271286"/>
            </a:xfrm>
            <a:custGeom>
              <a:avLst/>
              <a:gdLst/>
              <a:ahLst/>
              <a:cxnLst/>
              <a:rect l="0" t="0" r="0" b="0"/>
              <a:pathLst>
                <a:path w="209551" h="271286">
                  <a:moveTo>
                    <a:pt x="209550" y="10935"/>
                  </a:moveTo>
                  <a:lnTo>
                    <a:pt x="209550" y="10935"/>
                  </a:lnTo>
                  <a:lnTo>
                    <a:pt x="209549" y="4193"/>
                  </a:lnTo>
                  <a:lnTo>
                    <a:pt x="208845" y="2207"/>
                  </a:lnTo>
                  <a:lnTo>
                    <a:pt x="207669" y="883"/>
                  </a:lnTo>
                  <a:lnTo>
                    <a:pt x="206179" y="0"/>
                  </a:lnTo>
                  <a:lnTo>
                    <a:pt x="187227" y="8871"/>
                  </a:lnTo>
                  <a:lnTo>
                    <a:pt x="153583" y="42382"/>
                  </a:lnTo>
                  <a:lnTo>
                    <a:pt x="117461" y="87572"/>
                  </a:lnTo>
                  <a:lnTo>
                    <a:pt x="83671" y="129526"/>
                  </a:lnTo>
                  <a:lnTo>
                    <a:pt x="56321" y="171809"/>
                  </a:lnTo>
                  <a:lnTo>
                    <a:pt x="27928" y="215103"/>
                  </a:lnTo>
                  <a:lnTo>
                    <a:pt x="6099" y="258904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51"/>
            <p:cNvSpPr/>
            <p:nvPr>
              <p:custDataLst>
                <p:tags r:id="rId193"/>
              </p:custDataLst>
            </p:nvPr>
          </p:nvSpPr>
          <p:spPr>
            <a:xfrm>
              <a:off x="10681293" y="2067204"/>
              <a:ext cx="31158" cy="557144"/>
            </a:xfrm>
            <a:custGeom>
              <a:avLst/>
              <a:gdLst/>
              <a:ahLst/>
              <a:cxnLst/>
              <a:rect l="0" t="0" r="0" b="0"/>
              <a:pathLst>
                <a:path w="31158" h="557144">
                  <a:moveTo>
                    <a:pt x="31157" y="15596"/>
                  </a:moveTo>
                  <a:lnTo>
                    <a:pt x="31157" y="15596"/>
                  </a:lnTo>
                  <a:lnTo>
                    <a:pt x="31156" y="12225"/>
                  </a:lnTo>
                  <a:lnTo>
                    <a:pt x="29276" y="8688"/>
                  </a:lnTo>
                  <a:lnTo>
                    <a:pt x="26793" y="4765"/>
                  </a:lnTo>
                  <a:lnTo>
                    <a:pt x="25395" y="0"/>
                  </a:lnTo>
                  <a:lnTo>
                    <a:pt x="25198" y="260"/>
                  </a:lnTo>
                  <a:lnTo>
                    <a:pt x="24822" y="45439"/>
                  </a:lnTo>
                  <a:lnTo>
                    <a:pt x="24105" y="83862"/>
                  </a:lnTo>
                  <a:lnTo>
                    <a:pt x="19738" y="121744"/>
                  </a:lnTo>
                  <a:lnTo>
                    <a:pt x="15969" y="156847"/>
                  </a:lnTo>
                  <a:lnTo>
                    <a:pt x="13252" y="202793"/>
                  </a:lnTo>
                  <a:lnTo>
                    <a:pt x="12446" y="243217"/>
                  </a:lnTo>
                  <a:lnTo>
                    <a:pt x="8836" y="282006"/>
                  </a:lnTo>
                  <a:lnTo>
                    <a:pt x="6669" y="320310"/>
                  </a:lnTo>
                  <a:lnTo>
                    <a:pt x="6027" y="358470"/>
                  </a:lnTo>
                  <a:lnTo>
                    <a:pt x="5876" y="391410"/>
                  </a:lnTo>
                  <a:lnTo>
                    <a:pt x="5104" y="428864"/>
                  </a:lnTo>
                  <a:lnTo>
                    <a:pt x="2409" y="466676"/>
                  </a:lnTo>
                  <a:lnTo>
                    <a:pt x="0" y="512979"/>
                  </a:lnTo>
                  <a:lnTo>
                    <a:pt x="165" y="557143"/>
                  </a:lnTo>
                  <a:lnTo>
                    <a:pt x="5757" y="555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52"/>
            <p:cNvSpPr/>
            <p:nvPr>
              <p:custDataLst>
                <p:tags r:id="rId194"/>
              </p:custDataLst>
            </p:nvPr>
          </p:nvSpPr>
          <p:spPr>
            <a:xfrm>
              <a:off x="10947400" y="3030533"/>
              <a:ext cx="171451" cy="74618"/>
            </a:xfrm>
            <a:custGeom>
              <a:avLst/>
              <a:gdLst/>
              <a:ahLst/>
              <a:cxnLst/>
              <a:rect l="0" t="0" r="0" b="0"/>
              <a:pathLst>
                <a:path w="171451" h="74618">
                  <a:moveTo>
                    <a:pt x="0" y="36517"/>
                  </a:moveTo>
                  <a:lnTo>
                    <a:pt x="0" y="36517"/>
                  </a:lnTo>
                  <a:lnTo>
                    <a:pt x="32202" y="9385"/>
                  </a:lnTo>
                  <a:lnTo>
                    <a:pt x="46779" y="1980"/>
                  </a:lnTo>
                  <a:lnTo>
                    <a:pt x="58185" y="0"/>
                  </a:lnTo>
                  <a:lnTo>
                    <a:pt x="66547" y="1002"/>
                  </a:lnTo>
                  <a:lnTo>
                    <a:pt x="75221" y="5533"/>
                  </a:lnTo>
                  <a:lnTo>
                    <a:pt x="77664" y="7394"/>
                  </a:lnTo>
                  <a:lnTo>
                    <a:pt x="80378" y="13225"/>
                  </a:lnTo>
                  <a:lnTo>
                    <a:pt x="81102" y="16756"/>
                  </a:lnTo>
                  <a:lnTo>
                    <a:pt x="80025" y="24442"/>
                  </a:lnTo>
                  <a:lnTo>
                    <a:pt x="77332" y="38583"/>
                  </a:lnTo>
                  <a:lnTo>
                    <a:pt x="76423" y="55583"/>
                  </a:lnTo>
                  <a:lnTo>
                    <a:pt x="78180" y="60984"/>
                  </a:lnTo>
                  <a:lnTo>
                    <a:pt x="79637" y="63411"/>
                  </a:lnTo>
                  <a:lnTo>
                    <a:pt x="98540" y="70199"/>
                  </a:lnTo>
                  <a:lnTo>
                    <a:pt x="171450" y="7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53"/>
            <p:cNvSpPr/>
            <p:nvPr>
              <p:custDataLst>
                <p:tags r:id="rId195"/>
              </p:custDataLst>
            </p:nvPr>
          </p:nvSpPr>
          <p:spPr>
            <a:xfrm>
              <a:off x="10928350" y="2940933"/>
              <a:ext cx="60809" cy="132468"/>
            </a:xfrm>
            <a:custGeom>
              <a:avLst/>
              <a:gdLst/>
              <a:ahLst/>
              <a:cxnLst/>
              <a:rect l="0" t="0" r="0" b="0"/>
              <a:pathLst>
                <a:path w="60809" h="132468">
                  <a:moveTo>
                    <a:pt x="57150" y="5467"/>
                  </a:moveTo>
                  <a:lnTo>
                    <a:pt x="57150" y="5467"/>
                  </a:lnTo>
                  <a:lnTo>
                    <a:pt x="60521" y="2096"/>
                  </a:lnTo>
                  <a:lnTo>
                    <a:pt x="60808" y="1103"/>
                  </a:lnTo>
                  <a:lnTo>
                    <a:pt x="60294" y="441"/>
                  </a:lnTo>
                  <a:lnTo>
                    <a:pt x="59245" y="0"/>
                  </a:lnTo>
                  <a:lnTo>
                    <a:pt x="56199" y="5153"/>
                  </a:lnTo>
                  <a:lnTo>
                    <a:pt x="34316" y="49681"/>
                  </a:lnTo>
                  <a:lnTo>
                    <a:pt x="22396" y="75247"/>
                  </a:lnTo>
                  <a:lnTo>
                    <a:pt x="11106" y="96933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54"/>
            <p:cNvSpPr/>
            <p:nvPr>
              <p:custDataLst>
                <p:tags r:id="rId196"/>
              </p:custDataLst>
            </p:nvPr>
          </p:nvSpPr>
          <p:spPr>
            <a:xfrm>
              <a:off x="10793135" y="2940050"/>
              <a:ext cx="128866" cy="76201"/>
            </a:xfrm>
            <a:custGeom>
              <a:avLst/>
              <a:gdLst/>
              <a:ahLst/>
              <a:cxnLst/>
              <a:rect l="0" t="0" r="0" b="0"/>
              <a:pathLst>
                <a:path w="128866" h="76201">
                  <a:moveTo>
                    <a:pt x="128865" y="0"/>
                  </a:moveTo>
                  <a:lnTo>
                    <a:pt x="128865" y="0"/>
                  </a:lnTo>
                  <a:lnTo>
                    <a:pt x="123090" y="5070"/>
                  </a:lnTo>
                  <a:lnTo>
                    <a:pt x="77721" y="34136"/>
                  </a:lnTo>
                  <a:lnTo>
                    <a:pt x="39935" y="57879"/>
                  </a:lnTo>
                  <a:lnTo>
                    <a:pt x="11582" y="62760"/>
                  </a:lnTo>
                  <a:lnTo>
                    <a:pt x="4304" y="61290"/>
                  </a:lnTo>
                  <a:lnTo>
                    <a:pt x="1374" y="59910"/>
                  </a:lnTo>
                  <a:lnTo>
                    <a:pt x="127" y="57579"/>
                  </a:lnTo>
                  <a:lnTo>
                    <a:pt x="0" y="54613"/>
                  </a:lnTo>
                  <a:lnTo>
                    <a:pt x="622" y="51226"/>
                  </a:lnTo>
                  <a:lnTo>
                    <a:pt x="2448" y="48967"/>
                  </a:lnTo>
                  <a:lnTo>
                    <a:pt x="8238" y="46458"/>
                  </a:lnTo>
                  <a:lnTo>
                    <a:pt x="19431" y="45045"/>
                  </a:lnTo>
                  <a:lnTo>
                    <a:pt x="61402" y="61077"/>
                  </a:lnTo>
                  <a:lnTo>
                    <a:pt x="105976" y="73351"/>
                  </a:lnTo>
                  <a:lnTo>
                    <a:pt x="12251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55"/>
            <p:cNvSpPr/>
            <p:nvPr>
              <p:custDataLst>
                <p:tags r:id="rId197"/>
              </p:custDataLst>
            </p:nvPr>
          </p:nvSpPr>
          <p:spPr>
            <a:xfrm>
              <a:off x="11074400" y="2495550"/>
              <a:ext cx="152401" cy="82551"/>
            </a:xfrm>
            <a:custGeom>
              <a:avLst/>
              <a:gdLst/>
              <a:ahLst/>
              <a:cxnLst/>
              <a:rect l="0" t="0" r="0" b="0"/>
              <a:pathLst>
                <a:path w="152401" h="82551">
                  <a:moveTo>
                    <a:pt x="152400" y="0"/>
                  </a:moveTo>
                  <a:lnTo>
                    <a:pt x="152400" y="0"/>
                  </a:lnTo>
                  <a:lnTo>
                    <a:pt x="149029" y="10113"/>
                  </a:lnTo>
                  <a:lnTo>
                    <a:pt x="139848" y="18841"/>
                  </a:lnTo>
                  <a:lnTo>
                    <a:pt x="94877" y="40189"/>
                  </a:lnTo>
                  <a:lnTo>
                    <a:pt x="57155" y="5902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56"/>
            <p:cNvSpPr/>
            <p:nvPr>
              <p:custDataLst>
                <p:tags r:id="rId198"/>
              </p:custDataLst>
            </p:nvPr>
          </p:nvSpPr>
          <p:spPr>
            <a:xfrm>
              <a:off x="10579982" y="2832100"/>
              <a:ext cx="183269" cy="122631"/>
            </a:xfrm>
            <a:custGeom>
              <a:avLst/>
              <a:gdLst/>
              <a:ahLst/>
              <a:cxnLst/>
              <a:rect l="0" t="0" r="0" b="0"/>
              <a:pathLst>
                <a:path w="183269" h="12263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2180" y="0"/>
                  </a:lnTo>
                  <a:lnTo>
                    <a:pt x="85993" y="0"/>
                  </a:lnTo>
                  <a:lnTo>
                    <a:pt x="131676" y="3371"/>
                  </a:lnTo>
                  <a:lnTo>
                    <a:pt x="144580" y="8789"/>
                  </a:lnTo>
                  <a:lnTo>
                    <a:pt x="149010" y="12209"/>
                  </a:lnTo>
                  <a:lnTo>
                    <a:pt x="150551" y="15901"/>
                  </a:lnTo>
                  <a:lnTo>
                    <a:pt x="150168" y="19773"/>
                  </a:lnTo>
                  <a:lnTo>
                    <a:pt x="148501" y="23765"/>
                  </a:lnTo>
                  <a:lnTo>
                    <a:pt x="141005" y="30082"/>
                  </a:lnTo>
                  <a:lnTo>
                    <a:pt x="98366" y="55912"/>
                  </a:lnTo>
                  <a:lnTo>
                    <a:pt x="56221" y="77419"/>
                  </a:lnTo>
                  <a:lnTo>
                    <a:pt x="24038" y="98469"/>
                  </a:lnTo>
                  <a:lnTo>
                    <a:pt x="17249" y="105618"/>
                  </a:lnTo>
                  <a:lnTo>
                    <a:pt x="15439" y="108512"/>
                  </a:lnTo>
                  <a:lnTo>
                    <a:pt x="15643" y="111147"/>
                  </a:lnTo>
                  <a:lnTo>
                    <a:pt x="17190" y="113609"/>
                  </a:lnTo>
                  <a:lnTo>
                    <a:pt x="19632" y="115956"/>
                  </a:lnTo>
                  <a:lnTo>
                    <a:pt x="39926" y="122630"/>
                  </a:lnTo>
                  <a:lnTo>
                    <a:pt x="79093" y="121068"/>
                  </a:lnTo>
                  <a:lnTo>
                    <a:pt x="121218" y="115846"/>
                  </a:lnTo>
                  <a:lnTo>
                    <a:pt x="18326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57"/>
            <p:cNvSpPr/>
            <p:nvPr>
              <p:custDataLst>
                <p:tags r:id="rId199"/>
              </p:custDataLst>
            </p:nvPr>
          </p:nvSpPr>
          <p:spPr>
            <a:xfrm>
              <a:off x="10673693" y="2554203"/>
              <a:ext cx="86830" cy="96175"/>
            </a:xfrm>
            <a:custGeom>
              <a:avLst/>
              <a:gdLst/>
              <a:ahLst/>
              <a:cxnLst/>
              <a:rect l="0" t="0" r="0" b="0"/>
              <a:pathLst>
                <a:path w="86830" h="96175">
                  <a:moveTo>
                    <a:pt x="57807" y="11197"/>
                  </a:moveTo>
                  <a:lnTo>
                    <a:pt x="57807" y="11197"/>
                  </a:lnTo>
                  <a:lnTo>
                    <a:pt x="51065" y="11197"/>
                  </a:lnTo>
                  <a:lnTo>
                    <a:pt x="49079" y="10491"/>
                  </a:lnTo>
                  <a:lnTo>
                    <a:pt x="47755" y="9316"/>
                  </a:lnTo>
                  <a:lnTo>
                    <a:pt x="46872" y="7826"/>
                  </a:lnTo>
                  <a:lnTo>
                    <a:pt x="45578" y="6833"/>
                  </a:lnTo>
                  <a:lnTo>
                    <a:pt x="42258" y="5730"/>
                  </a:lnTo>
                  <a:lnTo>
                    <a:pt x="41091" y="6141"/>
                  </a:lnTo>
                  <a:lnTo>
                    <a:pt x="40312" y="7121"/>
                  </a:lnTo>
                  <a:lnTo>
                    <a:pt x="39448" y="10091"/>
                  </a:lnTo>
                  <a:lnTo>
                    <a:pt x="38848" y="19797"/>
                  </a:lnTo>
                  <a:lnTo>
                    <a:pt x="40679" y="23956"/>
                  </a:lnTo>
                  <a:lnTo>
                    <a:pt x="42155" y="26053"/>
                  </a:lnTo>
                  <a:lnTo>
                    <a:pt x="44550" y="27451"/>
                  </a:lnTo>
                  <a:lnTo>
                    <a:pt x="50974" y="29004"/>
                  </a:lnTo>
                  <a:lnTo>
                    <a:pt x="65896" y="26508"/>
                  </a:lnTo>
                  <a:lnTo>
                    <a:pt x="80351" y="21300"/>
                  </a:lnTo>
                  <a:lnTo>
                    <a:pt x="83420" y="18638"/>
                  </a:lnTo>
                  <a:lnTo>
                    <a:pt x="86829" y="11917"/>
                  </a:lnTo>
                  <a:lnTo>
                    <a:pt x="85621" y="8855"/>
                  </a:lnTo>
                  <a:lnTo>
                    <a:pt x="78635" y="3571"/>
                  </a:lnTo>
                  <a:lnTo>
                    <a:pt x="59431" y="0"/>
                  </a:lnTo>
                  <a:lnTo>
                    <a:pt x="24705" y="8227"/>
                  </a:lnTo>
                  <a:lnTo>
                    <a:pt x="12286" y="12935"/>
                  </a:lnTo>
                  <a:lnTo>
                    <a:pt x="3944" y="21142"/>
                  </a:lnTo>
                  <a:lnTo>
                    <a:pt x="731" y="26293"/>
                  </a:lnTo>
                  <a:lnTo>
                    <a:pt x="0" y="31845"/>
                  </a:lnTo>
                  <a:lnTo>
                    <a:pt x="2953" y="43657"/>
                  </a:lnTo>
                  <a:lnTo>
                    <a:pt x="9177" y="55465"/>
                  </a:lnTo>
                  <a:lnTo>
                    <a:pt x="25603" y="66803"/>
                  </a:lnTo>
                  <a:lnTo>
                    <a:pt x="44972" y="72358"/>
                  </a:lnTo>
                  <a:lnTo>
                    <a:pt x="53983" y="71776"/>
                  </a:lnTo>
                  <a:lnTo>
                    <a:pt x="57375" y="70633"/>
                  </a:lnTo>
                  <a:lnTo>
                    <a:pt x="58929" y="68460"/>
                  </a:lnTo>
                  <a:lnTo>
                    <a:pt x="59261" y="65600"/>
                  </a:lnTo>
                  <a:lnTo>
                    <a:pt x="56357" y="54833"/>
                  </a:lnTo>
                  <a:lnTo>
                    <a:pt x="54723" y="50871"/>
                  </a:lnTo>
                  <a:lnTo>
                    <a:pt x="47264" y="44587"/>
                  </a:lnTo>
                  <a:lnTo>
                    <a:pt x="22342" y="31597"/>
                  </a:lnTo>
                  <a:lnTo>
                    <a:pt x="22169" y="31147"/>
                  </a:lnTo>
                  <a:lnTo>
                    <a:pt x="22759" y="30847"/>
                  </a:lnTo>
                  <a:lnTo>
                    <a:pt x="23859" y="30647"/>
                  </a:lnTo>
                  <a:lnTo>
                    <a:pt x="26961" y="32306"/>
                  </a:lnTo>
                  <a:lnTo>
                    <a:pt x="30693" y="34690"/>
                  </a:lnTo>
                  <a:lnTo>
                    <a:pt x="37465" y="36032"/>
                  </a:lnTo>
                  <a:lnTo>
                    <a:pt x="44297" y="36346"/>
                  </a:lnTo>
                  <a:lnTo>
                    <a:pt x="46684" y="37135"/>
                  </a:lnTo>
                  <a:lnTo>
                    <a:pt x="48274" y="38367"/>
                  </a:lnTo>
                  <a:lnTo>
                    <a:pt x="49335" y="39894"/>
                  </a:lnTo>
                  <a:lnTo>
                    <a:pt x="48632" y="41617"/>
                  </a:lnTo>
                  <a:lnTo>
                    <a:pt x="2953" y="79050"/>
                  </a:lnTo>
                  <a:lnTo>
                    <a:pt x="776" y="82537"/>
                  </a:lnTo>
                  <a:lnTo>
                    <a:pt x="31" y="85568"/>
                  </a:lnTo>
                  <a:lnTo>
                    <a:pt x="239" y="88295"/>
                  </a:lnTo>
                  <a:lnTo>
                    <a:pt x="2495" y="90818"/>
                  </a:lnTo>
                  <a:lnTo>
                    <a:pt x="10646" y="95502"/>
                  </a:lnTo>
                  <a:lnTo>
                    <a:pt x="19443" y="96174"/>
                  </a:lnTo>
                  <a:lnTo>
                    <a:pt x="64157" y="87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58"/>
            <p:cNvSpPr/>
            <p:nvPr>
              <p:custDataLst>
                <p:tags r:id="rId200"/>
              </p:custDataLst>
            </p:nvPr>
          </p:nvSpPr>
          <p:spPr>
            <a:xfrm>
              <a:off x="10979156" y="2571750"/>
              <a:ext cx="380995" cy="5468"/>
            </a:xfrm>
            <a:custGeom>
              <a:avLst/>
              <a:gdLst/>
              <a:ahLst/>
              <a:cxnLst/>
              <a:rect l="0" t="0" r="0" b="0"/>
              <a:pathLst>
                <a:path w="380995" h="5468">
                  <a:moveTo>
                    <a:pt x="6344" y="0"/>
                  </a:moveTo>
                  <a:lnTo>
                    <a:pt x="6344" y="0"/>
                  </a:lnTo>
                  <a:lnTo>
                    <a:pt x="0" y="0"/>
                  </a:lnTo>
                  <a:lnTo>
                    <a:pt x="6737" y="3371"/>
                  </a:lnTo>
                  <a:lnTo>
                    <a:pt x="24413" y="5467"/>
                  </a:lnTo>
                  <a:lnTo>
                    <a:pt x="64379" y="2717"/>
                  </a:lnTo>
                  <a:lnTo>
                    <a:pt x="99582" y="805"/>
                  </a:lnTo>
                  <a:lnTo>
                    <a:pt x="130097" y="358"/>
                  </a:lnTo>
                  <a:lnTo>
                    <a:pt x="167180" y="159"/>
                  </a:lnTo>
                  <a:lnTo>
                    <a:pt x="207178" y="71"/>
                  </a:lnTo>
                  <a:lnTo>
                    <a:pt x="248475" y="31"/>
                  </a:lnTo>
                  <a:lnTo>
                    <a:pt x="288229" y="14"/>
                  </a:lnTo>
                  <a:lnTo>
                    <a:pt x="322362" y="6"/>
                  </a:lnTo>
                  <a:lnTo>
                    <a:pt x="38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77"/>
          <p:cNvGrpSpPr/>
          <p:nvPr/>
        </p:nvGrpSpPr>
        <p:grpSpPr>
          <a:xfrm>
            <a:off x="7270750" y="2317371"/>
            <a:ext cx="666751" cy="697849"/>
            <a:chOff x="7270750" y="2317371"/>
            <a:chExt cx="666751" cy="697849"/>
          </a:xfrm>
        </p:grpSpPr>
        <p:sp>
          <p:nvSpPr>
            <p:cNvPr id="31" name="SMARTInkShape-2659"/>
            <p:cNvSpPr/>
            <p:nvPr>
              <p:custDataLst>
                <p:tags r:id="rId181"/>
              </p:custDataLst>
            </p:nvPr>
          </p:nvSpPr>
          <p:spPr>
            <a:xfrm>
              <a:off x="7620000" y="2318633"/>
              <a:ext cx="43568" cy="202318"/>
            </a:xfrm>
            <a:custGeom>
              <a:avLst/>
              <a:gdLst/>
              <a:ahLst/>
              <a:cxnLst/>
              <a:rect l="0" t="0" r="0" b="0"/>
              <a:pathLst>
                <a:path w="43568" h="202318">
                  <a:moveTo>
                    <a:pt x="38100" y="5467"/>
                  </a:moveTo>
                  <a:lnTo>
                    <a:pt x="38100" y="5467"/>
                  </a:lnTo>
                  <a:lnTo>
                    <a:pt x="43567" y="0"/>
                  </a:lnTo>
                  <a:lnTo>
                    <a:pt x="31550" y="37434"/>
                  </a:lnTo>
                  <a:lnTo>
                    <a:pt x="24798" y="82140"/>
                  </a:lnTo>
                  <a:lnTo>
                    <a:pt x="13626" y="129346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60"/>
            <p:cNvSpPr/>
            <p:nvPr>
              <p:custDataLst>
                <p:tags r:id="rId182"/>
              </p:custDataLst>
            </p:nvPr>
          </p:nvSpPr>
          <p:spPr>
            <a:xfrm>
              <a:off x="7403250" y="2349500"/>
              <a:ext cx="48371" cy="90526"/>
            </a:xfrm>
            <a:custGeom>
              <a:avLst/>
              <a:gdLst/>
              <a:ahLst/>
              <a:cxnLst/>
              <a:rect l="0" t="0" r="0" b="0"/>
              <a:pathLst>
                <a:path w="48371" h="90526">
                  <a:moveTo>
                    <a:pt x="38950" y="0"/>
                  </a:moveTo>
                  <a:lnTo>
                    <a:pt x="38950" y="0"/>
                  </a:lnTo>
                  <a:lnTo>
                    <a:pt x="42320" y="0"/>
                  </a:lnTo>
                  <a:lnTo>
                    <a:pt x="45857" y="1881"/>
                  </a:lnTo>
                  <a:lnTo>
                    <a:pt x="47788" y="3371"/>
                  </a:lnTo>
                  <a:lnTo>
                    <a:pt x="48370" y="5775"/>
                  </a:lnTo>
                  <a:lnTo>
                    <a:pt x="47135" y="12209"/>
                  </a:lnTo>
                  <a:lnTo>
                    <a:pt x="16827" y="54234"/>
                  </a:lnTo>
                  <a:lnTo>
                    <a:pt x="635" y="78603"/>
                  </a:lnTo>
                  <a:lnTo>
                    <a:pt x="0" y="82741"/>
                  </a:lnTo>
                  <a:lnTo>
                    <a:pt x="989" y="86205"/>
                  </a:lnTo>
                  <a:lnTo>
                    <a:pt x="3059" y="89220"/>
                  </a:lnTo>
                  <a:lnTo>
                    <a:pt x="6556" y="90525"/>
                  </a:lnTo>
                  <a:lnTo>
                    <a:pt x="262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61"/>
            <p:cNvSpPr/>
            <p:nvPr>
              <p:custDataLst>
                <p:tags r:id="rId183"/>
              </p:custDataLst>
            </p:nvPr>
          </p:nvSpPr>
          <p:spPr>
            <a:xfrm>
              <a:off x="7270750" y="2317371"/>
              <a:ext cx="158751" cy="152780"/>
            </a:xfrm>
            <a:custGeom>
              <a:avLst/>
              <a:gdLst/>
              <a:ahLst/>
              <a:cxnLst/>
              <a:rect l="0" t="0" r="0" b="0"/>
              <a:pathLst>
                <a:path w="158751" h="152780">
                  <a:moveTo>
                    <a:pt x="158750" y="13079"/>
                  </a:moveTo>
                  <a:lnTo>
                    <a:pt x="158750" y="13079"/>
                  </a:lnTo>
                  <a:lnTo>
                    <a:pt x="155379" y="9708"/>
                  </a:lnTo>
                  <a:lnTo>
                    <a:pt x="153724" y="4290"/>
                  </a:lnTo>
                  <a:lnTo>
                    <a:pt x="153283" y="870"/>
                  </a:lnTo>
                  <a:lnTo>
                    <a:pt x="151577" y="0"/>
                  </a:lnTo>
                  <a:lnTo>
                    <a:pt x="149029" y="832"/>
                  </a:lnTo>
                  <a:lnTo>
                    <a:pt x="111229" y="31675"/>
                  </a:lnTo>
                  <a:lnTo>
                    <a:pt x="73889" y="76501"/>
                  </a:lnTo>
                  <a:lnTo>
                    <a:pt x="35400" y="120435"/>
                  </a:lnTo>
                  <a:lnTo>
                    <a:pt x="0" y="15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62"/>
            <p:cNvSpPr/>
            <p:nvPr>
              <p:custDataLst>
                <p:tags r:id="rId184"/>
              </p:custDataLst>
            </p:nvPr>
          </p:nvSpPr>
          <p:spPr>
            <a:xfrm>
              <a:off x="7823200" y="2939946"/>
              <a:ext cx="114301" cy="75274"/>
            </a:xfrm>
            <a:custGeom>
              <a:avLst/>
              <a:gdLst/>
              <a:ahLst/>
              <a:cxnLst/>
              <a:rect l="0" t="0" r="0" b="0"/>
              <a:pathLst>
                <a:path w="114301" h="75274">
                  <a:moveTo>
                    <a:pt x="0" y="19154"/>
                  </a:moveTo>
                  <a:lnTo>
                    <a:pt x="0" y="19154"/>
                  </a:lnTo>
                  <a:lnTo>
                    <a:pt x="6741" y="15783"/>
                  </a:lnTo>
                  <a:lnTo>
                    <a:pt x="20956" y="1006"/>
                  </a:lnTo>
                  <a:lnTo>
                    <a:pt x="23849" y="0"/>
                  </a:lnTo>
                  <a:lnTo>
                    <a:pt x="26482" y="34"/>
                  </a:lnTo>
                  <a:lnTo>
                    <a:pt x="31290" y="1955"/>
                  </a:lnTo>
                  <a:lnTo>
                    <a:pt x="33560" y="3454"/>
                  </a:lnTo>
                  <a:lnTo>
                    <a:pt x="40125" y="15678"/>
                  </a:lnTo>
                  <a:lnTo>
                    <a:pt x="40646" y="26781"/>
                  </a:lnTo>
                  <a:lnTo>
                    <a:pt x="31732" y="68476"/>
                  </a:lnTo>
                  <a:lnTo>
                    <a:pt x="30328" y="71085"/>
                  </a:lnTo>
                  <a:lnTo>
                    <a:pt x="28685" y="72825"/>
                  </a:lnTo>
                  <a:lnTo>
                    <a:pt x="29001" y="73984"/>
                  </a:lnTo>
                  <a:lnTo>
                    <a:pt x="30623" y="74758"/>
                  </a:lnTo>
                  <a:lnTo>
                    <a:pt x="33116" y="75273"/>
                  </a:lnTo>
                  <a:lnTo>
                    <a:pt x="69644" y="67375"/>
                  </a:lnTo>
                  <a:lnTo>
                    <a:pt x="114300" y="50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63"/>
            <p:cNvSpPr/>
            <p:nvPr>
              <p:custDataLst>
                <p:tags r:id="rId185"/>
              </p:custDataLst>
            </p:nvPr>
          </p:nvSpPr>
          <p:spPr>
            <a:xfrm>
              <a:off x="7759700" y="2840215"/>
              <a:ext cx="75318" cy="169686"/>
            </a:xfrm>
            <a:custGeom>
              <a:avLst/>
              <a:gdLst/>
              <a:ahLst/>
              <a:cxnLst/>
              <a:rect l="0" t="0" r="0" b="0"/>
              <a:pathLst>
                <a:path w="75318" h="169686">
                  <a:moveTo>
                    <a:pt x="69850" y="10935"/>
                  </a:moveTo>
                  <a:lnTo>
                    <a:pt x="69850" y="10935"/>
                  </a:lnTo>
                  <a:lnTo>
                    <a:pt x="75317" y="0"/>
                  </a:lnTo>
                  <a:lnTo>
                    <a:pt x="56393" y="43807"/>
                  </a:lnTo>
                  <a:lnTo>
                    <a:pt x="36589" y="88119"/>
                  </a:lnTo>
                  <a:lnTo>
                    <a:pt x="16336" y="131189"/>
                  </a:lnTo>
                  <a:lnTo>
                    <a:pt x="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64"/>
            <p:cNvSpPr/>
            <p:nvPr>
              <p:custDataLst>
                <p:tags r:id="rId186"/>
              </p:custDataLst>
            </p:nvPr>
          </p:nvSpPr>
          <p:spPr>
            <a:xfrm>
              <a:off x="7658848" y="2832100"/>
              <a:ext cx="100853" cy="86975"/>
            </a:xfrm>
            <a:custGeom>
              <a:avLst/>
              <a:gdLst/>
              <a:ahLst/>
              <a:cxnLst/>
              <a:rect l="0" t="0" r="0" b="0"/>
              <a:pathLst>
                <a:path w="100853" h="86975">
                  <a:moveTo>
                    <a:pt x="100852" y="0"/>
                  </a:moveTo>
                  <a:lnTo>
                    <a:pt x="100852" y="0"/>
                  </a:lnTo>
                  <a:lnTo>
                    <a:pt x="97481" y="0"/>
                  </a:lnTo>
                  <a:lnTo>
                    <a:pt x="96488" y="706"/>
                  </a:lnTo>
                  <a:lnTo>
                    <a:pt x="95825" y="1882"/>
                  </a:lnTo>
                  <a:lnTo>
                    <a:pt x="91392" y="12209"/>
                  </a:lnTo>
                  <a:lnTo>
                    <a:pt x="58267" y="58998"/>
                  </a:lnTo>
                  <a:lnTo>
                    <a:pt x="38347" y="79152"/>
                  </a:lnTo>
                  <a:lnTo>
                    <a:pt x="29328" y="84568"/>
                  </a:lnTo>
                  <a:lnTo>
                    <a:pt x="20616" y="86974"/>
                  </a:lnTo>
                  <a:lnTo>
                    <a:pt x="12040" y="86163"/>
                  </a:lnTo>
                  <a:lnTo>
                    <a:pt x="7776" y="84958"/>
                  </a:lnTo>
                  <a:lnTo>
                    <a:pt x="4935" y="82744"/>
                  </a:lnTo>
                  <a:lnTo>
                    <a:pt x="1777" y="76522"/>
                  </a:lnTo>
                  <a:lnTo>
                    <a:pt x="0" y="68456"/>
                  </a:lnTo>
                  <a:lnTo>
                    <a:pt x="1867" y="66098"/>
                  </a:lnTo>
                  <a:lnTo>
                    <a:pt x="9586" y="61597"/>
                  </a:lnTo>
                  <a:lnTo>
                    <a:pt x="22462" y="58467"/>
                  </a:lnTo>
                  <a:lnTo>
                    <a:pt x="55625" y="64231"/>
                  </a:lnTo>
                  <a:lnTo>
                    <a:pt x="10085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65"/>
            <p:cNvSpPr/>
            <p:nvPr>
              <p:custDataLst>
                <p:tags r:id="rId187"/>
              </p:custDataLst>
            </p:nvPr>
          </p:nvSpPr>
          <p:spPr>
            <a:xfrm>
              <a:off x="7551915" y="2711480"/>
              <a:ext cx="106186" cy="151583"/>
            </a:xfrm>
            <a:custGeom>
              <a:avLst/>
              <a:gdLst/>
              <a:ahLst/>
              <a:cxnLst/>
              <a:rect l="0" t="0" r="0" b="0"/>
              <a:pathLst>
                <a:path w="106186" h="151583">
                  <a:moveTo>
                    <a:pt x="10935" y="19020"/>
                  </a:moveTo>
                  <a:lnTo>
                    <a:pt x="10935" y="19020"/>
                  </a:lnTo>
                  <a:lnTo>
                    <a:pt x="0" y="13553"/>
                  </a:lnTo>
                  <a:lnTo>
                    <a:pt x="117" y="12553"/>
                  </a:lnTo>
                  <a:lnTo>
                    <a:pt x="2129" y="9560"/>
                  </a:lnTo>
                  <a:lnTo>
                    <a:pt x="10599" y="3909"/>
                  </a:lnTo>
                  <a:lnTo>
                    <a:pt x="22046" y="1137"/>
                  </a:lnTo>
                  <a:lnTo>
                    <a:pt x="61595" y="124"/>
                  </a:lnTo>
                  <a:lnTo>
                    <a:pt x="88832" y="0"/>
                  </a:lnTo>
                  <a:lnTo>
                    <a:pt x="93204" y="1401"/>
                  </a:lnTo>
                  <a:lnTo>
                    <a:pt x="99946" y="6721"/>
                  </a:lnTo>
                  <a:lnTo>
                    <a:pt x="101320" y="10821"/>
                  </a:lnTo>
                  <a:lnTo>
                    <a:pt x="100964" y="21020"/>
                  </a:lnTo>
                  <a:lnTo>
                    <a:pt x="93428" y="42034"/>
                  </a:lnTo>
                  <a:lnTo>
                    <a:pt x="57801" y="89053"/>
                  </a:lnTo>
                  <a:lnTo>
                    <a:pt x="15453" y="133534"/>
                  </a:lnTo>
                  <a:lnTo>
                    <a:pt x="9886" y="140000"/>
                  </a:lnTo>
                  <a:lnTo>
                    <a:pt x="8824" y="142712"/>
                  </a:lnTo>
                  <a:lnTo>
                    <a:pt x="8822" y="145226"/>
                  </a:lnTo>
                  <a:lnTo>
                    <a:pt x="9526" y="147607"/>
                  </a:lnTo>
                  <a:lnTo>
                    <a:pt x="10702" y="149195"/>
                  </a:lnTo>
                  <a:lnTo>
                    <a:pt x="12191" y="150253"/>
                  </a:lnTo>
                  <a:lnTo>
                    <a:pt x="13888" y="150959"/>
                  </a:lnTo>
                  <a:lnTo>
                    <a:pt x="56752" y="151582"/>
                  </a:lnTo>
                  <a:lnTo>
                    <a:pt x="106185" y="14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66"/>
            <p:cNvSpPr/>
            <p:nvPr>
              <p:custDataLst>
                <p:tags r:id="rId188"/>
              </p:custDataLst>
            </p:nvPr>
          </p:nvSpPr>
          <p:spPr>
            <a:xfrm>
              <a:off x="7359650" y="27940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5580" y="16562"/>
                  </a:lnTo>
                  <a:lnTo>
                    <a:pt x="57535" y="909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67"/>
            <p:cNvSpPr/>
            <p:nvPr>
              <p:custDataLst>
                <p:tags r:id="rId189"/>
              </p:custDataLst>
            </p:nvPr>
          </p:nvSpPr>
          <p:spPr>
            <a:xfrm>
              <a:off x="7584769" y="2466492"/>
              <a:ext cx="58005" cy="60809"/>
            </a:xfrm>
            <a:custGeom>
              <a:avLst/>
              <a:gdLst/>
              <a:ahLst/>
              <a:cxnLst/>
              <a:rect l="0" t="0" r="0" b="0"/>
              <a:pathLst>
                <a:path w="58005" h="60809">
                  <a:moveTo>
                    <a:pt x="47931" y="3658"/>
                  </a:moveTo>
                  <a:lnTo>
                    <a:pt x="47931" y="3658"/>
                  </a:lnTo>
                  <a:lnTo>
                    <a:pt x="36996" y="3658"/>
                  </a:lnTo>
                  <a:lnTo>
                    <a:pt x="36408" y="2952"/>
                  </a:lnTo>
                  <a:lnTo>
                    <a:pt x="35754" y="287"/>
                  </a:lnTo>
                  <a:lnTo>
                    <a:pt x="34168" y="0"/>
                  </a:lnTo>
                  <a:lnTo>
                    <a:pt x="28644" y="1562"/>
                  </a:lnTo>
                  <a:lnTo>
                    <a:pt x="26606" y="3671"/>
                  </a:lnTo>
                  <a:lnTo>
                    <a:pt x="18524" y="25903"/>
                  </a:lnTo>
                  <a:lnTo>
                    <a:pt x="17581" y="41999"/>
                  </a:lnTo>
                  <a:lnTo>
                    <a:pt x="19860" y="51508"/>
                  </a:lnTo>
                  <a:lnTo>
                    <a:pt x="21456" y="54608"/>
                  </a:lnTo>
                  <a:lnTo>
                    <a:pt x="23225" y="56674"/>
                  </a:lnTo>
                  <a:lnTo>
                    <a:pt x="25111" y="58052"/>
                  </a:lnTo>
                  <a:lnTo>
                    <a:pt x="27073" y="58265"/>
                  </a:lnTo>
                  <a:lnTo>
                    <a:pt x="31134" y="56620"/>
                  </a:lnTo>
                  <a:lnTo>
                    <a:pt x="32500" y="55194"/>
                  </a:lnTo>
                  <a:lnTo>
                    <a:pt x="34017" y="51728"/>
                  </a:lnTo>
                  <a:lnTo>
                    <a:pt x="34871" y="45809"/>
                  </a:lnTo>
                  <a:lnTo>
                    <a:pt x="33189" y="41677"/>
                  </a:lnTo>
                  <a:lnTo>
                    <a:pt x="31753" y="39587"/>
                  </a:lnTo>
                  <a:lnTo>
                    <a:pt x="29385" y="38194"/>
                  </a:lnTo>
                  <a:lnTo>
                    <a:pt x="22990" y="36646"/>
                  </a:lnTo>
                  <a:lnTo>
                    <a:pt x="13563" y="39721"/>
                  </a:lnTo>
                  <a:lnTo>
                    <a:pt x="376" y="46451"/>
                  </a:lnTo>
                  <a:lnTo>
                    <a:pt x="0" y="48415"/>
                  </a:lnTo>
                  <a:lnTo>
                    <a:pt x="1463" y="54359"/>
                  </a:lnTo>
                  <a:lnTo>
                    <a:pt x="2842" y="56509"/>
                  </a:lnTo>
                  <a:lnTo>
                    <a:pt x="4465" y="57942"/>
                  </a:lnTo>
                  <a:lnTo>
                    <a:pt x="6254" y="58897"/>
                  </a:lnTo>
                  <a:lnTo>
                    <a:pt x="22255" y="60242"/>
                  </a:lnTo>
                  <a:lnTo>
                    <a:pt x="38128" y="57269"/>
                  </a:lnTo>
                  <a:lnTo>
                    <a:pt x="51768" y="48549"/>
                  </a:lnTo>
                  <a:lnTo>
                    <a:pt x="56692" y="41013"/>
                  </a:lnTo>
                  <a:lnTo>
                    <a:pt x="58004" y="37028"/>
                  </a:lnTo>
                  <a:lnTo>
                    <a:pt x="57468" y="34372"/>
                  </a:lnTo>
                  <a:lnTo>
                    <a:pt x="55700" y="32600"/>
                  </a:lnTo>
                  <a:lnTo>
                    <a:pt x="53111" y="31419"/>
                  </a:lnTo>
                  <a:lnTo>
                    <a:pt x="44589" y="31989"/>
                  </a:lnTo>
                  <a:lnTo>
                    <a:pt x="34450" y="35299"/>
                  </a:lnTo>
                  <a:lnTo>
                    <a:pt x="21516" y="45097"/>
                  </a:lnTo>
                  <a:lnTo>
                    <a:pt x="9831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78"/>
          <p:cNvGrpSpPr/>
          <p:nvPr/>
        </p:nvGrpSpPr>
        <p:grpSpPr>
          <a:xfrm>
            <a:off x="768350" y="880371"/>
            <a:ext cx="1136651" cy="540315"/>
            <a:chOff x="768350" y="880371"/>
            <a:chExt cx="1136651" cy="540315"/>
          </a:xfrm>
        </p:grpSpPr>
        <p:sp>
          <p:nvSpPr>
            <p:cNvPr id="41" name="SMARTInkShape-2668"/>
            <p:cNvSpPr/>
            <p:nvPr>
              <p:custDataLst>
                <p:tags r:id="rId173"/>
              </p:custDataLst>
            </p:nvPr>
          </p:nvSpPr>
          <p:spPr>
            <a:xfrm>
              <a:off x="1778183" y="1101560"/>
              <a:ext cx="126818" cy="117992"/>
            </a:xfrm>
            <a:custGeom>
              <a:avLst/>
              <a:gdLst/>
              <a:ahLst/>
              <a:cxnLst/>
              <a:rect l="0" t="0" r="0" b="0"/>
              <a:pathLst>
                <a:path w="126818" h="117992">
                  <a:moveTo>
                    <a:pt x="12517" y="41440"/>
                  </a:moveTo>
                  <a:lnTo>
                    <a:pt x="12517" y="41440"/>
                  </a:lnTo>
                  <a:lnTo>
                    <a:pt x="12517" y="52375"/>
                  </a:lnTo>
                  <a:lnTo>
                    <a:pt x="15888" y="56988"/>
                  </a:lnTo>
                  <a:lnTo>
                    <a:pt x="21306" y="58934"/>
                  </a:lnTo>
                  <a:lnTo>
                    <a:pt x="24726" y="59452"/>
                  </a:lnTo>
                  <a:lnTo>
                    <a:pt x="32290" y="56266"/>
                  </a:lnTo>
                  <a:lnTo>
                    <a:pt x="48643" y="42722"/>
                  </a:lnTo>
                  <a:lnTo>
                    <a:pt x="61243" y="23867"/>
                  </a:lnTo>
                  <a:lnTo>
                    <a:pt x="67171" y="7149"/>
                  </a:lnTo>
                  <a:lnTo>
                    <a:pt x="66592" y="3762"/>
                  </a:lnTo>
                  <a:lnTo>
                    <a:pt x="64795" y="1505"/>
                  </a:lnTo>
                  <a:lnTo>
                    <a:pt x="62185" y="0"/>
                  </a:lnTo>
                  <a:lnTo>
                    <a:pt x="45029" y="1253"/>
                  </a:lnTo>
                  <a:lnTo>
                    <a:pt x="22072" y="12835"/>
                  </a:lnTo>
                  <a:lnTo>
                    <a:pt x="9473" y="29432"/>
                  </a:lnTo>
                  <a:lnTo>
                    <a:pt x="1286" y="49509"/>
                  </a:lnTo>
                  <a:lnTo>
                    <a:pt x="0" y="67839"/>
                  </a:lnTo>
                  <a:lnTo>
                    <a:pt x="3661" y="83512"/>
                  </a:lnTo>
                  <a:lnTo>
                    <a:pt x="6613" y="90655"/>
                  </a:lnTo>
                  <a:lnTo>
                    <a:pt x="19300" y="102354"/>
                  </a:lnTo>
                  <a:lnTo>
                    <a:pt x="52819" y="117991"/>
                  </a:lnTo>
                  <a:lnTo>
                    <a:pt x="88272" y="115471"/>
                  </a:lnTo>
                  <a:lnTo>
                    <a:pt x="126817" y="10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69"/>
            <p:cNvSpPr/>
            <p:nvPr>
              <p:custDataLst>
                <p:tags r:id="rId174"/>
              </p:custDataLst>
            </p:nvPr>
          </p:nvSpPr>
          <p:spPr>
            <a:xfrm>
              <a:off x="1651002" y="1116482"/>
              <a:ext cx="73646" cy="304204"/>
            </a:xfrm>
            <a:custGeom>
              <a:avLst/>
              <a:gdLst/>
              <a:ahLst/>
              <a:cxnLst/>
              <a:rect l="0" t="0" r="0" b="0"/>
              <a:pathLst>
                <a:path w="73646" h="304204">
                  <a:moveTo>
                    <a:pt x="19048" y="58268"/>
                  </a:moveTo>
                  <a:lnTo>
                    <a:pt x="19048" y="58268"/>
                  </a:lnTo>
                  <a:lnTo>
                    <a:pt x="15677" y="65010"/>
                  </a:lnTo>
                  <a:lnTo>
                    <a:pt x="9588" y="107073"/>
                  </a:lnTo>
                  <a:lnTo>
                    <a:pt x="6988" y="154378"/>
                  </a:lnTo>
                  <a:lnTo>
                    <a:pt x="6474" y="198844"/>
                  </a:lnTo>
                  <a:lnTo>
                    <a:pt x="3002" y="238750"/>
                  </a:lnTo>
                  <a:lnTo>
                    <a:pt x="262" y="285988"/>
                  </a:lnTo>
                  <a:lnTo>
                    <a:pt x="50" y="304203"/>
                  </a:lnTo>
                  <a:lnTo>
                    <a:pt x="0" y="257736"/>
                  </a:lnTo>
                  <a:lnTo>
                    <a:pt x="4362" y="216542"/>
                  </a:lnTo>
                  <a:lnTo>
                    <a:pt x="5465" y="185762"/>
                  </a:lnTo>
                  <a:lnTo>
                    <a:pt x="7837" y="150915"/>
                  </a:lnTo>
                  <a:lnTo>
                    <a:pt x="11258" y="105004"/>
                  </a:lnTo>
                  <a:lnTo>
                    <a:pt x="15784" y="57465"/>
                  </a:lnTo>
                  <a:lnTo>
                    <a:pt x="27600" y="13980"/>
                  </a:lnTo>
                  <a:lnTo>
                    <a:pt x="35549" y="4953"/>
                  </a:lnTo>
                  <a:lnTo>
                    <a:pt x="40632" y="1558"/>
                  </a:lnTo>
                  <a:lnTo>
                    <a:pt x="45432" y="0"/>
                  </a:lnTo>
                  <a:lnTo>
                    <a:pt x="54528" y="151"/>
                  </a:lnTo>
                  <a:lnTo>
                    <a:pt x="58929" y="4001"/>
                  </a:lnTo>
                  <a:lnTo>
                    <a:pt x="67582" y="17686"/>
                  </a:lnTo>
                  <a:lnTo>
                    <a:pt x="73645" y="48596"/>
                  </a:lnTo>
                  <a:lnTo>
                    <a:pt x="68700" y="77823"/>
                  </a:lnTo>
                  <a:lnTo>
                    <a:pt x="49317" y="115936"/>
                  </a:lnTo>
                  <a:lnTo>
                    <a:pt x="37440" y="128819"/>
                  </a:lnTo>
                  <a:lnTo>
                    <a:pt x="26987" y="135485"/>
                  </a:lnTo>
                  <a:lnTo>
                    <a:pt x="22224" y="137262"/>
                  </a:lnTo>
                  <a:lnTo>
                    <a:pt x="18343" y="137037"/>
                  </a:lnTo>
                  <a:lnTo>
                    <a:pt x="6348" y="12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70"/>
            <p:cNvSpPr/>
            <p:nvPr>
              <p:custDataLst>
                <p:tags r:id="rId175"/>
              </p:custDataLst>
            </p:nvPr>
          </p:nvSpPr>
          <p:spPr>
            <a:xfrm>
              <a:off x="1486239" y="1111250"/>
              <a:ext cx="116206" cy="283381"/>
            </a:xfrm>
            <a:custGeom>
              <a:avLst/>
              <a:gdLst/>
              <a:ahLst/>
              <a:cxnLst/>
              <a:rect l="0" t="0" r="0" b="0"/>
              <a:pathLst>
                <a:path w="116206" h="28338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3" y="1881"/>
                  </a:lnTo>
                  <a:lnTo>
                    <a:pt x="3522" y="3371"/>
                  </a:lnTo>
                  <a:lnTo>
                    <a:pt x="1377" y="6907"/>
                  </a:lnTo>
                  <a:lnTo>
                    <a:pt x="424" y="12242"/>
                  </a:lnTo>
                  <a:lnTo>
                    <a:pt x="0" y="21669"/>
                  </a:lnTo>
                  <a:lnTo>
                    <a:pt x="6503" y="38876"/>
                  </a:lnTo>
                  <a:lnTo>
                    <a:pt x="22260" y="64926"/>
                  </a:lnTo>
                  <a:lnTo>
                    <a:pt x="27427" y="70801"/>
                  </a:lnTo>
                  <a:lnTo>
                    <a:pt x="32988" y="74012"/>
                  </a:lnTo>
                  <a:lnTo>
                    <a:pt x="44812" y="75698"/>
                  </a:lnTo>
                  <a:lnTo>
                    <a:pt x="59998" y="72680"/>
                  </a:lnTo>
                  <a:lnTo>
                    <a:pt x="69046" y="65463"/>
                  </a:lnTo>
                  <a:lnTo>
                    <a:pt x="78310" y="53263"/>
                  </a:lnTo>
                  <a:lnTo>
                    <a:pt x="80477" y="46956"/>
                  </a:lnTo>
                  <a:lnTo>
                    <a:pt x="82403" y="36883"/>
                  </a:lnTo>
                  <a:lnTo>
                    <a:pt x="83750" y="35172"/>
                  </a:lnTo>
                  <a:lnTo>
                    <a:pt x="85354" y="34031"/>
                  </a:lnTo>
                  <a:lnTo>
                    <a:pt x="86423" y="34682"/>
                  </a:lnTo>
                  <a:lnTo>
                    <a:pt x="97225" y="75147"/>
                  </a:lnTo>
                  <a:lnTo>
                    <a:pt x="105559" y="118325"/>
                  </a:lnTo>
                  <a:lnTo>
                    <a:pt x="110374" y="160335"/>
                  </a:lnTo>
                  <a:lnTo>
                    <a:pt x="116205" y="206936"/>
                  </a:lnTo>
                  <a:lnTo>
                    <a:pt x="107845" y="253980"/>
                  </a:lnTo>
                  <a:lnTo>
                    <a:pt x="102776" y="268808"/>
                  </a:lnTo>
                  <a:lnTo>
                    <a:pt x="95819" y="277750"/>
                  </a:lnTo>
                  <a:lnTo>
                    <a:pt x="86142" y="282194"/>
                  </a:lnTo>
                  <a:lnTo>
                    <a:pt x="80599" y="283380"/>
                  </a:lnTo>
                  <a:lnTo>
                    <a:pt x="74081" y="281348"/>
                  </a:lnTo>
                  <a:lnTo>
                    <a:pt x="59312" y="271564"/>
                  </a:lnTo>
                  <a:lnTo>
                    <a:pt x="48986" y="255926"/>
                  </a:lnTo>
                  <a:lnTo>
                    <a:pt x="45244" y="246818"/>
                  </a:lnTo>
                  <a:lnTo>
                    <a:pt x="5046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71"/>
            <p:cNvSpPr/>
            <p:nvPr>
              <p:custDataLst>
                <p:tags r:id="rId176"/>
              </p:custDataLst>
            </p:nvPr>
          </p:nvSpPr>
          <p:spPr>
            <a:xfrm>
              <a:off x="1327906" y="971550"/>
              <a:ext cx="183395" cy="88901"/>
            </a:xfrm>
            <a:custGeom>
              <a:avLst/>
              <a:gdLst/>
              <a:ahLst/>
              <a:cxnLst/>
              <a:rect l="0" t="0" r="0" b="0"/>
              <a:pathLst>
                <a:path w="183395" h="88901">
                  <a:moveTo>
                    <a:pt x="30994" y="88900"/>
                  </a:moveTo>
                  <a:lnTo>
                    <a:pt x="30994" y="88900"/>
                  </a:lnTo>
                  <a:lnTo>
                    <a:pt x="7850" y="71223"/>
                  </a:lnTo>
                  <a:lnTo>
                    <a:pt x="3069" y="65051"/>
                  </a:lnTo>
                  <a:lnTo>
                    <a:pt x="377" y="57610"/>
                  </a:lnTo>
                  <a:lnTo>
                    <a:pt x="0" y="55340"/>
                  </a:lnTo>
                  <a:lnTo>
                    <a:pt x="1864" y="53121"/>
                  </a:lnTo>
                  <a:lnTo>
                    <a:pt x="25710" y="42609"/>
                  </a:lnTo>
                  <a:lnTo>
                    <a:pt x="70559" y="30524"/>
                  </a:lnTo>
                  <a:lnTo>
                    <a:pt x="112997" y="16979"/>
                  </a:lnTo>
                  <a:lnTo>
                    <a:pt x="156053" y="3012"/>
                  </a:lnTo>
                  <a:lnTo>
                    <a:pt x="183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72"/>
            <p:cNvSpPr/>
            <p:nvPr>
              <p:custDataLst>
                <p:tags r:id="rId177"/>
              </p:custDataLst>
            </p:nvPr>
          </p:nvSpPr>
          <p:spPr>
            <a:xfrm>
              <a:off x="1435608" y="1006580"/>
              <a:ext cx="12193" cy="220132"/>
            </a:xfrm>
            <a:custGeom>
              <a:avLst/>
              <a:gdLst/>
              <a:ahLst/>
              <a:cxnLst/>
              <a:rect l="0" t="0" r="0" b="0"/>
              <a:pathLst>
                <a:path w="12193" h="220132">
                  <a:moveTo>
                    <a:pt x="12192" y="9420"/>
                  </a:moveTo>
                  <a:lnTo>
                    <a:pt x="12192" y="9420"/>
                  </a:lnTo>
                  <a:lnTo>
                    <a:pt x="12192" y="582"/>
                  </a:lnTo>
                  <a:lnTo>
                    <a:pt x="11486" y="0"/>
                  </a:lnTo>
                  <a:lnTo>
                    <a:pt x="10310" y="318"/>
                  </a:lnTo>
                  <a:lnTo>
                    <a:pt x="8821" y="1235"/>
                  </a:lnTo>
                  <a:lnTo>
                    <a:pt x="3354" y="9268"/>
                  </a:lnTo>
                  <a:lnTo>
                    <a:pt x="0" y="56359"/>
                  </a:lnTo>
                  <a:lnTo>
                    <a:pt x="1524" y="94589"/>
                  </a:lnTo>
                  <a:lnTo>
                    <a:pt x="4989" y="134899"/>
                  </a:lnTo>
                  <a:lnTo>
                    <a:pt x="5730" y="181166"/>
                  </a:lnTo>
                  <a:lnTo>
                    <a:pt x="6533" y="211248"/>
                  </a:lnTo>
                  <a:lnTo>
                    <a:pt x="9496" y="220131"/>
                  </a:lnTo>
                  <a:lnTo>
                    <a:pt x="5842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73"/>
            <p:cNvSpPr/>
            <p:nvPr>
              <p:custDataLst>
                <p:tags r:id="rId178"/>
              </p:custDataLst>
            </p:nvPr>
          </p:nvSpPr>
          <p:spPr>
            <a:xfrm>
              <a:off x="921633" y="1085850"/>
              <a:ext cx="113418" cy="162236"/>
            </a:xfrm>
            <a:custGeom>
              <a:avLst/>
              <a:gdLst/>
              <a:ahLst/>
              <a:cxnLst/>
              <a:rect l="0" t="0" r="0" b="0"/>
              <a:pathLst>
                <a:path w="113418" h="162236">
                  <a:moveTo>
                    <a:pt x="5467" y="88900"/>
                  </a:moveTo>
                  <a:lnTo>
                    <a:pt x="5467" y="88900"/>
                  </a:lnTo>
                  <a:lnTo>
                    <a:pt x="2096" y="85529"/>
                  </a:lnTo>
                  <a:lnTo>
                    <a:pt x="0" y="69949"/>
                  </a:lnTo>
                  <a:lnTo>
                    <a:pt x="411" y="65682"/>
                  </a:lnTo>
                  <a:lnTo>
                    <a:pt x="1391" y="62838"/>
                  </a:lnTo>
                  <a:lnTo>
                    <a:pt x="2750" y="60942"/>
                  </a:lnTo>
                  <a:lnTo>
                    <a:pt x="9904" y="58835"/>
                  </a:lnTo>
                  <a:lnTo>
                    <a:pt x="14775" y="58274"/>
                  </a:lnTo>
                  <a:lnTo>
                    <a:pt x="25832" y="63294"/>
                  </a:lnTo>
                  <a:lnTo>
                    <a:pt x="37096" y="73286"/>
                  </a:lnTo>
                  <a:lnTo>
                    <a:pt x="63577" y="117540"/>
                  </a:lnTo>
                  <a:lnTo>
                    <a:pt x="72998" y="145462"/>
                  </a:lnTo>
                  <a:lnTo>
                    <a:pt x="74286" y="155431"/>
                  </a:lnTo>
                  <a:lnTo>
                    <a:pt x="73924" y="158654"/>
                  </a:lnTo>
                  <a:lnTo>
                    <a:pt x="72977" y="160803"/>
                  </a:lnTo>
                  <a:lnTo>
                    <a:pt x="71641" y="162235"/>
                  </a:lnTo>
                  <a:lnTo>
                    <a:pt x="70044" y="161779"/>
                  </a:lnTo>
                  <a:lnTo>
                    <a:pt x="66388" y="157509"/>
                  </a:lnTo>
                  <a:lnTo>
                    <a:pt x="60363" y="133688"/>
                  </a:lnTo>
                  <a:lnTo>
                    <a:pt x="60852" y="93077"/>
                  </a:lnTo>
                  <a:lnTo>
                    <a:pt x="68836" y="55409"/>
                  </a:lnTo>
                  <a:lnTo>
                    <a:pt x="83510" y="28647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74"/>
            <p:cNvSpPr/>
            <p:nvPr>
              <p:custDataLst>
                <p:tags r:id="rId179"/>
              </p:custDataLst>
            </p:nvPr>
          </p:nvSpPr>
          <p:spPr>
            <a:xfrm>
              <a:off x="1222853" y="904980"/>
              <a:ext cx="91598" cy="365021"/>
            </a:xfrm>
            <a:custGeom>
              <a:avLst/>
              <a:gdLst/>
              <a:ahLst/>
              <a:cxnLst/>
              <a:rect l="0" t="0" r="0" b="0"/>
              <a:pathLst>
                <a:path w="91598" h="365021">
                  <a:moveTo>
                    <a:pt x="91597" y="9420"/>
                  </a:moveTo>
                  <a:lnTo>
                    <a:pt x="91597" y="9420"/>
                  </a:lnTo>
                  <a:lnTo>
                    <a:pt x="91597" y="6049"/>
                  </a:lnTo>
                  <a:lnTo>
                    <a:pt x="89715" y="2512"/>
                  </a:lnTo>
                  <a:lnTo>
                    <a:pt x="88226" y="582"/>
                  </a:lnTo>
                  <a:lnTo>
                    <a:pt x="85822" y="0"/>
                  </a:lnTo>
                  <a:lnTo>
                    <a:pt x="79388" y="1235"/>
                  </a:lnTo>
                  <a:lnTo>
                    <a:pt x="55471" y="17214"/>
                  </a:lnTo>
                  <a:lnTo>
                    <a:pt x="37946" y="55932"/>
                  </a:lnTo>
                  <a:lnTo>
                    <a:pt x="22314" y="93992"/>
                  </a:lnTo>
                  <a:lnTo>
                    <a:pt x="12586" y="137568"/>
                  </a:lnTo>
                  <a:lnTo>
                    <a:pt x="5235" y="172430"/>
                  </a:lnTo>
                  <a:lnTo>
                    <a:pt x="0" y="216548"/>
                  </a:lnTo>
                  <a:lnTo>
                    <a:pt x="1584" y="259096"/>
                  </a:lnTo>
                  <a:lnTo>
                    <a:pt x="4484" y="291223"/>
                  </a:lnTo>
                  <a:lnTo>
                    <a:pt x="22427" y="333778"/>
                  </a:lnTo>
                  <a:lnTo>
                    <a:pt x="39901" y="352471"/>
                  </a:lnTo>
                  <a:lnTo>
                    <a:pt x="91597" y="36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75"/>
            <p:cNvSpPr/>
            <p:nvPr>
              <p:custDataLst>
                <p:tags r:id="rId180"/>
              </p:custDataLst>
            </p:nvPr>
          </p:nvSpPr>
          <p:spPr>
            <a:xfrm>
              <a:off x="768350" y="880371"/>
              <a:ext cx="148929" cy="423430"/>
            </a:xfrm>
            <a:custGeom>
              <a:avLst/>
              <a:gdLst/>
              <a:ahLst/>
              <a:cxnLst/>
              <a:rect l="0" t="0" r="0" b="0"/>
              <a:pathLst>
                <a:path w="148929" h="423430">
                  <a:moveTo>
                    <a:pt x="0" y="129279"/>
                  </a:moveTo>
                  <a:lnTo>
                    <a:pt x="0" y="129279"/>
                  </a:lnTo>
                  <a:lnTo>
                    <a:pt x="16402" y="129279"/>
                  </a:lnTo>
                  <a:lnTo>
                    <a:pt x="17285" y="130690"/>
                  </a:lnTo>
                  <a:lnTo>
                    <a:pt x="22352" y="174713"/>
                  </a:lnTo>
                  <a:lnTo>
                    <a:pt x="33526" y="219628"/>
                  </a:lnTo>
                  <a:lnTo>
                    <a:pt x="38156" y="256708"/>
                  </a:lnTo>
                  <a:lnTo>
                    <a:pt x="47132" y="295212"/>
                  </a:lnTo>
                  <a:lnTo>
                    <a:pt x="54574" y="336175"/>
                  </a:lnTo>
                  <a:lnTo>
                    <a:pt x="63409" y="380455"/>
                  </a:lnTo>
                  <a:lnTo>
                    <a:pt x="74940" y="423429"/>
                  </a:lnTo>
                  <a:lnTo>
                    <a:pt x="69659" y="377672"/>
                  </a:lnTo>
                  <a:lnTo>
                    <a:pt x="65638" y="340068"/>
                  </a:lnTo>
                  <a:lnTo>
                    <a:pt x="63428" y="303134"/>
                  </a:lnTo>
                  <a:lnTo>
                    <a:pt x="59324" y="256051"/>
                  </a:lnTo>
                  <a:lnTo>
                    <a:pt x="57794" y="215681"/>
                  </a:lnTo>
                  <a:lnTo>
                    <a:pt x="57436" y="182497"/>
                  </a:lnTo>
                  <a:lnTo>
                    <a:pt x="57277" y="146581"/>
                  </a:lnTo>
                  <a:lnTo>
                    <a:pt x="57912" y="111569"/>
                  </a:lnTo>
                  <a:lnTo>
                    <a:pt x="61531" y="70880"/>
                  </a:lnTo>
                  <a:lnTo>
                    <a:pt x="66612" y="31190"/>
                  </a:lnTo>
                  <a:lnTo>
                    <a:pt x="79003" y="9669"/>
                  </a:lnTo>
                  <a:lnTo>
                    <a:pt x="88264" y="2036"/>
                  </a:lnTo>
                  <a:lnTo>
                    <a:pt x="92710" y="0"/>
                  </a:lnTo>
                  <a:lnTo>
                    <a:pt x="97790" y="760"/>
                  </a:lnTo>
                  <a:lnTo>
                    <a:pt x="123963" y="16059"/>
                  </a:lnTo>
                  <a:lnTo>
                    <a:pt x="140682" y="39993"/>
                  </a:lnTo>
                  <a:lnTo>
                    <a:pt x="148928" y="70525"/>
                  </a:lnTo>
                  <a:lnTo>
                    <a:pt x="148000" y="108656"/>
                  </a:lnTo>
                  <a:lnTo>
                    <a:pt x="139886" y="141121"/>
                  </a:lnTo>
                  <a:lnTo>
                    <a:pt x="134885" y="148463"/>
                  </a:lnTo>
                  <a:lnTo>
                    <a:pt x="121803" y="158501"/>
                  </a:lnTo>
                  <a:lnTo>
                    <a:pt x="86750" y="174353"/>
                  </a:lnTo>
                  <a:lnTo>
                    <a:pt x="66155" y="177677"/>
                  </a:lnTo>
                  <a:lnTo>
                    <a:pt x="50800" y="173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676"/>
          <p:cNvSpPr/>
          <p:nvPr>
            <p:custDataLst>
              <p:tags r:id="rId1"/>
            </p:custDataLst>
          </p:nvPr>
        </p:nvSpPr>
        <p:spPr>
          <a:xfrm>
            <a:off x="2222500" y="936429"/>
            <a:ext cx="44451" cy="304320"/>
          </a:xfrm>
          <a:custGeom>
            <a:avLst/>
            <a:gdLst/>
            <a:ahLst/>
            <a:cxnLst/>
            <a:rect l="0" t="0" r="0" b="0"/>
            <a:pathLst>
              <a:path w="44451" h="304320">
                <a:moveTo>
                  <a:pt x="0" y="3371"/>
                </a:moveTo>
                <a:lnTo>
                  <a:pt x="0" y="3371"/>
                </a:lnTo>
                <a:lnTo>
                  <a:pt x="0" y="0"/>
                </a:lnTo>
                <a:lnTo>
                  <a:pt x="1881" y="46090"/>
                </a:lnTo>
                <a:lnTo>
                  <a:pt x="5026" y="91758"/>
                </a:lnTo>
                <a:lnTo>
                  <a:pt x="5958" y="138450"/>
                </a:lnTo>
                <a:lnTo>
                  <a:pt x="6234" y="180508"/>
                </a:lnTo>
                <a:lnTo>
                  <a:pt x="9698" y="226744"/>
                </a:lnTo>
                <a:lnTo>
                  <a:pt x="14186" y="268547"/>
                </a:lnTo>
                <a:lnTo>
                  <a:pt x="20505" y="302393"/>
                </a:lnTo>
                <a:lnTo>
                  <a:pt x="22136" y="304319"/>
                </a:lnTo>
                <a:lnTo>
                  <a:pt x="24635" y="303486"/>
                </a:lnTo>
                <a:lnTo>
                  <a:pt x="31175" y="296917"/>
                </a:lnTo>
                <a:lnTo>
                  <a:pt x="44450" y="263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480"/>
          <p:cNvGrpSpPr/>
          <p:nvPr/>
        </p:nvGrpSpPr>
        <p:grpSpPr>
          <a:xfrm>
            <a:off x="2668437" y="914400"/>
            <a:ext cx="702427" cy="495301"/>
            <a:chOff x="2668437" y="914400"/>
            <a:chExt cx="702427" cy="495301"/>
          </a:xfrm>
        </p:grpSpPr>
        <p:sp>
          <p:nvSpPr>
            <p:cNvPr id="51" name="SMARTInkShape-2677"/>
            <p:cNvSpPr/>
            <p:nvPr>
              <p:custDataLst>
                <p:tags r:id="rId167"/>
              </p:custDataLst>
            </p:nvPr>
          </p:nvSpPr>
          <p:spPr>
            <a:xfrm>
              <a:off x="3219450" y="914400"/>
              <a:ext cx="151414" cy="495301"/>
            </a:xfrm>
            <a:custGeom>
              <a:avLst/>
              <a:gdLst/>
              <a:ahLst/>
              <a:cxnLst/>
              <a:rect l="0" t="0" r="0" b="0"/>
              <a:pathLst>
                <a:path w="151414" h="495301">
                  <a:moveTo>
                    <a:pt x="82550" y="0"/>
                  </a:moveTo>
                  <a:lnTo>
                    <a:pt x="82550" y="0"/>
                  </a:lnTo>
                  <a:lnTo>
                    <a:pt x="93394" y="12961"/>
                  </a:lnTo>
                  <a:lnTo>
                    <a:pt x="114500" y="58465"/>
                  </a:lnTo>
                  <a:lnTo>
                    <a:pt x="130280" y="102278"/>
                  </a:lnTo>
                  <a:lnTo>
                    <a:pt x="141158" y="139060"/>
                  </a:lnTo>
                  <a:lnTo>
                    <a:pt x="149069" y="186548"/>
                  </a:lnTo>
                  <a:lnTo>
                    <a:pt x="151413" y="227429"/>
                  </a:lnTo>
                  <a:lnTo>
                    <a:pt x="148736" y="266353"/>
                  </a:lnTo>
                  <a:lnTo>
                    <a:pt x="143475" y="304697"/>
                  </a:lnTo>
                  <a:lnTo>
                    <a:pt x="130306" y="350510"/>
                  </a:lnTo>
                  <a:lnTo>
                    <a:pt x="112235" y="393531"/>
                  </a:lnTo>
                  <a:lnTo>
                    <a:pt x="82278" y="440819"/>
                  </a:lnTo>
                  <a:lnTo>
                    <a:pt x="62008" y="461754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78"/>
            <p:cNvSpPr/>
            <p:nvPr>
              <p:custDataLst>
                <p:tags r:id="rId168"/>
              </p:custDataLst>
            </p:nvPr>
          </p:nvSpPr>
          <p:spPr>
            <a:xfrm>
              <a:off x="3117850" y="1073150"/>
              <a:ext cx="114301" cy="156097"/>
            </a:xfrm>
            <a:custGeom>
              <a:avLst/>
              <a:gdLst/>
              <a:ahLst/>
              <a:cxnLst/>
              <a:rect l="0" t="0" r="0" b="0"/>
              <a:pathLst>
                <a:path w="114301" h="156097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8789" y="39424"/>
                  </a:lnTo>
                  <a:lnTo>
                    <a:pt x="16606" y="39394"/>
                  </a:lnTo>
                  <a:lnTo>
                    <a:pt x="27136" y="41733"/>
                  </a:lnTo>
                  <a:lnTo>
                    <a:pt x="41593" y="50387"/>
                  </a:lnTo>
                  <a:lnTo>
                    <a:pt x="54814" y="75372"/>
                  </a:lnTo>
                  <a:lnTo>
                    <a:pt x="60927" y="102844"/>
                  </a:lnTo>
                  <a:lnTo>
                    <a:pt x="57922" y="139658"/>
                  </a:lnTo>
                  <a:lnTo>
                    <a:pt x="54436" y="149795"/>
                  </a:lnTo>
                  <a:lnTo>
                    <a:pt x="51813" y="152780"/>
                  </a:lnTo>
                  <a:lnTo>
                    <a:pt x="45136" y="156096"/>
                  </a:lnTo>
                  <a:lnTo>
                    <a:pt x="42085" y="154864"/>
                  </a:lnTo>
                  <a:lnTo>
                    <a:pt x="36814" y="147851"/>
                  </a:lnTo>
                  <a:lnTo>
                    <a:pt x="35882" y="133915"/>
                  </a:lnTo>
                  <a:lnTo>
                    <a:pt x="41033" y="99595"/>
                  </a:lnTo>
                  <a:lnTo>
                    <a:pt x="60960" y="55902"/>
                  </a:lnTo>
                  <a:lnTo>
                    <a:pt x="72860" y="377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79"/>
            <p:cNvSpPr/>
            <p:nvPr>
              <p:custDataLst>
                <p:tags r:id="rId169"/>
              </p:custDataLst>
            </p:nvPr>
          </p:nvSpPr>
          <p:spPr>
            <a:xfrm>
              <a:off x="3026663" y="1117600"/>
              <a:ext cx="64949" cy="121338"/>
            </a:xfrm>
            <a:custGeom>
              <a:avLst/>
              <a:gdLst/>
              <a:ahLst/>
              <a:cxnLst/>
              <a:rect l="0" t="0" r="0" b="0"/>
              <a:pathLst>
                <a:path w="64949" h="121338">
                  <a:moveTo>
                    <a:pt x="59437" y="38100"/>
                  </a:moveTo>
                  <a:lnTo>
                    <a:pt x="59437" y="38100"/>
                  </a:lnTo>
                  <a:lnTo>
                    <a:pt x="56066" y="38100"/>
                  </a:lnTo>
                  <a:lnTo>
                    <a:pt x="52530" y="36218"/>
                  </a:lnTo>
                  <a:lnTo>
                    <a:pt x="37768" y="25891"/>
                  </a:lnTo>
                  <a:lnTo>
                    <a:pt x="32291" y="25022"/>
                  </a:lnTo>
                  <a:lnTo>
                    <a:pt x="20561" y="27819"/>
                  </a:lnTo>
                  <a:lnTo>
                    <a:pt x="12055" y="33766"/>
                  </a:lnTo>
                  <a:lnTo>
                    <a:pt x="8799" y="37327"/>
                  </a:lnTo>
                  <a:lnTo>
                    <a:pt x="846" y="59194"/>
                  </a:lnTo>
                  <a:lnTo>
                    <a:pt x="0" y="74286"/>
                  </a:lnTo>
                  <a:lnTo>
                    <a:pt x="5372" y="96565"/>
                  </a:lnTo>
                  <a:lnTo>
                    <a:pt x="8577" y="104593"/>
                  </a:lnTo>
                  <a:lnTo>
                    <a:pt x="17783" y="115395"/>
                  </a:lnTo>
                  <a:lnTo>
                    <a:pt x="23201" y="119263"/>
                  </a:lnTo>
                  <a:lnTo>
                    <a:pt x="28930" y="121137"/>
                  </a:lnTo>
                  <a:lnTo>
                    <a:pt x="40939" y="121337"/>
                  </a:lnTo>
                  <a:lnTo>
                    <a:pt x="51451" y="115311"/>
                  </a:lnTo>
                  <a:lnTo>
                    <a:pt x="56230" y="110740"/>
                  </a:lnTo>
                  <a:lnTo>
                    <a:pt x="61539" y="98137"/>
                  </a:lnTo>
                  <a:lnTo>
                    <a:pt x="64948" y="67049"/>
                  </a:lnTo>
                  <a:lnTo>
                    <a:pt x="58769" y="24047"/>
                  </a:lnTo>
                  <a:lnTo>
                    <a:pt x="53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80"/>
            <p:cNvSpPr/>
            <p:nvPr>
              <p:custDataLst>
                <p:tags r:id="rId170"/>
              </p:custDataLst>
            </p:nvPr>
          </p:nvSpPr>
          <p:spPr>
            <a:xfrm>
              <a:off x="2889250" y="1104900"/>
              <a:ext cx="76201" cy="134864"/>
            </a:xfrm>
            <a:custGeom>
              <a:avLst/>
              <a:gdLst/>
              <a:ahLst/>
              <a:cxnLst/>
              <a:rect l="0" t="0" r="0" b="0"/>
              <a:pathLst>
                <a:path w="76201" h="134864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2" y="12143"/>
                  </a:lnTo>
                  <a:lnTo>
                    <a:pt x="8838" y="4123"/>
                  </a:lnTo>
                  <a:lnTo>
                    <a:pt x="12242" y="3454"/>
                  </a:lnTo>
                  <a:lnTo>
                    <a:pt x="21668" y="4593"/>
                  </a:lnTo>
                  <a:lnTo>
                    <a:pt x="42246" y="19313"/>
                  </a:lnTo>
                  <a:lnTo>
                    <a:pt x="56105" y="38178"/>
                  </a:lnTo>
                  <a:lnTo>
                    <a:pt x="62039" y="77313"/>
                  </a:lnTo>
                  <a:lnTo>
                    <a:pt x="61656" y="104909"/>
                  </a:lnTo>
                  <a:lnTo>
                    <a:pt x="56566" y="122356"/>
                  </a:lnTo>
                  <a:lnTo>
                    <a:pt x="53233" y="128137"/>
                  </a:lnTo>
                  <a:lnTo>
                    <a:pt x="49600" y="131991"/>
                  </a:lnTo>
                  <a:lnTo>
                    <a:pt x="45766" y="134561"/>
                  </a:lnTo>
                  <a:lnTo>
                    <a:pt x="43211" y="134863"/>
                  </a:lnTo>
                  <a:lnTo>
                    <a:pt x="41507" y="133653"/>
                  </a:lnTo>
                  <a:lnTo>
                    <a:pt x="40371" y="131435"/>
                  </a:lnTo>
                  <a:lnTo>
                    <a:pt x="38772" y="118201"/>
                  </a:lnTo>
                  <a:lnTo>
                    <a:pt x="47666" y="76605"/>
                  </a:lnTo>
                  <a:lnTo>
                    <a:pt x="58831" y="371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81"/>
            <p:cNvSpPr/>
            <p:nvPr>
              <p:custDataLst>
                <p:tags r:id="rId171"/>
              </p:custDataLst>
            </p:nvPr>
          </p:nvSpPr>
          <p:spPr>
            <a:xfrm>
              <a:off x="2794261" y="1105161"/>
              <a:ext cx="63240" cy="126593"/>
            </a:xfrm>
            <a:custGeom>
              <a:avLst/>
              <a:gdLst/>
              <a:ahLst/>
              <a:cxnLst/>
              <a:rect l="0" t="0" r="0" b="0"/>
              <a:pathLst>
                <a:path w="63240" h="126593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9930" y="5566"/>
                  </a:lnTo>
                  <a:lnTo>
                    <a:pt x="17439" y="11971"/>
                  </a:lnTo>
                  <a:lnTo>
                    <a:pt x="29599" y="33624"/>
                  </a:lnTo>
                  <a:lnTo>
                    <a:pt x="40575" y="72545"/>
                  </a:lnTo>
                  <a:lnTo>
                    <a:pt x="42413" y="101588"/>
                  </a:lnTo>
                  <a:lnTo>
                    <a:pt x="38802" y="119365"/>
                  </a:lnTo>
                  <a:lnTo>
                    <a:pt x="35210" y="126519"/>
                  </a:lnTo>
                  <a:lnTo>
                    <a:pt x="33264" y="126592"/>
                  </a:lnTo>
                  <a:lnTo>
                    <a:pt x="31261" y="124525"/>
                  </a:lnTo>
                  <a:lnTo>
                    <a:pt x="29220" y="121029"/>
                  </a:lnTo>
                  <a:lnTo>
                    <a:pt x="26348" y="102626"/>
                  </a:lnTo>
                  <a:lnTo>
                    <a:pt x="28868" y="79299"/>
                  </a:lnTo>
                  <a:lnTo>
                    <a:pt x="45474" y="43180"/>
                  </a:lnTo>
                  <a:lnTo>
                    <a:pt x="63239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82"/>
            <p:cNvSpPr/>
            <p:nvPr>
              <p:custDataLst>
                <p:tags r:id="rId172"/>
              </p:custDataLst>
            </p:nvPr>
          </p:nvSpPr>
          <p:spPr>
            <a:xfrm>
              <a:off x="2668437" y="1106490"/>
              <a:ext cx="112864" cy="121595"/>
            </a:xfrm>
            <a:custGeom>
              <a:avLst/>
              <a:gdLst/>
              <a:ahLst/>
              <a:cxnLst/>
              <a:rect l="0" t="0" r="0" b="0"/>
              <a:pathLst>
                <a:path w="112864" h="121595">
                  <a:moveTo>
                    <a:pt x="4913" y="42860"/>
                  </a:moveTo>
                  <a:lnTo>
                    <a:pt x="4913" y="42860"/>
                  </a:lnTo>
                  <a:lnTo>
                    <a:pt x="8284" y="42860"/>
                  </a:lnTo>
                  <a:lnTo>
                    <a:pt x="37115" y="31323"/>
                  </a:lnTo>
                  <a:lnTo>
                    <a:pt x="50281" y="20784"/>
                  </a:lnTo>
                  <a:lnTo>
                    <a:pt x="56356" y="12822"/>
                  </a:lnTo>
                  <a:lnTo>
                    <a:pt x="57553" y="9429"/>
                  </a:lnTo>
                  <a:lnTo>
                    <a:pt x="57645" y="6462"/>
                  </a:lnTo>
                  <a:lnTo>
                    <a:pt x="57001" y="3778"/>
                  </a:lnTo>
                  <a:lnTo>
                    <a:pt x="55160" y="1989"/>
                  </a:lnTo>
                  <a:lnTo>
                    <a:pt x="49353" y="0"/>
                  </a:lnTo>
                  <a:lnTo>
                    <a:pt x="42068" y="998"/>
                  </a:lnTo>
                  <a:lnTo>
                    <a:pt x="38149" y="2252"/>
                  </a:lnTo>
                  <a:lnTo>
                    <a:pt x="11228" y="24313"/>
                  </a:lnTo>
                  <a:lnTo>
                    <a:pt x="3413" y="48653"/>
                  </a:lnTo>
                  <a:lnTo>
                    <a:pt x="0" y="72564"/>
                  </a:lnTo>
                  <a:lnTo>
                    <a:pt x="2965" y="86400"/>
                  </a:lnTo>
                  <a:lnTo>
                    <a:pt x="5731" y="93054"/>
                  </a:lnTo>
                  <a:lnTo>
                    <a:pt x="26479" y="112530"/>
                  </a:lnTo>
                  <a:lnTo>
                    <a:pt x="41309" y="119686"/>
                  </a:lnTo>
                  <a:lnTo>
                    <a:pt x="48227" y="121594"/>
                  </a:lnTo>
                  <a:lnTo>
                    <a:pt x="78189" y="117537"/>
                  </a:lnTo>
                  <a:lnTo>
                    <a:pt x="112863" y="106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81"/>
          <p:cNvGrpSpPr/>
          <p:nvPr/>
        </p:nvGrpSpPr>
        <p:grpSpPr>
          <a:xfrm>
            <a:off x="615950" y="2120900"/>
            <a:ext cx="222251" cy="180348"/>
            <a:chOff x="615950" y="2120900"/>
            <a:chExt cx="222251" cy="180348"/>
          </a:xfrm>
        </p:grpSpPr>
        <p:sp>
          <p:nvSpPr>
            <p:cNvPr id="58" name="SMARTInkShape-2683"/>
            <p:cNvSpPr/>
            <p:nvPr>
              <p:custDataLst>
                <p:tags r:id="rId165"/>
              </p:custDataLst>
            </p:nvPr>
          </p:nvSpPr>
          <p:spPr>
            <a:xfrm>
              <a:off x="634401" y="2260600"/>
              <a:ext cx="203800" cy="40648"/>
            </a:xfrm>
            <a:custGeom>
              <a:avLst/>
              <a:gdLst/>
              <a:ahLst/>
              <a:cxnLst/>
              <a:rect l="0" t="0" r="0" b="0"/>
              <a:pathLst>
                <a:path w="203800" h="40648">
                  <a:moveTo>
                    <a:pt x="25999" y="12700"/>
                  </a:moveTo>
                  <a:lnTo>
                    <a:pt x="25999" y="12700"/>
                  </a:lnTo>
                  <a:lnTo>
                    <a:pt x="759" y="32473"/>
                  </a:lnTo>
                  <a:lnTo>
                    <a:pt x="0" y="35054"/>
                  </a:lnTo>
                  <a:lnTo>
                    <a:pt x="905" y="37480"/>
                  </a:lnTo>
                  <a:lnTo>
                    <a:pt x="2920" y="39804"/>
                  </a:lnTo>
                  <a:lnTo>
                    <a:pt x="7085" y="40647"/>
                  </a:lnTo>
                  <a:lnTo>
                    <a:pt x="48690" y="35204"/>
                  </a:lnTo>
                  <a:lnTo>
                    <a:pt x="89251" y="27363"/>
                  </a:lnTo>
                  <a:lnTo>
                    <a:pt x="133484" y="19710"/>
                  </a:lnTo>
                  <a:lnTo>
                    <a:pt x="180143" y="6781"/>
                  </a:lnTo>
                  <a:lnTo>
                    <a:pt x="203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84"/>
            <p:cNvSpPr/>
            <p:nvPr>
              <p:custDataLst>
                <p:tags r:id="rId166"/>
              </p:custDataLst>
            </p:nvPr>
          </p:nvSpPr>
          <p:spPr>
            <a:xfrm>
              <a:off x="615950" y="2120900"/>
              <a:ext cx="146051" cy="18168"/>
            </a:xfrm>
            <a:custGeom>
              <a:avLst/>
              <a:gdLst/>
              <a:ahLst/>
              <a:cxnLst/>
              <a:rect l="0" t="0" r="0" b="0"/>
              <a:pathLst>
                <a:path w="1460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3371" y="18167"/>
                  </a:lnTo>
                  <a:lnTo>
                    <a:pt x="44813" y="10134"/>
                  </a:lnTo>
                  <a:lnTo>
                    <a:pt x="88109" y="639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82"/>
          <p:cNvGrpSpPr/>
          <p:nvPr/>
        </p:nvGrpSpPr>
        <p:grpSpPr>
          <a:xfrm>
            <a:off x="1245585" y="2026023"/>
            <a:ext cx="1173766" cy="468397"/>
            <a:chOff x="1245585" y="2026023"/>
            <a:chExt cx="1173766" cy="468397"/>
          </a:xfrm>
        </p:grpSpPr>
        <p:sp>
          <p:nvSpPr>
            <p:cNvPr id="61" name="SMARTInkShape-2685"/>
            <p:cNvSpPr/>
            <p:nvPr>
              <p:custDataLst>
                <p:tags r:id="rId156"/>
              </p:custDataLst>
            </p:nvPr>
          </p:nvSpPr>
          <p:spPr>
            <a:xfrm>
              <a:off x="2304406" y="2190750"/>
              <a:ext cx="114945" cy="47822"/>
            </a:xfrm>
            <a:custGeom>
              <a:avLst/>
              <a:gdLst/>
              <a:ahLst/>
              <a:cxnLst/>
              <a:rect l="0" t="0" r="0" b="0"/>
              <a:pathLst>
                <a:path w="114945" h="47822">
                  <a:moveTo>
                    <a:pt x="26044" y="44450"/>
                  </a:moveTo>
                  <a:lnTo>
                    <a:pt x="26044" y="44450"/>
                  </a:lnTo>
                  <a:lnTo>
                    <a:pt x="15931" y="47821"/>
                  </a:lnTo>
                  <a:lnTo>
                    <a:pt x="11541" y="46697"/>
                  </a:lnTo>
                  <a:lnTo>
                    <a:pt x="2900" y="39804"/>
                  </a:lnTo>
                  <a:lnTo>
                    <a:pt x="737" y="36414"/>
                  </a:lnTo>
                  <a:lnTo>
                    <a:pt x="0" y="33448"/>
                  </a:lnTo>
                  <a:lnTo>
                    <a:pt x="215" y="30766"/>
                  </a:lnTo>
                  <a:lnTo>
                    <a:pt x="1769" y="28271"/>
                  </a:lnTo>
                  <a:lnTo>
                    <a:pt x="7259" y="23619"/>
                  </a:lnTo>
                  <a:lnTo>
                    <a:pt x="47080" y="12744"/>
                  </a:lnTo>
                  <a:lnTo>
                    <a:pt x="114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86"/>
            <p:cNvSpPr/>
            <p:nvPr>
              <p:custDataLst>
                <p:tags r:id="rId157"/>
              </p:custDataLst>
            </p:nvPr>
          </p:nvSpPr>
          <p:spPr>
            <a:xfrm>
              <a:off x="2117242" y="2080938"/>
              <a:ext cx="264009" cy="256778"/>
            </a:xfrm>
            <a:custGeom>
              <a:avLst/>
              <a:gdLst/>
              <a:ahLst/>
              <a:cxnLst/>
              <a:rect l="0" t="0" r="0" b="0"/>
              <a:pathLst>
                <a:path w="264009" h="256778">
                  <a:moveTo>
                    <a:pt x="3658" y="135212"/>
                  </a:moveTo>
                  <a:lnTo>
                    <a:pt x="3658" y="135212"/>
                  </a:lnTo>
                  <a:lnTo>
                    <a:pt x="3658" y="138583"/>
                  </a:lnTo>
                  <a:lnTo>
                    <a:pt x="0" y="151113"/>
                  </a:lnTo>
                  <a:lnTo>
                    <a:pt x="1562" y="158977"/>
                  </a:lnTo>
                  <a:lnTo>
                    <a:pt x="2966" y="161638"/>
                  </a:lnTo>
                  <a:lnTo>
                    <a:pt x="4608" y="163413"/>
                  </a:lnTo>
                  <a:lnTo>
                    <a:pt x="12312" y="169632"/>
                  </a:lnTo>
                  <a:lnTo>
                    <a:pt x="15072" y="169447"/>
                  </a:lnTo>
                  <a:lnTo>
                    <a:pt x="24992" y="163151"/>
                  </a:lnTo>
                  <a:lnTo>
                    <a:pt x="32714" y="155799"/>
                  </a:lnTo>
                  <a:lnTo>
                    <a:pt x="37268" y="148830"/>
                  </a:lnTo>
                  <a:lnTo>
                    <a:pt x="40427" y="136973"/>
                  </a:lnTo>
                  <a:lnTo>
                    <a:pt x="40165" y="134270"/>
                  </a:lnTo>
                  <a:lnTo>
                    <a:pt x="39285" y="132467"/>
                  </a:lnTo>
                  <a:lnTo>
                    <a:pt x="37993" y="131265"/>
                  </a:lnTo>
                  <a:lnTo>
                    <a:pt x="35720" y="131170"/>
                  </a:lnTo>
                  <a:lnTo>
                    <a:pt x="29432" y="132945"/>
                  </a:lnTo>
                  <a:lnTo>
                    <a:pt x="23815" y="137967"/>
                  </a:lnTo>
                  <a:lnTo>
                    <a:pt x="21329" y="141282"/>
                  </a:lnTo>
                  <a:lnTo>
                    <a:pt x="7956" y="188150"/>
                  </a:lnTo>
                  <a:lnTo>
                    <a:pt x="5212" y="222000"/>
                  </a:lnTo>
                  <a:lnTo>
                    <a:pt x="7406" y="238930"/>
                  </a:lnTo>
                  <a:lnTo>
                    <a:pt x="12615" y="250218"/>
                  </a:lnTo>
                  <a:lnTo>
                    <a:pt x="15979" y="254216"/>
                  </a:lnTo>
                  <a:lnTo>
                    <a:pt x="18928" y="256176"/>
                  </a:lnTo>
                  <a:lnTo>
                    <a:pt x="21599" y="256777"/>
                  </a:lnTo>
                  <a:lnTo>
                    <a:pt x="24085" y="256472"/>
                  </a:lnTo>
                  <a:lnTo>
                    <a:pt x="37697" y="245930"/>
                  </a:lnTo>
                  <a:lnTo>
                    <a:pt x="64315" y="206620"/>
                  </a:lnTo>
                  <a:lnTo>
                    <a:pt x="97828" y="162490"/>
                  </a:lnTo>
                  <a:lnTo>
                    <a:pt x="115445" y="141227"/>
                  </a:lnTo>
                  <a:lnTo>
                    <a:pt x="123789" y="135564"/>
                  </a:lnTo>
                  <a:lnTo>
                    <a:pt x="124078" y="137250"/>
                  </a:lnTo>
                  <a:lnTo>
                    <a:pt x="124262" y="144081"/>
                  </a:lnTo>
                  <a:lnTo>
                    <a:pt x="122406" y="148091"/>
                  </a:lnTo>
                  <a:lnTo>
                    <a:pt x="120924" y="150148"/>
                  </a:lnTo>
                  <a:lnTo>
                    <a:pt x="119935" y="150814"/>
                  </a:lnTo>
                  <a:lnTo>
                    <a:pt x="119276" y="150552"/>
                  </a:lnTo>
                  <a:lnTo>
                    <a:pt x="118837" y="149672"/>
                  </a:lnTo>
                  <a:lnTo>
                    <a:pt x="118218" y="145062"/>
                  </a:lnTo>
                  <a:lnTo>
                    <a:pt x="117426" y="143895"/>
                  </a:lnTo>
                  <a:lnTo>
                    <a:pt x="116192" y="143118"/>
                  </a:lnTo>
                  <a:lnTo>
                    <a:pt x="111085" y="142023"/>
                  </a:lnTo>
                  <a:lnTo>
                    <a:pt x="109142" y="141869"/>
                  </a:lnTo>
                  <a:lnTo>
                    <a:pt x="103222" y="145462"/>
                  </a:lnTo>
                  <a:lnTo>
                    <a:pt x="96592" y="151762"/>
                  </a:lnTo>
                  <a:lnTo>
                    <a:pt x="91294" y="159266"/>
                  </a:lnTo>
                  <a:lnTo>
                    <a:pt x="77816" y="198269"/>
                  </a:lnTo>
                  <a:lnTo>
                    <a:pt x="77304" y="211215"/>
                  </a:lnTo>
                  <a:lnTo>
                    <a:pt x="78155" y="217630"/>
                  </a:lnTo>
                  <a:lnTo>
                    <a:pt x="82864" y="226640"/>
                  </a:lnTo>
                  <a:lnTo>
                    <a:pt x="86095" y="230031"/>
                  </a:lnTo>
                  <a:lnTo>
                    <a:pt x="90366" y="231586"/>
                  </a:lnTo>
                  <a:lnTo>
                    <a:pt x="100756" y="231432"/>
                  </a:lnTo>
                  <a:lnTo>
                    <a:pt x="118505" y="227378"/>
                  </a:lnTo>
                  <a:lnTo>
                    <a:pt x="147124" y="210254"/>
                  </a:lnTo>
                  <a:lnTo>
                    <a:pt x="179114" y="178142"/>
                  </a:lnTo>
                  <a:lnTo>
                    <a:pt x="211018" y="132146"/>
                  </a:lnTo>
                  <a:lnTo>
                    <a:pt x="233080" y="93998"/>
                  </a:lnTo>
                  <a:lnTo>
                    <a:pt x="250301" y="52043"/>
                  </a:lnTo>
                  <a:lnTo>
                    <a:pt x="256205" y="15302"/>
                  </a:lnTo>
                  <a:lnTo>
                    <a:pt x="255131" y="4307"/>
                  </a:lnTo>
                  <a:lnTo>
                    <a:pt x="253856" y="1376"/>
                  </a:lnTo>
                  <a:lnTo>
                    <a:pt x="252302" y="126"/>
                  </a:lnTo>
                  <a:lnTo>
                    <a:pt x="250559" y="0"/>
                  </a:lnTo>
                  <a:lnTo>
                    <a:pt x="248692" y="620"/>
                  </a:lnTo>
                  <a:lnTo>
                    <a:pt x="242693" y="18349"/>
                  </a:lnTo>
                  <a:lnTo>
                    <a:pt x="233640" y="61014"/>
                  </a:lnTo>
                  <a:lnTo>
                    <a:pt x="222758" y="104563"/>
                  </a:lnTo>
                  <a:lnTo>
                    <a:pt x="216819" y="144288"/>
                  </a:lnTo>
                  <a:lnTo>
                    <a:pt x="206776" y="186580"/>
                  </a:lnTo>
                  <a:lnTo>
                    <a:pt x="201746" y="223362"/>
                  </a:lnTo>
                  <a:lnTo>
                    <a:pt x="202940" y="236243"/>
                  </a:lnTo>
                  <a:lnTo>
                    <a:pt x="204246" y="240666"/>
                  </a:lnTo>
                  <a:lnTo>
                    <a:pt x="207939" y="241498"/>
                  </a:lnTo>
                  <a:lnTo>
                    <a:pt x="219568" y="236778"/>
                  </a:lnTo>
                  <a:lnTo>
                    <a:pt x="238611" y="222220"/>
                  </a:lnTo>
                  <a:lnTo>
                    <a:pt x="264008" y="186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87"/>
            <p:cNvSpPr/>
            <p:nvPr>
              <p:custDataLst>
                <p:tags r:id="rId158"/>
              </p:custDataLst>
            </p:nvPr>
          </p:nvSpPr>
          <p:spPr>
            <a:xfrm>
              <a:off x="2057400" y="2178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144"/>
                  </a:lnTo>
                  <a:lnTo>
                    <a:pt x="9434" y="22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88"/>
            <p:cNvSpPr/>
            <p:nvPr>
              <p:custDataLst>
                <p:tags r:id="rId159"/>
              </p:custDataLst>
            </p:nvPr>
          </p:nvSpPr>
          <p:spPr>
            <a:xfrm>
              <a:off x="2019300" y="2235200"/>
              <a:ext cx="56987" cy="259220"/>
            </a:xfrm>
            <a:custGeom>
              <a:avLst/>
              <a:gdLst/>
              <a:ahLst/>
              <a:cxnLst/>
              <a:rect l="0" t="0" r="0" b="0"/>
              <a:pathLst>
                <a:path w="56987" h="259220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44615" y="49542"/>
                  </a:lnTo>
                  <a:lnTo>
                    <a:pt x="52949" y="96256"/>
                  </a:lnTo>
                  <a:lnTo>
                    <a:pt x="55905" y="133648"/>
                  </a:lnTo>
                  <a:lnTo>
                    <a:pt x="56986" y="179930"/>
                  </a:lnTo>
                  <a:lnTo>
                    <a:pt x="53747" y="227296"/>
                  </a:lnTo>
                  <a:lnTo>
                    <a:pt x="48346" y="245894"/>
                  </a:lnTo>
                  <a:lnTo>
                    <a:pt x="44931" y="252830"/>
                  </a:lnTo>
                  <a:lnTo>
                    <a:pt x="41243" y="256748"/>
                  </a:lnTo>
                  <a:lnTo>
                    <a:pt x="37373" y="258654"/>
                  </a:lnTo>
                  <a:lnTo>
                    <a:pt x="33382" y="259219"/>
                  </a:lnTo>
                  <a:lnTo>
                    <a:pt x="30016" y="255363"/>
                  </a:lnTo>
                  <a:lnTo>
                    <a:pt x="15781" y="218756"/>
                  </a:lnTo>
                  <a:lnTo>
                    <a:pt x="7014" y="19388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89"/>
            <p:cNvSpPr/>
            <p:nvPr>
              <p:custDataLst>
                <p:tags r:id="rId160"/>
              </p:custDataLst>
            </p:nvPr>
          </p:nvSpPr>
          <p:spPr>
            <a:xfrm>
              <a:off x="1920966" y="2212267"/>
              <a:ext cx="79285" cy="95342"/>
            </a:xfrm>
            <a:custGeom>
              <a:avLst/>
              <a:gdLst/>
              <a:ahLst/>
              <a:cxnLst/>
              <a:rect l="0" t="0" r="0" b="0"/>
              <a:pathLst>
                <a:path w="79285" h="95342">
                  <a:moveTo>
                    <a:pt x="3084" y="48333"/>
                  </a:moveTo>
                  <a:lnTo>
                    <a:pt x="3084" y="48333"/>
                  </a:lnTo>
                  <a:lnTo>
                    <a:pt x="3084" y="42866"/>
                  </a:lnTo>
                  <a:lnTo>
                    <a:pt x="3790" y="42571"/>
                  </a:lnTo>
                  <a:lnTo>
                    <a:pt x="18279" y="41329"/>
                  </a:lnTo>
                  <a:lnTo>
                    <a:pt x="23478" y="38635"/>
                  </a:lnTo>
                  <a:lnTo>
                    <a:pt x="33743" y="29780"/>
                  </a:lnTo>
                  <a:lnTo>
                    <a:pt x="37877" y="22213"/>
                  </a:lnTo>
                  <a:lnTo>
                    <a:pt x="38979" y="18220"/>
                  </a:lnTo>
                  <a:lnTo>
                    <a:pt x="38323" y="10020"/>
                  </a:lnTo>
                  <a:lnTo>
                    <a:pt x="35679" y="3083"/>
                  </a:lnTo>
                  <a:lnTo>
                    <a:pt x="33986" y="1233"/>
                  </a:lnTo>
                  <a:lnTo>
                    <a:pt x="32152" y="0"/>
                  </a:lnTo>
                  <a:lnTo>
                    <a:pt x="29518" y="589"/>
                  </a:lnTo>
                  <a:lnTo>
                    <a:pt x="22829" y="5006"/>
                  </a:lnTo>
                  <a:lnTo>
                    <a:pt x="7758" y="25539"/>
                  </a:lnTo>
                  <a:lnTo>
                    <a:pt x="0" y="47224"/>
                  </a:lnTo>
                  <a:lnTo>
                    <a:pt x="1073" y="67054"/>
                  </a:lnTo>
                  <a:lnTo>
                    <a:pt x="7834" y="79937"/>
                  </a:lnTo>
                  <a:lnTo>
                    <a:pt x="12601" y="86336"/>
                  </a:lnTo>
                  <a:lnTo>
                    <a:pt x="23541" y="93445"/>
                  </a:lnTo>
                  <a:lnTo>
                    <a:pt x="29423" y="95341"/>
                  </a:lnTo>
                  <a:lnTo>
                    <a:pt x="54554" y="94639"/>
                  </a:lnTo>
                  <a:lnTo>
                    <a:pt x="79284" y="8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690"/>
            <p:cNvSpPr/>
            <p:nvPr>
              <p:custDataLst>
                <p:tags r:id="rId161"/>
              </p:custDataLst>
            </p:nvPr>
          </p:nvSpPr>
          <p:spPr>
            <a:xfrm>
              <a:off x="1771663" y="2070426"/>
              <a:ext cx="114288" cy="290518"/>
            </a:xfrm>
            <a:custGeom>
              <a:avLst/>
              <a:gdLst/>
              <a:ahLst/>
              <a:cxnLst/>
              <a:rect l="0" t="0" r="0" b="0"/>
              <a:pathLst>
                <a:path w="114288" h="290518">
                  <a:moveTo>
                    <a:pt x="38087" y="101274"/>
                  </a:moveTo>
                  <a:lnTo>
                    <a:pt x="38087" y="101274"/>
                  </a:lnTo>
                  <a:lnTo>
                    <a:pt x="38087" y="97903"/>
                  </a:lnTo>
                  <a:lnTo>
                    <a:pt x="32443" y="94366"/>
                  </a:lnTo>
                  <a:lnTo>
                    <a:pt x="24995" y="91854"/>
                  </a:lnTo>
                  <a:lnTo>
                    <a:pt x="23009" y="92172"/>
                  </a:lnTo>
                  <a:lnTo>
                    <a:pt x="21685" y="93089"/>
                  </a:lnTo>
                  <a:lnTo>
                    <a:pt x="16451" y="101122"/>
                  </a:lnTo>
                  <a:lnTo>
                    <a:pt x="13802" y="125923"/>
                  </a:lnTo>
                  <a:lnTo>
                    <a:pt x="16566" y="167866"/>
                  </a:lnTo>
                  <a:lnTo>
                    <a:pt x="13662" y="210540"/>
                  </a:lnTo>
                  <a:lnTo>
                    <a:pt x="12815" y="256095"/>
                  </a:lnTo>
                  <a:lnTo>
                    <a:pt x="10831" y="285771"/>
                  </a:lnTo>
                  <a:lnTo>
                    <a:pt x="9333" y="289889"/>
                  </a:lnTo>
                  <a:lnTo>
                    <a:pt x="7629" y="290517"/>
                  </a:lnTo>
                  <a:lnTo>
                    <a:pt x="5787" y="288819"/>
                  </a:lnTo>
                  <a:lnTo>
                    <a:pt x="3854" y="285571"/>
                  </a:lnTo>
                  <a:lnTo>
                    <a:pt x="751" y="248529"/>
                  </a:lnTo>
                  <a:lnTo>
                    <a:pt x="213" y="206445"/>
                  </a:lnTo>
                  <a:lnTo>
                    <a:pt x="54" y="167871"/>
                  </a:lnTo>
                  <a:lnTo>
                    <a:pt x="17" y="135106"/>
                  </a:lnTo>
                  <a:lnTo>
                    <a:pt x="0" y="101258"/>
                  </a:lnTo>
                  <a:lnTo>
                    <a:pt x="1872" y="59877"/>
                  </a:lnTo>
                  <a:lnTo>
                    <a:pt x="8826" y="23560"/>
                  </a:lnTo>
                  <a:lnTo>
                    <a:pt x="16615" y="10055"/>
                  </a:lnTo>
                  <a:lnTo>
                    <a:pt x="21656" y="4478"/>
                  </a:lnTo>
                  <a:lnTo>
                    <a:pt x="26427" y="1465"/>
                  </a:lnTo>
                  <a:lnTo>
                    <a:pt x="31019" y="163"/>
                  </a:lnTo>
                  <a:lnTo>
                    <a:pt x="35492" y="0"/>
                  </a:lnTo>
                  <a:lnTo>
                    <a:pt x="46106" y="5463"/>
                  </a:lnTo>
                  <a:lnTo>
                    <a:pt x="57173" y="15652"/>
                  </a:lnTo>
                  <a:lnTo>
                    <a:pt x="66796" y="29588"/>
                  </a:lnTo>
                  <a:lnTo>
                    <a:pt x="78696" y="68848"/>
                  </a:lnTo>
                  <a:lnTo>
                    <a:pt x="82031" y="104695"/>
                  </a:lnTo>
                  <a:lnTo>
                    <a:pt x="75645" y="132548"/>
                  </a:lnTo>
                  <a:lnTo>
                    <a:pt x="66774" y="147159"/>
                  </a:lnTo>
                  <a:lnTo>
                    <a:pt x="61445" y="153031"/>
                  </a:lnTo>
                  <a:lnTo>
                    <a:pt x="55775" y="156239"/>
                  </a:lnTo>
                  <a:lnTo>
                    <a:pt x="43832" y="157923"/>
                  </a:lnTo>
                  <a:lnTo>
                    <a:pt x="31468" y="154438"/>
                  </a:lnTo>
                  <a:lnTo>
                    <a:pt x="13786" y="146234"/>
                  </a:lnTo>
                  <a:lnTo>
                    <a:pt x="23126" y="149246"/>
                  </a:lnTo>
                  <a:lnTo>
                    <a:pt x="31673" y="156462"/>
                  </a:lnTo>
                  <a:lnTo>
                    <a:pt x="67183" y="197466"/>
                  </a:lnTo>
                  <a:lnTo>
                    <a:pt x="114287" y="24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91"/>
            <p:cNvSpPr/>
            <p:nvPr>
              <p:custDataLst>
                <p:tags r:id="rId162"/>
              </p:custDataLst>
            </p:nvPr>
          </p:nvSpPr>
          <p:spPr>
            <a:xfrm>
              <a:off x="1570816" y="2067618"/>
              <a:ext cx="118285" cy="291078"/>
            </a:xfrm>
            <a:custGeom>
              <a:avLst/>
              <a:gdLst/>
              <a:ahLst/>
              <a:cxnLst/>
              <a:rect l="0" t="0" r="0" b="0"/>
              <a:pathLst>
                <a:path w="118285" h="291078">
                  <a:moveTo>
                    <a:pt x="86534" y="15182"/>
                  </a:moveTo>
                  <a:lnTo>
                    <a:pt x="86534" y="15182"/>
                  </a:lnTo>
                  <a:lnTo>
                    <a:pt x="77696" y="876"/>
                  </a:lnTo>
                  <a:lnTo>
                    <a:pt x="74997" y="0"/>
                  </a:lnTo>
                  <a:lnTo>
                    <a:pt x="68236" y="909"/>
                  </a:lnTo>
                  <a:lnTo>
                    <a:pt x="53126" y="12129"/>
                  </a:lnTo>
                  <a:lnTo>
                    <a:pt x="30468" y="39247"/>
                  </a:lnTo>
                  <a:lnTo>
                    <a:pt x="15853" y="75126"/>
                  </a:lnTo>
                  <a:lnTo>
                    <a:pt x="5619" y="119491"/>
                  </a:lnTo>
                  <a:lnTo>
                    <a:pt x="0" y="158977"/>
                  </a:lnTo>
                  <a:lnTo>
                    <a:pt x="1472" y="204766"/>
                  </a:lnTo>
                  <a:lnTo>
                    <a:pt x="9982" y="240140"/>
                  </a:lnTo>
                  <a:lnTo>
                    <a:pt x="24811" y="266221"/>
                  </a:lnTo>
                  <a:lnTo>
                    <a:pt x="39240" y="283984"/>
                  </a:lnTo>
                  <a:lnTo>
                    <a:pt x="53755" y="289871"/>
                  </a:lnTo>
                  <a:lnTo>
                    <a:pt x="72671" y="291077"/>
                  </a:lnTo>
                  <a:lnTo>
                    <a:pt x="118284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92"/>
            <p:cNvSpPr/>
            <p:nvPr>
              <p:custDataLst>
                <p:tags r:id="rId163"/>
              </p:custDataLst>
            </p:nvPr>
          </p:nvSpPr>
          <p:spPr>
            <a:xfrm>
              <a:off x="1374880" y="2216150"/>
              <a:ext cx="98321" cy="152260"/>
            </a:xfrm>
            <a:custGeom>
              <a:avLst/>
              <a:gdLst/>
              <a:ahLst/>
              <a:cxnLst/>
              <a:rect l="0" t="0" r="0" b="0"/>
              <a:pathLst>
                <a:path w="98321" h="152260">
                  <a:moveTo>
                    <a:pt x="9420" y="38100"/>
                  </a:moveTo>
                  <a:lnTo>
                    <a:pt x="9420" y="38100"/>
                  </a:lnTo>
                  <a:lnTo>
                    <a:pt x="582" y="38100"/>
                  </a:lnTo>
                  <a:lnTo>
                    <a:pt x="0" y="37394"/>
                  </a:lnTo>
                  <a:lnTo>
                    <a:pt x="318" y="36218"/>
                  </a:lnTo>
                  <a:lnTo>
                    <a:pt x="1235" y="34729"/>
                  </a:lnTo>
                  <a:lnTo>
                    <a:pt x="2552" y="33736"/>
                  </a:lnTo>
                  <a:lnTo>
                    <a:pt x="5897" y="32633"/>
                  </a:lnTo>
                  <a:lnTo>
                    <a:pt x="21860" y="35382"/>
                  </a:lnTo>
                  <a:lnTo>
                    <a:pt x="41093" y="47408"/>
                  </a:lnTo>
                  <a:lnTo>
                    <a:pt x="48191" y="54702"/>
                  </a:lnTo>
                  <a:lnTo>
                    <a:pt x="59490" y="75246"/>
                  </a:lnTo>
                  <a:lnTo>
                    <a:pt x="67843" y="105080"/>
                  </a:lnTo>
                  <a:lnTo>
                    <a:pt x="68045" y="130618"/>
                  </a:lnTo>
                  <a:lnTo>
                    <a:pt x="63463" y="142954"/>
                  </a:lnTo>
                  <a:lnTo>
                    <a:pt x="60265" y="148219"/>
                  </a:lnTo>
                  <a:lnTo>
                    <a:pt x="56017" y="151024"/>
                  </a:lnTo>
                  <a:lnTo>
                    <a:pt x="45652" y="152259"/>
                  </a:lnTo>
                  <a:lnTo>
                    <a:pt x="41336" y="150189"/>
                  </a:lnTo>
                  <a:lnTo>
                    <a:pt x="34658" y="142245"/>
                  </a:lnTo>
                  <a:lnTo>
                    <a:pt x="23561" y="115760"/>
                  </a:lnTo>
                  <a:lnTo>
                    <a:pt x="22996" y="94958"/>
                  </a:lnTo>
                  <a:lnTo>
                    <a:pt x="30760" y="62972"/>
                  </a:lnTo>
                  <a:lnTo>
                    <a:pt x="43730" y="40923"/>
                  </a:lnTo>
                  <a:lnTo>
                    <a:pt x="75098" y="14669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693"/>
            <p:cNvSpPr/>
            <p:nvPr>
              <p:custDataLst>
                <p:tags r:id="rId164"/>
              </p:custDataLst>
            </p:nvPr>
          </p:nvSpPr>
          <p:spPr>
            <a:xfrm>
              <a:off x="1245585" y="2026023"/>
              <a:ext cx="90473" cy="378455"/>
            </a:xfrm>
            <a:custGeom>
              <a:avLst/>
              <a:gdLst/>
              <a:ahLst/>
              <a:cxnLst/>
              <a:rect l="0" t="0" r="0" b="0"/>
              <a:pathLst>
                <a:path w="90473" h="378455">
                  <a:moveTo>
                    <a:pt x="11715" y="126627"/>
                  </a:moveTo>
                  <a:lnTo>
                    <a:pt x="11715" y="126627"/>
                  </a:lnTo>
                  <a:lnTo>
                    <a:pt x="11715" y="129998"/>
                  </a:lnTo>
                  <a:lnTo>
                    <a:pt x="16741" y="153926"/>
                  </a:lnTo>
                  <a:lnTo>
                    <a:pt x="21174" y="194735"/>
                  </a:lnTo>
                  <a:lnTo>
                    <a:pt x="23455" y="232963"/>
                  </a:lnTo>
                  <a:lnTo>
                    <a:pt x="23520" y="272672"/>
                  </a:lnTo>
                  <a:lnTo>
                    <a:pt x="20700" y="311167"/>
                  </a:lnTo>
                  <a:lnTo>
                    <a:pt x="23001" y="351031"/>
                  </a:lnTo>
                  <a:lnTo>
                    <a:pt x="23290" y="374680"/>
                  </a:lnTo>
                  <a:lnTo>
                    <a:pt x="22254" y="377368"/>
                  </a:lnTo>
                  <a:lnTo>
                    <a:pt x="20858" y="378454"/>
                  </a:lnTo>
                  <a:lnTo>
                    <a:pt x="16551" y="335133"/>
                  </a:lnTo>
                  <a:lnTo>
                    <a:pt x="13159" y="303963"/>
                  </a:lnTo>
                  <a:lnTo>
                    <a:pt x="9299" y="266591"/>
                  </a:lnTo>
                  <a:lnTo>
                    <a:pt x="6531" y="219368"/>
                  </a:lnTo>
                  <a:lnTo>
                    <a:pt x="4002" y="184308"/>
                  </a:lnTo>
                  <a:lnTo>
                    <a:pt x="1231" y="145913"/>
                  </a:lnTo>
                  <a:lnTo>
                    <a:pt x="0" y="107682"/>
                  </a:lnTo>
                  <a:lnTo>
                    <a:pt x="2678" y="60571"/>
                  </a:lnTo>
                  <a:lnTo>
                    <a:pt x="11919" y="19525"/>
                  </a:lnTo>
                  <a:lnTo>
                    <a:pt x="13967" y="12892"/>
                  </a:lnTo>
                  <a:lnTo>
                    <a:pt x="17450" y="7765"/>
                  </a:lnTo>
                  <a:lnTo>
                    <a:pt x="26964" y="186"/>
                  </a:lnTo>
                  <a:lnTo>
                    <a:pt x="32464" y="0"/>
                  </a:lnTo>
                  <a:lnTo>
                    <a:pt x="59368" y="13656"/>
                  </a:lnTo>
                  <a:lnTo>
                    <a:pt x="68407" y="25853"/>
                  </a:lnTo>
                  <a:lnTo>
                    <a:pt x="79548" y="54435"/>
                  </a:lnTo>
                  <a:lnTo>
                    <a:pt x="90472" y="96293"/>
                  </a:lnTo>
                  <a:lnTo>
                    <a:pt x="87575" y="123362"/>
                  </a:lnTo>
                  <a:lnTo>
                    <a:pt x="81649" y="140933"/>
                  </a:lnTo>
                  <a:lnTo>
                    <a:pt x="63637" y="163321"/>
                  </a:lnTo>
                  <a:lnTo>
                    <a:pt x="47168" y="176619"/>
                  </a:lnTo>
                  <a:lnTo>
                    <a:pt x="42406" y="177594"/>
                  </a:lnTo>
                  <a:lnTo>
                    <a:pt x="24415" y="17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83"/>
          <p:cNvGrpSpPr/>
          <p:nvPr/>
        </p:nvGrpSpPr>
        <p:grpSpPr>
          <a:xfrm>
            <a:off x="2679700" y="1994161"/>
            <a:ext cx="797922" cy="605476"/>
            <a:chOff x="2679700" y="1994161"/>
            <a:chExt cx="797922" cy="605476"/>
          </a:xfrm>
        </p:grpSpPr>
        <p:sp>
          <p:nvSpPr>
            <p:cNvPr id="71" name="SMARTInkShape-2694"/>
            <p:cNvSpPr/>
            <p:nvPr>
              <p:custDataLst>
                <p:tags r:id="rId150"/>
              </p:custDataLst>
            </p:nvPr>
          </p:nvSpPr>
          <p:spPr>
            <a:xfrm>
              <a:off x="3438982" y="2330450"/>
              <a:ext cx="38640" cy="86168"/>
            </a:xfrm>
            <a:custGeom>
              <a:avLst/>
              <a:gdLst/>
              <a:ahLst/>
              <a:cxnLst/>
              <a:rect l="0" t="0" r="0" b="0"/>
              <a:pathLst>
                <a:path w="38640" h="86168">
                  <a:moveTo>
                    <a:pt x="15418" y="31750"/>
                  </a:moveTo>
                  <a:lnTo>
                    <a:pt x="15418" y="31750"/>
                  </a:lnTo>
                  <a:lnTo>
                    <a:pt x="15418" y="17444"/>
                  </a:lnTo>
                  <a:lnTo>
                    <a:pt x="14712" y="15863"/>
                  </a:lnTo>
                  <a:lnTo>
                    <a:pt x="13536" y="14809"/>
                  </a:lnTo>
                  <a:lnTo>
                    <a:pt x="12047" y="14106"/>
                  </a:lnTo>
                  <a:lnTo>
                    <a:pt x="11054" y="14343"/>
                  </a:lnTo>
                  <a:lnTo>
                    <a:pt x="10392" y="15206"/>
                  </a:lnTo>
                  <a:lnTo>
                    <a:pt x="307" y="41969"/>
                  </a:lnTo>
                  <a:lnTo>
                    <a:pt x="0" y="54401"/>
                  </a:lnTo>
                  <a:lnTo>
                    <a:pt x="5552" y="78636"/>
                  </a:lnTo>
                  <a:lnTo>
                    <a:pt x="8135" y="82057"/>
                  </a:lnTo>
                  <a:lnTo>
                    <a:pt x="14768" y="85859"/>
                  </a:lnTo>
                  <a:lnTo>
                    <a:pt x="17807" y="86167"/>
                  </a:lnTo>
                  <a:lnTo>
                    <a:pt x="23065" y="84628"/>
                  </a:lnTo>
                  <a:lnTo>
                    <a:pt x="33363" y="76424"/>
                  </a:lnTo>
                  <a:lnTo>
                    <a:pt x="37505" y="67127"/>
                  </a:lnTo>
                  <a:lnTo>
                    <a:pt x="38639" y="55940"/>
                  </a:lnTo>
                  <a:lnTo>
                    <a:pt x="33516" y="23307"/>
                  </a:lnTo>
                  <a:lnTo>
                    <a:pt x="21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95"/>
            <p:cNvSpPr/>
            <p:nvPr>
              <p:custDataLst>
                <p:tags r:id="rId151"/>
              </p:custDataLst>
            </p:nvPr>
          </p:nvSpPr>
          <p:spPr>
            <a:xfrm>
              <a:off x="3226945" y="2155775"/>
              <a:ext cx="151256" cy="225476"/>
            </a:xfrm>
            <a:custGeom>
              <a:avLst/>
              <a:gdLst/>
              <a:ahLst/>
              <a:cxnLst/>
              <a:rect l="0" t="0" r="0" b="0"/>
              <a:pathLst>
                <a:path w="151256" h="225476">
                  <a:moveTo>
                    <a:pt x="11555" y="206425"/>
                  </a:moveTo>
                  <a:lnTo>
                    <a:pt x="11555" y="206425"/>
                  </a:lnTo>
                  <a:lnTo>
                    <a:pt x="0" y="170483"/>
                  </a:lnTo>
                  <a:lnTo>
                    <a:pt x="323" y="167647"/>
                  </a:lnTo>
                  <a:lnTo>
                    <a:pt x="1245" y="165756"/>
                  </a:lnTo>
                  <a:lnTo>
                    <a:pt x="7794" y="159351"/>
                  </a:lnTo>
                  <a:lnTo>
                    <a:pt x="52556" y="139237"/>
                  </a:lnTo>
                  <a:lnTo>
                    <a:pt x="82605" y="113034"/>
                  </a:lnTo>
                  <a:lnTo>
                    <a:pt x="101516" y="88207"/>
                  </a:lnTo>
                  <a:lnTo>
                    <a:pt x="120350" y="41253"/>
                  </a:lnTo>
                  <a:lnTo>
                    <a:pt x="131107" y="0"/>
                  </a:lnTo>
                  <a:lnTo>
                    <a:pt x="131473" y="1075"/>
                  </a:lnTo>
                  <a:lnTo>
                    <a:pt x="136504" y="37443"/>
                  </a:lnTo>
                  <a:lnTo>
                    <a:pt x="138653" y="77648"/>
                  </a:lnTo>
                  <a:lnTo>
                    <a:pt x="142739" y="116998"/>
                  </a:lnTo>
                  <a:lnTo>
                    <a:pt x="144477" y="160695"/>
                  </a:lnTo>
                  <a:lnTo>
                    <a:pt x="149213" y="205237"/>
                  </a:lnTo>
                  <a:lnTo>
                    <a:pt x="151255" y="225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96"/>
            <p:cNvSpPr/>
            <p:nvPr>
              <p:custDataLst>
                <p:tags r:id="rId152"/>
              </p:custDataLst>
            </p:nvPr>
          </p:nvSpPr>
          <p:spPr>
            <a:xfrm>
              <a:off x="3238500" y="216535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0" y="0"/>
                  </a:moveTo>
                  <a:lnTo>
                    <a:pt x="0" y="0"/>
                  </a:lnTo>
                  <a:lnTo>
                    <a:pt x="0" y="37249"/>
                  </a:lnTo>
                  <a:lnTo>
                    <a:pt x="0" y="81520"/>
                  </a:lnTo>
                  <a:lnTo>
                    <a:pt x="1881" y="118487"/>
                  </a:lnTo>
                  <a:lnTo>
                    <a:pt x="5467" y="165927"/>
                  </a:lnTo>
                  <a:lnTo>
                    <a:pt x="190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97"/>
            <p:cNvSpPr/>
            <p:nvPr>
              <p:custDataLst>
                <p:tags r:id="rId153"/>
              </p:custDataLst>
            </p:nvPr>
          </p:nvSpPr>
          <p:spPr>
            <a:xfrm>
              <a:off x="3017133" y="1994161"/>
              <a:ext cx="24518" cy="605476"/>
            </a:xfrm>
            <a:custGeom>
              <a:avLst/>
              <a:gdLst/>
              <a:ahLst/>
              <a:cxnLst/>
              <a:rect l="0" t="0" r="0" b="0"/>
              <a:pathLst>
                <a:path w="24518" h="605476">
                  <a:moveTo>
                    <a:pt x="5467" y="6089"/>
                  </a:moveTo>
                  <a:lnTo>
                    <a:pt x="5467" y="6089"/>
                  </a:lnTo>
                  <a:lnTo>
                    <a:pt x="5467" y="2718"/>
                  </a:lnTo>
                  <a:lnTo>
                    <a:pt x="4761" y="1725"/>
                  </a:lnTo>
                  <a:lnTo>
                    <a:pt x="3586" y="1063"/>
                  </a:lnTo>
                  <a:lnTo>
                    <a:pt x="0" y="0"/>
                  </a:lnTo>
                  <a:lnTo>
                    <a:pt x="4930" y="45340"/>
                  </a:lnTo>
                  <a:lnTo>
                    <a:pt x="5361" y="86201"/>
                  </a:lnTo>
                  <a:lnTo>
                    <a:pt x="6125" y="119305"/>
                  </a:lnTo>
                  <a:lnTo>
                    <a:pt x="8817" y="157537"/>
                  </a:lnTo>
                  <a:lnTo>
                    <a:pt x="10483" y="190521"/>
                  </a:lnTo>
                  <a:lnTo>
                    <a:pt x="11422" y="232891"/>
                  </a:lnTo>
                  <a:lnTo>
                    <a:pt x="11700" y="272256"/>
                  </a:lnTo>
                  <a:lnTo>
                    <a:pt x="11782" y="310731"/>
                  </a:lnTo>
                  <a:lnTo>
                    <a:pt x="11807" y="348942"/>
                  </a:lnTo>
                  <a:lnTo>
                    <a:pt x="11814" y="387075"/>
                  </a:lnTo>
                  <a:lnTo>
                    <a:pt x="11816" y="425185"/>
                  </a:lnTo>
                  <a:lnTo>
                    <a:pt x="11817" y="469246"/>
                  </a:lnTo>
                  <a:lnTo>
                    <a:pt x="8446" y="509896"/>
                  </a:lnTo>
                  <a:lnTo>
                    <a:pt x="6350" y="550947"/>
                  </a:lnTo>
                  <a:lnTo>
                    <a:pt x="5544" y="596297"/>
                  </a:lnTo>
                  <a:lnTo>
                    <a:pt x="6224" y="600645"/>
                  </a:lnTo>
                  <a:lnTo>
                    <a:pt x="7383" y="603543"/>
                  </a:lnTo>
                  <a:lnTo>
                    <a:pt x="8861" y="605475"/>
                  </a:lnTo>
                  <a:lnTo>
                    <a:pt x="10552" y="605352"/>
                  </a:lnTo>
                  <a:lnTo>
                    <a:pt x="14312" y="601452"/>
                  </a:lnTo>
                  <a:lnTo>
                    <a:pt x="24517" y="583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98"/>
            <p:cNvSpPr/>
            <p:nvPr>
              <p:custDataLst>
                <p:tags r:id="rId154"/>
              </p:custDataLst>
            </p:nvPr>
          </p:nvSpPr>
          <p:spPr>
            <a:xfrm>
              <a:off x="2846335" y="2305050"/>
              <a:ext cx="38926" cy="85702"/>
            </a:xfrm>
            <a:custGeom>
              <a:avLst/>
              <a:gdLst/>
              <a:ahLst/>
              <a:cxnLst/>
              <a:rect l="0" t="0" r="0" b="0"/>
              <a:pathLst>
                <a:path w="38926" h="85702">
                  <a:moveTo>
                    <a:pt x="17515" y="19050"/>
                  </a:moveTo>
                  <a:lnTo>
                    <a:pt x="17515" y="19050"/>
                  </a:lnTo>
                  <a:lnTo>
                    <a:pt x="22982" y="13583"/>
                  </a:lnTo>
                  <a:lnTo>
                    <a:pt x="23603" y="9590"/>
                  </a:lnTo>
                  <a:lnTo>
                    <a:pt x="22985" y="8510"/>
                  </a:lnTo>
                  <a:lnTo>
                    <a:pt x="21867" y="7790"/>
                  </a:lnTo>
                  <a:lnTo>
                    <a:pt x="20416" y="7310"/>
                  </a:lnTo>
                  <a:lnTo>
                    <a:pt x="18744" y="7695"/>
                  </a:lnTo>
                  <a:lnTo>
                    <a:pt x="15004" y="10005"/>
                  </a:lnTo>
                  <a:lnTo>
                    <a:pt x="6854" y="27376"/>
                  </a:lnTo>
                  <a:lnTo>
                    <a:pt x="331" y="51190"/>
                  </a:lnTo>
                  <a:lnTo>
                    <a:pt x="0" y="63673"/>
                  </a:lnTo>
                  <a:lnTo>
                    <a:pt x="3780" y="80485"/>
                  </a:lnTo>
                  <a:lnTo>
                    <a:pt x="5536" y="83290"/>
                  </a:lnTo>
                  <a:lnTo>
                    <a:pt x="7413" y="85160"/>
                  </a:lnTo>
                  <a:lnTo>
                    <a:pt x="10780" y="85701"/>
                  </a:lnTo>
                  <a:lnTo>
                    <a:pt x="20166" y="84421"/>
                  </a:lnTo>
                  <a:lnTo>
                    <a:pt x="27630" y="79618"/>
                  </a:lnTo>
                  <a:lnTo>
                    <a:pt x="33299" y="72075"/>
                  </a:lnTo>
                  <a:lnTo>
                    <a:pt x="38171" y="61667"/>
                  </a:lnTo>
                  <a:lnTo>
                    <a:pt x="38925" y="49985"/>
                  </a:lnTo>
                  <a:lnTo>
                    <a:pt x="36203" y="38443"/>
                  </a:lnTo>
                  <a:lnTo>
                    <a:pt x="17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99"/>
            <p:cNvSpPr/>
            <p:nvPr>
              <p:custDataLst>
                <p:tags r:id="rId155"/>
              </p:custDataLst>
            </p:nvPr>
          </p:nvSpPr>
          <p:spPr>
            <a:xfrm>
              <a:off x="2679700" y="2165350"/>
              <a:ext cx="133351" cy="205257"/>
            </a:xfrm>
            <a:custGeom>
              <a:avLst/>
              <a:gdLst/>
              <a:ahLst/>
              <a:cxnLst/>
              <a:rect l="0" t="0" r="0" b="0"/>
              <a:pathLst>
                <a:path w="133351" h="205257">
                  <a:moveTo>
                    <a:pt x="0" y="0"/>
                  </a:moveTo>
                  <a:lnTo>
                    <a:pt x="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2111" y="10844"/>
                  </a:lnTo>
                  <a:lnTo>
                    <a:pt x="12622" y="48805"/>
                  </a:lnTo>
                  <a:lnTo>
                    <a:pt x="12677" y="83840"/>
                  </a:lnTo>
                  <a:lnTo>
                    <a:pt x="16064" y="124403"/>
                  </a:lnTo>
                  <a:lnTo>
                    <a:pt x="18166" y="167702"/>
                  </a:lnTo>
                  <a:lnTo>
                    <a:pt x="18972" y="205225"/>
                  </a:lnTo>
                  <a:lnTo>
                    <a:pt x="18998" y="205256"/>
                  </a:lnTo>
                  <a:lnTo>
                    <a:pt x="18343" y="159574"/>
                  </a:lnTo>
                  <a:lnTo>
                    <a:pt x="12874" y="125090"/>
                  </a:lnTo>
                  <a:lnTo>
                    <a:pt x="12816" y="125021"/>
                  </a:lnTo>
                  <a:lnTo>
                    <a:pt x="12778" y="125681"/>
                  </a:lnTo>
                  <a:lnTo>
                    <a:pt x="16094" y="129980"/>
                  </a:lnTo>
                  <a:lnTo>
                    <a:pt x="24916" y="135722"/>
                  </a:lnTo>
                  <a:lnTo>
                    <a:pt x="36467" y="138521"/>
                  </a:lnTo>
                  <a:lnTo>
                    <a:pt x="44665" y="135413"/>
                  </a:lnTo>
                  <a:lnTo>
                    <a:pt x="64797" y="118549"/>
                  </a:lnTo>
                  <a:lnTo>
                    <a:pt x="73013" y="101372"/>
                  </a:lnTo>
                  <a:lnTo>
                    <a:pt x="84037" y="62592"/>
                  </a:lnTo>
                  <a:lnTo>
                    <a:pt x="93285" y="21091"/>
                  </a:lnTo>
                  <a:lnTo>
                    <a:pt x="94862" y="4166"/>
                  </a:lnTo>
                  <a:lnTo>
                    <a:pt x="95697" y="3483"/>
                  </a:lnTo>
                  <a:lnTo>
                    <a:pt x="96959" y="3733"/>
                  </a:lnTo>
                  <a:lnTo>
                    <a:pt x="98506" y="4605"/>
                  </a:lnTo>
                  <a:lnTo>
                    <a:pt x="100225" y="11219"/>
                  </a:lnTo>
                  <a:lnTo>
                    <a:pt x="107194" y="54655"/>
                  </a:lnTo>
                  <a:lnTo>
                    <a:pt x="116036" y="93492"/>
                  </a:lnTo>
                  <a:lnTo>
                    <a:pt x="121620" y="138935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84"/>
          <p:cNvGrpSpPr/>
          <p:nvPr/>
        </p:nvGrpSpPr>
        <p:grpSpPr>
          <a:xfrm>
            <a:off x="3842895" y="2039233"/>
            <a:ext cx="650963" cy="392818"/>
            <a:chOff x="3842895" y="2039233"/>
            <a:chExt cx="650963" cy="392818"/>
          </a:xfrm>
        </p:grpSpPr>
        <p:sp>
          <p:nvSpPr>
            <p:cNvPr id="78" name="SMARTInkShape-2700"/>
            <p:cNvSpPr/>
            <p:nvPr>
              <p:custDataLst>
                <p:tags r:id="rId145"/>
              </p:custDataLst>
            </p:nvPr>
          </p:nvSpPr>
          <p:spPr>
            <a:xfrm>
              <a:off x="4413250" y="2039233"/>
              <a:ext cx="80608" cy="392818"/>
            </a:xfrm>
            <a:custGeom>
              <a:avLst/>
              <a:gdLst/>
              <a:ahLst/>
              <a:cxnLst/>
              <a:rect l="0" t="0" r="0" b="0"/>
              <a:pathLst>
                <a:path w="80608" h="39281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2961" y="6120"/>
                  </a:lnTo>
                  <a:lnTo>
                    <a:pt x="18461" y="14930"/>
                  </a:lnTo>
                  <a:lnTo>
                    <a:pt x="29694" y="31789"/>
                  </a:lnTo>
                  <a:lnTo>
                    <a:pt x="52202" y="78653"/>
                  </a:lnTo>
                  <a:lnTo>
                    <a:pt x="68854" y="117149"/>
                  </a:lnTo>
                  <a:lnTo>
                    <a:pt x="78178" y="150898"/>
                  </a:lnTo>
                  <a:lnTo>
                    <a:pt x="80607" y="182286"/>
                  </a:lnTo>
                  <a:lnTo>
                    <a:pt x="79805" y="215522"/>
                  </a:lnTo>
                  <a:lnTo>
                    <a:pt x="75386" y="258441"/>
                  </a:lnTo>
                  <a:lnTo>
                    <a:pt x="64202" y="304969"/>
                  </a:lnTo>
                  <a:lnTo>
                    <a:pt x="46145" y="346833"/>
                  </a:lnTo>
                  <a:lnTo>
                    <a:pt x="43464" y="353694"/>
                  </a:lnTo>
                  <a:lnTo>
                    <a:pt x="26205" y="373464"/>
                  </a:lnTo>
                  <a:lnTo>
                    <a:pt x="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01"/>
            <p:cNvSpPr/>
            <p:nvPr>
              <p:custDataLst>
                <p:tags r:id="rId146"/>
              </p:custDataLst>
            </p:nvPr>
          </p:nvSpPr>
          <p:spPr>
            <a:xfrm>
              <a:off x="4095752" y="2209800"/>
              <a:ext cx="298449" cy="127330"/>
            </a:xfrm>
            <a:custGeom>
              <a:avLst/>
              <a:gdLst/>
              <a:ahLst/>
              <a:cxnLst/>
              <a:rect l="0" t="0" r="0" b="0"/>
              <a:pathLst>
                <a:path w="298449" h="127330">
                  <a:moveTo>
                    <a:pt x="6348" y="0"/>
                  </a:moveTo>
                  <a:lnTo>
                    <a:pt x="6348" y="0"/>
                  </a:lnTo>
                  <a:lnTo>
                    <a:pt x="2977" y="0"/>
                  </a:lnTo>
                  <a:lnTo>
                    <a:pt x="1984" y="1411"/>
                  </a:lnTo>
                  <a:lnTo>
                    <a:pt x="586" y="10845"/>
                  </a:lnTo>
                  <a:lnTo>
                    <a:pt x="49" y="50620"/>
                  </a:lnTo>
                  <a:lnTo>
                    <a:pt x="5" y="93275"/>
                  </a:lnTo>
                  <a:lnTo>
                    <a:pt x="0" y="113715"/>
                  </a:lnTo>
                  <a:lnTo>
                    <a:pt x="1410" y="118849"/>
                  </a:lnTo>
                  <a:lnTo>
                    <a:pt x="6741" y="126435"/>
                  </a:lnTo>
                  <a:lnTo>
                    <a:pt x="10137" y="127329"/>
                  </a:lnTo>
                  <a:lnTo>
                    <a:pt x="13813" y="126513"/>
                  </a:lnTo>
                  <a:lnTo>
                    <a:pt x="17675" y="124559"/>
                  </a:lnTo>
                  <a:lnTo>
                    <a:pt x="47864" y="89011"/>
                  </a:lnTo>
                  <a:lnTo>
                    <a:pt x="78753" y="41867"/>
                  </a:lnTo>
                  <a:lnTo>
                    <a:pt x="80018" y="38495"/>
                  </a:lnTo>
                  <a:lnTo>
                    <a:pt x="80156" y="36952"/>
                  </a:lnTo>
                  <a:lnTo>
                    <a:pt x="79542" y="36629"/>
                  </a:lnTo>
                  <a:lnTo>
                    <a:pt x="78427" y="37119"/>
                  </a:lnTo>
                  <a:lnTo>
                    <a:pt x="77189" y="41427"/>
                  </a:lnTo>
                  <a:lnTo>
                    <a:pt x="77034" y="65480"/>
                  </a:lnTo>
                  <a:lnTo>
                    <a:pt x="85053" y="97514"/>
                  </a:lnTo>
                  <a:lnTo>
                    <a:pt x="94500" y="111600"/>
                  </a:lnTo>
                  <a:lnTo>
                    <a:pt x="109608" y="121339"/>
                  </a:lnTo>
                  <a:lnTo>
                    <a:pt x="115405" y="121815"/>
                  </a:lnTo>
                  <a:lnTo>
                    <a:pt x="127490" y="118581"/>
                  </a:lnTo>
                  <a:lnTo>
                    <a:pt x="170609" y="82693"/>
                  </a:lnTo>
                  <a:lnTo>
                    <a:pt x="195169" y="49930"/>
                  </a:lnTo>
                  <a:lnTo>
                    <a:pt x="207167" y="17672"/>
                  </a:lnTo>
                  <a:lnTo>
                    <a:pt x="207961" y="13898"/>
                  </a:lnTo>
                  <a:lnTo>
                    <a:pt x="207078" y="11382"/>
                  </a:lnTo>
                  <a:lnTo>
                    <a:pt x="205080" y="9705"/>
                  </a:lnTo>
                  <a:lnTo>
                    <a:pt x="202336" y="8586"/>
                  </a:lnTo>
                  <a:lnTo>
                    <a:pt x="199095" y="9252"/>
                  </a:lnTo>
                  <a:lnTo>
                    <a:pt x="191732" y="13755"/>
                  </a:lnTo>
                  <a:lnTo>
                    <a:pt x="185637" y="26104"/>
                  </a:lnTo>
                  <a:lnTo>
                    <a:pt x="180121" y="52890"/>
                  </a:lnTo>
                  <a:lnTo>
                    <a:pt x="178257" y="83433"/>
                  </a:lnTo>
                  <a:lnTo>
                    <a:pt x="181765" y="93761"/>
                  </a:lnTo>
                  <a:lnTo>
                    <a:pt x="184675" y="98491"/>
                  </a:lnTo>
                  <a:lnTo>
                    <a:pt x="197317" y="105627"/>
                  </a:lnTo>
                  <a:lnTo>
                    <a:pt x="224268" y="111730"/>
                  </a:lnTo>
                  <a:lnTo>
                    <a:pt x="244313" y="111747"/>
                  </a:lnTo>
                  <a:lnTo>
                    <a:pt x="29844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02"/>
            <p:cNvSpPr/>
            <p:nvPr>
              <p:custDataLst>
                <p:tags r:id="rId147"/>
              </p:custDataLst>
            </p:nvPr>
          </p:nvSpPr>
          <p:spPr>
            <a:xfrm>
              <a:off x="3981450" y="2228850"/>
              <a:ext cx="63501" cy="117608"/>
            </a:xfrm>
            <a:custGeom>
              <a:avLst/>
              <a:gdLst/>
              <a:ahLst/>
              <a:cxnLst/>
              <a:rect l="0" t="0" r="0" b="0"/>
              <a:pathLst>
                <a:path w="63501" h="117608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8231"/>
                  </a:lnTo>
                  <a:lnTo>
                    <a:pt x="14927" y="15188"/>
                  </a:lnTo>
                  <a:lnTo>
                    <a:pt x="36364" y="59531"/>
                  </a:lnTo>
                  <a:lnTo>
                    <a:pt x="43385" y="102898"/>
                  </a:lnTo>
                  <a:lnTo>
                    <a:pt x="43271" y="112760"/>
                  </a:lnTo>
                  <a:lnTo>
                    <a:pt x="42253" y="115390"/>
                  </a:lnTo>
                  <a:lnTo>
                    <a:pt x="40868" y="117143"/>
                  </a:lnTo>
                  <a:lnTo>
                    <a:pt x="39240" y="117607"/>
                  </a:lnTo>
                  <a:lnTo>
                    <a:pt x="37449" y="117210"/>
                  </a:lnTo>
                  <a:lnTo>
                    <a:pt x="35549" y="116240"/>
                  </a:lnTo>
                  <a:lnTo>
                    <a:pt x="33439" y="107636"/>
                  </a:lnTo>
                  <a:lnTo>
                    <a:pt x="32083" y="82488"/>
                  </a:lnTo>
                  <a:lnTo>
                    <a:pt x="41954" y="4334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03"/>
            <p:cNvSpPr/>
            <p:nvPr>
              <p:custDataLst>
                <p:tags r:id="rId148"/>
              </p:custDataLst>
            </p:nvPr>
          </p:nvSpPr>
          <p:spPr>
            <a:xfrm>
              <a:off x="3842895" y="2241550"/>
              <a:ext cx="106806" cy="44451"/>
            </a:xfrm>
            <a:custGeom>
              <a:avLst/>
              <a:gdLst/>
              <a:ahLst/>
              <a:cxnLst/>
              <a:rect l="0" t="0" r="0" b="0"/>
              <a:pathLst>
                <a:path w="106806" h="44451">
                  <a:moveTo>
                    <a:pt x="11555" y="44450"/>
                  </a:moveTo>
                  <a:lnTo>
                    <a:pt x="11555" y="44450"/>
                  </a:lnTo>
                  <a:lnTo>
                    <a:pt x="0" y="44450"/>
                  </a:lnTo>
                  <a:lnTo>
                    <a:pt x="324" y="43744"/>
                  </a:lnTo>
                  <a:lnTo>
                    <a:pt x="2565" y="41079"/>
                  </a:lnTo>
                  <a:lnTo>
                    <a:pt x="49165" y="22781"/>
                  </a:lnTo>
                  <a:lnTo>
                    <a:pt x="106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04"/>
            <p:cNvSpPr/>
            <p:nvPr>
              <p:custDataLst>
                <p:tags r:id="rId149"/>
              </p:custDataLst>
            </p:nvPr>
          </p:nvSpPr>
          <p:spPr>
            <a:xfrm>
              <a:off x="3877260" y="2089150"/>
              <a:ext cx="40691" cy="305522"/>
            </a:xfrm>
            <a:custGeom>
              <a:avLst/>
              <a:gdLst/>
              <a:ahLst/>
              <a:cxnLst/>
              <a:rect l="0" t="0" r="0" b="0"/>
              <a:pathLst>
                <a:path w="40691" h="305522">
                  <a:moveTo>
                    <a:pt x="40690" y="0"/>
                  </a:moveTo>
                  <a:lnTo>
                    <a:pt x="40690" y="0"/>
                  </a:lnTo>
                  <a:lnTo>
                    <a:pt x="38808" y="26956"/>
                  </a:lnTo>
                  <a:lnTo>
                    <a:pt x="30564" y="70447"/>
                  </a:lnTo>
                  <a:lnTo>
                    <a:pt x="26617" y="107990"/>
                  </a:lnTo>
                  <a:lnTo>
                    <a:pt x="21233" y="146062"/>
                  </a:lnTo>
                  <a:lnTo>
                    <a:pt x="13092" y="190110"/>
                  </a:lnTo>
                  <a:lnTo>
                    <a:pt x="4690" y="235422"/>
                  </a:lnTo>
                  <a:lnTo>
                    <a:pt x="0" y="277194"/>
                  </a:lnTo>
                  <a:lnTo>
                    <a:pt x="2850" y="293236"/>
                  </a:lnTo>
                  <a:lnTo>
                    <a:pt x="8820" y="302718"/>
                  </a:lnTo>
                  <a:lnTo>
                    <a:pt x="11682" y="304823"/>
                  </a:lnTo>
                  <a:lnTo>
                    <a:pt x="14296" y="305521"/>
                  </a:lnTo>
                  <a:lnTo>
                    <a:pt x="16744" y="305281"/>
                  </a:lnTo>
                  <a:lnTo>
                    <a:pt x="23227" y="299369"/>
                  </a:lnTo>
                  <a:lnTo>
                    <a:pt x="30107" y="288980"/>
                  </a:lnTo>
                  <a:lnTo>
                    <a:pt x="4069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85"/>
          <p:cNvGrpSpPr/>
          <p:nvPr/>
        </p:nvGrpSpPr>
        <p:grpSpPr>
          <a:xfrm>
            <a:off x="712965" y="3175000"/>
            <a:ext cx="245886" cy="141668"/>
            <a:chOff x="712965" y="3175000"/>
            <a:chExt cx="245886" cy="141668"/>
          </a:xfrm>
        </p:grpSpPr>
        <p:sp>
          <p:nvSpPr>
            <p:cNvPr id="84" name="SMARTInkShape-2705"/>
            <p:cNvSpPr/>
            <p:nvPr>
              <p:custDataLst>
                <p:tags r:id="rId143"/>
              </p:custDataLst>
            </p:nvPr>
          </p:nvSpPr>
          <p:spPr>
            <a:xfrm>
              <a:off x="744715" y="3289300"/>
              <a:ext cx="214136" cy="27368"/>
            </a:xfrm>
            <a:custGeom>
              <a:avLst/>
              <a:gdLst/>
              <a:ahLst/>
              <a:cxnLst/>
              <a:rect l="0" t="0" r="0" b="0"/>
              <a:pathLst>
                <a:path w="214136" h="27368">
                  <a:moveTo>
                    <a:pt x="10935" y="6350"/>
                  </a:moveTo>
                  <a:lnTo>
                    <a:pt x="10935" y="6350"/>
                  </a:lnTo>
                  <a:lnTo>
                    <a:pt x="883" y="23309"/>
                  </a:lnTo>
                  <a:lnTo>
                    <a:pt x="0" y="26123"/>
                  </a:lnTo>
                  <a:lnTo>
                    <a:pt x="823" y="27293"/>
                  </a:lnTo>
                  <a:lnTo>
                    <a:pt x="2783" y="27367"/>
                  </a:lnTo>
                  <a:lnTo>
                    <a:pt x="45811" y="22144"/>
                  </a:lnTo>
                  <a:lnTo>
                    <a:pt x="91254" y="15297"/>
                  </a:lnTo>
                  <a:lnTo>
                    <a:pt x="129184" y="13213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06"/>
            <p:cNvSpPr/>
            <p:nvPr>
              <p:custDataLst>
                <p:tags r:id="rId144"/>
              </p:custDataLst>
            </p:nvPr>
          </p:nvSpPr>
          <p:spPr>
            <a:xfrm>
              <a:off x="712965" y="3175000"/>
              <a:ext cx="169686" cy="35122"/>
            </a:xfrm>
            <a:custGeom>
              <a:avLst/>
              <a:gdLst/>
              <a:ahLst/>
              <a:cxnLst/>
              <a:rect l="0" t="0" r="0" b="0"/>
              <a:pathLst>
                <a:path w="169686" h="35122">
                  <a:moveTo>
                    <a:pt x="10935" y="31750"/>
                  </a:moveTo>
                  <a:lnTo>
                    <a:pt x="10935" y="31750"/>
                  </a:lnTo>
                  <a:lnTo>
                    <a:pt x="10935" y="35121"/>
                  </a:lnTo>
                  <a:lnTo>
                    <a:pt x="7172" y="31131"/>
                  </a:lnTo>
                  <a:lnTo>
                    <a:pt x="0" y="21437"/>
                  </a:lnTo>
                  <a:lnTo>
                    <a:pt x="823" y="20641"/>
                  </a:lnTo>
                  <a:lnTo>
                    <a:pt x="5500" y="19757"/>
                  </a:lnTo>
                  <a:lnTo>
                    <a:pt x="49783" y="17262"/>
                  </a:lnTo>
                  <a:lnTo>
                    <a:pt x="84769" y="12170"/>
                  </a:lnTo>
                  <a:lnTo>
                    <a:pt x="130726" y="4129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707"/>
          <p:cNvSpPr/>
          <p:nvPr>
            <p:custDataLst>
              <p:tags r:id="rId2"/>
            </p:custDataLst>
          </p:nvPr>
        </p:nvSpPr>
        <p:spPr>
          <a:xfrm>
            <a:off x="1256547" y="3092711"/>
            <a:ext cx="267454" cy="247390"/>
          </a:xfrm>
          <a:custGeom>
            <a:avLst/>
            <a:gdLst/>
            <a:ahLst/>
            <a:cxnLst/>
            <a:rect l="0" t="0" r="0" b="0"/>
            <a:pathLst>
              <a:path w="267454" h="247390">
                <a:moveTo>
                  <a:pt x="210303" y="6089"/>
                </a:moveTo>
                <a:lnTo>
                  <a:pt x="210303" y="6089"/>
                </a:lnTo>
                <a:lnTo>
                  <a:pt x="210303" y="0"/>
                </a:lnTo>
                <a:lnTo>
                  <a:pt x="206932" y="3188"/>
                </a:lnTo>
                <a:lnTo>
                  <a:pt x="205277" y="8562"/>
                </a:lnTo>
                <a:lnTo>
                  <a:pt x="203130" y="17066"/>
                </a:lnTo>
                <a:lnTo>
                  <a:pt x="182342" y="63125"/>
                </a:lnTo>
                <a:lnTo>
                  <a:pt x="163884" y="105158"/>
                </a:lnTo>
                <a:lnTo>
                  <a:pt x="140064" y="137685"/>
                </a:lnTo>
                <a:lnTo>
                  <a:pt x="104415" y="166451"/>
                </a:lnTo>
                <a:lnTo>
                  <a:pt x="73801" y="177624"/>
                </a:lnTo>
                <a:lnTo>
                  <a:pt x="52034" y="177342"/>
                </a:lnTo>
                <a:lnTo>
                  <a:pt x="32011" y="171807"/>
                </a:lnTo>
                <a:lnTo>
                  <a:pt x="16057" y="162291"/>
                </a:lnTo>
                <a:lnTo>
                  <a:pt x="5673" y="147244"/>
                </a:lnTo>
                <a:lnTo>
                  <a:pt x="117" y="130208"/>
                </a:lnTo>
                <a:lnTo>
                  <a:pt x="0" y="115581"/>
                </a:lnTo>
                <a:lnTo>
                  <a:pt x="4181" y="103906"/>
                </a:lnTo>
                <a:lnTo>
                  <a:pt x="7272" y="98817"/>
                </a:lnTo>
                <a:lnTo>
                  <a:pt x="28476" y="84913"/>
                </a:lnTo>
                <a:lnTo>
                  <a:pt x="45295" y="81809"/>
                </a:lnTo>
                <a:lnTo>
                  <a:pt x="62883" y="83487"/>
                </a:lnTo>
                <a:lnTo>
                  <a:pt x="106571" y="93196"/>
                </a:lnTo>
                <a:lnTo>
                  <a:pt x="141704" y="109138"/>
                </a:lnTo>
                <a:lnTo>
                  <a:pt x="183825" y="144581"/>
                </a:lnTo>
                <a:lnTo>
                  <a:pt x="219880" y="180124"/>
                </a:lnTo>
                <a:lnTo>
                  <a:pt x="252503" y="226175"/>
                </a:lnTo>
                <a:lnTo>
                  <a:pt x="267453" y="2473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487"/>
          <p:cNvGrpSpPr/>
          <p:nvPr/>
        </p:nvGrpSpPr>
        <p:grpSpPr>
          <a:xfrm>
            <a:off x="717550" y="3702075"/>
            <a:ext cx="9385301" cy="1466976"/>
            <a:chOff x="717550" y="3702075"/>
            <a:chExt cx="9385301" cy="1466976"/>
          </a:xfrm>
        </p:grpSpPr>
        <p:sp>
          <p:nvSpPr>
            <p:cNvPr id="88" name="SMARTInkShape-2708"/>
            <p:cNvSpPr/>
            <p:nvPr>
              <p:custDataLst>
                <p:tags r:id="rId88"/>
              </p:custDataLst>
            </p:nvPr>
          </p:nvSpPr>
          <p:spPr>
            <a:xfrm>
              <a:off x="6091052" y="5010673"/>
              <a:ext cx="40824" cy="66694"/>
            </a:xfrm>
            <a:custGeom>
              <a:avLst/>
              <a:gdLst/>
              <a:ahLst/>
              <a:cxnLst/>
              <a:rect l="0" t="0" r="0" b="0"/>
              <a:pathLst>
                <a:path w="40824" h="66694">
                  <a:moveTo>
                    <a:pt x="23998" y="12177"/>
                  </a:moveTo>
                  <a:lnTo>
                    <a:pt x="23998" y="12177"/>
                  </a:lnTo>
                  <a:lnTo>
                    <a:pt x="23998" y="5435"/>
                  </a:lnTo>
                  <a:lnTo>
                    <a:pt x="23293" y="3449"/>
                  </a:lnTo>
                  <a:lnTo>
                    <a:pt x="22117" y="2125"/>
                  </a:lnTo>
                  <a:lnTo>
                    <a:pt x="18531" y="0"/>
                  </a:lnTo>
                  <a:lnTo>
                    <a:pt x="11166" y="6374"/>
                  </a:lnTo>
                  <a:lnTo>
                    <a:pt x="7712" y="11479"/>
                  </a:lnTo>
                  <a:lnTo>
                    <a:pt x="948" y="36466"/>
                  </a:lnTo>
                  <a:lnTo>
                    <a:pt x="0" y="51437"/>
                  </a:lnTo>
                  <a:lnTo>
                    <a:pt x="2279" y="60435"/>
                  </a:lnTo>
                  <a:lnTo>
                    <a:pt x="5285" y="63399"/>
                  </a:lnTo>
                  <a:lnTo>
                    <a:pt x="14270" y="66693"/>
                  </a:lnTo>
                  <a:lnTo>
                    <a:pt x="21556" y="66274"/>
                  </a:lnTo>
                  <a:lnTo>
                    <a:pt x="24486" y="65175"/>
                  </a:lnTo>
                  <a:lnTo>
                    <a:pt x="35353" y="53516"/>
                  </a:lnTo>
                  <a:lnTo>
                    <a:pt x="39628" y="42544"/>
                  </a:lnTo>
                  <a:lnTo>
                    <a:pt x="40823" y="31318"/>
                  </a:lnTo>
                  <a:lnTo>
                    <a:pt x="36698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09"/>
            <p:cNvSpPr/>
            <p:nvPr>
              <p:custDataLst>
                <p:tags r:id="rId89"/>
              </p:custDataLst>
            </p:nvPr>
          </p:nvSpPr>
          <p:spPr>
            <a:xfrm>
              <a:off x="5950263" y="4840041"/>
              <a:ext cx="157122" cy="329010"/>
            </a:xfrm>
            <a:custGeom>
              <a:avLst/>
              <a:gdLst/>
              <a:ahLst/>
              <a:cxnLst/>
              <a:rect l="0" t="0" r="0" b="0"/>
              <a:pathLst>
                <a:path w="157122" h="329010">
                  <a:moveTo>
                    <a:pt x="44137" y="106609"/>
                  </a:moveTo>
                  <a:lnTo>
                    <a:pt x="44137" y="106609"/>
                  </a:lnTo>
                  <a:lnTo>
                    <a:pt x="47508" y="106609"/>
                  </a:lnTo>
                  <a:lnTo>
                    <a:pt x="48501" y="107314"/>
                  </a:lnTo>
                  <a:lnTo>
                    <a:pt x="49163" y="108491"/>
                  </a:lnTo>
                  <a:lnTo>
                    <a:pt x="50094" y="115398"/>
                  </a:lnTo>
                  <a:lnTo>
                    <a:pt x="50225" y="118818"/>
                  </a:lnTo>
                  <a:lnTo>
                    <a:pt x="38518" y="164321"/>
                  </a:lnTo>
                  <a:lnTo>
                    <a:pt x="26094" y="209574"/>
                  </a:lnTo>
                  <a:lnTo>
                    <a:pt x="15942" y="256811"/>
                  </a:lnTo>
                  <a:lnTo>
                    <a:pt x="5025" y="303475"/>
                  </a:lnTo>
                  <a:lnTo>
                    <a:pt x="156" y="329009"/>
                  </a:lnTo>
                  <a:lnTo>
                    <a:pt x="0" y="328959"/>
                  </a:lnTo>
                  <a:lnTo>
                    <a:pt x="13543" y="292453"/>
                  </a:lnTo>
                  <a:lnTo>
                    <a:pt x="27312" y="255748"/>
                  </a:lnTo>
                  <a:lnTo>
                    <a:pt x="41033" y="217355"/>
                  </a:lnTo>
                  <a:lnTo>
                    <a:pt x="53330" y="176111"/>
                  </a:lnTo>
                  <a:lnTo>
                    <a:pt x="65156" y="142438"/>
                  </a:lnTo>
                  <a:lnTo>
                    <a:pt x="79820" y="108657"/>
                  </a:lnTo>
                  <a:lnTo>
                    <a:pt x="93829" y="71389"/>
                  </a:lnTo>
                  <a:lnTo>
                    <a:pt x="115023" y="29854"/>
                  </a:lnTo>
                  <a:lnTo>
                    <a:pt x="131932" y="8842"/>
                  </a:lnTo>
                  <a:lnTo>
                    <a:pt x="139131" y="3185"/>
                  </a:lnTo>
                  <a:lnTo>
                    <a:pt x="147151" y="0"/>
                  </a:lnTo>
                  <a:lnTo>
                    <a:pt x="149502" y="1669"/>
                  </a:lnTo>
                  <a:lnTo>
                    <a:pt x="153995" y="9169"/>
                  </a:lnTo>
                  <a:lnTo>
                    <a:pt x="157121" y="25291"/>
                  </a:lnTo>
                  <a:lnTo>
                    <a:pt x="151696" y="68570"/>
                  </a:lnTo>
                  <a:lnTo>
                    <a:pt x="137389" y="100356"/>
                  </a:lnTo>
                  <a:lnTo>
                    <a:pt x="119746" y="122395"/>
                  </a:lnTo>
                  <a:lnTo>
                    <a:pt x="94937" y="138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10"/>
            <p:cNvSpPr/>
            <p:nvPr>
              <p:custDataLst>
                <p:tags r:id="rId90"/>
              </p:custDataLst>
            </p:nvPr>
          </p:nvSpPr>
          <p:spPr>
            <a:xfrm>
              <a:off x="5809189" y="4838700"/>
              <a:ext cx="102662" cy="190501"/>
            </a:xfrm>
            <a:custGeom>
              <a:avLst/>
              <a:gdLst/>
              <a:ahLst/>
              <a:cxnLst/>
              <a:rect l="0" t="0" r="0" b="0"/>
              <a:pathLst>
                <a:path w="102662" h="190501">
                  <a:moveTo>
                    <a:pt x="102661" y="0"/>
                  </a:moveTo>
                  <a:lnTo>
                    <a:pt x="102661" y="0"/>
                  </a:lnTo>
                  <a:lnTo>
                    <a:pt x="99290" y="0"/>
                  </a:lnTo>
                  <a:lnTo>
                    <a:pt x="63790" y="40477"/>
                  </a:lnTo>
                  <a:lnTo>
                    <a:pt x="36446" y="80938"/>
                  </a:lnTo>
                  <a:lnTo>
                    <a:pt x="12756" y="123156"/>
                  </a:lnTo>
                  <a:lnTo>
                    <a:pt x="0" y="155011"/>
                  </a:lnTo>
                  <a:lnTo>
                    <a:pt x="106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11"/>
            <p:cNvSpPr/>
            <p:nvPr>
              <p:custDataLst>
                <p:tags r:id="rId91"/>
              </p:custDataLst>
            </p:nvPr>
          </p:nvSpPr>
          <p:spPr>
            <a:xfrm>
              <a:off x="5762621" y="4965700"/>
              <a:ext cx="155580" cy="18289"/>
            </a:xfrm>
            <a:custGeom>
              <a:avLst/>
              <a:gdLst/>
              <a:ahLst/>
              <a:cxnLst/>
              <a:rect l="0" t="0" r="0" b="0"/>
              <a:pathLst>
                <a:path w="155580" h="18289">
                  <a:moveTo>
                    <a:pt x="28579" y="6350"/>
                  </a:moveTo>
                  <a:lnTo>
                    <a:pt x="28579" y="6350"/>
                  </a:lnTo>
                  <a:lnTo>
                    <a:pt x="0" y="17905"/>
                  </a:lnTo>
                  <a:lnTo>
                    <a:pt x="1060" y="18288"/>
                  </a:lnTo>
                  <a:lnTo>
                    <a:pt x="13369" y="18118"/>
                  </a:lnTo>
                  <a:lnTo>
                    <a:pt x="60643" y="10182"/>
                  </a:lnTo>
                  <a:lnTo>
                    <a:pt x="105264" y="7485"/>
                  </a:lnTo>
                  <a:lnTo>
                    <a:pt x="155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12"/>
            <p:cNvSpPr/>
            <p:nvPr>
              <p:custDataLst>
                <p:tags r:id="rId92"/>
              </p:custDataLst>
            </p:nvPr>
          </p:nvSpPr>
          <p:spPr>
            <a:xfrm>
              <a:off x="5746062" y="4892811"/>
              <a:ext cx="140389" cy="14857"/>
            </a:xfrm>
            <a:custGeom>
              <a:avLst/>
              <a:gdLst/>
              <a:ahLst/>
              <a:cxnLst/>
              <a:rect l="0" t="0" r="0" b="0"/>
              <a:pathLst>
                <a:path w="140389" h="14857">
                  <a:moveTo>
                    <a:pt x="38788" y="9389"/>
                  </a:moveTo>
                  <a:lnTo>
                    <a:pt x="38788" y="9389"/>
                  </a:lnTo>
                  <a:lnTo>
                    <a:pt x="15644" y="14856"/>
                  </a:lnTo>
                  <a:lnTo>
                    <a:pt x="2846" y="12106"/>
                  </a:lnTo>
                  <a:lnTo>
                    <a:pt x="716" y="10495"/>
                  </a:lnTo>
                  <a:lnTo>
                    <a:pt x="0" y="8715"/>
                  </a:lnTo>
                  <a:lnTo>
                    <a:pt x="230" y="6823"/>
                  </a:lnTo>
                  <a:lnTo>
                    <a:pt x="9892" y="4721"/>
                  </a:lnTo>
                  <a:lnTo>
                    <a:pt x="54953" y="0"/>
                  </a:lnTo>
                  <a:lnTo>
                    <a:pt x="102293" y="2412"/>
                  </a:lnTo>
                  <a:lnTo>
                    <a:pt x="140388" y="9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13"/>
            <p:cNvSpPr/>
            <p:nvPr>
              <p:custDataLst>
                <p:tags r:id="rId93"/>
              </p:custDataLst>
            </p:nvPr>
          </p:nvSpPr>
          <p:spPr>
            <a:xfrm>
              <a:off x="5474929" y="4840892"/>
              <a:ext cx="129268" cy="250669"/>
            </a:xfrm>
            <a:custGeom>
              <a:avLst/>
              <a:gdLst/>
              <a:ahLst/>
              <a:cxnLst/>
              <a:rect l="0" t="0" r="0" b="0"/>
              <a:pathLst>
                <a:path w="129268" h="250669">
                  <a:moveTo>
                    <a:pt x="24171" y="42258"/>
                  </a:moveTo>
                  <a:lnTo>
                    <a:pt x="24171" y="42258"/>
                  </a:lnTo>
                  <a:lnTo>
                    <a:pt x="24171" y="89255"/>
                  </a:lnTo>
                  <a:lnTo>
                    <a:pt x="22289" y="133125"/>
                  </a:lnTo>
                  <a:lnTo>
                    <a:pt x="18704" y="172233"/>
                  </a:lnTo>
                  <a:lnTo>
                    <a:pt x="12926" y="210480"/>
                  </a:lnTo>
                  <a:lnTo>
                    <a:pt x="4990" y="244481"/>
                  </a:lnTo>
                  <a:lnTo>
                    <a:pt x="2917" y="249040"/>
                  </a:lnTo>
                  <a:lnTo>
                    <a:pt x="1536" y="250668"/>
                  </a:lnTo>
                  <a:lnTo>
                    <a:pt x="614" y="250343"/>
                  </a:lnTo>
                  <a:lnTo>
                    <a:pt x="0" y="248714"/>
                  </a:lnTo>
                  <a:lnTo>
                    <a:pt x="814" y="204442"/>
                  </a:lnTo>
                  <a:lnTo>
                    <a:pt x="7608" y="164631"/>
                  </a:lnTo>
                  <a:lnTo>
                    <a:pt x="18558" y="118968"/>
                  </a:lnTo>
                  <a:lnTo>
                    <a:pt x="31528" y="72776"/>
                  </a:lnTo>
                  <a:lnTo>
                    <a:pt x="46661" y="34541"/>
                  </a:lnTo>
                  <a:lnTo>
                    <a:pt x="62584" y="13395"/>
                  </a:lnTo>
                  <a:lnTo>
                    <a:pt x="72053" y="5206"/>
                  </a:lnTo>
                  <a:lnTo>
                    <a:pt x="82846" y="1096"/>
                  </a:lnTo>
                  <a:lnTo>
                    <a:pt x="88688" y="0"/>
                  </a:lnTo>
                  <a:lnTo>
                    <a:pt x="100823" y="2545"/>
                  </a:lnTo>
                  <a:lnTo>
                    <a:pt x="107023" y="5199"/>
                  </a:lnTo>
                  <a:lnTo>
                    <a:pt x="117674" y="19438"/>
                  </a:lnTo>
                  <a:lnTo>
                    <a:pt x="125700" y="38465"/>
                  </a:lnTo>
                  <a:lnTo>
                    <a:pt x="129267" y="56330"/>
                  </a:lnTo>
                  <a:lnTo>
                    <a:pt x="121162" y="88996"/>
                  </a:lnTo>
                  <a:lnTo>
                    <a:pt x="105356" y="115373"/>
                  </a:lnTo>
                  <a:lnTo>
                    <a:pt x="87770" y="127905"/>
                  </a:lnTo>
                  <a:lnTo>
                    <a:pt x="66548" y="136062"/>
                  </a:lnTo>
                  <a:lnTo>
                    <a:pt x="37589" y="136688"/>
                  </a:lnTo>
                  <a:lnTo>
                    <a:pt x="27077" y="134086"/>
                  </a:lnTo>
                  <a:lnTo>
                    <a:pt x="24697" y="131699"/>
                  </a:lnTo>
                  <a:lnTo>
                    <a:pt x="24171" y="11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14"/>
            <p:cNvSpPr/>
            <p:nvPr>
              <p:custDataLst>
                <p:tags r:id="rId94"/>
              </p:custDataLst>
            </p:nvPr>
          </p:nvSpPr>
          <p:spPr>
            <a:xfrm>
              <a:off x="5149850" y="4953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8"/>
                  </a:lnTo>
                  <a:lnTo>
                    <a:pt x="2979" y="8838"/>
                  </a:lnTo>
                  <a:lnTo>
                    <a:pt x="1324" y="1474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15"/>
            <p:cNvSpPr/>
            <p:nvPr>
              <p:custDataLst>
                <p:tags r:id="rId95"/>
              </p:custDataLst>
            </p:nvPr>
          </p:nvSpPr>
          <p:spPr>
            <a:xfrm>
              <a:off x="5143500" y="4854379"/>
              <a:ext cx="6351" cy="16072"/>
            </a:xfrm>
            <a:custGeom>
              <a:avLst/>
              <a:gdLst/>
              <a:ahLst/>
              <a:cxnLst/>
              <a:rect l="0" t="0" r="0" b="0"/>
              <a:pathLst>
                <a:path w="6351" h="16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1123"/>
                  </a:lnTo>
                  <a:lnTo>
                    <a:pt x="635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16"/>
            <p:cNvSpPr/>
            <p:nvPr>
              <p:custDataLst>
                <p:tags r:id="rId96"/>
              </p:custDataLst>
            </p:nvPr>
          </p:nvSpPr>
          <p:spPr>
            <a:xfrm>
              <a:off x="5041900" y="4942992"/>
              <a:ext cx="12701" cy="98909"/>
            </a:xfrm>
            <a:custGeom>
              <a:avLst/>
              <a:gdLst/>
              <a:ahLst/>
              <a:cxnLst/>
              <a:rect l="0" t="0" r="0" b="0"/>
              <a:pathLst>
                <a:path w="12701" h="9890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7674" y="45316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17"/>
            <p:cNvSpPr/>
            <p:nvPr>
              <p:custDataLst>
                <p:tags r:id="rId97"/>
              </p:custDataLst>
            </p:nvPr>
          </p:nvSpPr>
          <p:spPr>
            <a:xfrm>
              <a:off x="4845396" y="4775200"/>
              <a:ext cx="144610" cy="237271"/>
            </a:xfrm>
            <a:custGeom>
              <a:avLst/>
              <a:gdLst/>
              <a:ahLst/>
              <a:cxnLst/>
              <a:rect l="0" t="0" r="0" b="0"/>
              <a:pathLst>
                <a:path w="144610" h="237271">
                  <a:moveTo>
                    <a:pt x="31404" y="0"/>
                  </a:moveTo>
                  <a:lnTo>
                    <a:pt x="31404" y="0"/>
                  </a:lnTo>
                  <a:lnTo>
                    <a:pt x="29522" y="20722"/>
                  </a:lnTo>
                  <a:lnTo>
                    <a:pt x="22565" y="58264"/>
                  </a:lnTo>
                  <a:lnTo>
                    <a:pt x="19848" y="98951"/>
                  </a:lnTo>
                  <a:lnTo>
                    <a:pt x="19043" y="138915"/>
                  </a:lnTo>
                  <a:lnTo>
                    <a:pt x="18771" y="177959"/>
                  </a:lnTo>
                  <a:lnTo>
                    <a:pt x="18718" y="220897"/>
                  </a:lnTo>
                  <a:lnTo>
                    <a:pt x="18004" y="232232"/>
                  </a:lnTo>
                  <a:lnTo>
                    <a:pt x="16827" y="235255"/>
                  </a:lnTo>
                  <a:lnTo>
                    <a:pt x="15336" y="237270"/>
                  </a:lnTo>
                  <a:lnTo>
                    <a:pt x="14342" y="237201"/>
                  </a:lnTo>
                  <a:lnTo>
                    <a:pt x="13680" y="235746"/>
                  </a:lnTo>
                  <a:lnTo>
                    <a:pt x="2280" y="191329"/>
                  </a:lnTo>
                  <a:lnTo>
                    <a:pt x="0" y="170975"/>
                  </a:lnTo>
                  <a:lnTo>
                    <a:pt x="590" y="169017"/>
                  </a:lnTo>
                  <a:lnTo>
                    <a:pt x="1689" y="167711"/>
                  </a:lnTo>
                  <a:lnTo>
                    <a:pt x="3127" y="166841"/>
                  </a:lnTo>
                  <a:lnTo>
                    <a:pt x="36226" y="159427"/>
                  </a:lnTo>
                  <a:lnTo>
                    <a:pt x="67299" y="137977"/>
                  </a:lnTo>
                  <a:lnTo>
                    <a:pt x="100668" y="102723"/>
                  </a:lnTo>
                  <a:lnTo>
                    <a:pt x="119204" y="57182"/>
                  </a:lnTo>
                  <a:lnTo>
                    <a:pt x="142008" y="11492"/>
                  </a:lnTo>
                  <a:lnTo>
                    <a:pt x="143240" y="11895"/>
                  </a:lnTo>
                  <a:lnTo>
                    <a:pt x="144609" y="17986"/>
                  </a:lnTo>
                  <a:lnTo>
                    <a:pt x="143679" y="60842"/>
                  </a:lnTo>
                  <a:lnTo>
                    <a:pt x="139218" y="103680"/>
                  </a:lnTo>
                  <a:lnTo>
                    <a:pt x="134454" y="137259"/>
                  </a:lnTo>
                  <a:lnTo>
                    <a:pt x="12665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18"/>
            <p:cNvSpPr/>
            <p:nvPr>
              <p:custDataLst>
                <p:tags r:id="rId98"/>
              </p:custDataLst>
            </p:nvPr>
          </p:nvSpPr>
          <p:spPr>
            <a:xfrm>
              <a:off x="4080293" y="4978400"/>
              <a:ext cx="55968" cy="48328"/>
            </a:xfrm>
            <a:custGeom>
              <a:avLst/>
              <a:gdLst/>
              <a:ahLst/>
              <a:cxnLst/>
              <a:rect l="0" t="0" r="0" b="0"/>
              <a:pathLst>
                <a:path w="55968" h="48328">
                  <a:moveTo>
                    <a:pt x="47207" y="6350"/>
                  </a:moveTo>
                  <a:lnTo>
                    <a:pt x="47207" y="6350"/>
                  </a:lnTo>
                  <a:lnTo>
                    <a:pt x="43836" y="6350"/>
                  </a:lnTo>
                  <a:lnTo>
                    <a:pt x="23442" y="883"/>
                  </a:lnTo>
                  <a:lnTo>
                    <a:pt x="17124" y="2274"/>
                  </a:lnTo>
                  <a:lnTo>
                    <a:pt x="7320" y="8916"/>
                  </a:lnTo>
                  <a:lnTo>
                    <a:pt x="738" y="18321"/>
                  </a:lnTo>
                  <a:lnTo>
                    <a:pt x="0" y="22092"/>
                  </a:lnTo>
                  <a:lnTo>
                    <a:pt x="1061" y="30044"/>
                  </a:lnTo>
                  <a:lnTo>
                    <a:pt x="8997" y="42455"/>
                  </a:lnTo>
                  <a:lnTo>
                    <a:pt x="16349" y="47091"/>
                  </a:lnTo>
                  <a:lnTo>
                    <a:pt x="20285" y="48327"/>
                  </a:lnTo>
                  <a:lnTo>
                    <a:pt x="35937" y="46697"/>
                  </a:lnTo>
                  <a:lnTo>
                    <a:pt x="44080" y="41685"/>
                  </a:lnTo>
                  <a:lnTo>
                    <a:pt x="55056" y="26970"/>
                  </a:lnTo>
                  <a:lnTo>
                    <a:pt x="55967" y="22920"/>
                  </a:lnTo>
                  <a:lnTo>
                    <a:pt x="55099" y="14655"/>
                  </a:lnTo>
                  <a:lnTo>
                    <a:pt x="52468" y="11181"/>
                  </a:lnTo>
                  <a:lnTo>
                    <a:pt x="43901" y="5440"/>
                  </a:lnTo>
                  <a:lnTo>
                    <a:pt x="15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19"/>
            <p:cNvSpPr/>
            <p:nvPr>
              <p:custDataLst>
                <p:tags r:id="rId99"/>
              </p:custDataLst>
            </p:nvPr>
          </p:nvSpPr>
          <p:spPr>
            <a:xfrm>
              <a:off x="3924300" y="4791602"/>
              <a:ext cx="118320" cy="362216"/>
            </a:xfrm>
            <a:custGeom>
              <a:avLst/>
              <a:gdLst/>
              <a:ahLst/>
              <a:cxnLst/>
              <a:rect l="0" t="0" r="0" b="0"/>
              <a:pathLst>
                <a:path w="118320" h="362216">
                  <a:moveTo>
                    <a:pt x="0" y="91548"/>
                  </a:moveTo>
                  <a:lnTo>
                    <a:pt x="0" y="91548"/>
                  </a:lnTo>
                  <a:lnTo>
                    <a:pt x="0" y="73904"/>
                  </a:lnTo>
                  <a:lnTo>
                    <a:pt x="0" y="120887"/>
                  </a:lnTo>
                  <a:lnTo>
                    <a:pt x="0" y="159978"/>
                  </a:lnTo>
                  <a:lnTo>
                    <a:pt x="0" y="206900"/>
                  </a:lnTo>
                  <a:lnTo>
                    <a:pt x="0" y="246533"/>
                  </a:lnTo>
                  <a:lnTo>
                    <a:pt x="3371" y="287283"/>
                  </a:lnTo>
                  <a:lnTo>
                    <a:pt x="5958" y="334791"/>
                  </a:lnTo>
                  <a:lnTo>
                    <a:pt x="8115" y="357648"/>
                  </a:lnTo>
                  <a:lnTo>
                    <a:pt x="9644" y="362081"/>
                  </a:lnTo>
                  <a:lnTo>
                    <a:pt x="10662" y="362215"/>
                  </a:lnTo>
                  <a:lnTo>
                    <a:pt x="12298" y="340269"/>
                  </a:lnTo>
                  <a:lnTo>
                    <a:pt x="12621" y="295430"/>
                  </a:lnTo>
                  <a:lnTo>
                    <a:pt x="12665" y="264007"/>
                  </a:lnTo>
                  <a:lnTo>
                    <a:pt x="12690" y="220023"/>
                  </a:lnTo>
                  <a:lnTo>
                    <a:pt x="14578" y="177827"/>
                  </a:lnTo>
                  <a:lnTo>
                    <a:pt x="17768" y="141889"/>
                  </a:lnTo>
                  <a:lnTo>
                    <a:pt x="21538" y="107101"/>
                  </a:lnTo>
                  <a:lnTo>
                    <a:pt x="26048" y="61302"/>
                  </a:lnTo>
                  <a:lnTo>
                    <a:pt x="39064" y="17030"/>
                  </a:lnTo>
                  <a:lnTo>
                    <a:pt x="42976" y="10119"/>
                  </a:lnTo>
                  <a:lnTo>
                    <a:pt x="47701" y="5512"/>
                  </a:lnTo>
                  <a:lnTo>
                    <a:pt x="58595" y="393"/>
                  </a:lnTo>
                  <a:lnTo>
                    <a:pt x="68611" y="0"/>
                  </a:lnTo>
                  <a:lnTo>
                    <a:pt x="73257" y="882"/>
                  </a:lnTo>
                  <a:lnTo>
                    <a:pt x="89909" y="12237"/>
                  </a:lnTo>
                  <a:lnTo>
                    <a:pt x="101507" y="25637"/>
                  </a:lnTo>
                  <a:lnTo>
                    <a:pt x="118319" y="69804"/>
                  </a:lnTo>
                  <a:lnTo>
                    <a:pt x="113969" y="84236"/>
                  </a:lnTo>
                  <a:lnTo>
                    <a:pt x="104275" y="100998"/>
                  </a:lnTo>
                  <a:lnTo>
                    <a:pt x="90559" y="115504"/>
                  </a:lnTo>
                  <a:lnTo>
                    <a:pt x="75056" y="123361"/>
                  </a:lnTo>
                  <a:lnTo>
                    <a:pt x="29062" y="134122"/>
                  </a:lnTo>
                  <a:lnTo>
                    <a:pt x="23608" y="134747"/>
                  </a:lnTo>
                  <a:lnTo>
                    <a:pt x="20678" y="135870"/>
                  </a:lnTo>
                  <a:lnTo>
                    <a:pt x="19050" y="14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20"/>
            <p:cNvSpPr/>
            <p:nvPr>
              <p:custDataLst>
                <p:tags r:id="rId100"/>
              </p:custDataLst>
            </p:nvPr>
          </p:nvSpPr>
          <p:spPr>
            <a:xfrm>
              <a:off x="3476980" y="4902200"/>
              <a:ext cx="161571" cy="29581"/>
            </a:xfrm>
            <a:custGeom>
              <a:avLst/>
              <a:gdLst/>
              <a:ahLst/>
              <a:cxnLst/>
              <a:rect l="0" t="0" r="0" b="0"/>
              <a:pathLst>
                <a:path w="161571" h="29581">
                  <a:moveTo>
                    <a:pt x="21870" y="6350"/>
                  </a:moveTo>
                  <a:lnTo>
                    <a:pt x="21870" y="6350"/>
                  </a:lnTo>
                  <a:lnTo>
                    <a:pt x="8386" y="13092"/>
                  </a:lnTo>
                  <a:lnTo>
                    <a:pt x="4414" y="17194"/>
                  </a:lnTo>
                  <a:lnTo>
                    <a:pt x="0" y="27398"/>
                  </a:lnTo>
                  <a:lnTo>
                    <a:pt x="234" y="29554"/>
                  </a:lnTo>
                  <a:lnTo>
                    <a:pt x="1802" y="29580"/>
                  </a:lnTo>
                  <a:lnTo>
                    <a:pt x="14513" y="24757"/>
                  </a:lnTo>
                  <a:lnTo>
                    <a:pt x="39916" y="20741"/>
                  </a:lnTo>
                  <a:lnTo>
                    <a:pt x="85682" y="14203"/>
                  </a:lnTo>
                  <a:lnTo>
                    <a:pt x="129914" y="7524"/>
                  </a:lnTo>
                  <a:lnTo>
                    <a:pt x="161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21"/>
            <p:cNvSpPr/>
            <p:nvPr>
              <p:custDataLst>
                <p:tags r:id="rId101"/>
              </p:custDataLst>
            </p:nvPr>
          </p:nvSpPr>
          <p:spPr>
            <a:xfrm>
              <a:off x="3473711" y="4819650"/>
              <a:ext cx="152140" cy="9722"/>
            </a:xfrm>
            <a:custGeom>
              <a:avLst/>
              <a:gdLst/>
              <a:ahLst/>
              <a:cxnLst/>
              <a:rect l="0" t="0" r="0" b="0"/>
              <a:pathLst>
                <a:path w="152140" h="9722">
                  <a:moveTo>
                    <a:pt x="6089" y="6350"/>
                  </a:moveTo>
                  <a:lnTo>
                    <a:pt x="6089" y="6350"/>
                  </a:lnTo>
                  <a:lnTo>
                    <a:pt x="0" y="6350"/>
                  </a:lnTo>
                  <a:lnTo>
                    <a:pt x="3187" y="9721"/>
                  </a:lnTo>
                  <a:lnTo>
                    <a:pt x="50025" y="6971"/>
                  </a:lnTo>
                  <a:lnTo>
                    <a:pt x="90760" y="3163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22"/>
            <p:cNvSpPr/>
            <p:nvPr>
              <p:custDataLst>
                <p:tags r:id="rId102"/>
              </p:custDataLst>
            </p:nvPr>
          </p:nvSpPr>
          <p:spPr>
            <a:xfrm>
              <a:off x="3175880" y="4794296"/>
              <a:ext cx="108436" cy="305852"/>
            </a:xfrm>
            <a:custGeom>
              <a:avLst/>
              <a:gdLst/>
              <a:ahLst/>
              <a:cxnLst/>
              <a:rect l="0" t="0" r="0" b="0"/>
              <a:pathLst>
                <a:path w="108436" h="305852">
                  <a:moveTo>
                    <a:pt x="5470" y="31704"/>
                  </a:moveTo>
                  <a:lnTo>
                    <a:pt x="5470" y="31704"/>
                  </a:lnTo>
                  <a:lnTo>
                    <a:pt x="2099" y="35075"/>
                  </a:lnTo>
                  <a:lnTo>
                    <a:pt x="3" y="47284"/>
                  </a:lnTo>
                  <a:lnTo>
                    <a:pt x="0" y="85582"/>
                  </a:lnTo>
                  <a:lnTo>
                    <a:pt x="3536" y="121516"/>
                  </a:lnTo>
                  <a:lnTo>
                    <a:pt x="5088" y="167821"/>
                  </a:lnTo>
                  <a:lnTo>
                    <a:pt x="5394" y="211305"/>
                  </a:lnTo>
                  <a:lnTo>
                    <a:pt x="10486" y="256282"/>
                  </a:lnTo>
                  <a:lnTo>
                    <a:pt x="6677" y="303225"/>
                  </a:lnTo>
                  <a:lnTo>
                    <a:pt x="6275" y="305851"/>
                  </a:lnTo>
                  <a:lnTo>
                    <a:pt x="6007" y="305485"/>
                  </a:lnTo>
                  <a:lnTo>
                    <a:pt x="5541" y="263902"/>
                  </a:lnTo>
                  <a:lnTo>
                    <a:pt x="5483" y="216826"/>
                  </a:lnTo>
                  <a:lnTo>
                    <a:pt x="5474" y="171457"/>
                  </a:lnTo>
                  <a:lnTo>
                    <a:pt x="6177" y="135750"/>
                  </a:lnTo>
                  <a:lnTo>
                    <a:pt x="10540" y="93499"/>
                  </a:lnTo>
                  <a:lnTo>
                    <a:pt x="18335" y="50626"/>
                  </a:lnTo>
                  <a:lnTo>
                    <a:pt x="23888" y="30941"/>
                  </a:lnTo>
                  <a:lnTo>
                    <a:pt x="33411" y="15137"/>
                  </a:lnTo>
                  <a:lnTo>
                    <a:pt x="44699" y="4820"/>
                  </a:lnTo>
                  <a:lnTo>
                    <a:pt x="50673" y="1081"/>
                  </a:lnTo>
                  <a:lnTo>
                    <a:pt x="57477" y="0"/>
                  </a:lnTo>
                  <a:lnTo>
                    <a:pt x="72564" y="2561"/>
                  </a:lnTo>
                  <a:lnTo>
                    <a:pt x="86795" y="12166"/>
                  </a:lnTo>
                  <a:lnTo>
                    <a:pt x="98764" y="25842"/>
                  </a:lnTo>
                  <a:lnTo>
                    <a:pt x="106436" y="41329"/>
                  </a:lnTo>
                  <a:lnTo>
                    <a:pt x="108435" y="59500"/>
                  </a:lnTo>
                  <a:lnTo>
                    <a:pt x="106265" y="78630"/>
                  </a:lnTo>
                  <a:lnTo>
                    <a:pt x="100597" y="96540"/>
                  </a:lnTo>
                  <a:lnTo>
                    <a:pt x="91493" y="110143"/>
                  </a:lnTo>
                  <a:lnTo>
                    <a:pt x="78980" y="120894"/>
                  </a:lnTo>
                  <a:lnTo>
                    <a:pt x="61660" y="130375"/>
                  </a:lnTo>
                  <a:lnTo>
                    <a:pt x="24520" y="126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23"/>
            <p:cNvSpPr/>
            <p:nvPr>
              <p:custDataLst>
                <p:tags r:id="rId103"/>
              </p:custDataLst>
            </p:nvPr>
          </p:nvSpPr>
          <p:spPr>
            <a:xfrm>
              <a:off x="2794261" y="4883150"/>
              <a:ext cx="12440" cy="21772"/>
            </a:xfrm>
            <a:custGeom>
              <a:avLst/>
              <a:gdLst/>
              <a:ahLst/>
              <a:cxnLst/>
              <a:rect l="0" t="0" r="0" b="0"/>
              <a:pathLst>
                <a:path w="12440" h="21772">
                  <a:moveTo>
                    <a:pt x="6089" y="0"/>
                  </a:moveTo>
                  <a:lnTo>
                    <a:pt x="6089" y="0"/>
                  </a:lnTo>
                  <a:lnTo>
                    <a:pt x="1063" y="11934"/>
                  </a:lnTo>
                  <a:lnTo>
                    <a:pt x="0" y="21015"/>
                  </a:lnTo>
                  <a:lnTo>
                    <a:pt x="1324" y="21771"/>
                  </a:lnTo>
                  <a:lnTo>
                    <a:pt x="1243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24"/>
            <p:cNvSpPr/>
            <p:nvPr>
              <p:custDataLst>
                <p:tags r:id="rId104"/>
              </p:custDataLst>
            </p:nvPr>
          </p:nvSpPr>
          <p:spPr>
            <a:xfrm>
              <a:off x="2787650" y="4768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25"/>
            <p:cNvSpPr/>
            <p:nvPr>
              <p:custDataLst>
                <p:tags r:id="rId105"/>
              </p:custDataLst>
            </p:nvPr>
          </p:nvSpPr>
          <p:spPr>
            <a:xfrm>
              <a:off x="2643135" y="4838700"/>
              <a:ext cx="54385" cy="112095"/>
            </a:xfrm>
            <a:custGeom>
              <a:avLst/>
              <a:gdLst/>
              <a:ahLst/>
              <a:cxnLst/>
              <a:rect l="0" t="0" r="0" b="0"/>
              <a:pathLst>
                <a:path w="54385" h="112095">
                  <a:moveTo>
                    <a:pt x="23865" y="25400"/>
                  </a:moveTo>
                  <a:lnTo>
                    <a:pt x="23865" y="25400"/>
                  </a:lnTo>
                  <a:lnTo>
                    <a:pt x="23865" y="22029"/>
                  </a:lnTo>
                  <a:lnTo>
                    <a:pt x="23159" y="21742"/>
                  </a:lnTo>
                  <a:lnTo>
                    <a:pt x="16957" y="24468"/>
                  </a:lnTo>
                  <a:lnTo>
                    <a:pt x="15027" y="24779"/>
                  </a:lnTo>
                  <a:lnTo>
                    <a:pt x="11000" y="30768"/>
                  </a:lnTo>
                  <a:lnTo>
                    <a:pt x="1265" y="57857"/>
                  </a:lnTo>
                  <a:lnTo>
                    <a:pt x="0" y="77115"/>
                  </a:lnTo>
                  <a:lnTo>
                    <a:pt x="3780" y="98265"/>
                  </a:lnTo>
                  <a:lnTo>
                    <a:pt x="7413" y="106703"/>
                  </a:lnTo>
                  <a:lnTo>
                    <a:pt x="11379" y="110923"/>
                  </a:lnTo>
                  <a:lnTo>
                    <a:pt x="13424" y="112049"/>
                  </a:lnTo>
                  <a:lnTo>
                    <a:pt x="15493" y="112094"/>
                  </a:lnTo>
                  <a:lnTo>
                    <a:pt x="19674" y="110262"/>
                  </a:lnTo>
                  <a:lnTo>
                    <a:pt x="37540" y="92492"/>
                  </a:lnTo>
                  <a:lnTo>
                    <a:pt x="49633" y="71933"/>
                  </a:lnTo>
                  <a:lnTo>
                    <a:pt x="53842" y="55573"/>
                  </a:lnTo>
                  <a:lnTo>
                    <a:pt x="54384" y="37632"/>
                  </a:lnTo>
                  <a:lnTo>
                    <a:pt x="49102" y="13756"/>
                  </a:lnTo>
                  <a:lnTo>
                    <a:pt x="42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26"/>
            <p:cNvSpPr/>
            <p:nvPr>
              <p:custDataLst>
                <p:tags r:id="rId106"/>
              </p:custDataLst>
            </p:nvPr>
          </p:nvSpPr>
          <p:spPr>
            <a:xfrm>
              <a:off x="2470150" y="4703126"/>
              <a:ext cx="138256" cy="205425"/>
            </a:xfrm>
            <a:custGeom>
              <a:avLst/>
              <a:gdLst/>
              <a:ahLst/>
              <a:cxnLst/>
              <a:rect l="0" t="0" r="0" b="0"/>
              <a:pathLst>
                <a:path w="138256" h="205425">
                  <a:moveTo>
                    <a:pt x="0" y="186374"/>
                  </a:moveTo>
                  <a:lnTo>
                    <a:pt x="0" y="186374"/>
                  </a:lnTo>
                  <a:lnTo>
                    <a:pt x="0" y="175439"/>
                  </a:lnTo>
                  <a:lnTo>
                    <a:pt x="706" y="174851"/>
                  </a:lnTo>
                  <a:lnTo>
                    <a:pt x="29232" y="164882"/>
                  </a:lnTo>
                  <a:lnTo>
                    <a:pt x="71469" y="133858"/>
                  </a:lnTo>
                  <a:lnTo>
                    <a:pt x="88914" y="117172"/>
                  </a:lnTo>
                  <a:lnTo>
                    <a:pt x="109625" y="73953"/>
                  </a:lnTo>
                  <a:lnTo>
                    <a:pt x="126939" y="31758"/>
                  </a:lnTo>
                  <a:lnTo>
                    <a:pt x="138255" y="0"/>
                  </a:lnTo>
                  <a:lnTo>
                    <a:pt x="130735" y="41702"/>
                  </a:lnTo>
                  <a:lnTo>
                    <a:pt x="128107" y="78832"/>
                  </a:lnTo>
                  <a:lnTo>
                    <a:pt x="123560" y="125646"/>
                  </a:lnTo>
                  <a:lnTo>
                    <a:pt x="126373" y="164539"/>
                  </a:lnTo>
                  <a:lnTo>
                    <a:pt x="133350" y="20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27"/>
            <p:cNvSpPr/>
            <p:nvPr>
              <p:custDataLst>
                <p:tags r:id="rId107"/>
              </p:custDataLst>
            </p:nvPr>
          </p:nvSpPr>
          <p:spPr>
            <a:xfrm>
              <a:off x="2451100" y="4695295"/>
              <a:ext cx="25401" cy="257706"/>
            </a:xfrm>
            <a:custGeom>
              <a:avLst/>
              <a:gdLst/>
              <a:ahLst/>
              <a:cxnLst/>
              <a:rect l="0" t="0" r="0" b="0"/>
              <a:pathLst>
                <a:path w="25401" h="257706">
                  <a:moveTo>
                    <a:pt x="0" y="22755"/>
                  </a:moveTo>
                  <a:lnTo>
                    <a:pt x="0" y="22755"/>
                  </a:lnTo>
                  <a:lnTo>
                    <a:pt x="0" y="0"/>
                  </a:lnTo>
                  <a:lnTo>
                    <a:pt x="5069" y="38068"/>
                  </a:lnTo>
                  <a:lnTo>
                    <a:pt x="10831" y="75741"/>
                  </a:lnTo>
                  <a:lnTo>
                    <a:pt x="16301" y="119201"/>
                  </a:lnTo>
                  <a:lnTo>
                    <a:pt x="18507" y="166245"/>
                  </a:lnTo>
                  <a:lnTo>
                    <a:pt x="25400" y="257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28"/>
            <p:cNvSpPr/>
            <p:nvPr>
              <p:custDataLst>
                <p:tags r:id="rId108"/>
              </p:custDataLst>
            </p:nvPr>
          </p:nvSpPr>
          <p:spPr>
            <a:xfrm>
              <a:off x="7931150" y="4242683"/>
              <a:ext cx="69988" cy="240418"/>
            </a:xfrm>
            <a:custGeom>
              <a:avLst/>
              <a:gdLst/>
              <a:ahLst/>
              <a:cxnLst/>
              <a:rect l="0" t="0" r="0" b="0"/>
              <a:pathLst>
                <a:path w="69988" h="240418">
                  <a:moveTo>
                    <a:pt x="0" y="5467"/>
                  </a:moveTo>
                  <a:lnTo>
                    <a:pt x="0" y="5467"/>
                  </a:lnTo>
                  <a:lnTo>
                    <a:pt x="10138" y="1103"/>
                  </a:lnTo>
                  <a:lnTo>
                    <a:pt x="17676" y="0"/>
                  </a:lnTo>
                  <a:lnTo>
                    <a:pt x="27611" y="5154"/>
                  </a:lnTo>
                  <a:lnTo>
                    <a:pt x="51236" y="29080"/>
                  </a:lnTo>
                  <a:lnTo>
                    <a:pt x="66608" y="62872"/>
                  </a:lnTo>
                  <a:lnTo>
                    <a:pt x="69987" y="100793"/>
                  </a:lnTo>
                  <a:lnTo>
                    <a:pt x="63148" y="145581"/>
                  </a:lnTo>
                  <a:lnTo>
                    <a:pt x="48814" y="184487"/>
                  </a:lnTo>
                  <a:lnTo>
                    <a:pt x="127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29"/>
            <p:cNvSpPr/>
            <p:nvPr>
              <p:custDataLst>
                <p:tags r:id="rId109"/>
              </p:custDataLst>
            </p:nvPr>
          </p:nvSpPr>
          <p:spPr>
            <a:xfrm>
              <a:off x="7829914" y="4330674"/>
              <a:ext cx="92647" cy="254665"/>
            </a:xfrm>
            <a:custGeom>
              <a:avLst/>
              <a:gdLst/>
              <a:ahLst/>
              <a:cxnLst/>
              <a:rect l="0" t="0" r="0" b="0"/>
              <a:pathLst>
                <a:path w="92647" h="254665">
                  <a:moveTo>
                    <a:pt x="12336" y="152426"/>
                  </a:moveTo>
                  <a:lnTo>
                    <a:pt x="12336" y="152426"/>
                  </a:lnTo>
                  <a:lnTo>
                    <a:pt x="23892" y="105582"/>
                  </a:lnTo>
                  <a:lnTo>
                    <a:pt x="24273" y="104968"/>
                  </a:lnTo>
                  <a:lnTo>
                    <a:pt x="24528" y="105266"/>
                  </a:lnTo>
                  <a:lnTo>
                    <a:pt x="24697" y="106169"/>
                  </a:lnTo>
                  <a:lnTo>
                    <a:pt x="19965" y="129079"/>
                  </a:lnTo>
                  <a:lnTo>
                    <a:pt x="15568" y="169765"/>
                  </a:lnTo>
                  <a:lnTo>
                    <a:pt x="7904" y="215431"/>
                  </a:lnTo>
                  <a:lnTo>
                    <a:pt x="182" y="254664"/>
                  </a:lnTo>
                  <a:lnTo>
                    <a:pt x="0" y="254451"/>
                  </a:lnTo>
                  <a:lnTo>
                    <a:pt x="6591" y="212637"/>
                  </a:lnTo>
                  <a:lnTo>
                    <a:pt x="12515" y="173089"/>
                  </a:lnTo>
                  <a:lnTo>
                    <a:pt x="18739" y="133148"/>
                  </a:lnTo>
                  <a:lnTo>
                    <a:pt x="26934" y="97796"/>
                  </a:lnTo>
                  <a:lnTo>
                    <a:pt x="38298" y="57922"/>
                  </a:lnTo>
                  <a:lnTo>
                    <a:pt x="51409" y="20007"/>
                  </a:lnTo>
                  <a:lnTo>
                    <a:pt x="60040" y="8672"/>
                  </a:lnTo>
                  <a:lnTo>
                    <a:pt x="69520" y="1046"/>
                  </a:lnTo>
                  <a:lnTo>
                    <a:pt x="73037" y="0"/>
                  </a:lnTo>
                  <a:lnTo>
                    <a:pt x="76086" y="9"/>
                  </a:lnTo>
                  <a:lnTo>
                    <a:pt x="83238" y="3781"/>
                  </a:lnTo>
                  <a:lnTo>
                    <a:pt x="87121" y="6763"/>
                  </a:lnTo>
                  <a:lnTo>
                    <a:pt x="91434" y="17601"/>
                  </a:lnTo>
                  <a:lnTo>
                    <a:pt x="92646" y="31121"/>
                  </a:lnTo>
                  <a:lnTo>
                    <a:pt x="82474" y="73553"/>
                  </a:lnTo>
                  <a:lnTo>
                    <a:pt x="71061" y="95581"/>
                  </a:lnTo>
                  <a:lnTo>
                    <a:pt x="66302" y="99713"/>
                  </a:lnTo>
                  <a:lnTo>
                    <a:pt x="55371" y="104303"/>
                  </a:lnTo>
                  <a:lnTo>
                    <a:pt x="50903" y="103411"/>
                  </a:lnTo>
                  <a:lnTo>
                    <a:pt x="37736" y="88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30"/>
            <p:cNvSpPr/>
            <p:nvPr>
              <p:custDataLst>
                <p:tags r:id="rId110"/>
              </p:custDataLst>
            </p:nvPr>
          </p:nvSpPr>
          <p:spPr>
            <a:xfrm>
              <a:off x="7748939" y="4262255"/>
              <a:ext cx="74262" cy="265296"/>
            </a:xfrm>
            <a:custGeom>
              <a:avLst/>
              <a:gdLst/>
              <a:ahLst/>
              <a:cxnLst/>
              <a:rect l="0" t="0" r="0" b="0"/>
              <a:pathLst>
                <a:path w="74262" h="265296">
                  <a:moveTo>
                    <a:pt x="74261" y="17645"/>
                  </a:moveTo>
                  <a:lnTo>
                    <a:pt x="74261" y="17645"/>
                  </a:lnTo>
                  <a:lnTo>
                    <a:pt x="74260" y="10903"/>
                  </a:lnTo>
                  <a:lnTo>
                    <a:pt x="72379" y="5711"/>
                  </a:lnTo>
                  <a:lnTo>
                    <a:pt x="70890" y="3339"/>
                  </a:lnTo>
                  <a:lnTo>
                    <a:pt x="69192" y="1758"/>
                  </a:lnTo>
                  <a:lnTo>
                    <a:pt x="65422" y="0"/>
                  </a:lnTo>
                  <a:lnTo>
                    <a:pt x="62724" y="943"/>
                  </a:lnTo>
                  <a:lnTo>
                    <a:pt x="55964" y="5753"/>
                  </a:lnTo>
                  <a:lnTo>
                    <a:pt x="35760" y="31184"/>
                  </a:lnTo>
                  <a:lnTo>
                    <a:pt x="16474" y="76325"/>
                  </a:lnTo>
                  <a:lnTo>
                    <a:pt x="6819" y="123049"/>
                  </a:lnTo>
                  <a:lnTo>
                    <a:pt x="0" y="163113"/>
                  </a:lnTo>
                  <a:lnTo>
                    <a:pt x="334" y="188131"/>
                  </a:lnTo>
                  <a:lnTo>
                    <a:pt x="12480" y="233610"/>
                  </a:lnTo>
                  <a:lnTo>
                    <a:pt x="48861" y="26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31"/>
            <p:cNvSpPr/>
            <p:nvPr>
              <p:custDataLst>
                <p:tags r:id="rId111"/>
              </p:custDataLst>
            </p:nvPr>
          </p:nvSpPr>
          <p:spPr>
            <a:xfrm>
              <a:off x="7480300" y="4343448"/>
              <a:ext cx="115683" cy="95279"/>
            </a:xfrm>
            <a:custGeom>
              <a:avLst/>
              <a:gdLst/>
              <a:ahLst/>
              <a:cxnLst/>
              <a:rect l="0" t="0" r="0" b="0"/>
              <a:pathLst>
                <a:path w="115683" h="95279">
                  <a:moveTo>
                    <a:pt x="0" y="6302"/>
                  </a:moveTo>
                  <a:lnTo>
                    <a:pt x="0" y="6302"/>
                  </a:lnTo>
                  <a:lnTo>
                    <a:pt x="705" y="12782"/>
                  </a:lnTo>
                  <a:lnTo>
                    <a:pt x="5762" y="41312"/>
                  </a:lnTo>
                  <a:lnTo>
                    <a:pt x="6315" y="86727"/>
                  </a:lnTo>
                  <a:lnTo>
                    <a:pt x="6340" y="95278"/>
                  </a:lnTo>
                  <a:lnTo>
                    <a:pt x="15187" y="68691"/>
                  </a:lnTo>
                  <a:lnTo>
                    <a:pt x="37382" y="27854"/>
                  </a:lnTo>
                  <a:lnTo>
                    <a:pt x="46953" y="14469"/>
                  </a:lnTo>
                  <a:lnTo>
                    <a:pt x="58262" y="3817"/>
                  </a:lnTo>
                  <a:lnTo>
                    <a:pt x="64242" y="1118"/>
                  </a:lnTo>
                  <a:lnTo>
                    <a:pt x="76529" y="0"/>
                  </a:lnTo>
                  <a:lnTo>
                    <a:pt x="89047" y="5618"/>
                  </a:lnTo>
                  <a:lnTo>
                    <a:pt x="100254" y="15170"/>
                  </a:lnTo>
                  <a:lnTo>
                    <a:pt x="107586" y="26471"/>
                  </a:lnTo>
                  <a:lnTo>
                    <a:pt x="115682" y="51476"/>
                  </a:lnTo>
                  <a:lnTo>
                    <a:pt x="114300" y="8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32"/>
            <p:cNvSpPr/>
            <p:nvPr>
              <p:custDataLst>
                <p:tags r:id="rId112"/>
              </p:custDataLst>
            </p:nvPr>
          </p:nvSpPr>
          <p:spPr>
            <a:xfrm>
              <a:off x="7359650" y="4324350"/>
              <a:ext cx="82551" cy="103355"/>
            </a:xfrm>
            <a:custGeom>
              <a:avLst/>
              <a:gdLst/>
              <a:ahLst/>
              <a:cxnLst/>
              <a:rect l="0" t="0" r="0" b="0"/>
              <a:pathLst>
                <a:path w="82551" h="103355">
                  <a:moveTo>
                    <a:pt x="0" y="31750"/>
                  </a:moveTo>
                  <a:lnTo>
                    <a:pt x="0" y="31750"/>
                  </a:lnTo>
                  <a:lnTo>
                    <a:pt x="0" y="11356"/>
                  </a:lnTo>
                  <a:lnTo>
                    <a:pt x="705" y="9687"/>
                  </a:lnTo>
                  <a:lnTo>
                    <a:pt x="1881" y="8575"/>
                  </a:lnTo>
                  <a:lnTo>
                    <a:pt x="3370" y="7833"/>
                  </a:lnTo>
                  <a:lnTo>
                    <a:pt x="5069" y="8044"/>
                  </a:lnTo>
                  <a:lnTo>
                    <a:pt x="8838" y="10160"/>
                  </a:lnTo>
                  <a:lnTo>
                    <a:pt x="18297" y="18689"/>
                  </a:lnTo>
                  <a:lnTo>
                    <a:pt x="36985" y="51326"/>
                  </a:lnTo>
                  <a:lnTo>
                    <a:pt x="39251" y="65616"/>
                  </a:lnTo>
                  <a:lnTo>
                    <a:pt x="36559" y="85763"/>
                  </a:lnTo>
                  <a:lnTo>
                    <a:pt x="31293" y="98789"/>
                  </a:lnTo>
                  <a:lnTo>
                    <a:pt x="29328" y="101843"/>
                  </a:lnTo>
                  <a:lnTo>
                    <a:pt x="27313" y="103173"/>
                  </a:lnTo>
                  <a:lnTo>
                    <a:pt x="25264" y="103354"/>
                  </a:lnTo>
                  <a:lnTo>
                    <a:pt x="23192" y="102769"/>
                  </a:lnTo>
                  <a:lnTo>
                    <a:pt x="21812" y="100968"/>
                  </a:lnTo>
                  <a:lnTo>
                    <a:pt x="20278" y="95205"/>
                  </a:lnTo>
                  <a:lnTo>
                    <a:pt x="29432" y="65503"/>
                  </a:lnTo>
                  <a:lnTo>
                    <a:pt x="42195" y="408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33"/>
            <p:cNvSpPr/>
            <p:nvPr>
              <p:custDataLst>
                <p:tags r:id="rId113"/>
              </p:custDataLst>
            </p:nvPr>
          </p:nvSpPr>
          <p:spPr>
            <a:xfrm>
              <a:off x="7232650" y="4329975"/>
              <a:ext cx="76201" cy="108690"/>
            </a:xfrm>
            <a:custGeom>
              <a:avLst/>
              <a:gdLst/>
              <a:ahLst/>
              <a:cxnLst/>
              <a:rect l="0" t="0" r="0" b="0"/>
              <a:pathLst>
                <a:path w="76201" h="108690">
                  <a:moveTo>
                    <a:pt x="0" y="45175"/>
                  </a:moveTo>
                  <a:lnTo>
                    <a:pt x="0" y="45175"/>
                  </a:lnTo>
                  <a:lnTo>
                    <a:pt x="5467" y="50642"/>
                  </a:lnTo>
                  <a:lnTo>
                    <a:pt x="9459" y="51263"/>
                  </a:lnTo>
                  <a:lnTo>
                    <a:pt x="13140" y="49527"/>
                  </a:lnTo>
                  <a:lnTo>
                    <a:pt x="45538" y="23683"/>
                  </a:lnTo>
                  <a:lnTo>
                    <a:pt x="51519" y="15397"/>
                  </a:lnTo>
                  <a:lnTo>
                    <a:pt x="52690" y="11212"/>
                  </a:lnTo>
                  <a:lnTo>
                    <a:pt x="52110" y="2799"/>
                  </a:lnTo>
                  <a:lnTo>
                    <a:pt x="50968" y="696"/>
                  </a:lnTo>
                  <a:lnTo>
                    <a:pt x="49501" y="0"/>
                  </a:lnTo>
                  <a:lnTo>
                    <a:pt x="45283" y="1108"/>
                  </a:lnTo>
                  <a:lnTo>
                    <a:pt x="38706" y="3953"/>
                  </a:lnTo>
                  <a:lnTo>
                    <a:pt x="23698" y="23005"/>
                  </a:lnTo>
                  <a:lnTo>
                    <a:pt x="12587" y="44251"/>
                  </a:lnTo>
                  <a:lnTo>
                    <a:pt x="8198" y="67322"/>
                  </a:lnTo>
                  <a:lnTo>
                    <a:pt x="10933" y="81829"/>
                  </a:lnTo>
                  <a:lnTo>
                    <a:pt x="17559" y="94627"/>
                  </a:lnTo>
                  <a:lnTo>
                    <a:pt x="27560" y="105018"/>
                  </a:lnTo>
                  <a:lnTo>
                    <a:pt x="33895" y="107648"/>
                  </a:lnTo>
                  <a:lnTo>
                    <a:pt x="48461" y="108689"/>
                  </a:lnTo>
                  <a:lnTo>
                    <a:pt x="76200" y="10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34"/>
            <p:cNvSpPr/>
            <p:nvPr>
              <p:custDataLst>
                <p:tags r:id="rId114"/>
              </p:custDataLst>
            </p:nvPr>
          </p:nvSpPr>
          <p:spPr>
            <a:xfrm>
              <a:off x="7080272" y="4182429"/>
              <a:ext cx="107553" cy="268103"/>
            </a:xfrm>
            <a:custGeom>
              <a:avLst/>
              <a:gdLst/>
              <a:ahLst/>
              <a:cxnLst/>
              <a:rect l="0" t="0" r="0" b="0"/>
              <a:pathLst>
                <a:path w="107553" h="268103">
                  <a:moveTo>
                    <a:pt x="12678" y="129221"/>
                  </a:moveTo>
                  <a:lnTo>
                    <a:pt x="12678" y="129221"/>
                  </a:lnTo>
                  <a:lnTo>
                    <a:pt x="12678" y="125850"/>
                  </a:lnTo>
                  <a:lnTo>
                    <a:pt x="11972" y="124857"/>
                  </a:lnTo>
                  <a:lnTo>
                    <a:pt x="10796" y="124195"/>
                  </a:lnTo>
                  <a:lnTo>
                    <a:pt x="9307" y="123754"/>
                  </a:lnTo>
                  <a:lnTo>
                    <a:pt x="8314" y="122754"/>
                  </a:lnTo>
                  <a:lnTo>
                    <a:pt x="6916" y="119387"/>
                  </a:lnTo>
                  <a:lnTo>
                    <a:pt x="6720" y="119843"/>
                  </a:lnTo>
                  <a:lnTo>
                    <a:pt x="6343" y="159623"/>
                  </a:lnTo>
                  <a:lnTo>
                    <a:pt x="6330" y="206664"/>
                  </a:lnTo>
                  <a:lnTo>
                    <a:pt x="1964" y="248548"/>
                  </a:lnTo>
                  <a:lnTo>
                    <a:pt x="240" y="268102"/>
                  </a:lnTo>
                  <a:lnTo>
                    <a:pt x="0" y="221287"/>
                  </a:lnTo>
                  <a:lnTo>
                    <a:pt x="6726" y="178685"/>
                  </a:lnTo>
                  <a:lnTo>
                    <a:pt x="12913" y="131179"/>
                  </a:lnTo>
                  <a:lnTo>
                    <a:pt x="22468" y="87860"/>
                  </a:lnTo>
                  <a:lnTo>
                    <a:pt x="33531" y="49703"/>
                  </a:lnTo>
                  <a:lnTo>
                    <a:pt x="49595" y="9806"/>
                  </a:lnTo>
                  <a:lnTo>
                    <a:pt x="57543" y="2064"/>
                  </a:lnTo>
                  <a:lnTo>
                    <a:pt x="61639" y="0"/>
                  </a:lnTo>
                  <a:lnTo>
                    <a:pt x="65779" y="34"/>
                  </a:lnTo>
                  <a:lnTo>
                    <a:pt x="74142" y="3836"/>
                  </a:lnTo>
                  <a:lnTo>
                    <a:pt x="80683" y="12111"/>
                  </a:lnTo>
                  <a:lnTo>
                    <a:pt x="85236" y="23550"/>
                  </a:lnTo>
                  <a:lnTo>
                    <a:pt x="87093" y="47267"/>
                  </a:lnTo>
                  <a:lnTo>
                    <a:pt x="79897" y="94623"/>
                  </a:lnTo>
                  <a:lnTo>
                    <a:pt x="76504" y="119741"/>
                  </a:lnTo>
                  <a:lnTo>
                    <a:pt x="77807" y="121490"/>
                  </a:lnTo>
                  <a:lnTo>
                    <a:pt x="85677" y="128028"/>
                  </a:lnTo>
                  <a:lnTo>
                    <a:pt x="99366" y="147701"/>
                  </a:lnTo>
                  <a:lnTo>
                    <a:pt x="106027" y="173349"/>
                  </a:lnTo>
                  <a:lnTo>
                    <a:pt x="107552" y="195636"/>
                  </a:lnTo>
                  <a:lnTo>
                    <a:pt x="97704" y="216006"/>
                  </a:lnTo>
                  <a:lnTo>
                    <a:pt x="81379" y="233173"/>
                  </a:lnTo>
                  <a:lnTo>
                    <a:pt x="59767" y="243826"/>
                  </a:lnTo>
                  <a:lnTo>
                    <a:pt x="52537" y="244429"/>
                  </a:lnTo>
                  <a:lnTo>
                    <a:pt x="38860" y="241338"/>
                  </a:lnTo>
                  <a:lnTo>
                    <a:pt x="34366" y="238538"/>
                  </a:lnTo>
                  <a:lnTo>
                    <a:pt x="25378" y="224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35"/>
            <p:cNvSpPr/>
            <p:nvPr>
              <p:custDataLst>
                <p:tags r:id="rId115"/>
              </p:custDataLst>
            </p:nvPr>
          </p:nvSpPr>
          <p:spPr>
            <a:xfrm>
              <a:off x="6705861" y="4343400"/>
              <a:ext cx="241040" cy="55929"/>
            </a:xfrm>
            <a:custGeom>
              <a:avLst/>
              <a:gdLst/>
              <a:ahLst/>
              <a:cxnLst/>
              <a:rect l="0" t="0" r="0" b="0"/>
              <a:pathLst>
                <a:path w="241040" h="55929">
                  <a:moveTo>
                    <a:pt x="6089" y="38100"/>
                  </a:moveTo>
                  <a:lnTo>
                    <a:pt x="6089" y="38100"/>
                  </a:lnTo>
                  <a:lnTo>
                    <a:pt x="6089" y="46938"/>
                  </a:lnTo>
                  <a:lnTo>
                    <a:pt x="4207" y="50965"/>
                  </a:lnTo>
                  <a:lnTo>
                    <a:pt x="621" y="55928"/>
                  </a:lnTo>
                  <a:lnTo>
                    <a:pt x="327" y="55630"/>
                  </a:lnTo>
                  <a:lnTo>
                    <a:pt x="0" y="53417"/>
                  </a:lnTo>
                  <a:lnTo>
                    <a:pt x="5566" y="36108"/>
                  </a:lnTo>
                  <a:lnTo>
                    <a:pt x="11971" y="24515"/>
                  </a:lnTo>
                  <a:lnTo>
                    <a:pt x="30253" y="9459"/>
                  </a:lnTo>
                  <a:lnTo>
                    <a:pt x="45521" y="4204"/>
                  </a:lnTo>
                  <a:lnTo>
                    <a:pt x="53543" y="2802"/>
                  </a:lnTo>
                  <a:lnTo>
                    <a:pt x="66220" y="5008"/>
                  </a:lnTo>
                  <a:lnTo>
                    <a:pt x="99040" y="26190"/>
                  </a:lnTo>
                  <a:lnTo>
                    <a:pt x="121398" y="42306"/>
                  </a:lnTo>
                  <a:lnTo>
                    <a:pt x="145988" y="52493"/>
                  </a:lnTo>
                  <a:lnTo>
                    <a:pt x="158577" y="53199"/>
                  </a:lnTo>
                  <a:lnTo>
                    <a:pt x="171229" y="50455"/>
                  </a:lnTo>
                  <a:lnTo>
                    <a:pt x="183907" y="44532"/>
                  </a:lnTo>
                  <a:lnTo>
                    <a:pt x="192834" y="35314"/>
                  </a:lnTo>
                  <a:lnTo>
                    <a:pt x="196202" y="29892"/>
                  </a:lnTo>
                  <a:lnTo>
                    <a:pt x="205589" y="21987"/>
                  </a:lnTo>
                  <a:lnTo>
                    <a:pt x="241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36"/>
            <p:cNvSpPr/>
            <p:nvPr>
              <p:custDataLst>
                <p:tags r:id="rId116"/>
              </p:custDataLst>
            </p:nvPr>
          </p:nvSpPr>
          <p:spPr>
            <a:xfrm>
              <a:off x="6216650" y="4325386"/>
              <a:ext cx="86394" cy="113265"/>
            </a:xfrm>
            <a:custGeom>
              <a:avLst/>
              <a:gdLst/>
              <a:ahLst/>
              <a:cxnLst/>
              <a:rect l="0" t="0" r="0" b="0"/>
              <a:pathLst>
                <a:path w="86394" h="113265">
                  <a:moveTo>
                    <a:pt x="0" y="18014"/>
                  </a:moveTo>
                  <a:lnTo>
                    <a:pt x="0" y="18014"/>
                  </a:lnTo>
                  <a:lnTo>
                    <a:pt x="0" y="21385"/>
                  </a:lnTo>
                  <a:lnTo>
                    <a:pt x="1881" y="24922"/>
                  </a:lnTo>
                  <a:lnTo>
                    <a:pt x="3371" y="26852"/>
                  </a:lnTo>
                  <a:lnTo>
                    <a:pt x="5026" y="32761"/>
                  </a:lnTo>
                  <a:lnTo>
                    <a:pt x="6335" y="59300"/>
                  </a:lnTo>
                  <a:lnTo>
                    <a:pt x="6342" y="58000"/>
                  </a:lnTo>
                  <a:lnTo>
                    <a:pt x="30735" y="10762"/>
                  </a:lnTo>
                  <a:lnTo>
                    <a:pt x="38589" y="4207"/>
                  </a:lnTo>
                  <a:lnTo>
                    <a:pt x="50945" y="517"/>
                  </a:lnTo>
                  <a:lnTo>
                    <a:pt x="55130" y="0"/>
                  </a:lnTo>
                  <a:lnTo>
                    <a:pt x="59331" y="1771"/>
                  </a:lnTo>
                  <a:lnTo>
                    <a:pt x="67762" y="9384"/>
                  </a:lnTo>
                  <a:lnTo>
                    <a:pt x="80442" y="28941"/>
                  </a:lnTo>
                  <a:lnTo>
                    <a:pt x="86393" y="52610"/>
                  </a:lnTo>
                  <a:lnTo>
                    <a:pt x="83336" y="88844"/>
                  </a:lnTo>
                  <a:lnTo>
                    <a:pt x="76200" y="113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37"/>
            <p:cNvSpPr/>
            <p:nvPr>
              <p:custDataLst>
                <p:tags r:id="rId117"/>
              </p:custDataLst>
            </p:nvPr>
          </p:nvSpPr>
          <p:spPr>
            <a:xfrm>
              <a:off x="6076950" y="4154927"/>
              <a:ext cx="153414" cy="226574"/>
            </a:xfrm>
            <a:custGeom>
              <a:avLst/>
              <a:gdLst/>
              <a:ahLst/>
              <a:cxnLst/>
              <a:rect l="0" t="0" r="0" b="0"/>
              <a:pathLst>
                <a:path w="153414" h="226574">
                  <a:moveTo>
                    <a:pt x="146050" y="17023"/>
                  </a:moveTo>
                  <a:lnTo>
                    <a:pt x="146050" y="17023"/>
                  </a:lnTo>
                  <a:lnTo>
                    <a:pt x="149421" y="13652"/>
                  </a:lnTo>
                  <a:lnTo>
                    <a:pt x="149708" y="11248"/>
                  </a:lnTo>
                  <a:lnTo>
                    <a:pt x="148146" y="4813"/>
                  </a:lnTo>
                  <a:lnTo>
                    <a:pt x="148858" y="2533"/>
                  </a:lnTo>
                  <a:lnTo>
                    <a:pt x="150744" y="1014"/>
                  </a:lnTo>
                  <a:lnTo>
                    <a:pt x="153413" y="0"/>
                  </a:lnTo>
                  <a:lnTo>
                    <a:pt x="153074" y="1441"/>
                  </a:lnTo>
                  <a:lnTo>
                    <a:pt x="115660" y="46075"/>
                  </a:lnTo>
                  <a:lnTo>
                    <a:pt x="79497" y="92144"/>
                  </a:lnTo>
                  <a:lnTo>
                    <a:pt x="44876" y="137121"/>
                  </a:lnTo>
                  <a:lnTo>
                    <a:pt x="15620" y="181200"/>
                  </a:lnTo>
                  <a:lnTo>
                    <a:pt x="0" y="22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38"/>
            <p:cNvSpPr/>
            <p:nvPr>
              <p:custDataLst>
                <p:tags r:id="rId118"/>
              </p:custDataLst>
            </p:nvPr>
          </p:nvSpPr>
          <p:spPr>
            <a:xfrm>
              <a:off x="6077212" y="4154044"/>
              <a:ext cx="94989" cy="208407"/>
            </a:xfrm>
            <a:custGeom>
              <a:avLst/>
              <a:gdLst/>
              <a:ahLst/>
              <a:cxnLst/>
              <a:rect l="0" t="0" r="0" b="0"/>
              <a:pathLst>
                <a:path w="94989" h="208407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9"/>
                  </a:lnTo>
                  <a:lnTo>
                    <a:pt x="0" y="0"/>
                  </a:lnTo>
                  <a:lnTo>
                    <a:pt x="26881" y="40949"/>
                  </a:lnTo>
                  <a:lnTo>
                    <a:pt x="52456" y="87941"/>
                  </a:lnTo>
                  <a:lnTo>
                    <a:pt x="71247" y="129838"/>
                  </a:lnTo>
                  <a:lnTo>
                    <a:pt x="94988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39"/>
            <p:cNvSpPr/>
            <p:nvPr>
              <p:custDataLst>
                <p:tags r:id="rId119"/>
              </p:custDataLst>
            </p:nvPr>
          </p:nvSpPr>
          <p:spPr>
            <a:xfrm>
              <a:off x="5765800" y="4311650"/>
              <a:ext cx="49668" cy="31751"/>
            </a:xfrm>
            <a:custGeom>
              <a:avLst/>
              <a:gdLst/>
              <a:ahLst/>
              <a:cxnLst/>
              <a:rect l="0" t="0" r="0" b="0"/>
              <a:pathLst>
                <a:path w="49668" h="31751">
                  <a:moveTo>
                    <a:pt x="0" y="0"/>
                  </a:moveTo>
                  <a:lnTo>
                    <a:pt x="0" y="0"/>
                  </a:lnTo>
                  <a:lnTo>
                    <a:pt x="23111" y="0"/>
                  </a:lnTo>
                  <a:lnTo>
                    <a:pt x="41600" y="5467"/>
                  </a:lnTo>
                  <a:lnTo>
                    <a:pt x="46977" y="12830"/>
                  </a:lnTo>
                  <a:lnTo>
                    <a:pt x="49667" y="20578"/>
                  </a:lnTo>
                  <a:lnTo>
                    <a:pt x="49339" y="22185"/>
                  </a:lnTo>
                  <a:lnTo>
                    <a:pt x="444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40"/>
            <p:cNvSpPr/>
            <p:nvPr>
              <p:custDataLst>
                <p:tags r:id="rId120"/>
              </p:custDataLst>
            </p:nvPr>
          </p:nvSpPr>
          <p:spPr>
            <a:xfrm>
              <a:off x="4070350" y="4203700"/>
              <a:ext cx="44451" cy="5468"/>
            </a:xfrm>
            <a:custGeom>
              <a:avLst/>
              <a:gdLst/>
              <a:ahLst/>
              <a:cxnLst/>
              <a:rect l="0" t="0" r="0" b="0"/>
              <a:pathLst>
                <a:path w="444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41"/>
            <p:cNvSpPr/>
            <p:nvPr>
              <p:custDataLst>
                <p:tags r:id="rId121"/>
              </p:custDataLst>
            </p:nvPr>
          </p:nvSpPr>
          <p:spPr>
            <a:xfrm>
              <a:off x="5188211" y="4267200"/>
              <a:ext cx="6090" cy="82551"/>
            </a:xfrm>
            <a:custGeom>
              <a:avLst/>
              <a:gdLst/>
              <a:ahLst/>
              <a:cxnLst/>
              <a:rect l="0" t="0" r="0" b="0"/>
              <a:pathLst>
                <a:path w="6090" h="82551">
                  <a:moveTo>
                    <a:pt x="6089" y="0"/>
                  </a:moveTo>
                  <a:lnTo>
                    <a:pt x="6089" y="0"/>
                  </a:lnTo>
                  <a:lnTo>
                    <a:pt x="6089" y="20394"/>
                  </a:lnTo>
                  <a:lnTo>
                    <a:pt x="0" y="63961"/>
                  </a:lnTo>
                  <a:lnTo>
                    <a:pt x="608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42"/>
            <p:cNvSpPr/>
            <p:nvPr>
              <p:custDataLst>
                <p:tags r:id="rId122"/>
              </p:custDataLst>
            </p:nvPr>
          </p:nvSpPr>
          <p:spPr>
            <a:xfrm>
              <a:off x="4946650" y="4086504"/>
              <a:ext cx="152401" cy="231497"/>
            </a:xfrm>
            <a:custGeom>
              <a:avLst/>
              <a:gdLst/>
              <a:ahLst/>
              <a:cxnLst/>
              <a:rect l="0" t="0" r="0" b="0"/>
              <a:pathLst>
                <a:path w="152401" h="231497">
                  <a:moveTo>
                    <a:pt x="0" y="15596"/>
                  </a:moveTo>
                  <a:lnTo>
                    <a:pt x="0" y="15596"/>
                  </a:lnTo>
                  <a:lnTo>
                    <a:pt x="0" y="669"/>
                  </a:lnTo>
                  <a:lnTo>
                    <a:pt x="705" y="0"/>
                  </a:lnTo>
                  <a:lnTo>
                    <a:pt x="1882" y="260"/>
                  </a:lnTo>
                  <a:lnTo>
                    <a:pt x="8789" y="5878"/>
                  </a:lnTo>
                  <a:lnTo>
                    <a:pt x="49208" y="52676"/>
                  </a:lnTo>
                  <a:lnTo>
                    <a:pt x="75885" y="94103"/>
                  </a:lnTo>
                  <a:lnTo>
                    <a:pt x="102882" y="138640"/>
                  </a:lnTo>
                  <a:lnTo>
                    <a:pt x="123882" y="179052"/>
                  </a:lnTo>
                  <a:lnTo>
                    <a:pt x="152400" y="23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43"/>
            <p:cNvSpPr/>
            <p:nvPr>
              <p:custDataLst>
                <p:tags r:id="rId123"/>
              </p:custDataLst>
            </p:nvPr>
          </p:nvSpPr>
          <p:spPr>
            <a:xfrm>
              <a:off x="4950441" y="4084197"/>
              <a:ext cx="161310" cy="221104"/>
            </a:xfrm>
            <a:custGeom>
              <a:avLst/>
              <a:gdLst/>
              <a:ahLst/>
              <a:cxnLst/>
              <a:rect l="0" t="0" r="0" b="0"/>
              <a:pathLst>
                <a:path w="161310" h="221104">
                  <a:moveTo>
                    <a:pt x="161309" y="36953"/>
                  </a:moveTo>
                  <a:lnTo>
                    <a:pt x="161309" y="36953"/>
                  </a:lnTo>
                  <a:lnTo>
                    <a:pt x="160603" y="26108"/>
                  </a:lnTo>
                  <a:lnTo>
                    <a:pt x="152471" y="1632"/>
                  </a:lnTo>
                  <a:lnTo>
                    <a:pt x="149772" y="0"/>
                  </a:lnTo>
                  <a:lnTo>
                    <a:pt x="146562" y="323"/>
                  </a:lnTo>
                  <a:lnTo>
                    <a:pt x="143011" y="1950"/>
                  </a:lnTo>
                  <a:lnTo>
                    <a:pt x="111004" y="46926"/>
                  </a:lnTo>
                  <a:lnTo>
                    <a:pt x="84557" y="90542"/>
                  </a:lnTo>
                  <a:lnTo>
                    <a:pt x="51569" y="137081"/>
                  </a:lnTo>
                  <a:lnTo>
                    <a:pt x="22009" y="181053"/>
                  </a:lnTo>
                  <a:lnTo>
                    <a:pt x="5565" y="209871"/>
                  </a:lnTo>
                  <a:lnTo>
                    <a:pt x="837" y="215641"/>
                  </a:lnTo>
                  <a:lnTo>
                    <a:pt x="0" y="217461"/>
                  </a:lnTo>
                  <a:lnTo>
                    <a:pt x="2559" y="221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44"/>
            <p:cNvSpPr/>
            <p:nvPr>
              <p:custDataLst>
                <p:tags r:id="rId124"/>
              </p:custDataLst>
            </p:nvPr>
          </p:nvSpPr>
          <p:spPr>
            <a:xfrm>
              <a:off x="5289550" y="43307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27255" y="6480"/>
                  </a:lnTo>
                  <a:lnTo>
                    <a:pt x="9225" y="21036"/>
                  </a:lnTo>
                  <a:lnTo>
                    <a:pt x="6150" y="22490"/>
                  </a:lnTo>
                  <a:lnTo>
                    <a:pt x="4100" y="2416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45"/>
            <p:cNvSpPr/>
            <p:nvPr>
              <p:custDataLst>
                <p:tags r:id="rId125"/>
              </p:custDataLst>
            </p:nvPr>
          </p:nvSpPr>
          <p:spPr>
            <a:xfrm>
              <a:off x="5480050" y="43307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1913" y="198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46"/>
            <p:cNvSpPr/>
            <p:nvPr>
              <p:custDataLst>
                <p:tags r:id="rId126"/>
              </p:custDataLst>
            </p:nvPr>
          </p:nvSpPr>
          <p:spPr>
            <a:xfrm>
              <a:off x="3702050" y="4123785"/>
              <a:ext cx="198499" cy="143416"/>
            </a:xfrm>
            <a:custGeom>
              <a:avLst/>
              <a:gdLst/>
              <a:ahLst/>
              <a:cxnLst/>
              <a:rect l="0" t="0" r="0" b="0"/>
              <a:pathLst>
                <a:path w="198499" h="143416">
                  <a:moveTo>
                    <a:pt x="0" y="73565"/>
                  </a:moveTo>
                  <a:lnTo>
                    <a:pt x="0" y="73565"/>
                  </a:lnTo>
                  <a:lnTo>
                    <a:pt x="3371" y="73565"/>
                  </a:lnTo>
                  <a:lnTo>
                    <a:pt x="6907" y="75446"/>
                  </a:lnTo>
                  <a:lnTo>
                    <a:pt x="10831" y="77929"/>
                  </a:lnTo>
                  <a:lnTo>
                    <a:pt x="14927" y="79032"/>
                  </a:lnTo>
                  <a:lnTo>
                    <a:pt x="24570" y="76282"/>
                  </a:lnTo>
                  <a:lnTo>
                    <a:pt x="59731" y="59498"/>
                  </a:lnTo>
                  <a:lnTo>
                    <a:pt x="73594" y="45878"/>
                  </a:lnTo>
                  <a:lnTo>
                    <a:pt x="79896" y="35180"/>
                  </a:lnTo>
                  <a:lnTo>
                    <a:pt x="79370" y="33158"/>
                  </a:lnTo>
                  <a:lnTo>
                    <a:pt x="77608" y="31810"/>
                  </a:lnTo>
                  <a:lnTo>
                    <a:pt x="75022" y="30912"/>
                  </a:lnTo>
                  <a:lnTo>
                    <a:pt x="64622" y="35558"/>
                  </a:lnTo>
                  <a:lnTo>
                    <a:pt x="41692" y="52417"/>
                  </a:lnTo>
                  <a:lnTo>
                    <a:pt x="24583" y="75216"/>
                  </a:lnTo>
                  <a:lnTo>
                    <a:pt x="16221" y="97572"/>
                  </a:lnTo>
                  <a:lnTo>
                    <a:pt x="17114" y="117603"/>
                  </a:lnTo>
                  <a:lnTo>
                    <a:pt x="19876" y="122679"/>
                  </a:lnTo>
                  <a:lnTo>
                    <a:pt x="28589" y="130201"/>
                  </a:lnTo>
                  <a:lnTo>
                    <a:pt x="33876" y="131783"/>
                  </a:lnTo>
                  <a:lnTo>
                    <a:pt x="45395" y="131660"/>
                  </a:lnTo>
                  <a:lnTo>
                    <a:pt x="88100" y="111025"/>
                  </a:lnTo>
                  <a:lnTo>
                    <a:pt x="132397" y="77205"/>
                  </a:lnTo>
                  <a:lnTo>
                    <a:pt x="176834" y="36110"/>
                  </a:lnTo>
                  <a:lnTo>
                    <a:pt x="189822" y="19977"/>
                  </a:lnTo>
                  <a:lnTo>
                    <a:pt x="193726" y="10708"/>
                  </a:lnTo>
                  <a:lnTo>
                    <a:pt x="194768" y="6260"/>
                  </a:lnTo>
                  <a:lnTo>
                    <a:pt x="193345" y="3295"/>
                  </a:lnTo>
                  <a:lnTo>
                    <a:pt x="190280" y="1318"/>
                  </a:lnTo>
                  <a:lnTo>
                    <a:pt x="186120" y="0"/>
                  </a:lnTo>
                  <a:lnTo>
                    <a:pt x="175853" y="2299"/>
                  </a:lnTo>
                  <a:lnTo>
                    <a:pt x="158757" y="11902"/>
                  </a:lnTo>
                  <a:lnTo>
                    <a:pt x="150912" y="25191"/>
                  </a:lnTo>
                  <a:lnTo>
                    <a:pt x="151409" y="31437"/>
                  </a:lnTo>
                  <a:lnTo>
                    <a:pt x="161513" y="52303"/>
                  </a:lnTo>
                  <a:lnTo>
                    <a:pt x="193682" y="96064"/>
                  </a:lnTo>
                  <a:lnTo>
                    <a:pt x="196855" y="101264"/>
                  </a:lnTo>
                  <a:lnTo>
                    <a:pt x="198498" y="112687"/>
                  </a:lnTo>
                  <a:lnTo>
                    <a:pt x="197949" y="118696"/>
                  </a:lnTo>
                  <a:lnTo>
                    <a:pt x="194760" y="124114"/>
                  </a:lnTo>
                  <a:lnTo>
                    <a:pt x="183692" y="133896"/>
                  </a:lnTo>
                  <a:lnTo>
                    <a:pt x="152400" y="14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47"/>
            <p:cNvSpPr/>
            <p:nvPr>
              <p:custDataLst>
                <p:tags r:id="rId127"/>
              </p:custDataLst>
            </p:nvPr>
          </p:nvSpPr>
          <p:spPr>
            <a:xfrm>
              <a:off x="3605937" y="4149468"/>
              <a:ext cx="57131" cy="129133"/>
            </a:xfrm>
            <a:custGeom>
              <a:avLst/>
              <a:gdLst/>
              <a:ahLst/>
              <a:cxnLst/>
              <a:rect l="0" t="0" r="0" b="0"/>
              <a:pathLst>
                <a:path w="57131" h="129133">
                  <a:moveTo>
                    <a:pt x="51663" y="16132"/>
                  </a:moveTo>
                  <a:lnTo>
                    <a:pt x="51663" y="16132"/>
                  </a:lnTo>
                  <a:lnTo>
                    <a:pt x="55034" y="12761"/>
                  </a:lnTo>
                  <a:lnTo>
                    <a:pt x="56689" y="9225"/>
                  </a:lnTo>
                  <a:lnTo>
                    <a:pt x="57130" y="7294"/>
                  </a:lnTo>
                  <a:lnTo>
                    <a:pt x="55308" y="6006"/>
                  </a:lnTo>
                  <a:lnTo>
                    <a:pt x="22515" y="0"/>
                  </a:lnTo>
                  <a:lnTo>
                    <a:pt x="14484" y="1436"/>
                  </a:lnTo>
                  <a:lnTo>
                    <a:pt x="2625" y="6211"/>
                  </a:lnTo>
                  <a:lnTo>
                    <a:pt x="627" y="8813"/>
                  </a:lnTo>
                  <a:lnTo>
                    <a:pt x="0" y="11958"/>
                  </a:lnTo>
                  <a:lnTo>
                    <a:pt x="287" y="15466"/>
                  </a:lnTo>
                  <a:lnTo>
                    <a:pt x="7434" y="30516"/>
                  </a:lnTo>
                  <a:lnTo>
                    <a:pt x="32798" y="67080"/>
                  </a:lnTo>
                  <a:lnTo>
                    <a:pt x="37136" y="92767"/>
                  </a:lnTo>
                  <a:lnTo>
                    <a:pt x="34388" y="106872"/>
                  </a:lnTo>
                  <a:lnTo>
                    <a:pt x="24908" y="122746"/>
                  </a:lnTo>
                  <a:lnTo>
                    <a:pt x="21126" y="127424"/>
                  </a:lnTo>
                  <a:lnTo>
                    <a:pt x="17899" y="129132"/>
                  </a:lnTo>
                  <a:lnTo>
                    <a:pt x="15043" y="128860"/>
                  </a:lnTo>
                  <a:lnTo>
                    <a:pt x="12433" y="127267"/>
                  </a:lnTo>
                  <a:lnTo>
                    <a:pt x="10693" y="124794"/>
                  </a:lnTo>
                  <a:lnTo>
                    <a:pt x="7213" y="11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48"/>
            <p:cNvSpPr/>
            <p:nvPr>
              <p:custDataLst>
                <p:tags r:id="rId128"/>
              </p:custDataLst>
            </p:nvPr>
          </p:nvSpPr>
          <p:spPr>
            <a:xfrm>
              <a:off x="3456873" y="4141346"/>
              <a:ext cx="73728" cy="131079"/>
            </a:xfrm>
            <a:custGeom>
              <a:avLst/>
              <a:gdLst/>
              <a:ahLst/>
              <a:cxnLst/>
              <a:rect l="0" t="0" r="0" b="0"/>
              <a:pathLst>
                <a:path w="73728" h="131079">
                  <a:moveTo>
                    <a:pt x="73727" y="36954"/>
                  </a:moveTo>
                  <a:lnTo>
                    <a:pt x="73727" y="36954"/>
                  </a:lnTo>
                  <a:lnTo>
                    <a:pt x="67952" y="31885"/>
                  </a:lnTo>
                  <a:lnTo>
                    <a:pt x="26256" y="1434"/>
                  </a:lnTo>
                  <a:lnTo>
                    <a:pt x="18292" y="0"/>
                  </a:lnTo>
                  <a:lnTo>
                    <a:pt x="10048" y="1245"/>
                  </a:lnTo>
                  <a:lnTo>
                    <a:pt x="3092" y="4150"/>
                  </a:lnTo>
                  <a:lnTo>
                    <a:pt x="1237" y="5912"/>
                  </a:lnTo>
                  <a:lnTo>
                    <a:pt x="0" y="7793"/>
                  </a:lnTo>
                  <a:lnTo>
                    <a:pt x="1293" y="11163"/>
                  </a:lnTo>
                  <a:lnTo>
                    <a:pt x="13929" y="26019"/>
                  </a:lnTo>
                  <a:lnTo>
                    <a:pt x="52941" y="62509"/>
                  </a:lnTo>
                  <a:lnTo>
                    <a:pt x="60490" y="75123"/>
                  </a:lnTo>
                  <a:lnTo>
                    <a:pt x="61375" y="82156"/>
                  </a:lnTo>
                  <a:lnTo>
                    <a:pt x="58595" y="97495"/>
                  </a:lnTo>
                  <a:lnTo>
                    <a:pt x="49096" y="115256"/>
                  </a:lnTo>
                  <a:lnTo>
                    <a:pt x="30602" y="129456"/>
                  </a:lnTo>
                  <a:lnTo>
                    <a:pt x="25927" y="131078"/>
                  </a:lnTo>
                  <a:lnTo>
                    <a:pt x="22811" y="130747"/>
                  </a:lnTo>
                  <a:lnTo>
                    <a:pt x="20733" y="129117"/>
                  </a:lnTo>
                  <a:lnTo>
                    <a:pt x="16577" y="113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49"/>
            <p:cNvSpPr/>
            <p:nvPr>
              <p:custDataLst>
                <p:tags r:id="rId129"/>
              </p:custDataLst>
            </p:nvPr>
          </p:nvSpPr>
          <p:spPr>
            <a:xfrm>
              <a:off x="3325873" y="4165600"/>
              <a:ext cx="52328" cy="92750"/>
            </a:xfrm>
            <a:custGeom>
              <a:avLst/>
              <a:gdLst/>
              <a:ahLst/>
              <a:cxnLst/>
              <a:rect l="0" t="0" r="0" b="0"/>
              <a:pathLst>
                <a:path w="52328" h="92750">
                  <a:moveTo>
                    <a:pt x="52327" y="0"/>
                  </a:moveTo>
                  <a:lnTo>
                    <a:pt x="52327" y="0"/>
                  </a:lnTo>
                  <a:lnTo>
                    <a:pt x="36747" y="0"/>
                  </a:lnTo>
                  <a:lnTo>
                    <a:pt x="19724" y="6742"/>
                  </a:lnTo>
                  <a:lnTo>
                    <a:pt x="11261" y="13815"/>
                  </a:lnTo>
                  <a:lnTo>
                    <a:pt x="5147" y="22368"/>
                  </a:lnTo>
                  <a:lnTo>
                    <a:pt x="79" y="33224"/>
                  </a:lnTo>
                  <a:lnTo>
                    <a:pt x="0" y="57979"/>
                  </a:lnTo>
                  <a:lnTo>
                    <a:pt x="4446" y="74172"/>
                  </a:lnTo>
                  <a:lnTo>
                    <a:pt x="16973" y="86809"/>
                  </a:lnTo>
                  <a:lnTo>
                    <a:pt x="26266" y="91498"/>
                  </a:lnTo>
                  <a:lnTo>
                    <a:pt x="30720" y="92749"/>
                  </a:lnTo>
                  <a:lnTo>
                    <a:pt x="39431" y="92257"/>
                  </a:lnTo>
                  <a:lnTo>
                    <a:pt x="43729" y="91138"/>
                  </a:lnTo>
                  <a:lnTo>
                    <a:pt x="46595" y="87569"/>
                  </a:lnTo>
                  <a:lnTo>
                    <a:pt x="50629" y="69769"/>
                  </a:lnTo>
                  <a:lnTo>
                    <a:pt x="51472" y="28790"/>
                  </a:lnTo>
                  <a:lnTo>
                    <a:pt x="46840" y="11587"/>
                  </a:lnTo>
                  <a:lnTo>
                    <a:pt x="47258" y="9841"/>
                  </a:lnTo>
                  <a:lnTo>
                    <a:pt x="5232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50"/>
            <p:cNvSpPr/>
            <p:nvPr>
              <p:custDataLst>
                <p:tags r:id="rId130"/>
              </p:custDataLst>
            </p:nvPr>
          </p:nvSpPr>
          <p:spPr>
            <a:xfrm>
              <a:off x="3158167" y="3998012"/>
              <a:ext cx="181934" cy="316077"/>
            </a:xfrm>
            <a:custGeom>
              <a:avLst/>
              <a:gdLst/>
              <a:ahLst/>
              <a:cxnLst/>
              <a:rect l="0" t="0" r="0" b="0"/>
              <a:pathLst>
                <a:path w="181934" h="316077">
                  <a:moveTo>
                    <a:pt x="86683" y="8838"/>
                  </a:moveTo>
                  <a:lnTo>
                    <a:pt x="86683" y="8838"/>
                  </a:lnTo>
                  <a:lnTo>
                    <a:pt x="86683" y="5467"/>
                  </a:lnTo>
                  <a:lnTo>
                    <a:pt x="88564" y="1931"/>
                  </a:lnTo>
                  <a:lnTo>
                    <a:pt x="90054" y="0"/>
                  </a:lnTo>
                  <a:lnTo>
                    <a:pt x="91047" y="123"/>
                  </a:lnTo>
                  <a:lnTo>
                    <a:pt x="91709" y="1617"/>
                  </a:lnTo>
                  <a:lnTo>
                    <a:pt x="92150" y="4024"/>
                  </a:lnTo>
                  <a:lnTo>
                    <a:pt x="84117" y="47140"/>
                  </a:lnTo>
                  <a:lnTo>
                    <a:pt x="80375" y="93388"/>
                  </a:lnTo>
                  <a:lnTo>
                    <a:pt x="75485" y="132825"/>
                  </a:lnTo>
                  <a:lnTo>
                    <a:pt x="69393" y="178151"/>
                  </a:lnTo>
                  <a:lnTo>
                    <a:pt x="68154" y="219636"/>
                  </a:lnTo>
                  <a:lnTo>
                    <a:pt x="67736" y="261047"/>
                  </a:lnTo>
                  <a:lnTo>
                    <a:pt x="73428" y="296612"/>
                  </a:lnTo>
                  <a:lnTo>
                    <a:pt x="79851" y="311715"/>
                  </a:lnTo>
                  <a:lnTo>
                    <a:pt x="84245" y="315178"/>
                  </a:lnTo>
                  <a:lnTo>
                    <a:pt x="89291" y="316076"/>
                  </a:lnTo>
                  <a:lnTo>
                    <a:pt x="94772" y="315263"/>
                  </a:lnTo>
                  <a:lnTo>
                    <a:pt x="98425" y="312605"/>
                  </a:lnTo>
                  <a:lnTo>
                    <a:pt x="100861" y="308716"/>
                  </a:lnTo>
                  <a:lnTo>
                    <a:pt x="102485" y="304007"/>
                  </a:lnTo>
                  <a:lnTo>
                    <a:pt x="101400" y="277153"/>
                  </a:lnTo>
                  <a:lnTo>
                    <a:pt x="94635" y="260028"/>
                  </a:lnTo>
                  <a:lnTo>
                    <a:pt x="77044" y="238486"/>
                  </a:lnTo>
                  <a:lnTo>
                    <a:pt x="60527" y="225910"/>
                  </a:lnTo>
                  <a:lnTo>
                    <a:pt x="16681" y="205259"/>
                  </a:lnTo>
                  <a:lnTo>
                    <a:pt x="1109" y="201092"/>
                  </a:lnTo>
                  <a:lnTo>
                    <a:pt x="0" y="199802"/>
                  </a:lnTo>
                  <a:lnTo>
                    <a:pt x="1378" y="198236"/>
                  </a:lnTo>
                  <a:lnTo>
                    <a:pt x="15311" y="192661"/>
                  </a:lnTo>
                  <a:lnTo>
                    <a:pt x="60769" y="183067"/>
                  </a:lnTo>
                  <a:lnTo>
                    <a:pt x="106588" y="177283"/>
                  </a:lnTo>
                  <a:lnTo>
                    <a:pt x="153880" y="170235"/>
                  </a:lnTo>
                  <a:lnTo>
                    <a:pt x="181933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51"/>
            <p:cNvSpPr/>
            <p:nvPr>
              <p:custDataLst>
                <p:tags r:id="rId131"/>
              </p:custDataLst>
            </p:nvPr>
          </p:nvSpPr>
          <p:spPr>
            <a:xfrm>
              <a:off x="2647950" y="4169827"/>
              <a:ext cx="95251" cy="78324"/>
            </a:xfrm>
            <a:custGeom>
              <a:avLst/>
              <a:gdLst/>
              <a:ahLst/>
              <a:cxnLst/>
              <a:rect l="0" t="0" r="0" b="0"/>
              <a:pathLst>
                <a:path w="95251" h="78324">
                  <a:moveTo>
                    <a:pt x="0" y="2123"/>
                  </a:moveTo>
                  <a:lnTo>
                    <a:pt x="0" y="2123"/>
                  </a:lnTo>
                  <a:lnTo>
                    <a:pt x="5467" y="2123"/>
                  </a:lnTo>
                  <a:lnTo>
                    <a:pt x="17299" y="43532"/>
                  </a:lnTo>
                  <a:lnTo>
                    <a:pt x="18704" y="68002"/>
                  </a:lnTo>
                  <a:lnTo>
                    <a:pt x="18114" y="71442"/>
                  </a:lnTo>
                  <a:lnTo>
                    <a:pt x="17015" y="73736"/>
                  </a:lnTo>
                  <a:lnTo>
                    <a:pt x="15576" y="75265"/>
                  </a:lnTo>
                  <a:lnTo>
                    <a:pt x="14618" y="74873"/>
                  </a:lnTo>
                  <a:lnTo>
                    <a:pt x="13552" y="70675"/>
                  </a:lnTo>
                  <a:lnTo>
                    <a:pt x="14693" y="41803"/>
                  </a:lnTo>
                  <a:lnTo>
                    <a:pt x="19230" y="24697"/>
                  </a:lnTo>
                  <a:lnTo>
                    <a:pt x="28303" y="10039"/>
                  </a:lnTo>
                  <a:lnTo>
                    <a:pt x="37508" y="2113"/>
                  </a:lnTo>
                  <a:lnTo>
                    <a:pt x="41939" y="0"/>
                  </a:lnTo>
                  <a:lnTo>
                    <a:pt x="47009" y="2"/>
                  </a:lnTo>
                  <a:lnTo>
                    <a:pt x="58287" y="3767"/>
                  </a:lnTo>
                  <a:lnTo>
                    <a:pt x="73166" y="13821"/>
                  </a:lnTo>
                  <a:lnTo>
                    <a:pt x="86512" y="32478"/>
                  </a:lnTo>
                  <a:lnTo>
                    <a:pt x="95250" y="7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52"/>
            <p:cNvSpPr/>
            <p:nvPr>
              <p:custDataLst>
                <p:tags r:id="rId132"/>
              </p:custDataLst>
            </p:nvPr>
          </p:nvSpPr>
          <p:spPr>
            <a:xfrm>
              <a:off x="2597150" y="4146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5644" y="463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53"/>
            <p:cNvSpPr/>
            <p:nvPr>
              <p:custDataLst>
                <p:tags r:id="rId133"/>
              </p:custDataLst>
            </p:nvPr>
          </p:nvSpPr>
          <p:spPr>
            <a:xfrm>
              <a:off x="2597150" y="4213029"/>
              <a:ext cx="12701" cy="66872"/>
            </a:xfrm>
            <a:custGeom>
              <a:avLst/>
              <a:gdLst/>
              <a:ahLst/>
              <a:cxnLst/>
              <a:rect l="0" t="0" r="0" b="0"/>
              <a:pathLst>
                <a:path w="12701" h="66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8017"/>
                  </a:lnTo>
                  <a:lnTo>
                    <a:pt x="12700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54"/>
            <p:cNvSpPr/>
            <p:nvPr>
              <p:custDataLst>
                <p:tags r:id="rId134"/>
              </p:custDataLst>
            </p:nvPr>
          </p:nvSpPr>
          <p:spPr>
            <a:xfrm>
              <a:off x="1720850" y="4292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55"/>
            <p:cNvSpPr/>
            <p:nvPr>
              <p:custDataLst>
                <p:tags r:id="rId135"/>
              </p:custDataLst>
            </p:nvPr>
          </p:nvSpPr>
          <p:spPr>
            <a:xfrm>
              <a:off x="2275469" y="4066182"/>
              <a:ext cx="118482" cy="251846"/>
            </a:xfrm>
            <a:custGeom>
              <a:avLst/>
              <a:gdLst/>
              <a:ahLst/>
              <a:cxnLst/>
              <a:rect l="0" t="0" r="0" b="0"/>
              <a:pathLst>
                <a:path w="118482" h="251846">
                  <a:moveTo>
                    <a:pt x="112131" y="29568"/>
                  </a:moveTo>
                  <a:lnTo>
                    <a:pt x="112131" y="29568"/>
                  </a:lnTo>
                  <a:lnTo>
                    <a:pt x="115502" y="22826"/>
                  </a:lnTo>
                  <a:lnTo>
                    <a:pt x="115789" y="20134"/>
                  </a:lnTo>
                  <a:lnTo>
                    <a:pt x="114227" y="15262"/>
                  </a:lnTo>
                  <a:lnTo>
                    <a:pt x="109381" y="5182"/>
                  </a:lnTo>
                  <a:lnTo>
                    <a:pt x="106770" y="2727"/>
                  </a:lnTo>
                  <a:lnTo>
                    <a:pt x="100106" y="0"/>
                  </a:lnTo>
                  <a:lnTo>
                    <a:pt x="96353" y="684"/>
                  </a:lnTo>
                  <a:lnTo>
                    <a:pt x="69279" y="19057"/>
                  </a:lnTo>
                  <a:lnTo>
                    <a:pt x="47666" y="47770"/>
                  </a:lnTo>
                  <a:lnTo>
                    <a:pt x="27927" y="84381"/>
                  </a:lnTo>
                  <a:lnTo>
                    <a:pt x="7752" y="130599"/>
                  </a:lnTo>
                  <a:lnTo>
                    <a:pt x="0" y="175636"/>
                  </a:lnTo>
                  <a:lnTo>
                    <a:pt x="2236" y="216310"/>
                  </a:lnTo>
                  <a:lnTo>
                    <a:pt x="5001" y="228146"/>
                  </a:lnTo>
                  <a:lnTo>
                    <a:pt x="9667" y="236742"/>
                  </a:lnTo>
                  <a:lnTo>
                    <a:pt x="22376" y="248175"/>
                  </a:lnTo>
                  <a:lnTo>
                    <a:pt x="43077" y="251845"/>
                  </a:lnTo>
                  <a:lnTo>
                    <a:pt x="118481" y="239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56"/>
            <p:cNvSpPr/>
            <p:nvPr>
              <p:custDataLst>
                <p:tags r:id="rId136"/>
              </p:custDataLst>
            </p:nvPr>
          </p:nvSpPr>
          <p:spPr>
            <a:xfrm>
              <a:off x="2446202" y="4206392"/>
              <a:ext cx="74749" cy="97764"/>
            </a:xfrm>
            <a:custGeom>
              <a:avLst/>
              <a:gdLst/>
              <a:ahLst/>
              <a:cxnLst/>
              <a:rect l="0" t="0" r="0" b="0"/>
              <a:pathLst>
                <a:path w="74749" h="97764">
                  <a:moveTo>
                    <a:pt x="74748" y="3658"/>
                  </a:moveTo>
                  <a:lnTo>
                    <a:pt x="74748" y="3658"/>
                  </a:lnTo>
                  <a:lnTo>
                    <a:pt x="62196" y="1776"/>
                  </a:lnTo>
                  <a:lnTo>
                    <a:pt x="50119" y="0"/>
                  </a:lnTo>
                  <a:lnTo>
                    <a:pt x="40048" y="1562"/>
                  </a:lnTo>
                  <a:lnTo>
                    <a:pt x="18426" y="17041"/>
                  </a:lnTo>
                  <a:lnTo>
                    <a:pt x="11381" y="23247"/>
                  </a:lnTo>
                  <a:lnTo>
                    <a:pt x="3448" y="44191"/>
                  </a:lnTo>
                  <a:lnTo>
                    <a:pt x="0" y="65997"/>
                  </a:lnTo>
                  <a:lnTo>
                    <a:pt x="2956" y="79342"/>
                  </a:lnTo>
                  <a:lnTo>
                    <a:pt x="5720" y="85864"/>
                  </a:lnTo>
                  <a:lnTo>
                    <a:pt x="8974" y="90212"/>
                  </a:lnTo>
                  <a:lnTo>
                    <a:pt x="16352" y="95043"/>
                  </a:lnTo>
                  <a:lnTo>
                    <a:pt x="28439" y="97763"/>
                  </a:lnTo>
                  <a:lnTo>
                    <a:pt x="53894" y="89248"/>
                  </a:lnTo>
                  <a:lnTo>
                    <a:pt x="64539" y="84502"/>
                  </a:lnTo>
                  <a:lnTo>
                    <a:pt x="67942" y="80132"/>
                  </a:lnTo>
                  <a:lnTo>
                    <a:pt x="71723" y="67749"/>
                  </a:lnTo>
                  <a:lnTo>
                    <a:pt x="73852" y="44912"/>
                  </a:lnTo>
                  <a:lnTo>
                    <a:pt x="70587" y="32341"/>
                  </a:lnTo>
                  <a:lnTo>
                    <a:pt x="56992" y="12773"/>
                  </a:lnTo>
                  <a:lnTo>
                    <a:pt x="50864" y="7709"/>
                  </a:lnTo>
                  <a:lnTo>
                    <a:pt x="48242" y="6359"/>
                  </a:lnTo>
                  <a:lnTo>
                    <a:pt x="46494" y="6164"/>
                  </a:lnTo>
                  <a:lnTo>
                    <a:pt x="4934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57"/>
            <p:cNvSpPr/>
            <p:nvPr>
              <p:custDataLst>
                <p:tags r:id="rId137"/>
              </p:custDataLst>
            </p:nvPr>
          </p:nvSpPr>
          <p:spPr>
            <a:xfrm>
              <a:off x="1720850" y="4184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58"/>
            <p:cNvSpPr/>
            <p:nvPr>
              <p:custDataLst>
                <p:tags r:id="rId138"/>
              </p:custDataLst>
            </p:nvPr>
          </p:nvSpPr>
          <p:spPr>
            <a:xfrm>
              <a:off x="1333550" y="4394200"/>
              <a:ext cx="247601" cy="110860"/>
            </a:xfrm>
            <a:custGeom>
              <a:avLst/>
              <a:gdLst/>
              <a:ahLst/>
              <a:cxnLst/>
              <a:rect l="0" t="0" r="0" b="0"/>
              <a:pathLst>
                <a:path w="247601" h="110860">
                  <a:moveTo>
                    <a:pt x="82500" y="76200"/>
                  </a:moveTo>
                  <a:lnTo>
                    <a:pt x="82500" y="76200"/>
                  </a:lnTo>
                  <a:lnTo>
                    <a:pt x="35517" y="97156"/>
                  </a:lnTo>
                  <a:lnTo>
                    <a:pt x="1121" y="107615"/>
                  </a:lnTo>
                  <a:lnTo>
                    <a:pt x="25" y="109138"/>
                  </a:lnTo>
                  <a:lnTo>
                    <a:pt x="0" y="110859"/>
                  </a:lnTo>
                  <a:lnTo>
                    <a:pt x="9380" y="109008"/>
                  </a:lnTo>
                  <a:lnTo>
                    <a:pt x="54844" y="93461"/>
                  </a:lnTo>
                  <a:lnTo>
                    <a:pt x="98295" y="78257"/>
                  </a:lnTo>
                  <a:lnTo>
                    <a:pt x="141272" y="59641"/>
                  </a:lnTo>
                  <a:lnTo>
                    <a:pt x="181994" y="41425"/>
                  </a:lnTo>
                  <a:lnTo>
                    <a:pt x="247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59"/>
            <p:cNvSpPr/>
            <p:nvPr>
              <p:custDataLst>
                <p:tags r:id="rId139"/>
              </p:custDataLst>
            </p:nvPr>
          </p:nvSpPr>
          <p:spPr>
            <a:xfrm>
              <a:off x="1210477" y="4419600"/>
              <a:ext cx="313524" cy="53936"/>
            </a:xfrm>
            <a:custGeom>
              <a:avLst/>
              <a:gdLst/>
              <a:ahLst/>
              <a:cxnLst/>
              <a:rect l="0" t="0" r="0" b="0"/>
              <a:pathLst>
                <a:path w="313524" h="53936">
                  <a:moveTo>
                    <a:pt x="34123" y="31750"/>
                  </a:moveTo>
                  <a:lnTo>
                    <a:pt x="34123" y="31750"/>
                  </a:lnTo>
                  <a:lnTo>
                    <a:pt x="12137" y="46828"/>
                  </a:lnTo>
                  <a:lnTo>
                    <a:pt x="3385" y="51505"/>
                  </a:lnTo>
                  <a:lnTo>
                    <a:pt x="0" y="53935"/>
                  </a:lnTo>
                  <a:lnTo>
                    <a:pt x="86" y="53596"/>
                  </a:lnTo>
                  <a:lnTo>
                    <a:pt x="848" y="52664"/>
                  </a:lnTo>
                  <a:lnTo>
                    <a:pt x="45498" y="42256"/>
                  </a:lnTo>
                  <a:lnTo>
                    <a:pt x="88293" y="32981"/>
                  </a:lnTo>
                  <a:lnTo>
                    <a:pt x="131077" y="23883"/>
                  </a:lnTo>
                  <a:lnTo>
                    <a:pt x="173622" y="14132"/>
                  </a:lnTo>
                  <a:lnTo>
                    <a:pt x="208306" y="9103"/>
                  </a:lnTo>
                  <a:lnTo>
                    <a:pt x="244888" y="4516"/>
                  </a:lnTo>
                  <a:lnTo>
                    <a:pt x="313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60"/>
            <p:cNvSpPr/>
            <p:nvPr>
              <p:custDataLst>
                <p:tags r:id="rId140"/>
              </p:custDataLst>
            </p:nvPr>
          </p:nvSpPr>
          <p:spPr>
            <a:xfrm>
              <a:off x="1353694" y="4208204"/>
              <a:ext cx="246507" cy="151170"/>
            </a:xfrm>
            <a:custGeom>
              <a:avLst/>
              <a:gdLst/>
              <a:ahLst/>
              <a:cxnLst/>
              <a:rect l="0" t="0" r="0" b="0"/>
              <a:pathLst>
                <a:path w="246507" h="151170">
                  <a:moveTo>
                    <a:pt x="11556" y="90746"/>
                  </a:moveTo>
                  <a:lnTo>
                    <a:pt x="11556" y="90746"/>
                  </a:lnTo>
                  <a:lnTo>
                    <a:pt x="8185" y="87375"/>
                  </a:lnTo>
                  <a:lnTo>
                    <a:pt x="572" y="55895"/>
                  </a:lnTo>
                  <a:lnTo>
                    <a:pt x="0" y="50579"/>
                  </a:lnTo>
                  <a:lnTo>
                    <a:pt x="3127" y="40909"/>
                  </a:lnTo>
                  <a:lnTo>
                    <a:pt x="5937" y="36354"/>
                  </a:lnTo>
                  <a:lnTo>
                    <a:pt x="9221" y="33318"/>
                  </a:lnTo>
                  <a:lnTo>
                    <a:pt x="16633" y="29945"/>
                  </a:lnTo>
                  <a:lnTo>
                    <a:pt x="32110" y="28046"/>
                  </a:lnTo>
                  <a:lnTo>
                    <a:pt x="53473" y="34225"/>
                  </a:lnTo>
                  <a:lnTo>
                    <a:pt x="65699" y="43047"/>
                  </a:lnTo>
                  <a:lnTo>
                    <a:pt x="70934" y="48364"/>
                  </a:lnTo>
                  <a:lnTo>
                    <a:pt x="76752" y="63678"/>
                  </a:lnTo>
                  <a:lnTo>
                    <a:pt x="77926" y="82243"/>
                  </a:lnTo>
                  <a:lnTo>
                    <a:pt x="70654" y="111118"/>
                  </a:lnTo>
                  <a:lnTo>
                    <a:pt x="55555" y="138671"/>
                  </a:lnTo>
                  <a:lnTo>
                    <a:pt x="45725" y="151169"/>
                  </a:lnTo>
                  <a:lnTo>
                    <a:pt x="44919" y="150078"/>
                  </a:lnTo>
                  <a:lnTo>
                    <a:pt x="44023" y="143221"/>
                  </a:lnTo>
                  <a:lnTo>
                    <a:pt x="46889" y="127461"/>
                  </a:lnTo>
                  <a:lnTo>
                    <a:pt x="75040" y="79954"/>
                  </a:lnTo>
                  <a:lnTo>
                    <a:pt x="103103" y="34321"/>
                  </a:lnTo>
                  <a:lnTo>
                    <a:pt x="128286" y="136"/>
                  </a:lnTo>
                  <a:lnTo>
                    <a:pt x="128182" y="0"/>
                  </a:lnTo>
                  <a:lnTo>
                    <a:pt x="127406" y="615"/>
                  </a:lnTo>
                  <a:lnTo>
                    <a:pt x="113051" y="42275"/>
                  </a:lnTo>
                  <a:lnTo>
                    <a:pt x="110287" y="57914"/>
                  </a:lnTo>
                  <a:lnTo>
                    <a:pt x="111411" y="74273"/>
                  </a:lnTo>
                  <a:lnTo>
                    <a:pt x="114109" y="80469"/>
                  </a:lnTo>
                  <a:lnTo>
                    <a:pt x="122752" y="89236"/>
                  </a:lnTo>
                  <a:lnTo>
                    <a:pt x="153002" y="94767"/>
                  </a:lnTo>
                  <a:lnTo>
                    <a:pt x="197331" y="92272"/>
                  </a:lnTo>
                  <a:lnTo>
                    <a:pt x="246506" y="90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61"/>
            <p:cNvSpPr/>
            <p:nvPr>
              <p:custDataLst>
                <p:tags r:id="rId141"/>
              </p:custDataLst>
            </p:nvPr>
          </p:nvSpPr>
          <p:spPr>
            <a:xfrm>
              <a:off x="1139432" y="4084170"/>
              <a:ext cx="191767" cy="315330"/>
            </a:xfrm>
            <a:custGeom>
              <a:avLst/>
              <a:gdLst/>
              <a:ahLst/>
              <a:cxnLst/>
              <a:rect l="0" t="0" r="0" b="0"/>
              <a:pathLst>
                <a:path w="191767" h="315330">
                  <a:moveTo>
                    <a:pt x="22618" y="43330"/>
                  </a:moveTo>
                  <a:lnTo>
                    <a:pt x="22618" y="43330"/>
                  </a:lnTo>
                  <a:lnTo>
                    <a:pt x="22618" y="46701"/>
                  </a:lnTo>
                  <a:lnTo>
                    <a:pt x="21912" y="47694"/>
                  </a:lnTo>
                  <a:lnTo>
                    <a:pt x="20736" y="48356"/>
                  </a:lnTo>
                  <a:lnTo>
                    <a:pt x="19247" y="48797"/>
                  </a:lnTo>
                  <a:lnTo>
                    <a:pt x="18254" y="49797"/>
                  </a:lnTo>
                  <a:lnTo>
                    <a:pt x="16529" y="55070"/>
                  </a:lnTo>
                  <a:lnTo>
                    <a:pt x="19716" y="59116"/>
                  </a:lnTo>
                  <a:lnTo>
                    <a:pt x="28500" y="64784"/>
                  </a:lnTo>
                  <a:lnTo>
                    <a:pt x="43411" y="67560"/>
                  </a:lnTo>
                  <a:lnTo>
                    <a:pt x="86279" y="63430"/>
                  </a:lnTo>
                  <a:lnTo>
                    <a:pt x="132063" y="52056"/>
                  </a:lnTo>
                  <a:lnTo>
                    <a:pt x="171550" y="33216"/>
                  </a:lnTo>
                  <a:lnTo>
                    <a:pt x="186299" y="20186"/>
                  </a:lnTo>
                  <a:lnTo>
                    <a:pt x="190615" y="11642"/>
                  </a:lnTo>
                  <a:lnTo>
                    <a:pt x="191766" y="7388"/>
                  </a:lnTo>
                  <a:lnTo>
                    <a:pt x="190417" y="4552"/>
                  </a:lnTo>
                  <a:lnTo>
                    <a:pt x="187400" y="2661"/>
                  </a:lnTo>
                  <a:lnTo>
                    <a:pt x="173043" y="0"/>
                  </a:lnTo>
                  <a:lnTo>
                    <a:pt x="158618" y="789"/>
                  </a:lnTo>
                  <a:lnTo>
                    <a:pt x="124846" y="9872"/>
                  </a:lnTo>
                  <a:lnTo>
                    <a:pt x="96731" y="26360"/>
                  </a:lnTo>
                  <a:lnTo>
                    <a:pt x="68021" y="54937"/>
                  </a:lnTo>
                  <a:lnTo>
                    <a:pt x="63964" y="66598"/>
                  </a:lnTo>
                  <a:lnTo>
                    <a:pt x="62882" y="73658"/>
                  </a:lnTo>
                  <a:lnTo>
                    <a:pt x="67324" y="90911"/>
                  </a:lnTo>
                  <a:lnTo>
                    <a:pt x="71472" y="100451"/>
                  </a:lnTo>
                  <a:lnTo>
                    <a:pt x="85488" y="116695"/>
                  </a:lnTo>
                  <a:lnTo>
                    <a:pt x="128074" y="145447"/>
                  </a:lnTo>
                  <a:lnTo>
                    <a:pt x="136515" y="153627"/>
                  </a:lnTo>
                  <a:lnTo>
                    <a:pt x="140267" y="161965"/>
                  </a:lnTo>
                  <a:lnTo>
                    <a:pt x="139150" y="166165"/>
                  </a:lnTo>
                  <a:lnTo>
                    <a:pt x="132266" y="174593"/>
                  </a:lnTo>
                  <a:lnTo>
                    <a:pt x="95390" y="200231"/>
                  </a:lnTo>
                  <a:lnTo>
                    <a:pt x="51104" y="224110"/>
                  </a:lnTo>
                  <a:lnTo>
                    <a:pt x="16230" y="250763"/>
                  </a:lnTo>
                  <a:lnTo>
                    <a:pt x="6609" y="264169"/>
                  </a:lnTo>
                  <a:lnTo>
                    <a:pt x="0" y="284212"/>
                  </a:lnTo>
                  <a:lnTo>
                    <a:pt x="484" y="289996"/>
                  </a:lnTo>
                  <a:lnTo>
                    <a:pt x="4784" y="300185"/>
                  </a:lnTo>
                  <a:lnTo>
                    <a:pt x="15162" y="307536"/>
                  </a:lnTo>
                  <a:lnTo>
                    <a:pt x="32004" y="312449"/>
                  </a:lnTo>
                  <a:lnTo>
                    <a:pt x="72515" y="315215"/>
                  </a:lnTo>
                  <a:lnTo>
                    <a:pt x="113288" y="315329"/>
                  </a:lnTo>
                  <a:lnTo>
                    <a:pt x="181368" y="297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62"/>
            <p:cNvSpPr/>
            <p:nvPr>
              <p:custDataLst>
                <p:tags r:id="rId142"/>
              </p:custDataLst>
            </p:nvPr>
          </p:nvSpPr>
          <p:spPr>
            <a:xfrm>
              <a:off x="717550" y="3702075"/>
              <a:ext cx="9385301" cy="463526"/>
            </a:xfrm>
            <a:custGeom>
              <a:avLst/>
              <a:gdLst/>
              <a:ahLst/>
              <a:cxnLst/>
              <a:rect l="0" t="0" r="0" b="0"/>
              <a:pathLst>
                <a:path w="9385301" h="463526">
                  <a:moveTo>
                    <a:pt x="0" y="171425"/>
                  </a:moveTo>
                  <a:lnTo>
                    <a:pt x="0" y="171425"/>
                  </a:lnTo>
                  <a:lnTo>
                    <a:pt x="43370" y="168054"/>
                  </a:lnTo>
                  <a:lnTo>
                    <a:pt x="90673" y="160594"/>
                  </a:lnTo>
                  <a:lnTo>
                    <a:pt x="128231" y="154418"/>
                  </a:lnTo>
                  <a:lnTo>
                    <a:pt x="171031" y="148120"/>
                  </a:lnTo>
                  <a:lnTo>
                    <a:pt x="202778" y="143898"/>
                  </a:lnTo>
                  <a:lnTo>
                    <a:pt x="239466" y="139671"/>
                  </a:lnTo>
                  <a:lnTo>
                    <a:pt x="279996" y="134734"/>
                  </a:lnTo>
                  <a:lnTo>
                    <a:pt x="323880" y="127836"/>
                  </a:lnTo>
                  <a:lnTo>
                    <a:pt x="371135" y="121949"/>
                  </a:lnTo>
                  <a:lnTo>
                    <a:pt x="395590" y="119391"/>
                  </a:lnTo>
                  <a:lnTo>
                    <a:pt x="421771" y="116274"/>
                  </a:lnTo>
                  <a:lnTo>
                    <a:pt x="449103" y="112785"/>
                  </a:lnTo>
                  <a:lnTo>
                    <a:pt x="477202" y="109049"/>
                  </a:lnTo>
                  <a:lnTo>
                    <a:pt x="507224" y="105852"/>
                  </a:lnTo>
                  <a:lnTo>
                    <a:pt x="538527" y="103015"/>
                  </a:lnTo>
                  <a:lnTo>
                    <a:pt x="570685" y="100418"/>
                  </a:lnTo>
                  <a:lnTo>
                    <a:pt x="603412" y="97276"/>
                  </a:lnTo>
                  <a:lnTo>
                    <a:pt x="636519" y="93770"/>
                  </a:lnTo>
                  <a:lnTo>
                    <a:pt x="669879" y="90021"/>
                  </a:lnTo>
                  <a:lnTo>
                    <a:pt x="704820" y="86112"/>
                  </a:lnTo>
                  <a:lnTo>
                    <a:pt x="740813" y="82094"/>
                  </a:lnTo>
                  <a:lnTo>
                    <a:pt x="777509" y="78004"/>
                  </a:lnTo>
                  <a:lnTo>
                    <a:pt x="815378" y="73867"/>
                  </a:lnTo>
                  <a:lnTo>
                    <a:pt x="854030" y="69697"/>
                  </a:lnTo>
                  <a:lnTo>
                    <a:pt x="893203" y="65507"/>
                  </a:lnTo>
                  <a:lnTo>
                    <a:pt x="934135" y="62007"/>
                  </a:lnTo>
                  <a:lnTo>
                    <a:pt x="976240" y="58969"/>
                  </a:lnTo>
                  <a:lnTo>
                    <a:pt x="1019127" y="56237"/>
                  </a:lnTo>
                  <a:lnTo>
                    <a:pt x="1062534" y="53711"/>
                  </a:lnTo>
                  <a:lnTo>
                    <a:pt x="1106290" y="51321"/>
                  </a:lnTo>
                  <a:lnTo>
                    <a:pt x="1150276" y="49022"/>
                  </a:lnTo>
                  <a:lnTo>
                    <a:pt x="1196534" y="46785"/>
                  </a:lnTo>
                  <a:lnTo>
                    <a:pt x="1244306" y="44587"/>
                  </a:lnTo>
                  <a:lnTo>
                    <a:pt x="1293087" y="42416"/>
                  </a:lnTo>
                  <a:lnTo>
                    <a:pt x="1342542" y="39558"/>
                  </a:lnTo>
                  <a:lnTo>
                    <a:pt x="1392444" y="36241"/>
                  </a:lnTo>
                  <a:lnTo>
                    <a:pt x="1442646" y="32619"/>
                  </a:lnTo>
                  <a:lnTo>
                    <a:pt x="1493047" y="29499"/>
                  </a:lnTo>
                  <a:lnTo>
                    <a:pt x="1543581" y="26713"/>
                  </a:lnTo>
                  <a:lnTo>
                    <a:pt x="1594204" y="24151"/>
                  </a:lnTo>
                  <a:lnTo>
                    <a:pt x="1647003" y="22442"/>
                  </a:lnTo>
                  <a:lnTo>
                    <a:pt x="1701252" y="21303"/>
                  </a:lnTo>
                  <a:lnTo>
                    <a:pt x="1756468" y="20544"/>
                  </a:lnTo>
                  <a:lnTo>
                    <a:pt x="1813034" y="19332"/>
                  </a:lnTo>
                  <a:lnTo>
                    <a:pt x="1870500" y="17818"/>
                  </a:lnTo>
                  <a:lnTo>
                    <a:pt x="1928567" y="16104"/>
                  </a:lnTo>
                  <a:lnTo>
                    <a:pt x="1988445" y="14255"/>
                  </a:lnTo>
                  <a:lnTo>
                    <a:pt x="2049530" y="12317"/>
                  </a:lnTo>
                  <a:lnTo>
                    <a:pt x="2111420" y="10320"/>
                  </a:lnTo>
                  <a:lnTo>
                    <a:pt x="2173141" y="8988"/>
                  </a:lnTo>
                  <a:lnTo>
                    <a:pt x="2234750" y="8100"/>
                  </a:lnTo>
                  <a:lnTo>
                    <a:pt x="2296283" y="7509"/>
                  </a:lnTo>
                  <a:lnTo>
                    <a:pt x="2359178" y="6408"/>
                  </a:lnTo>
                  <a:lnTo>
                    <a:pt x="2422979" y="4970"/>
                  </a:lnTo>
                  <a:lnTo>
                    <a:pt x="2487387" y="3305"/>
                  </a:lnTo>
                  <a:lnTo>
                    <a:pt x="2553607" y="2195"/>
                  </a:lnTo>
                  <a:lnTo>
                    <a:pt x="2621038" y="1455"/>
                  </a:lnTo>
                  <a:lnTo>
                    <a:pt x="2689276" y="962"/>
                  </a:lnTo>
                  <a:lnTo>
                    <a:pt x="2758756" y="633"/>
                  </a:lnTo>
                  <a:lnTo>
                    <a:pt x="2829065" y="413"/>
                  </a:lnTo>
                  <a:lnTo>
                    <a:pt x="2899927" y="267"/>
                  </a:lnTo>
                  <a:lnTo>
                    <a:pt x="2971862" y="170"/>
                  </a:lnTo>
                  <a:lnTo>
                    <a:pt x="3044514" y="105"/>
                  </a:lnTo>
                  <a:lnTo>
                    <a:pt x="3117643" y="62"/>
                  </a:lnTo>
                  <a:lnTo>
                    <a:pt x="3191089" y="33"/>
                  </a:lnTo>
                  <a:lnTo>
                    <a:pt x="3264748" y="13"/>
                  </a:lnTo>
                  <a:lnTo>
                    <a:pt x="3338549" y="0"/>
                  </a:lnTo>
                  <a:lnTo>
                    <a:pt x="3413855" y="697"/>
                  </a:lnTo>
                  <a:lnTo>
                    <a:pt x="3490164" y="1868"/>
                  </a:lnTo>
                  <a:lnTo>
                    <a:pt x="3567143" y="3353"/>
                  </a:lnTo>
                  <a:lnTo>
                    <a:pt x="3643862" y="4344"/>
                  </a:lnTo>
                  <a:lnTo>
                    <a:pt x="3720408" y="5005"/>
                  </a:lnTo>
                  <a:lnTo>
                    <a:pt x="3796838" y="5444"/>
                  </a:lnTo>
                  <a:lnTo>
                    <a:pt x="3876014" y="6443"/>
                  </a:lnTo>
                  <a:lnTo>
                    <a:pt x="3957021" y="7815"/>
                  </a:lnTo>
                  <a:lnTo>
                    <a:pt x="4039247" y="9435"/>
                  </a:lnTo>
                  <a:lnTo>
                    <a:pt x="4120876" y="11220"/>
                  </a:lnTo>
                  <a:lnTo>
                    <a:pt x="4202106" y="13116"/>
                  </a:lnTo>
                  <a:lnTo>
                    <a:pt x="4283071" y="15086"/>
                  </a:lnTo>
                  <a:lnTo>
                    <a:pt x="4364563" y="17810"/>
                  </a:lnTo>
                  <a:lnTo>
                    <a:pt x="4446409" y="21037"/>
                  </a:lnTo>
                  <a:lnTo>
                    <a:pt x="4528489" y="24600"/>
                  </a:lnTo>
                  <a:lnTo>
                    <a:pt x="4610021" y="28386"/>
                  </a:lnTo>
                  <a:lnTo>
                    <a:pt x="4691186" y="32321"/>
                  </a:lnTo>
                  <a:lnTo>
                    <a:pt x="4772107" y="36356"/>
                  </a:lnTo>
                  <a:lnTo>
                    <a:pt x="4853572" y="41162"/>
                  </a:lnTo>
                  <a:lnTo>
                    <a:pt x="4935398" y="46483"/>
                  </a:lnTo>
                  <a:lnTo>
                    <a:pt x="5017465" y="52147"/>
                  </a:lnTo>
                  <a:lnTo>
                    <a:pt x="5098988" y="58040"/>
                  </a:lnTo>
                  <a:lnTo>
                    <a:pt x="5180147" y="64085"/>
                  </a:lnTo>
                  <a:lnTo>
                    <a:pt x="5261065" y="70232"/>
                  </a:lnTo>
                  <a:lnTo>
                    <a:pt x="5341115" y="76446"/>
                  </a:lnTo>
                  <a:lnTo>
                    <a:pt x="5420589" y="82706"/>
                  </a:lnTo>
                  <a:lnTo>
                    <a:pt x="5499675" y="88996"/>
                  </a:lnTo>
                  <a:lnTo>
                    <a:pt x="5579211" y="95305"/>
                  </a:lnTo>
                  <a:lnTo>
                    <a:pt x="5659047" y="101628"/>
                  </a:lnTo>
                  <a:lnTo>
                    <a:pt x="5739081" y="107961"/>
                  </a:lnTo>
                  <a:lnTo>
                    <a:pt x="5815721" y="114299"/>
                  </a:lnTo>
                  <a:lnTo>
                    <a:pt x="5890097" y="120641"/>
                  </a:lnTo>
                  <a:lnTo>
                    <a:pt x="5962965" y="126985"/>
                  </a:lnTo>
                  <a:lnTo>
                    <a:pt x="6038354" y="134037"/>
                  </a:lnTo>
                  <a:lnTo>
                    <a:pt x="6115424" y="141561"/>
                  </a:lnTo>
                  <a:lnTo>
                    <a:pt x="6193616" y="149399"/>
                  </a:lnTo>
                  <a:lnTo>
                    <a:pt x="6268321" y="156741"/>
                  </a:lnTo>
                  <a:lnTo>
                    <a:pt x="6340703" y="163752"/>
                  </a:lnTo>
                  <a:lnTo>
                    <a:pt x="6411536" y="170543"/>
                  </a:lnTo>
                  <a:lnTo>
                    <a:pt x="6483452" y="177187"/>
                  </a:lnTo>
                  <a:lnTo>
                    <a:pt x="6556090" y="183733"/>
                  </a:lnTo>
                  <a:lnTo>
                    <a:pt x="6629209" y="190214"/>
                  </a:lnTo>
                  <a:lnTo>
                    <a:pt x="6701239" y="196651"/>
                  </a:lnTo>
                  <a:lnTo>
                    <a:pt x="6772543" y="203059"/>
                  </a:lnTo>
                  <a:lnTo>
                    <a:pt x="6843362" y="209448"/>
                  </a:lnTo>
                  <a:lnTo>
                    <a:pt x="6915269" y="215823"/>
                  </a:lnTo>
                  <a:lnTo>
                    <a:pt x="6987901" y="222191"/>
                  </a:lnTo>
                  <a:lnTo>
                    <a:pt x="7061018" y="228552"/>
                  </a:lnTo>
                  <a:lnTo>
                    <a:pt x="7130928" y="234910"/>
                  </a:lnTo>
                  <a:lnTo>
                    <a:pt x="7198702" y="241265"/>
                  </a:lnTo>
                  <a:lnTo>
                    <a:pt x="7265051" y="247618"/>
                  </a:lnTo>
                  <a:lnTo>
                    <a:pt x="7331862" y="253970"/>
                  </a:lnTo>
                  <a:lnTo>
                    <a:pt x="7398980" y="260322"/>
                  </a:lnTo>
                  <a:lnTo>
                    <a:pt x="7466303" y="266673"/>
                  </a:lnTo>
                  <a:lnTo>
                    <a:pt x="7533763" y="273023"/>
                  </a:lnTo>
                  <a:lnTo>
                    <a:pt x="7601314" y="279374"/>
                  </a:lnTo>
                  <a:lnTo>
                    <a:pt x="7668926" y="285724"/>
                  </a:lnTo>
                  <a:lnTo>
                    <a:pt x="7734461" y="292074"/>
                  </a:lnTo>
                  <a:lnTo>
                    <a:pt x="7798613" y="298425"/>
                  </a:lnTo>
                  <a:lnTo>
                    <a:pt x="7861842" y="304775"/>
                  </a:lnTo>
                  <a:lnTo>
                    <a:pt x="7926573" y="311830"/>
                  </a:lnTo>
                  <a:lnTo>
                    <a:pt x="7992304" y="319356"/>
                  </a:lnTo>
                  <a:lnTo>
                    <a:pt x="8058703" y="327196"/>
                  </a:lnTo>
                  <a:lnTo>
                    <a:pt x="8122724" y="333833"/>
                  </a:lnTo>
                  <a:lnTo>
                    <a:pt x="8185160" y="339669"/>
                  </a:lnTo>
                  <a:lnTo>
                    <a:pt x="8246540" y="344971"/>
                  </a:lnTo>
                  <a:lnTo>
                    <a:pt x="8306510" y="350622"/>
                  </a:lnTo>
                  <a:lnTo>
                    <a:pt x="8365540" y="356506"/>
                  </a:lnTo>
                  <a:lnTo>
                    <a:pt x="8423943" y="362546"/>
                  </a:lnTo>
                  <a:lnTo>
                    <a:pt x="8479106" y="368689"/>
                  </a:lnTo>
                  <a:lnTo>
                    <a:pt x="8532109" y="374901"/>
                  </a:lnTo>
                  <a:lnTo>
                    <a:pt x="8583673" y="381159"/>
                  </a:lnTo>
                  <a:lnTo>
                    <a:pt x="8635688" y="387447"/>
                  </a:lnTo>
                  <a:lnTo>
                    <a:pt x="8688003" y="393756"/>
                  </a:lnTo>
                  <a:lnTo>
                    <a:pt x="8740518" y="400079"/>
                  </a:lnTo>
                  <a:lnTo>
                    <a:pt x="8790346" y="406411"/>
                  </a:lnTo>
                  <a:lnTo>
                    <a:pt x="8838381" y="412749"/>
                  </a:lnTo>
                  <a:lnTo>
                    <a:pt x="8885220" y="419091"/>
                  </a:lnTo>
                  <a:lnTo>
                    <a:pt x="8929853" y="424025"/>
                  </a:lnTo>
                  <a:lnTo>
                    <a:pt x="8973013" y="428019"/>
                  </a:lnTo>
                  <a:lnTo>
                    <a:pt x="9015192" y="431388"/>
                  </a:lnTo>
                  <a:lnTo>
                    <a:pt x="9055305" y="435045"/>
                  </a:lnTo>
                  <a:lnTo>
                    <a:pt x="9094042" y="438894"/>
                  </a:lnTo>
                  <a:lnTo>
                    <a:pt x="9131861" y="442871"/>
                  </a:lnTo>
                  <a:lnTo>
                    <a:pt x="9167658" y="446933"/>
                  </a:lnTo>
                  <a:lnTo>
                    <a:pt x="9202105" y="451053"/>
                  </a:lnTo>
                  <a:lnTo>
                    <a:pt x="9235653" y="455210"/>
                  </a:lnTo>
                  <a:lnTo>
                    <a:pt x="9267190" y="457982"/>
                  </a:lnTo>
                  <a:lnTo>
                    <a:pt x="9297388" y="459829"/>
                  </a:lnTo>
                  <a:lnTo>
                    <a:pt x="9326691" y="461061"/>
                  </a:lnTo>
                  <a:lnTo>
                    <a:pt x="9385300" y="463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2763"/>
          <p:cNvSpPr/>
          <p:nvPr>
            <p:custDataLst>
              <p:tags r:id="rId3"/>
            </p:custDataLst>
          </p:nvPr>
        </p:nvSpPr>
        <p:spPr>
          <a:xfrm>
            <a:off x="1809827" y="5632734"/>
            <a:ext cx="195311" cy="232896"/>
          </a:xfrm>
          <a:custGeom>
            <a:avLst/>
            <a:gdLst/>
            <a:ahLst/>
            <a:cxnLst/>
            <a:rect l="0" t="0" r="0" b="0"/>
            <a:pathLst>
              <a:path w="195311" h="232896">
                <a:moveTo>
                  <a:pt x="12623" y="12416"/>
                </a:moveTo>
                <a:lnTo>
                  <a:pt x="12623" y="12416"/>
                </a:lnTo>
                <a:lnTo>
                  <a:pt x="12623" y="9045"/>
                </a:lnTo>
                <a:lnTo>
                  <a:pt x="11917" y="8052"/>
                </a:lnTo>
                <a:lnTo>
                  <a:pt x="10742" y="7390"/>
                </a:lnTo>
                <a:lnTo>
                  <a:pt x="9252" y="6949"/>
                </a:lnTo>
                <a:lnTo>
                  <a:pt x="8259" y="5949"/>
                </a:lnTo>
                <a:lnTo>
                  <a:pt x="6351" y="0"/>
                </a:lnTo>
                <a:lnTo>
                  <a:pt x="4394" y="16355"/>
                </a:lnTo>
                <a:lnTo>
                  <a:pt x="806" y="38594"/>
                </a:lnTo>
                <a:lnTo>
                  <a:pt x="185" y="73951"/>
                </a:lnTo>
                <a:lnTo>
                  <a:pt x="0" y="116805"/>
                </a:lnTo>
                <a:lnTo>
                  <a:pt x="3317" y="154040"/>
                </a:lnTo>
                <a:lnTo>
                  <a:pt x="17817" y="201437"/>
                </a:lnTo>
                <a:lnTo>
                  <a:pt x="27211" y="216186"/>
                </a:lnTo>
                <a:lnTo>
                  <a:pt x="29404" y="216702"/>
                </a:lnTo>
                <a:lnTo>
                  <a:pt x="31572" y="215635"/>
                </a:lnTo>
                <a:lnTo>
                  <a:pt x="40120" y="207153"/>
                </a:lnTo>
                <a:lnTo>
                  <a:pt x="59189" y="170455"/>
                </a:lnTo>
                <a:lnTo>
                  <a:pt x="62717" y="169986"/>
                </a:lnTo>
                <a:lnTo>
                  <a:pt x="72281" y="173229"/>
                </a:lnTo>
                <a:lnTo>
                  <a:pt x="86195" y="182988"/>
                </a:lnTo>
                <a:lnTo>
                  <a:pt x="130094" y="222273"/>
                </a:lnTo>
                <a:lnTo>
                  <a:pt x="138445" y="228687"/>
                </a:lnTo>
                <a:lnTo>
                  <a:pt x="148272" y="232009"/>
                </a:lnTo>
                <a:lnTo>
                  <a:pt x="153855" y="232895"/>
                </a:lnTo>
                <a:lnTo>
                  <a:pt x="159695" y="231369"/>
                </a:lnTo>
                <a:lnTo>
                  <a:pt x="171827" y="224028"/>
                </a:lnTo>
                <a:lnTo>
                  <a:pt x="180512" y="213710"/>
                </a:lnTo>
                <a:lnTo>
                  <a:pt x="183816" y="207996"/>
                </a:lnTo>
                <a:lnTo>
                  <a:pt x="191836" y="172985"/>
                </a:lnTo>
                <a:lnTo>
                  <a:pt x="195310" y="133605"/>
                </a:lnTo>
                <a:lnTo>
                  <a:pt x="192969" y="95126"/>
                </a:lnTo>
                <a:lnTo>
                  <a:pt x="189866" y="48708"/>
                </a:lnTo>
                <a:lnTo>
                  <a:pt x="184073" y="378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2764"/>
          <p:cNvSpPr/>
          <p:nvPr>
            <p:custDataLst>
              <p:tags r:id="rId4"/>
            </p:custDataLst>
          </p:nvPr>
        </p:nvSpPr>
        <p:spPr>
          <a:xfrm>
            <a:off x="6610350" y="50165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0" y="0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2765"/>
          <p:cNvSpPr/>
          <p:nvPr>
            <p:custDataLst>
              <p:tags r:id="rId5"/>
            </p:custDataLst>
          </p:nvPr>
        </p:nvSpPr>
        <p:spPr>
          <a:xfrm>
            <a:off x="7196331" y="4925111"/>
            <a:ext cx="182370" cy="173940"/>
          </a:xfrm>
          <a:custGeom>
            <a:avLst/>
            <a:gdLst/>
            <a:ahLst/>
            <a:cxnLst/>
            <a:rect l="0" t="0" r="0" b="0"/>
            <a:pathLst>
              <a:path w="182370" h="173940">
                <a:moveTo>
                  <a:pt x="182369" y="8839"/>
                </a:moveTo>
                <a:lnTo>
                  <a:pt x="182369" y="8839"/>
                </a:lnTo>
                <a:lnTo>
                  <a:pt x="182369" y="5468"/>
                </a:lnTo>
                <a:lnTo>
                  <a:pt x="176724" y="1931"/>
                </a:lnTo>
                <a:lnTo>
                  <a:pt x="172256" y="0"/>
                </a:lnTo>
                <a:lnTo>
                  <a:pt x="168571" y="124"/>
                </a:lnTo>
                <a:lnTo>
                  <a:pt x="165409" y="1619"/>
                </a:lnTo>
                <a:lnTo>
                  <a:pt x="155706" y="12344"/>
                </a:lnTo>
                <a:lnTo>
                  <a:pt x="120520" y="56865"/>
                </a:lnTo>
                <a:lnTo>
                  <a:pt x="93795" y="83080"/>
                </a:lnTo>
                <a:lnTo>
                  <a:pt x="46670" y="105793"/>
                </a:lnTo>
                <a:lnTo>
                  <a:pt x="31746" y="111432"/>
                </a:lnTo>
                <a:lnTo>
                  <a:pt x="25510" y="111806"/>
                </a:lnTo>
                <a:lnTo>
                  <a:pt x="14816" y="108460"/>
                </a:lnTo>
                <a:lnTo>
                  <a:pt x="7241" y="102268"/>
                </a:lnTo>
                <a:lnTo>
                  <a:pt x="4234" y="98642"/>
                </a:lnTo>
                <a:lnTo>
                  <a:pt x="892" y="88968"/>
                </a:lnTo>
                <a:lnTo>
                  <a:pt x="0" y="83425"/>
                </a:lnTo>
                <a:lnTo>
                  <a:pt x="818" y="78318"/>
                </a:lnTo>
                <a:lnTo>
                  <a:pt x="5488" y="68882"/>
                </a:lnTo>
                <a:lnTo>
                  <a:pt x="9415" y="66506"/>
                </a:lnTo>
                <a:lnTo>
                  <a:pt x="19422" y="65748"/>
                </a:lnTo>
                <a:lnTo>
                  <a:pt x="40327" y="76031"/>
                </a:lnTo>
                <a:lnTo>
                  <a:pt x="87687" y="117710"/>
                </a:lnTo>
                <a:lnTo>
                  <a:pt x="124318" y="150664"/>
                </a:lnTo>
                <a:lnTo>
                  <a:pt x="182369" y="173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491"/>
          <p:cNvGrpSpPr/>
          <p:nvPr/>
        </p:nvGrpSpPr>
        <p:grpSpPr>
          <a:xfrm>
            <a:off x="7819462" y="5000651"/>
            <a:ext cx="600639" cy="282425"/>
            <a:chOff x="7819462" y="5000651"/>
            <a:chExt cx="600639" cy="282425"/>
          </a:xfrm>
        </p:grpSpPr>
        <p:sp>
          <p:nvSpPr>
            <p:cNvPr id="147" name="SMARTInkShape-2766"/>
            <p:cNvSpPr/>
            <p:nvPr>
              <p:custDataLst>
                <p:tags r:id="rId81"/>
              </p:custDataLst>
            </p:nvPr>
          </p:nvSpPr>
          <p:spPr>
            <a:xfrm>
              <a:off x="8413749" y="5190642"/>
              <a:ext cx="6352" cy="3659"/>
            </a:xfrm>
            <a:custGeom>
              <a:avLst/>
              <a:gdLst/>
              <a:ahLst/>
              <a:cxnLst/>
              <a:rect l="0" t="0" r="0" b="0"/>
              <a:pathLst>
                <a:path w="6352" h="36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35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67"/>
            <p:cNvSpPr/>
            <p:nvPr>
              <p:custDataLst>
                <p:tags r:id="rId82"/>
              </p:custDataLst>
            </p:nvPr>
          </p:nvSpPr>
          <p:spPr>
            <a:xfrm>
              <a:off x="8218151" y="5054227"/>
              <a:ext cx="83794" cy="95624"/>
            </a:xfrm>
            <a:custGeom>
              <a:avLst/>
              <a:gdLst/>
              <a:ahLst/>
              <a:cxnLst/>
              <a:rect l="0" t="0" r="0" b="0"/>
              <a:pathLst>
                <a:path w="83794" h="95624">
                  <a:moveTo>
                    <a:pt x="24149" y="19423"/>
                  </a:moveTo>
                  <a:lnTo>
                    <a:pt x="24149" y="19423"/>
                  </a:lnTo>
                  <a:lnTo>
                    <a:pt x="30237" y="7246"/>
                  </a:lnTo>
                  <a:lnTo>
                    <a:pt x="13488" y="49473"/>
                  </a:lnTo>
                  <a:lnTo>
                    <a:pt x="0" y="85733"/>
                  </a:lnTo>
                  <a:lnTo>
                    <a:pt x="288" y="86207"/>
                  </a:lnTo>
                  <a:lnTo>
                    <a:pt x="1187" y="85818"/>
                  </a:lnTo>
                  <a:lnTo>
                    <a:pt x="11068" y="76753"/>
                  </a:lnTo>
                  <a:lnTo>
                    <a:pt x="38256" y="33347"/>
                  </a:lnTo>
                  <a:lnTo>
                    <a:pt x="68330" y="872"/>
                  </a:lnTo>
                  <a:lnTo>
                    <a:pt x="71241" y="0"/>
                  </a:lnTo>
                  <a:lnTo>
                    <a:pt x="73889" y="830"/>
                  </a:lnTo>
                  <a:lnTo>
                    <a:pt x="78711" y="5515"/>
                  </a:lnTo>
                  <a:lnTo>
                    <a:pt x="83206" y="12301"/>
                  </a:lnTo>
                  <a:lnTo>
                    <a:pt x="83793" y="23784"/>
                  </a:lnTo>
                  <a:lnTo>
                    <a:pt x="72899" y="65284"/>
                  </a:lnTo>
                  <a:lnTo>
                    <a:pt x="62249" y="9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68"/>
            <p:cNvSpPr/>
            <p:nvPr>
              <p:custDataLst>
                <p:tags r:id="rId83"/>
              </p:custDataLst>
            </p:nvPr>
          </p:nvSpPr>
          <p:spPr>
            <a:xfrm>
              <a:off x="8121650" y="5037239"/>
              <a:ext cx="63501" cy="112612"/>
            </a:xfrm>
            <a:custGeom>
              <a:avLst/>
              <a:gdLst/>
              <a:ahLst/>
              <a:cxnLst/>
              <a:rect l="0" t="0" r="0" b="0"/>
              <a:pathLst>
                <a:path w="63501" h="112612">
                  <a:moveTo>
                    <a:pt x="0" y="30061"/>
                  </a:moveTo>
                  <a:lnTo>
                    <a:pt x="0" y="30061"/>
                  </a:lnTo>
                  <a:lnTo>
                    <a:pt x="0" y="38899"/>
                  </a:lnTo>
                  <a:lnTo>
                    <a:pt x="1411" y="40892"/>
                  </a:lnTo>
                  <a:lnTo>
                    <a:pt x="16593" y="52661"/>
                  </a:lnTo>
                  <a:lnTo>
                    <a:pt x="21015" y="54217"/>
                  </a:lnTo>
                  <a:lnTo>
                    <a:pt x="27214" y="53026"/>
                  </a:lnTo>
                  <a:lnTo>
                    <a:pt x="34673" y="49440"/>
                  </a:lnTo>
                  <a:lnTo>
                    <a:pt x="46805" y="38782"/>
                  </a:lnTo>
                  <a:lnTo>
                    <a:pt x="57926" y="23238"/>
                  </a:lnTo>
                  <a:lnTo>
                    <a:pt x="62399" y="6867"/>
                  </a:lnTo>
                  <a:lnTo>
                    <a:pt x="62765" y="4015"/>
                  </a:lnTo>
                  <a:lnTo>
                    <a:pt x="62304" y="2113"/>
                  </a:lnTo>
                  <a:lnTo>
                    <a:pt x="61292" y="846"/>
                  </a:lnTo>
                  <a:lnTo>
                    <a:pt x="59911" y="0"/>
                  </a:lnTo>
                  <a:lnTo>
                    <a:pt x="52732" y="4707"/>
                  </a:lnTo>
                  <a:lnTo>
                    <a:pt x="43898" y="13853"/>
                  </a:lnTo>
                  <a:lnTo>
                    <a:pt x="34957" y="31609"/>
                  </a:lnTo>
                  <a:lnTo>
                    <a:pt x="27497" y="60653"/>
                  </a:lnTo>
                  <a:lnTo>
                    <a:pt x="26798" y="67389"/>
                  </a:lnTo>
                  <a:lnTo>
                    <a:pt x="29784" y="80518"/>
                  </a:lnTo>
                  <a:lnTo>
                    <a:pt x="36520" y="92703"/>
                  </a:lnTo>
                  <a:lnTo>
                    <a:pt x="50802" y="106085"/>
                  </a:lnTo>
                  <a:lnTo>
                    <a:pt x="63500" y="112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69"/>
            <p:cNvSpPr/>
            <p:nvPr>
              <p:custDataLst>
                <p:tags r:id="rId84"/>
              </p:custDataLst>
            </p:nvPr>
          </p:nvSpPr>
          <p:spPr>
            <a:xfrm>
              <a:off x="8045450" y="5054600"/>
              <a:ext cx="76201" cy="74371"/>
            </a:xfrm>
            <a:custGeom>
              <a:avLst/>
              <a:gdLst/>
              <a:ahLst/>
              <a:cxnLst/>
              <a:rect l="0" t="0" r="0" b="0"/>
              <a:pathLst>
                <a:path w="76201" h="7437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9459" y="59061"/>
                  </a:lnTo>
                  <a:lnTo>
                    <a:pt x="15022" y="66936"/>
                  </a:lnTo>
                  <a:lnTo>
                    <a:pt x="22199" y="72083"/>
                  </a:lnTo>
                  <a:lnTo>
                    <a:pt x="30092" y="74370"/>
                  </a:lnTo>
                  <a:lnTo>
                    <a:pt x="34172" y="73569"/>
                  </a:lnTo>
                  <a:lnTo>
                    <a:pt x="42470" y="68916"/>
                  </a:lnTo>
                  <a:lnTo>
                    <a:pt x="48979" y="60262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70"/>
            <p:cNvSpPr/>
            <p:nvPr>
              <p:custDataLst>
                <p:tags r:id="rId85"/>
              </p:custDataLst>
            </p:nvPr>
          </p:nvSpPr>
          <p:spPr>
            <a:xfrm>
              <a:off x="7984641" y="5000651"/>
              <a:ext cx="10010" cy="60300"/>
            </a:xfrm>
            <a:custGeom>
              <a:avLst/>
              <a:gdLst/>
              <a:ahLst/>
              <a:cxnLst/>
              <a:rect l="0" t="0" r="0" b="0"/>
              <a:pathLst>
                <a:path w="10010" h="60300">
                  <a:moveTo>
                    <a:pt x="3659" y="60299"/>
                  </a:moveTo>
                  <a:lnTo>
                    <a:pt x="3659" y="60299"/>
                  </a:lnTo>
                  <a:lnTo>
                    <a:pt x="1777" y="34551"/>
                  </a:lnTo>
                  <a:lnTo>
                    <a:pt x="0" y="22044"/>
                  </a:lnTo>
                  <a:lnTo>
                    <a:pt x="3037" y="541"/>
                  </a:lnTo>
                  <a:lnTo>
                    <a:pt x="3950" y="0"/>
                  </a:lnTo>
                  <a:lnTo>
                    <a:pt x="10009" y="3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71"/>
            <p:cNvSpPr/>
            <p:nvPr>
              <p:custDataLst>
                <p:tags r:id="rId86"/>
              </p:custDataLst>
            </p:nvPr>
          </p:nvSpPr>
          <p:spPr>
            <a:xfrm>
              <a:off x="7988300" y="5095940"/>
              <a:ext cx="12701" cy="47561"/>
            </a:xfrm>
            <a:custGeom>
              <a:avLst/>
              <a:gdLst/>
              <a:ahLst/>
              <a:cxnLst/>
              <a:rect l="0" t="0" r="0" b="0"/>
              <a:pathLst>
                <a:path w="12701" h="47561">
                  <a:moveTo>
                    <a:pt x="12700" y="9460"/>
                  </a:moveTo>
                  <a:lnTo>
                    <a:pt x="12700" y="9460"/>
                  </a:lnTo>
                  <a:lnTo>
                    <a:pt x="12700" y="0"/>
                  </a:lnTo>
                  <a:lnTo>
                    <a:pt x="12700" y="4462"/>
                  </a:lnTo>
                  <a:lnTo>
                    <a:pt x="0" y="47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72"/>
            <p:cNvSpPr/>
            <p:nvPr>
              <p:custDataLst>
                <p:tags r:id="rId87"/>
              </p:custDataLst>
            </p:nvPr>
          </p:nvSpPr>
          <p:spPr>
            <a:xfrm>
              <a:off x="7819462" y="5026520"/>
              <a:ext cx="108319" cy="256556"/>
            </a:xfrm>
            <a:custGeom>
              <a:avLst/>
              <a:gdLst/>
              <a:ahLst/>
              <a:cxnLst/>
              <a:rect l="0" t="0" r="0" b="0"/>
              <a:pathLst>
                <a:path w="108319" h="256556">
                  <a:moveTo>
                    <a:pt x="92638" y="28080"/>
                  </a:moveTo>
                  <a:lnTo>
                    <a:pt x="92638" y="28080"/>
                  </a:lnTo>
                  <a:lnTo>
                    <a:pt x="87569" y="10624"/>
                  </a:lnTo>
                  <a:lnTo>
                    <a:pt x="83799" y="6210"/>
                  </a:lnTo>
                  <a:lnTo>
                    <a:pt x="70969" y="355"/>
                  </a:lnTo>
                  <a:lnTo>
                    <a:pt x="59725" y="0"/>
                  </a:lnTo>
                  <a:lnTo>
                    <a:pt x="53762" y="893"/>
                  </a:lnTo>
                  <a:lnTo>
                    <a:pt x="41493" y="7531"/>
                  </a:lnTo>
                  <a:lnTo>
                    <a:pt x="24567" y="23168"/>
                  </a:lnTo>
                  <a:lnTo>
                    <a:pt x="3267" y="49305"/>
                  </a:lnTo>
                  <a:lnTo>
                    <a:pt x="0" y="60797"/>
                  </a:lnTo>
                  <a:lnTo>
                    <a:pt x="1247" y="65414"/>
                  </a:lnTo>
                  <a:lnTo>
                    <a:pt x="4193" y="69197"/>
                  </a:lnTo>
                  <a:lnTo>
                    <a:pt x="8275" y="72425"/>
                  </a:lnTo>
                  <a:lnTo>
                    <a:pt x="12406" y="73871"/>
                  </a:lnTo>
                  <a:lnTo>
                    <a:pt x="20761" y="73596"/>
                  </a:lnTo>
                  <a:lnTo>
                    <a:pt x="46351" y="62602"/>
                  </a:lnTo>
                  <a:lnTo>
                    <a:pt x="78309" y="39241"/>
                  </a:lnTo>
                  <a:lnTo>
                    <a:pt x="82742" y="33511"/>
                  </a:lnTo>
                  <a:lnTo>
                    <a:pt x="84630" y="32406"/>
                  </a:lnTo>
                  <a:lnTo>
                    <a:pt x="86593" y="32375"/>
                  </a:lnTo>
                  <a:lnTo>
                    <a:pt x="88609" y="33060"/>
                  </a:lnTo>
                  <a:lnTo>
                    <a:pt x="92728" y="37584"/>
                  </a:lnTo>
                  <a:lnTo>
                    <a:pt x="94815" y="40766"/>
                  </a:lnTo>
                  <a:lnTo>
                    <a:pt x="102527" y="71220"/>
                  </a:lnTo>
                  <a:lnTo>
                    <a:pt x="106664" y="114970"/>
                  </a:lnTo>
                  <a:lnTo>
                    <a:pt x="108318" y="152603"/>
                  </a:lnTo>
                  <a:lnTo>
                    <a:pt x="99185" y="196924"/>
                  </a:lnTo>
                  <a:lnTo>
                    <a:pt x="87451" y="225852"/>
                  </a:lnTo>
                  <a:lnTo>
                    <a:pt x="72051" y="246997"/>
                  </a:lnTo>
                  <a:lnTo>
                    <a:pt x="60204" y="255434"/>
                  </a:lnTo>
                  <a:lnTo>
                    <a:pt x="53376" y="256555"/>
                  </a:lnTo>
                  <a:lnTo>
                    <a:pt x="38265" y="254037"/>
                  </a:lnTo>
                  <a:lnTo>
                    <a:pt x="25903" y="246333"/>
                  </a:lnTo>
                  <a:lnTo>
                    <a:pt x="20632" y="241315"/>
                  </a:lnTo>
                  <a:lnTo>
                    <a:pt x="9842" y="214028"/>
                  </a:lnTo>
                  <a:lnTo>
                    <a:pt x="8917" y="185873"/>
                  </a:lnTo>
                  <a:lnTo>
                    <a:pt x="16483" y="159657"/>
                  </a:lnTo>
                  <a:lnTo>
                    <a:pt x="41838" y="129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92"/>
          <p:cNvGrpSpPr/>
          <p:nvPr/>
        </p:nvGrpSpPr>
        <p:grpSpPr>
          <a:xfrm>
            <a:off x="8858250" y="4894111"/>
            <a:ext cx="1885951" cy="617690"/>
            <a:chOff x="8858250" y="4894111"/>
            <a:chExt cx="1885951" cy="617690"/>
          </a:xfrm>
        </p:grpSpPr>
        <p:sp>
          <p:nvSpPr>
            <p:cNvPr id="155" name="SMARTInkShape-2773"/>
            <p:cNvSpPr/>
            <p:nvPr>
              <p:custDataLst>
                <p:tags r:id="rId65"/>
              </p:custDataLst>
            </p:nvPr>
          </p:nvSpPr>
          <p:spPr>
            <a:xfrm>
              <a:off x="10499894" y="5397500"/>
              <a:ext cx="110611" cy="114301"/>
            </a:xfrm>
            <a:custGeom>
              <a:avLst/>
              <a:gdLst/>
              <a:ahLst/>
              <a:cxnLst/>
              <a:rect l="0" t="0" r="0" b="0"/>
              <a:pathLst>
                <a:path w="110611" h="114301">
                  <a:moveTo>
                    <a:pt x="41106" y="0"/>
                  </a:moveTo>
                  <a:lnTo>
                    <a:pt x="41106" y="0"/>
                  </a:lnTo>
                  <a:lnTo>
                    <a:pt x="24804" y="17007"/>
                  </a:lnTo>
                  <a:lnTo>
                    <a:pt x="9237" y="61950"/>
                  </a:lnTo>
                  <a:lnTo>
                    <a:pt x="4853" y="75740"/>
                  </a:lnTo>
                  <a:lnTo>
                    <a:pt x="4237" y="80127"/>
                  </a:lnTo>
                  <a:lnTo>
                    <a:pt x="3121" y="83052"/>
                  </a:lnTo>
                  <a:lnTo>
                    <a:pt x="1672" y="85001"/>
                  </a:lnTo>
                  <a:lnTo>
                    <a:pt x="0" y="86301"/>
                  </a:lnTo>
                  <a:lnTo>
                    <a:pt x="295" y="85756"/>
                  </a:lnTo>
                  <a:lnTo>
                    <a:pt x="40161" y="41749"/>
                  </a:lnTo>
                  <a:lnTo>
                    <a:pt x="59876" y="25697"/>
                  </a:lnTo>
                  <a:lnTo>
                    <a:pt x="72731" y="18947"/>
                  </a:lnTo>
                  <a:lnTo>
                    <a:pt x="78417" y="18276"/>
                  </a:lnTo>
                  <a:lnTo>
                    <a:pt x="88498" y="21292"/>
                  </a:lnTo>
                  <a:lnTo>
                    <a:pt x="102106" y="34296"/>
                  </a:lnTo>
                  <a:lnTo>
                    <a:pt x="107022" y="45582"/>
                  </a:lnTo>
                  <a:lnTo>
                    <a:pt x="110610" y="90820"/>
                  </a:lnTo>
                  <a:lnTo>
                    <a:pt x="110096" y="101042"/>
                  </a:lnTo>
                  <a:lnTo>
                    <a:pt x="10460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74"/>
            <p:cNvSpPr/>
            <p:nvPr>
              <p:custDataLst>
                <p:tags r:id="rId66"/>
              </p:custDataLst>
            </p:nvPr>
          </p:nvSpPr>
          <p:spPr>
            <a:xfrm>
              <a:off x="10356650" y="5334194"/>
              <a:ext cx="349451" cy="18857"/>
            </a:xfrm>
            <a:custGeom>
              <a:avLst/>
              <a:gdLst/>
              <a:ahLst/>
              <a:cxnLst/>
              <a:rect l="0" t="0" r="0" b="0"/>
              <a:pathLst>
                <a:path w="349451" h="18857">
                  <a:moveTo>
                    <a:pt x="31950" y="18856"/>
                  </a:moveTo>
                  <a:lnTo>
                    <a:pt x="31950" y="18856"/>
                  </a:lnTo>
                  <a:lnTo>
                    <a:pt x="21106" y="18150"/>
                  </a:lnTo>
                  <a:lnTo>
                    <a:pt x="6629" y="13787"/>
                  </a:lnTo>
                  <a:lnTo>
                    <a:pt x="0" y="10017"/>
                  </a:lnTo>
                  <a:lnTo>
                    <a:pt x="1478" y="8730"/>
                  </a:lnTo>
                  <a:lnTo>
                    <a:pt x="45324" y="3124"/>
                  </a:lnTo>
                  <a:lnTo>
                    <a:pt x="77874" y="1281"/>
                  </a:lnTo>
                  <a:lnTo>
                    <a:pt x="112334" y="462"/>
                  </a:lnTo>
                  <a:lnTo>
                    <a:pt x="152271" y="0"/>
                  </a:lnTo>
                  <a:lnTo>
                    <a:pt x="193425" y="569"/>
                  </a:lnTo>
                  <a:lnTo>
                    <a:pt x="229541" y="3203"/>
                  </a:lnTo>
                  <a:lnTo>
                    <a:pt x="265348" y="4843"/>
                  </a:lnTo>
                  <a:lnTo>
                    <a:pt x="349450" y="6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75"/>
            <p:cNvSpPr/>
            <p:nvPr>
              <p:custDataLst>
                <p:tags r:id="rId67"/>
              </p:custDataLst>
            </p:nvPr>
          </p:nvSpPr>
          <p:spPr>
            <a:xfrm>
              <a:off x="10737850" y="5148183"/>
              <a:ext cx="6351" cy="33418"/>
            </a:xfrm>
            <a:custGeom>
              <a:avLst/>
              <a:gdLst/>
              <a:ahLst/>
              <a:cxnLst/>
              <a:rect l="0" t="0" r="0" b="0"/>
              <a:pathLst>
                <a:path w="6351" h="33418">
                  <a:moveTo>
                    <a:pt x="6350" y="33417"/>
                  </a:moveTo>
                  <a:lnTo>
                    <a:pt x="6350" y="33417"/>
                  </a:lnTo>
                  <a:lnTo>
                    <a:pt x="5644" y="15255"/>
                  </a:lnTo>
                  <a:lnTo>
                    <a:pt x="883" y="225"/>
                  </a:lnTo>
                  <a:lnTo>
                    <a:pt x="588" y="0"/>
                  </a:lnTo>
                  <a:lnTo>
                    <a:pt x="0" y="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76"/>
            <p:cNvSpPr/>
            <p:nvPr>
              <p:custDataLst>
                <p:tags r:id="rId68"/>
              </p:custDataLst>
            </p:nvPr>
          </p:nvSpPr>
          <p:spPr>
            <a:xfrm>
              <a:off x="10687050" y="52387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8380" y="0"/>
                  </a:lnTo>
                  <a:lnTo>
                    <a:pt x="24843" y="376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77"/>
            <p:cNvSpPr/>
            <p:nvPr>
              <p:custDataLst>
                <p:tags r:id="rId69"/>
              </p:custDataLst>
            </p:nvPr>
          </p:nvSpPr>
          <p:spPr>
            <a:xfrm>
              <a:off x="10521950" y="5069065"/>
              <a:ext cx="158751" cy="156986"/>
            </a:xfrm>
            <a:custGeom>
              <a:avLst/>
              <a:gdLst/>
              <a:ahLst/>
              <a:cxnLst/>
              <a:rect l="0" t="0" r="0" b="0"/>
              <a:pathLst>
                <a:path w="158751" h="156986">
                  <a:moveTo>
                    <a:pt x="158750" y="10935"/>
                  </a:moveTo>
                  <a:lnTo>
                    <a:pt x="158750" y="10935"/>
                  </a:lnTo>
                  <a:lnTo>
                    <a:pt x="155380" y="4193"/>
                  </a:lnTo>
                  <a:lnTo>
                    <a:pt x="153681" y="2207"/>
                  </a:lnTo>
                  <a:lnTo>
                    <a:pt x="149911" y="0"/>
                  </a:lnTo>
                  <a:lnTo>
                    <a:pt x="144004" y="901"/>
                  </a:lnTo>
                  <a:lnTo>
                    <a:pt x="136674" y="4359"/>
                  </a:lnTo>
                  <a:lnTo>
                    <a:pt x="94081" y="37127"/>
                  </a:lnTo>
                  <a:lnTo>
                    <a:pt x="50221" y="75364"/>
                  </a:lnTo>
                  <a:lnTo>
                    <a:pt x="13924" y="109246"/>
                  </a:lnTo>
                  <a:lnTo>
                    <a:pt x="3482" y="135848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78"/>
            <p:cNvSpPr/>
            <p:nvPr>
              <p:custDataLst>
                <p:tags r:id="rId70"/>
              </p:custDataLst>
            </p:nvPr>
          </p:nvSpPr>
          <p:spPr>
            <a:xfrm>
              <a:off x="10510133" y="5074533"/>
              <a:ext cx="113418" cy="132468"/>
            </a:xfrm>
            <a:custGeom>
              <a:avLst/>
              <a:gdLst/>
              <a:ahLst/>
              <a:cxnLst/>
              <a:rect l="0" t="0" r="0" b="0"/>
              <a:pathLst>
                <a:path w="113418" h="132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49"/>
                  </a:lnTo>
                  <a:lnTo>
                    <a:pt x="20831" y="25208"/>
                  </a:lnTo>
                  <a:lnTo>
                    <a:pt x="49390" y="67672"/>
                  </a:lnTo>
                  <a:lnTo>
                    <a:pt x="81833" y="106914"/>
                  </a:lnTo>
                  <a:lnTo>
                    <a:pt x="11341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79"/>
            <p:cNvSpPr/>
            <p:nvPr>
              <p:custDataLst>
                <p:tags r:id="rId71"/>
              </p:custDataLst>
            </p:nvPr>
          </p:nvSpPr>
          <p:spPr>
            <a:xfrm>
              <a:off x="10250163" y="5017722"/>
              <a:ext cx="182627" cy="187899"/>
            </a:xfrm>
            <a:custGeom>
              <a:avLst/>
              <a:gdLst/>
              <a:ahLst/>
              <a:cxnLst/>
              <a:rect l="0" t="0" r="0" b="0"/>
              <a:pathLst>
                <a:path w="182627" h="187899">
                  <a:moveTo>
                    <a:pt x="176537" y="17828"/>
                  </a:moveTo>
                  <a:lnTo>
                    <a:pt x="176537" y="17828"/>
                  </a:lnTo>
                  <a:lnTo>
                    <a:pt x="179907" y="14457"/>
                  </a:lnTo>
                  <a:lnTo>
                    <a:pt x="181563" y="10920"/>
                  </a:lnTo>
                  <a:lnTo>
                    <a:pt x="182626" y="2901"/>
                  </a:lnTo>
                  <a:lnTo>
                    <a:pt x="182007" y="1527"/>
                  </a:lnTo>
                  <a:lnTo>
                    <a:pt x="180889" y="610"/>
                  </a:lnTo>
                  <a:lnTo>
                    <a:pt x="179438" y="0"/>
                  </a:lnTo>
                  <a:lnTo>
                    <a:pt x="136792" y="11094"/>
                  </a:lnTo>
                  <a:lnTo>
                    <a:pt x="91676" y="22978"/>
                  </a:lnTo>
                  <a:lnTo>
                    <a:pt x="58024" y="38403"/>
                  </a:lnTo>
                  <a:lnTo>
                    <a:pt x="43667" y="50256"/>
                  </a:lnTo>
                  <a:lnTo>
                    <a:pt x="39979" y="54969"/>
                  </a:lnTo>
                  <a:lnTo>
                    <a:pt x="38226" y="58816"/>
                  </a:lnTo>
                  <a:lnTo>
                    <a:pt x="37763" y="62087"/>
                  </a:lnTo>
                  <a:lnTo>
                    <a:pt x="38866" y="64972"/>
                  </a:lnTo>
                  <a:lnTo>
                    <a:pt x="43853" y="70061"/>
                  </a:lnTo>
                  <a:lnTo>
                    <a:pt x="86487" y="92222"/>
                  </a:lnTo>
                  <a:lnTo>
                    <a:pt x="102975" y="101332"/>
                  </a:lnTo>
                  <a:lnTo>
                    <a:pt x="104212" y="104542"/>
                  </a:lnTo>
                  <a:lnTo>
                    <a:pt x="102921" y="108093"/>
                  </a:lnTo>
                  <a:lnTo>
                    <a:pt x="99942" y="111871"/>
                  </a:lnTo>
                  <a:lnTo>
                    <a:pt x="85639" y="120560"/>
                  </a:lnTo>
                  <a:lnTo>
                    <a:pt x="38665" y="137025"/>
                  </a:lnTo>
                  <a:lnTo>
                    <a:pt x="21422" y="143476"/>
                  </a:lnTo>
                  <a:lnTo>
                    <a:pt x="6702" y="153400"/>
                  </a:lnTo>
                  <a:lnTo>
                    <a:pt x="2635" y="158303"/>
                  </a:lnTo>
                  <a:lnTo>
                    <a:pt x="630" y="162984"/>
                  </a:lnTo>
                  <a:lnTo>
                    <a:pt x="0" y="167515"/>
                  </a:lnTo>
                  <a:lnTo>
                    <a:pt x="3107" y="171242"/>
                  </a:lnTo>
                  <a:lnTo>
                    <a:pt x="31558" y="182292"/>
                  </a:lnTo>
                  <a:lnTo>
                    <a:pt x="71307" y="187898"/>
                  </a:lnTo>
                  <a:lnTo>
                    <a:pt x="170187" y="17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80"/>
            <p:cNvSpPr/>
            <p:nvPr>
              <p:custDataLst>
                <p:tags r:id="rId72"/>
              </p:custDataLst>
            </p:nvPr>
          </p:nvSpPr>
          <p:spPr>
            <a:xfrm>
              <a:off x="9883249" y="5334000"/>
              <a:ext cx="162452" cy="9645"/>
            </a:xfrm>
            <a:custGeom>
              <a:avLst/>
              <a:gdLst/>
              <a:ahLst/>
              <a:cxnLst/>
              <a:rect l="0" t="0" r="0" b="0"/>
              <a:pathLst>
                <a:path w="162452" h="9645">
                  <a:moveTo>
                    <a:pt x="16401" y="0"/>
                  </a:moveTo>
                  <a:lnTo>
                    <a:pt x="16401" y="0"/>
                  </a:lnTo>
                  <a:lnTo>
                    <a:pt x="0" y="5467"/>
                  </a:lnTo>
                  <a:lnTo>
                    <a:pt x="39679" y="9644"/>
                  </a:lnTo>
                  <a:lnTo>
                    <a:pt x="81546" y="8423"/>
                  </a:lnTo>
                  <a:lnTo>
                    <a:pt x="162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781"/>
            <p:cNvSpPr/>
            <p:nvPr>
              <p:custDataLst>
                <p:tags r:id="rId73"/>
              </p:custDataLst>
            </p:nvPr>
          </p:nvSpPr>
          <p:spPr>
            <a:xfrm>
              <a:off x="9842500" y="52768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325" y="1324"/>
                  </a:lnTo>
                  <a:lnTo>
                    <a:pt x="72356" y="1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782"/>
            <p:cNvSpPr/>
            <p:nvPr>
              <p:custDataLst>
                <p:tags r:id="rId74"/>
              </p:custDataLst>
            </p:nvPr>
          </p:nvSpPr>
          <p:spPr>
            <a:xfrm>
              <a:off x="9432399" y="4991100"/>
              <a:ext cx="276752" cy="25401"/>
            </a:xfrm>
            <a:custGeom>
              <a:avLst/>
              <a:gdLst/>
              <a:ahLst/>
              <a:cxnLst/>
              <a:rect l="0" t="0" r="0" b="0"/>
              <a:pathLst>
                <a:path w="276752" h="25401">
                  <a:moveTo>
                    <a:pt x="16401" y="25400"/>
                  </a:moveTo>
                  <a:lnTo>
                    <a:pt x="16401" y="25400"/>
                  </a:lnTo>
                  <a:lnTo>
                    <a:pt x="3309" y="20331"/>
                  </a:lnTo>
                  <a:lnTo>
                    <a:pt x="0" y="16562"/>
                  </a:lnTo>
                  <a:lnTo>
                    <a:pt x="528" y="15274"/>
                  </a:lnTo>
                  <a:lnTo>
                    <a:pt x="2291" y="14416"/>
                  </a:lnTo>
                  <a:lnTo>
                    <a:pt x="35486" y="9668"/>
                  </a:lnTo>
                  <a:lnTo>
                    <a:pt x="66512" y="7825"/>
                  </a:lnTo>
                  <a:lnTo>
                    <a:pt x="102877" y="7005"/>
                  </a:lnTo>
                  <a:lnTo>
                    <a:pt x="144910" y="6641"/>
                  </a:lnTo>
                  <a:lnTo>
                    <a:pt x="191983" y="6436"/>
                  </a:lnTo>
                  <a:lnTo>
                    <a:pt x="276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83"/>
            <p:cNvSpPr/>
            <p:nvPr>
              <p:custDataLst>
                <p:tags r:id="rId75"/>
              </p:custDataLst>
            </p:nvPr>
          </p:nvSpPr>
          <p:spPr>
            <a:xfrm>
              <a:off x="9455150" y="5125333"/>
              <a:ext cx="203201" cy="183268"/>
            </a:xfrm>
            <a:custGeom>
              <a:avLst/>
              <a:gdLst/>
              <a:ahLst/>
              <a:cxnLst/>
              <a:rect l="0" t="0" r="0" b="0"/>
              <a:pathLst>
                <a:path w="203201" h="183268">
                  <a:moveTo>
                    <a:pt x="203200" y="5467"/>
                  </a:moveTo>
                  <a:lnTo>
                    <a:pt x="203200" y="5467"/>
                  </a:lnTo>
                  <a:lnTo>
                    <a:pt x="203200" y="0"/>
                  </a:lnTo>
                  <a:lnTo>
                    <a:pt x="196458" y="2749"/>
                  </a:lnTo>
                  <a:lnTo>
                    <a:pt x="175762" y="17186"/>
                  </a:lnTo>
                  <a:lnTo>
                    <a:pt x="131704" y="58835"/>
                  </a:lnTo>
                  <a:lnTo>
                    <a:pt x="85261" y="99104"/>
                  </a:lnTo>
                  <a:lnTo>
                    <a:pt x="41104" y="142306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84"/>
            <p:cNvSpPr/>
            <p:nvPr>
              <p:custDataLst>
                <p:tags r:id="rId76"/>
              </p:custDataLst>
            </p:nvPr>
          </p:nvSpPr>
          <p:spPr>
            <a:xfrm>
              <a:off x="9474200" y="5075415"/>
              <a:ext cx="120651" cy="207786"/>
            </a:xfrm>
            <a:custGeom>
              <a:avLst/>
              <a:gdLst/>
              <a:ahLst/>
              <a:cxnLst/>
              <a:rect l="0" t="0" r="0" b="0"/>
              <a:pathLst>
                <a:path w="120651" h="2077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9433" y="117"/>
                  </a:lnTo>
                  <a:lnTo>
                    <a:pt x="14305" y="2129"/>
                  </a:lnTo>
                  <a:lnTo>
                    <a:pt x="38405" y="24142"/>
                  </a:lnTo>
                  <a:lnTo>
                    <a:pt x="64376" y="65634"/>
                  </a:lnTo>
                  <a:lnTo>
                    <a:pt x="85931" y="108292"/>
                  </a:lnTo>
                  <a:lnTo>
                    <a:pt x="102629" y="154336"/>
                  </a:lnTo>
                  <a:lnTo>
                    <a:pt x="1206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785"/>
            <p:cNvSpPr/>
            <p:nvPr>
              <p:custDataLst>
                <p:tags r:id="rId77"/>
              </p:custDataLst>
            </p:nvPr>
          </p:nvSpPr>
          <p:spPr>
            <a:xfrm>
              <a:off x="9165338" y="5187950"/>
              <a:ext cx="124713" cy="18263"/>
            </a:xfrm>
            <a:custGeom>
              <a:avLst/>
              <a:gdLst/>
              <a:ahLst/>
              <a:cxnLst/>
              <a:rect l="0" t="0" r="0" b="0"/>
              <a:pathLst>
                <a:path w="124713" h="18263">
                  <a:moveTo>
                    <a:pt x="23112" y="0"/>
                  </a:moveTo>
                  <a:lnTo>
                    <a:pt x="23112" y="0"/>
                  </a:lnTo>
                  <a:lnTo>
                    <a:pt x="9297" y="11933"/>
                  </a:lnTo>
                  <a:lnTo>
                    <a:pt x="0" y="17644"/>
                  </a:lnTo>
                  <a:lnTo>
                    <a:pt x="1354" y="18113"/>
                  </a:lnTo>
                  <a:lnTo>
                    <a:pt x="38230" y="18262"/>
                  </a:lnTo>
                  <a:lnTo>
                    <a:pt x="77765" y="13956"/>
                  </a:lnTo>
                  <a:lnTo>
                    <a:pt x="12471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786"/>
            <p:cNvSpPr/>
            <p:nvPr>
              <p:custDataLst>
                <p:tags r:id="rId78"/>
              </p:custDataLst>
            </p:nvPr>
          </p:nvSpPr>
          <p:spPr>
            <a:xfrm>
              <a:off x="9172091" y="5118100"/>
              <a:ext cx="86210" cy="6351"/>
            </a:xfrm>
            <a:custGeom>
              <a:avLst/>
              <a:gdLst/>
              <a:ahLst/>
              <a:cxnLst/>
              <a:rect l="0" t="0" r="0" b="0"/>
              <a:pathLst>
                <a:path w="8621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27868" y="3089"/>
                  </a:lnTo>
                  <a:lnTo>
                    <a:pt x="862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87"/>
            <p:cNvSpPr/>
            <p:nvPr>
              <p:custDataLst>
                <p:tags r:id="rId79"/>
              </p:custDataLst>
            </p:nvPr>
          </p:nvSpPr>
          <p:spPr>
            <a:xfrm>
              <a:off x="8906828" y="4894111"/>
              <a:ext cx="103823" cy="122390"/>
            </a:xfrm>
            <a:custGeom>
              <a:avLst/>
              <a:gdLst/>
              <a:ahLst/>
              <a:cxnLst/>
              <a:rect l="0" t="0" r="0" b="0"/>
              <a:pathLst>
                <a:path w="103823" h="122390">
                  <a:moveTo>
                    <a:pt x="40322" y="46189"/>
                  </a:moveTo>
                  <a:lnTo>
                    <a:pt x="40322" y="46189"/>
                  </a:lnTo>
                  <a:lnTo>
                    <a:pt x="43980" y="42531"/>
                  </a:lnTo>
                  <a:lnTo>
                    <a:pt x="31302" y="56620"/>
                  </a:lnTo>
                  <a:lnTo>
                    <a:pt x="9495" y="94660"/>
                  </a:lnTo>
                  <a:lnTo>
                    <a:pt x="3572" y="99482"/>
                  </a:lnTo>
                  <a:lnTo>
                    <a:pt x="1005" y="100768"/>
                  </a:lnTo>
                  <a:lnTo>
                    <a:pt x="0" y="100919"/>
                  </a:lnTo>
                  <a:lnTo>
                    <a:pt x="35" y="100315"/>
                  </a:lnTo>
                  <a:lnTo>
                    <a:pt x="763" y="99206"/>
                  </a:lnTo>
                  <a:lnTo>
                    <a:pt x="17674" y="58459"/>
                  </a:lnTo>
                  <a:lnTo>
                    <a:pt x="44426" y="11588"/>
                  </a:lnTo>
                  <a:lnTo>
                    <a:pt x="51083" y="2588"/>
                  </a:lnTo>
                  <a:lnTo>
                    <a:pt x="53846" y="188"/>
                  </a:lnTo>
                  <a:lnTo>
                    <a:pt x="57099" y="0"/>
                  </a:lnTo>
                  <a:lnTo>
                    <a:pt x="64476" y="3553"/>
                  </a:lnTo>
                  <a:lnTo>
                    <a:pt x="70578" y="11717"/>
                  </a:lnTo>
                  <a:lnTo>
                    <a:pt x="74935" y="23107"/>
                  </a:lnTo>
                  <a:lnTo>
                    <a:pt x="81333" y="68331"/>
                  </a:lnTo>
                  <a:lnTo>
                    <a:pt x="103822" y="12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788"/>
            <p:cNvSpPr/>
            <p:nvPr>
              <p:custDataLst>
                <p:tags r:id="rId80"/>
              </p:custDataLst>
            </p:nvPr>
          </p:nvSpPr>
          <p:spPr>
            <a:xfrm>
              <a:off x="8858250" y="5075685"/>
              <a:ext cx="137866" cy="310197"/>
            </a:xfrm>
            <a:custGeom>
              <a:avLst/>
              <a:gdLst/>
              <a:ahLst/>
              <a:cxnLst/>
              <a:rect l="0" t="0" r="0" b="0"/>
              <a:pathLst>
                <a:path w="137866" h="310197">
                  <a:moveTo>
                    <a:pt x="0" y="74165"/>
                  </a:moveTo>
                  <a:lnTo>
                    <a:pt x="0" y="74165"/>
                  </a:lnTo>
                  <a:lnTo>
                    <a:pt x="3370" y="74165"/>
                  </a:lnTo>
                  <a:lnTo>
                    <a:pt x="4363" y="75576"/>
                  </a:lnTo>
                  <a:lnTo>
                    <a:pt x="5762" y="85010"/>
                  </a:lnTo>
                  <a:lnTo>
                    <a:pt x="8115" y="118092"/>
                  </a:lnTo>
                  <a:lnTo>
                    <a:pt x="11341" y="161028"/>
                  </a:lnTo>
                  <a:lnTo>
                    <a:pt x="12298" y="200562"/>
                  </a:lnTo>
                  <a:lnTo>
                    <a:pt x="12620" y="241733"/>
                  </a:lnTo>
                  <a:lnTo>
                    <a:pt x="7663" y="288788"/>
                  </a:lnTo>
                  <a:lnTo>
                    <a:pt x="6609" y="310196"/>
                  </a:lnTo>
                  <a:lnTo>
                    <a:pt x="6372" y="266165"/>
                  </a:lnTo>
                  <a:lnTo>
                    <a:pt x="8241" y="234287"/>
                  </a:lnTo>
                  <a:lnTo>
                    <a:pt x="12129" y="198953"/>
                  </a:lnTo>
                  <a:lnTo>
                    <a:pt x="18562" y="162082"/>
                  </a:lnTo>
                  <a:lnTo>
                    <a:pt x="26745" y="122478"/>
                  </a:lnTo>
                  <a:lnTo>
                    <a:pt x="40380" y="79386"/>
                  </a:lnTo>
                  <a:lnTo>
                    <a:pt x="57824" y="37612"/>
                  </a:lnTo>
                  <a:lnTo>
                    <a:pt x="79771" y="8536"/>
                  </a:lnTo>
                  <a:lnTo>
                    <a:pt x="87753" y="3601"/>
                  </a:lnTo>
                  <a:lnTo>
                    <a:pt x="104147" y="0"/>
                  </a:lnTo>
                  <a:lnTo>
                    <a:pt x="117079" y="2632"/>
                  </a:lnTo>
                  <a:lnTo>
                    <a:pt x="122503" y="5310"/>
                  </a:lnTo>
                  <a:lnTo>
                    <a:pt x="130411" y="19574"/>
                  </a:lnTo>
                  <a:lnTo>
                    <a:pt x="137865" y="56482"/>
                  </a:lnTo>
                  <a:lnTo>
                    <a:pt x="131358" y="77595"/>
                  </a:lnTo>
                  <a:lnTo>
                    <a:pt x="119059" y="98267"/>
                  </a:lnTo>
                  <a:lnTo>
                    <a:pt x="104184" y="112159"/>
                  </a:lnTo>
                  <a:lnTo>
                    <a:pt x="76574" y="124542"/>
                  </a:lnTo>
                  <a:lnTo>
                    <a:pt x="67983" y="124683"/>
                  </a:lnTo>
                  <a:lnTo>
                    <a:pt x="38100" y="112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93"/>
          <p:cNvGrpSpPr/>
          <p:nvPr/>
        </p:nvGrpSpPr>
        <p:grpSpPr>
          <a:xfrm>
            <a:off x="2190750" y="5784850"/>
            <a:ext cx="101601" cy="68445"/>
            <a:chOff x="2190750" y="5784850"/>
            <a:chExt cx="101601" cy="68445"/>
          </a:xfrm>
        </p:grpSpPr>
        <p:sp>
          <p:nvSpPr>
            <p:cNvPr id="172" name="SMARTInkShape-2789"/>
            <p:cNvSpPr/>
            <p:nvPr>
              <p:custDataLst>
                <p:tags r:id="rId63"/>
              </p:custDataLst>
            </p:nvPr>
          </p:nvSpPr>
          <p:spPr>
            <a:xfrm>
              <a:off x="2208024" y="5835650"/>
              <a:ext cx="84327" cy="17645"/>
            </a:xfrm>
            <a:custGeom>
              <a:avLst/>
              <a:gdLst/>
              <a:ahLst/>
              <a:cxnLst/>
              <a:rect l="0" t="0" r="0" b="0"/>
              <a:pathLst>
                <a:path w="84327" h="17645">
                  <a:moveTo>
                    <a:pt x="14476" y="0"/>
                  </a:moveTo>
                  <a:lnTo>
                    <a:pt x="14476" y="0"/>
                  </a:lnTo>
                  <a:lnTo>
                    <a:pt x="170" y="14305"/>
                  </a:lnTo>
                  <a:lnTo>
                    <a:pt x="0" y="15887"/>
                  </a:lnTo>
                  <a:lnTo>
                    <a:pt x="1298" y="16941"/>
                  </a:lnTo>
                  <a:lnTo>
                    <a:pt x="3574" y="17644"/>
                  </a:lnTo>
                  <a:lnTo>
                    <a:pt x="44354" y="13459"/>
                  </a:lnTo>
                  <a:lnTo>
                    <a:pt x="8432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790"/>
            <p:cNvSpPr/>
            <p:nvPr>
              <p:custDataLst>
                <p:tags r:id="rId64"/>
              </p:custDataLst>
            </p:nvPr>
          </p:nvSpPr>
          <p:spPr>
            <a:xfrm>
              <a:off x="2190750" y="57848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6873"/>
                  </a:lnTo>
                  <a:lnTo>
                    <a:pt x="42358" y="13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94"/>
          <p:cNvGrpSpPr/>
          <p:nvPr/>
        </p:nvGrpSpPr>
        <p:grpSpPr>
          <a:xfrm>
            <a:off x="2635250" y="5539389"/>
            <a:ext cx="800101" cy="951467"/>
            <a:chOff x="2635250" y="5539389"/>
            <a:chExt cx="800101" cy="951467"/>
          </a:xfrm>
        </p:grpSpPr>
        <p:sp>
          <p:nvSpPr>
            <p:cNvPr id="175" name="SMARTInkShape-2791"/>
            <p:cNvSpPr/>
            <p:nvPr>
              <p:custDataLst>
                <p:tags r:id="rId54"/>
              </p:custDataLst>
            </p:nvPr>
          </p:nvSpPr>
          <p:spPr>
            <a:xfrm>
              <a:off x="3011229" y="6216190"/>
              <a:ext cx="100272" cy="76661"/>
            </a:xfrm>
            <a:custGeom>
              <a:avLst/>
              <a:gdLst/>
              <a:ahLst/>
              <a:cxnLst/>
              <a:rect l="0" t="0" r="0" b="0"/>
              <a:pathLst>
                <a:path w="100272" h="76661">
                  <a:moveTo>
                    <a:pt x="36771" y="19510"/>
                  </a:moveTo>
                  <a:lnTo>
                    <a:pt x="36771" y="19510"/>
                  </a:lnTo>
                  <a:lnTo>
                    <a:pt x="31702" y="25285"/>
                  </a:lnTo>
                  <a:lnTo>
                    <a:pt x="0" y="68696"/>
                  </a:lnTo>
                  <a:lnTo>
                    <a:pt x="14368" y="54588"/>
                  </a:lnTo>
                  <a:lnTo>
                    <a:pt x="49422" y="7642"/>
                  </a:lnTo>
                  <a:lnTo>
                    <a:pt x="53672" y="3131"/>
                  </a:lnTo>
                  <a:lnTo>
                    <a:pt x="57210" y="829"/>
                  </a:lnTo>
                  <a:lnTo>
                    <a:pt x="60276" y="0"/>
                  </a:lnTo>
                  <a:lnTo>
                    <a:pt x="63024" y="154"/>
                  </a:lnTo>
                  <a:lnTo>
                    <a:pt x="65562" y="2373"/>
                  </a:lnTo>
                  <a:lnTo>
                    <a:pt x="74704" y="21142"/>
                  </a:lnTo>
                  <a:lnTo>
                    <a:pt x="100271" y="7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792"/>
            <p:cNvSpPr/>
            <p:nvPr>
              <p:custDataLst>
                <p:tags r:id="rId55"/>
              </p:custDataLst>
            </p:nvPr>
          </p:nvSpPr>
          <p:spPr>
            <a:xfrm>
              <a:off x="3018942" y="6352635"/>
              <a:ext cx="98909" cy="99696"/>
            </a:xfrm>
            <a:custGeom>
              <a:avLst/>
              <a:gdLst/>
              <a:ahLst/>
              <a:cxnLst/>
              <a:rect l="0" t="0" r="0" b="0"/>
              <a:pathLst>
                <a:path w="98909" h="99696">
                  <a:moveTo>
                    <a:pt x="3658" y="60865"/>
                  </a:moveTo>
                  <a:lnTo>
                    <a:pt x="3658" y="60865"/>
                  </a:lnTo>
                  <a:lnTo>
                    <a:pt x="287" y="64236"/>
                  </a:lnTo>
                  <a:lnTo>
                    <a:pt x="0" y="65229"/>
                  </a:lnTo>
                  <a:lnTo>
                    <a:pt x="514" y="65891"/>
                  </a:lnTo>
                  <a:lnTo>
                    <a:pt x="2966" y="66627"/>
                  </a:lnTo>
                  <a:lnTo>
                    <a:pt x="6408" y="66953"/>
                  </a:lnTo>
                  <a:lnTo>
                    <a:pt x="23095" y="57729"/>
                  </a:lnTo>
                  <a:lnTo>
                    <a:pt x="33562" y="48489"/>
                  </a:lnTo>
                  <a:lnTo>
                    <a:pt x="54659" y="19967"/>
                  </a:lnTo>
                  <a:lnTo>
                    <a:pt x="56003" y="15255"/>
                  </a:lnTo>
                  <a:lnTo>
                    <a:pt x="55615" y="6257"/>
                  </a:lnTo>
                  <a:lnTo>
                    <a:pt x="53818" y="3293"/>
                  </a:lnTo>
                  <a:lnTo>
                    <a:pt x="51210" y="1317"/>
                  </a:lnTo>
                  <a:lnTo>
                    <a:pt x="48059" y="0"/>
                  </a:lnTo>
                  <a:lnTo>
                    <a:pt x="40796" y="418"/>
                  </a:lnTo>
                  <a:lnTo>
                    <a:pt x="36883" y="1517"/>
                  </a:lnTo>
                  <a:lnTo>
                    <a:pt x="21264" y="16547"/>
                  </a:lnTo>
                  <a:lnTo>
                    <a:pt x="9972" y="38875"/>
                  </a:lnTo>
                  <a:lnTo>
                    <a:pt x="5529" y="59994"/>
                  </a:lnTo>
                  <a:lnTo>
                    <a:pt x="6371" y="71296"/>
                  </a:lnTo>
                  <a:lnTo>
                    <a:pt x="7583" y="76286"/>
                  </a:lnTo>
                  <a:lnTo>
                    <a:pt x="14575" y="85593"/>
                  </a:lnTo>
                  <a:lnTo>
                    <a:pt x="24738" y="93727"/>
                  </a:lnTo>
                  <a:lnTo>
                    <a:pt x="36310" y="99695"/>
                  </a:lnTo>
                  <a:lnTo>
                    <a:pt x="52272" y="99054"/>
                  </a:lnTo>
                  <a:lnTo>
                    <a:pt x="69714" y="93360"/>
                  </a:lnTo>
                  <a:lnTo>
                    <a:pt x="98908" y="60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793"/>
            <p:cNvSpPr/>
            <p:nvPr>
              <p:custDataLst>
                <p:tags r:id="rId56"/>
              </p:custDataLst>
            </p:nvPr>
          </p:nvSpPr>
          <p:spPr>
            <a:xfrm>
              <a:off x="2876067" y="6322780"/>
              <a:ext cx="89384" cy="168076"/>
            </a:xfrm>
            <a:custGeom>
              <a:avLst/>
              <a:gdLst/>
              <a:ahLst/>
              <a:cxnLst/>
              <a:rect l="0" t="0" r="0" b="0"/>
              <a:pathLst>
                <a:path w="89384" h="168076">
                  <a:moveTo>
                    <a:pt x="89383" y="8170"/>
                  </a:moveTo>
                  <a:lnTo>
                    <a:pt x="89383" y="8170"/>
                  </a:lnTo>
                  <a:lnTo>
                    <a:pt x="79270" y="1428"/>
                  </a:lnTo>
                  <a:lnTo>
                    <a:pt x="63016" y="0"/>
                  </a:lnTo>
                  <a:lnTo>
                    <a:pt x="31572" y="4832"/>
                  </a:lnTo>
                  <a:lnTo>
                    <a:pt x="12987" y="13923"/>
                  </a:lnTo>
                  <a:lnTo>
                    <a:pt x="4159" y="23427"/>
                  </a:lnTo>
                  <a:lnTo>
                    <a:pt x="817" y="28925"/>
                  </a:lnTo>
                  <a:lnTo>
                    <a:pt x="0" y="35413"/>
                  </a:lnTo>
                  <a:lnTo>
                    <a:pt x="2856" y="50147"/>
                  </a:lnTo>
                  <a:lnTo>
                    <a:pt x="15768" y="70937"/>
                  </a:lnTo>
                  <a:lnTo>
                    <a:pt x="55474" y="117244"/>
                  </a:lnTo>
                  <a:lnTo>
                    <a:pt x="64744" y="137965"/>
                  </a:lnTo>
                  <a:lnTo>
                    <a:pt x="70558" y="151285"/>
                  </a:lnTo>
                  <a:lnTo>
                    <a:pt x="72600" y="154380"/>
                  </a:lnTo>
                  <a:lnTo>
                    <a:pt x="73255" y="157854"/>
                  </a:lnTo>
                  <a:lnTo>
                    <a:pt x="72102" y="165478"/>
                  </a:lnTo>
                  <a:lnTo>
                    <a:pt x="70101" y="168075"/>
                  </a:lnTo>
                  <a:lnTo>
                    <a:pt x="57633" y="16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794"/>
            <p:cNvSpPr/>
            <p:nvPr>
              <p:custDataLst>
                <p:tags r:id="rId57"/>
              </p:custDataLst>
            </p:nvPr>
          </p:nvSpPr>
          <p:spPr>
            <a:xfrm>
              <a:off x="2635250" y="6057900"/>
              <a:ext cx="800101" cy="56884"/>
            </a:xfrm>
            <a:custGeom>
              <a:avLst/>
              <a:gdLst/>
              <a:ahLst/>
              <a:cxnLst/>
              <a:rect l="0" t="0" r="0" b="0"/>
              <a:pathLst>
                <a:path w="800101" h="56884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3371" y="50309"/>
                  </a:lnTo>
                  <a:lnTo>
                    <a:pt x="7186" y="52590"/>
                  </a:lnTo>
                  <a:lnTo>
                    <a:pt x="28156" y="55798"/>
                  </a:lnTo>
                  <a:lnTo>
                    <a:pt x="74654" y="56883"/>
                  </a:lnTo>
                  <a:lnTo>
                    <a:pt x="121599" y="53726"/>
                  </a:lnTo>
                  <a:lnTo>
                    <a:pt x="159031" y="51667"/>
                  </a:lnTo>
                  <a:lnTo>
                    <a:pt x="203675" y="47685"/>
                  </a:lnTo>
                  <a:lnTo>
                    <a:pt x="237983" y="44006"/>
                  </a:lnTo>
                  <a:lnTo>
                    <a:pt x="274398" y="40725"/>
                  </a:lnTo>
                  <a:lnTo>
                    <a:pt x="311749" y="39267"/>
                  </a:lnTo>
                  <a:lnTo>
                    <a:pt x="349516" y="36737"/>
                  </a:lnTo>
                  <a:lnTo>
                    <a:pt x="387469" y="33261"/>
                  </a:lnTo>
                  <a:lnTo>
                    <a:pt x="425503" y="29364"/>
                  </a:lnTo>
                  <a:lnTo>
                    <a:pt x="465455" y="25280"/>
                  </a:lnTo>
                  <a:lnTo>
                    <a:pt x="506024" y="21113"/>
                  </a:lnTo>
                  <a:lnTo>
                    <a:pt x="545222" y="16910"/>
                  </a:lnTo>
                  <a:lnTo>
                    <a:pt x="581928" y="14571"/>
                  </a:lnTo>
                  <a:lnTo>
                    <a:pt x="616352" y="12826"/>
                  </a:lnTo>
                  <a:lnTo>
                    <a:pt x="662792" y="8582"/>
                  </a:lnTo>
                  <a:lnTo>
                    <a:pt x="703677" y="7012"/>
                  </a:lnTo>
                  <a:lnTo>
                    <a:pt x="742602" y="6546"/>
                  </a:lnTo>
                  <a:lnTo>
                    <a:pt x="800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795"/>
            <p:cNvSpPr/>
            <p:nvPr>
              <p:custDataLst>
                <p:tags r:id="rId58"/>
              </p:custDataLst>
            </p:nvPr>
          </p:nvSpPr>
          <p:spPr>
            <a:xfrm>
              <a:off x="3194050" y="5674146"/>
              <a:ext cx="87649" cy="271760"/>
            </a:xfrm>
            <a:custGeom>
              <a:avLst/>
              <a:gdLst/>
              <a:ahLst/>
              <a:cxnLst/>
              <a:rect l="0" t="0" r="0" b="0"/>
              <a:pathLst>
                <a:path w="87649" h="271760">
                  <a:moveTo>
                    <a:pt x="0" y="72604"/>
                  </a:moveTo>
                  <a:lnTo>
                    <a:pt x="0" y="72604"/>
                  </a:lnTo>
                  <a:lnTo>
                    <a:pt x="1882" y="91114"/>
                  </a:lnTo>
                  <a:lnTo>
                    <a:pt x="5762" y="130519"/>
                  </a:lnTo>
                  <a:lnTo>
                    <a:pt x="6176" y="167767"/>
                  </a:lnTo>
                  <a:lnTo>
                    <a:pt x="6316" y="211111"/>
                  </a:lnTo>
                  <a:lnTo>
                    <a:pt x="1321" y="255325"/>
                  </a:lnTo>
                  <a:lnTo>
                    <a:pt x="261" y="271759"/>
                  </a:lnTo>
                  <a:lnTo>
                    <a:pt x="15" y="227866"/>
                  </a:lnTo>
                  <a:lnTo>
                    <a:pt x="710" y="191515"/>
                  </a:lnTo>
                  <a:lnTo>
                    <a:pt x="4365" y="149778"/>
                  </a:lnTo>
                  <a:lnTo>
                    <a:pt x="6467" y="108954"/>
                  </a:lnTo>
                  <a:lnTo>
                    <a:pt x="13141" y="71004"/>
                  </a:lnTo>
                  <a:lnTo>
                    <a:pt x="24624" y="29955"/>
                  </a:lnTo>
                  <a:lnTo>
                    <a:pt x="36381" y="8540"/>
                  </a:lnTo>
                  <a:lnTo>
                    <a:pt x="44627" y="1798"/>
                  </a:lnTo>
                  <a:lnTo>
                    <a:pt x="48801" y="0"/>
                  </a:lnTo>
                  <a:lnTo>
                    <a:pt x="53701" y="1624"/>
                  </a:lnTo>
                  <a:lnTo>
                    <a:pt x="79561" y="25331"/>
                  </a:lnTo>
                  <a:lnTo>
                    <a:pt x="84749" y="41717"/>
                  </a:lnTo>
                  <a:lnTo>
                    <a:pt x="87648" y="78675"/>
                  </a:lnTo>
                  <a:lnTo>
                    <a:pt x="85286" y="88472"/>
                  </a:lnTo>
                  <a:lnTo>
                    <a:pt x="82257" y="92356"/>
                  </a:lnTo>
                  <a:lnTo>
                    <a:pt x="73247" y="98551"/>
                  </a:lnTo>
                  <a:lnTo>
                    <a:pt x="59646" y="102634"/>
                  </a:lnTo>
                  <a:lnTo>
                    <a:pt x="38100" y="104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796"/>
            <p:cNvSpPr/>
            <p:nvPr>
              <p:custDataLst>
                <p:tags r:id="rId59"/>
              </p:custDataLst>
            </p:nvPr>
          </p:nvSpPr>
          <p:spPr>
            <a:xfrm>
              <a:off x="3297289" y="5830706"/>
              <a:ext cx="44862" cy="70214"/>
            </a:xfrm>
            <a:custGeom>
              <a:avLst/>
              <a:gdLst/>
              <a:ahLst/>
              <a:cxnLst/>
              <a:rect l="0" t="0" r="0" b="0"/>
              <a:pathLst>
                <a:path w="44862" h="70214">
                  <a:moveTo>
                    <a:pt x="36461" y="17644"/>
                  </a:moveTo>
                  <a:lnTo>
                    <a:pt x="36461" y="17644"/>
                  </a:lnTo>
                  <a:lnTo>
                    <a:pt x="36461" y="3339"/>
                  </a:lnTo>
                  <a:lnTo>
                    <a:pt x="35755" y="1757"/>
                  </a:lnTo>
                  <a:lnTo>
                    <a:pt x="34579" y="703"/>
                  </a:lnTo>
                  <a:lnTo>
                    <a:pt x="33090" y="0"/>
                  </a:lnTo>
                  <a:lnTo>
                    <a:pt x="20881" y="2381"/>
                  </a:lnTo>
                  <a:lnTo>
                    <a:pt x="13544" y="7568"/>
                  </a:lnTo>
                  <a:lnTo>
                    <a:pt x="7931" y="15282"/>
                  </a:lnTo>
                  <a:lnTo>
                    <a:pt x="1510" y="31526"/>
                  </a:lnTo>
                  <a:lnTo>
                    <a:pt x="0" y="49039"/>
                  </a:lnTo>
                  <a:lnTo>
                    <a:pt x="2147" y="58879"/>
                  </a:lnTo>
                  <a:lnTo>
                    <a:pt x="7334" y="66074"/>
                  </a:lnTo>
                  <a:lnTo>
                    <a:pt x="10693" y="68982"/>
                  </a:lnTo>
                  <a:lnTo>
                    <a:pt x="14343" y="70213"/>
                  </a:lnTo>
                  <a:lnTo>
                    <a:pt x="22162" y="69701"/>
                  </a:lnTo>
                  <a:lnTo>
                    <a:pt x="30341" y="65240"/>
                  </a:lnTo>
                  <a:lnTo>
                    <a:pt x="34498" y="62074"/>
                  </a:lnTo>
                  <a:lnTo>
                    <a:pt x="43719" y="47507"/>
                  </a:lnTo>
                  <a:lnTo>
                    <a:pt x="44861" y="37737"/>
                  </a:lnTo>
                  <a:lnTo>
                    <a:pt x="44178" y="33155"/>
                  </a:lnTo>
                  <a:lnTo>
                    <a:pt x="42311" y="29396"/>
                  </a:lnTo>
                  <a:lnTo>
                    <a:pt x="30111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797"/>
            <p:cNvSpPr/>
            <p:nvPr>
              <p:custDataLst>
                <p:tags r:id="rId60"/>
              </p:custDataLst>
            </p:nvPr>
          </p:nvSpPr>
          <p:spPr>
            <a:xfrm>
              <a:off x="2982012" y="5784850"/>
              <a:ext cx="91389" cy="19051"/>
            </a:xfrm>
            <a:custGeom>
              <a:avLst/>
              <a:gdLst/>
              <a:ahLst/>
              <a:cxnLst/>
              <a:rect l="0" t="0" r="0" b="0"/>
              <a:pathLst>
                <a:path w="91389" h="19051">
                  <a:moveTo>
                    <a:pt x="8838" y="19050"/>
                  </a:moveTo>
                  <a:lnTo>
                    <a:pt x="8838" y="19050"/>
                  </a:lnTo>
                  <a:lnTo>
                    <a:pt x="5467" y="15679"/>
                  </a:lnTo>
                  <a:lnTo>
                    <a:pt x="1931" y="14024"/>
                  </a:lnTo>
                  <a:lnTo>
                    <a:pt x="0" y="13583"/>
                  </a:lnTo>
                  <a:lnTo>
                    <a:pt x="124" y="13288"/>
                  </a:lnTo>
                  <a:lnTo>
                    <a:pt x="10462" y="10935"/>
                  </a:lnTo>
                  <a:lnTo>
                    <a:pt x="20143" y="8387"/>
                  </a:lnTo>
                  <a:lnTo>
                    <a:pt x="91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798"/>
            <p:cNvSpPr/>
            <p:nvPr>
              <p:custDataLst>
                <p:tags r:id="rId61"/>
              </p:custDataLst>
            </p:nvPr>
          </p:nvSpPr>
          <p:spPr>
            <a:xfrm>
              <a:off x="2762596" y="5539389"/>
              <a:ext cx="94905" cy="104462"/>
            </a:xfrm>
            <a:custGeom>
              <a:avLst/>
              <a:gdLst/>
              <a:ahLst/>
              <a:cxnLst/>
              <a:rect l="0" t="0" r="0" b="0"/>
              <a:pathLst>
                <a:path w="94905" h="104462">
                  <a:moveTo>
                    <a:pt x="25054" y="42261"/>
                  </a:moveTo>
                  <a:lnTo>
                    <a:pt x="25054" y="42261"/>
                  </a:lnTo>
                  <a:lnTo>
                    <a:pt x="18966" y="36172"/>
                  </a:lnTo>
                  <a:lnTo>
                    <a:pt x="15411" y="39359"/>
                  </a:lnTo>
                  <a:lnTo>
                    <a:pt x="5566" y="83557"/>
                  </a:lnTo>
                  <a:lnTo>
                    <a:pt x="0" y="104461"/>
                  </a:lnTo>
                  <a:lnTo>
                    <a:pt x="11211" y="63053"/>
                  </a:lnTo>
                  <a:lnTo>
                    <a:pt x="26323" y="19041"/>
                  </a:lnTo>
                  <a:lnTo>
                    <a:pt x="33269" y="5199"/>
                  </a:lnTo>
                  <a:lnTo>
                    <a:pt x="37643" y="1094"/>
                  </a:lnTo>
                  <a:lnTo>
                    <a:pt x="39796" y="0"/>
                  </a:lnTo>
                  <a:lnTo>
                    <a:pt x="45952" y="665"/>
                  </a:lnTo>
                  <a:lnTo>
                    <a:pt x="49570" y="1830"/>
                  </a:lnTo>
                  <a:lnTo>
                    <a:pt x="64773" y="16954"/>
                  </a:lnTo>
                  <a:lnTo>
                    <a:pt x="94904" y="9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799"/>
            <p:cNvSpPr/>
            <p:nvPr>
              <p:custDataLst>
                <p:tags r:id="rId62"/>
              </p:custDataLst>
            </p:nvPr>
          </p:nvSpPr>
          <p:spPr>
            <a:xfrm>
              <a:off x="2768600" y="5690231"/>
              <a:ext cx="73641" cy="248907"/>
            </a:xfrm>
            <a:custGeom>
              <a:avLst/>
              <a:gdLst/>
              <a:ahLst/>
              <a:cxnLst/>
              <a:rect l="0" t="0" r="0" b="0"/>
              <a:pathLst>
                <a:path w="73641" h="248907">
                  <a:moveTo>
                    <a:pt x="0" y="43819"/>
                  </a:moveTo>
                  <a:lnTo>
                    <a:pt x="0" y="43819"/>
                  </a:lnTo>
                  <a:lnTo>
                    <a:pt x="0" y="85521"/>
                  </a:lnTo>
                  <a:lnTo>
                    <a:pt x="0" y="120381"/>
                  </a:lnTo>
                  <a:lnTo>
                    <a:pt x="1881" y="164576"/>
                  </a:lnTo>
                  <a:lnTo>
                    <a:pt x="5026" y="203306"/>
                  </a:lnTo>
                  <a:lnTo>
                    <a:pt x="11740" y="248906"/>
                  </a:lnTo>
                  <a:lnTo>
                    <a:pt x="9044" y="241934"/>
                  </a:lnTo>
                  <a:lnTo>
                    <a:pt x="3215" y="196263"/>
                  </a:lnTo>
                  <a:lnTo>
                    <a:pt x="635" y="151934"/>
                  </a:lnTo>
                  <a:lnTo>
                    <a:pt x="2007" y="107012"/>
                  </a:lnTo>
                  <a:lnTo>
                    <a:pt x="6945" y="68423"/>
                  </a:lnTo>
                  <a:lnTo>
                    <a:pt x="18305" y="26729"/>
                  </a:lnTo>
                  <a:lnTo>
                    <a:pt x="26669" y="5202"/>
                  </a:lnTo>
                  <a:lnTo>
                    <a:pt x="30479" y="1846"/>
                  </a:lnTo>
                  <a:lnTo>
                    <a:pt x="35136" y="315"/>
                  </a:lnTo>
                  <a:lnTo>
                    <a:pt x="40358" y="0"/>
                  </a:lnTo>
                  <a:lnTo>
                    <a:pt x="49922" y="3413"/>
                  </a:lnTo>
                  <a:lnTo>
                    <a:pt x="54448" y="6298"/>
                  </a:lnTo>
                  <a:lnTo>
                    <a:pt x="67560" y="23843"/>
                  </a:lnTo>
                  <a:lnTo>
                    <a:pt x="73640" y="50286"/>
                  </a:lnTo>
                  <a:lnTo>
                    <a:pt x="72070" y="73722"/>
                  </a:lnTo>
                  <a:lnTo>
                    <a:pt x="67074" y="85567"/>
                  </a:lnTo>
                  <a:lnTo>
                    <a:pt x="48997" y="108040"/>
                  </a:lnTo>
                  <a:lnTo>
                    <a:pt x="37299" y="114695"/>
                  </a:lnTo>
                  <a:lnTo>
                    <a:pt x="25749" y="116947"/>
                  </a:lnTo>
                  <a:lnTo>
                    <a:pt x="6350" y="11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2800"/>
          <p:cNvSpPr/>
          <p:nvPr>
            <p:custDataLst>
              <p:tags r:id="rId6"/>
            </p:custDataLst>
          </p:nvPr>
        </p:nvSpPr>
        <p:spPr>
          <a:xfrm>
            <a:off x="3733800" y="6038850"/>
            <a:ext cx="19051" cy="38101"/>
          </a:xfrm>
          <a:custGeom>
            <a:avLst/>
            <a:gdLst/>
            <a:ahLst/>
            <a:cxnLst/>
            <a:rect l="0" t="0" r="0" b="0"/>
            <a:pathLst>
              <a:path w="19051" h="38101">
                <a:moveTo>
                  <a:pt x="0" y="38100"/>
                </a:moveTo>
                <a:lnTo>
                  <a:pt x="0" y="38100"/>
                </a:lnTo>
                <a:lnTo>
                  <a:pt x="3371" y="34729"/>
                </a:lnTo>
                <a:lnTo>
                  <a:pt x="5026" y="31193"/>
                </a:lnTo>
                <a:lnTo>
                  <a:pt x="6881" y="21093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496"/>
          <p:cNvGrpSpPr/>
          <p:nvPr/>
        </p:nvGrpSpPr>
        <p:grpSpPr>
          <a:xfrm>
            <a:off x="4387850" y="5797935"/>
            <a:ext cx="882651" cy="275694"/>
            <a:chOff x="4387850" y="5797935"/>
            <a:chExt cx="882651" cy="275694"/>
          </a:xfrm>
        </p:grpSpPr>
        <p:sp>
          <p:nvSpPr>
            <p:cNvPr id="186" name="SMARTInkShape-2801"/>
            <p:cNvSpPr/>
            <p:nvPr>
              <p:custDataLst>
                <p:tags r:id="rId47"/>
              </p:custDataLst>
            </p:nvPr>
          </p:nvSpPr>
          <p:spPr>
            <a:xfrm>
              <a:off x="5187950" y="5797935"/>
              <a:ext cx="82551" cy="173196"/>
            </a:xfrm>
            <a:custGeom>
              <a:avLst/>
              <a:gdLst/>
              <a:ahLst/>
              <a:cxnLst/>
              <a:rect l="0" t="0" r="0" b="0"/>
              <a:pathLst>
                <a:path w="82551" h="173196">
                  <a:moveTo>
                    <a:pt x="82550" y="25015"/>
                  </a:moveTo>
                  <a:lnTo>
                    <a:pt x="82550" y="25015"/>
                  </a:lnTo>
                  <a:lnTo>
                    <a:pt x="79179" y="18273"/>
                  </a:lnTo>
                  <a:lnTo>
                    <a:pt x="78892" y="15581"/>
                  </a:lnTo>
                  <a:lnTo>
                    <a:pt x="81929" y="4000"/>
                  </a:lnTo>
                  <a:lnTo>
                    <a:pt x="81430" y="2538"/>
                  </a:lnTo>
                  <a:lnTo>
                    <a:pt x="80392" y="1564"/>
                  </a:lnTo>
                  <a:lnTo>
                    <a:pt x="77358" y="481"/>
                  </a:lnTo>
                  <a:lnTo>
                    <a:pt x="73657" y="0"/>
                  </a:lnTo>
                  <a:lnTo>
                    <a:pt x="60865" y="3099"/>
                  </a:lnTo>
                  <a:lnTo>
                    <a:pt x="35166" y="17521"/>
                  </a:lnTo>
                  <a:lnTo>
                    <a:pt x="9298" y="38172"/>
                  </a:lnTo>
                  <a:lnTo>
                    <a:pt x="4132" y="46384"/>
                  </a:lnTo>
                  <a:lnTo>
                    <a:pt x="544" y="64004"/>
                  </a:lnTo>
                  <a:lnTo>
                    <a:pt x="161" y="71218"/>
                  </a:lnTo>
                  <a:lnTo>
                    <a:pt x="813" y="72750"/>
                  </a:lnTo>
                  <a:lnTo>
                    <a:pt x="1953" y="73771"/>
                  </a:lnTo>
                  <a:lnTo>
                    <a:pt x="5102" y="74907"/>
                  </a:lnTo>
                  <a:lnTo>
                    <a:pt x="8853" y="75411"/>
                  </a:lnTo>
                  <a:lnTo>
                    <a:pt x="10135" y="74840"/>
                  </a:lnTo>
                  <a:lnTo>
                    <a:pt x="10990" y="73754"/>
                  </a:lnTo>
                  <a:lnTo>
                    <a:pt x="11560" y="72325"/>
                  </a:lnTo>
                  <a:lnTo>
                    <a:pt x="12646" y="71371"/>
                  </a:lnTo>
                  <a:lnTo>
                    <a:pt x="15734" y="70313"/>
                  </a:lnTo>
                  <a:lnTo>
                    <a:pt x="17544" y="70735"/>
                  </a:lnTo>
                  <a:lnTo>
                    <a:pt x="21438" y="73087"/>
                  </a:lnTo>
                  <a:lnTo>
                    <a:pt x="46125" y="97318"/>
                  </a:lnTo>
                  <a:lnTo>
                    <a:pt x="54275" y="111193"/>
                  </a:lnTo>
                  <a:lnTo>
                    <a:pt x="59748" y="131139"/>
                  </a:lnTo>
                  <a:lnTo>
                    <a:pt x="58775" y="141795"/>
                  </a:lnTo>
                  <a:lnTo>
                    <a:pt x="55990" y="149355"/>
                  </a:lnTo>
                  <a:lnTo>
                    <a:pt x="45708" y="166612"/>
                  </a:lnTo>
                  <a:lnTo>
                    <a:pt x="38894" y="172142"/>
                  </a:lnTo>
                  <a:lnTo>
                    <a:pt x="34396" y="173195"/>
                  </a:lnTo>
                  <a:lnTo>
                    <a:pt x="23753" y="172481"/>
                  </a:lnTo>
                  <a:lnTo>
                    <a:pt x="0" y="158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02"/>
            <p:cNvSpPr/>
            <p:nvPr>
              <p:custDataLst>
                <p:tags r:id="rId48"/>
              </p:custDataLst>
            </p:nvPr>
          </p:nvSpPr>
          <p:spPr>
            <a:xfrm>
              <a:off x="5095392" y="5918200"/>
              <a:ext cx="16359" cy="11818"/>
            </a:xfrm>
            <a:custGeom>
              <a:avLst/>
              <a:gdLst/>
              <a:ahLst/>
              <a:cxnLst/>
              <a:rect l="0" t="0" r="0" b="0"/>
              <a:pathLst>
                <a:path w="1635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3" y="11376"/>
                  </a:lnTo>
                  <a:lnTo>
                    <a:pt x="1561" y="11817"/>
                  </a:lnTo>
                  <a:lnTo>
                    <a:pt x="2261" y="11406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03"/>
            <p:cNvSpPr/>
            <p:nvPr>
              <p:custDataLst>
                <p:tags r:id="rId49"/>
              </p:custDataLst>
            </p:nvPr>
          </p:nvSpPr>
          <p:spPr>
            <a:xfrm>
              <a:off x="4682642" y="5943600"/>
              <a:ext cx="86209" cy="31489"/>
            </a:xfrm>
            <a:custGeom>
              <a:avLst/>
              <a:gdLst/>
              <a:ahLst/>
              <a:cxnLst/>
              <a:rect l="0" t="0" r="0" b="0"/>
              <a:pathLst>
                <a:path w="86209" h="31489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13150" y="31488"/>
                  </a:lnTo>
                  <a:lnTo>
                    <a:pt x="60403" y="9381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804"/>
            <p:cNvSpPr/>
            <p:nvPr>
              <p:custDataLst>
                <p:tags r:id="rId50"/>
              </p:custDataLst>
            </p:nvPr>
          </p:nvSpPr>
          <p:spPr>
            <a:xfrm>
              <a:off x="4522683" y="5949950"/>
              <a:ext cx="47467" cy="59578"/>
            </a:xfrm>
            <a:custGeom>
              <a:avLst/>
              <a:gdLst/>
              <a:ahLst/>
              <a:cxnLst/>
              <a:rect l="0" t="0" r="0" b="0"/>
              <a:pathLst>
                <a:path w="47467" h="59578">
                  <a:moveTo>
                    <a:pt x="23917" y="0"/>
                  </a:moveTo>
                  <a:lnTo>
                    <a:pt x="23917" y="0"/>
                  </a:lnTo>
                  <a:lnTo>
                    <a:pt x="23917" y="3371"/>
                  </a:lnTo>
                  <a:lnTo>
                    <a:pt x="23211" y="4364"/>
                  </a:lnTo>
                  <a:lnTo>
                    <a:pt x="22035" y="5026"/>
                  </a:lnTo>
                  <a:lnTo>
                    <a:pt x="11708" y="9460"/>
                  </a:lnTo>
                  <a:lnTo>
                    <a:pt x="6025" y="15022"/>
                  </a:lnTo>
                  <a:lnTo>
                    <a:pt x="1854" y="22199"/>
                  </a:lnTo>
                  <a:lnTo>
                    <a:pt x="0" y="30092"/>
                  </a:lnTo>
                  <a:lnTo>
                    <a:pt x="1057" y="38304"/>
                  </a:lnTo>
                  <a:lnTo>
                    <a:pt x="3879" y="45952"/>
                  </a:lnTo>
                  <a:lnTo>
                    <a:pt x="7485" y="51703"/>
                  </a:lnTo>
                  <a:lnTo>
                    <a:pt x="16853" y="58907"/>
                  </a:lnTo>
                  <a:lnTo>
                    <a:pt x="26422" y="59577"/>
                  </a:lnTo>
                  <a:lnTo>
                    <a:pt x="36319" y="57523"/>
                  </a:lnTo>
                  <a:lnTo>
                    <a:pt x="43070" y="54259"/>
                  </a:lnTo>
                  <a:lnTo>
                    <a:pt x="45152" y="50990"/>
                  </a:lnTo>
                  <a:lnTo>
                    <a:pt x="47466" y="41711"/>
                  </a:lnTo>
                  <a:lnTo>
                    <a:pt x="44732" y="30533"/>
                  </a:lnTo>
                  <a:lnTo>
                    <a:pt x="38813" y="19920"/>
                  </a:lnTo>
                  <a:lnTo>
                    <a:pt x="17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805"/>
            <p:cNvSpPr/>
            <p:nvPr>
              <p:custDataLst>
                <p:tags r:id="rId51"/>
              </p:custDataLst>
            </p:nvPr>
          </p:nvSpPr>
          <p:spPr>
            <a:xfrm>
              <a:off x="4387850" y="5827818"/>
              <a:ext cx="96966" cy="245811"/>
            </a:xfrm>
            <a:custGeom>
              <a:avLst/>
              <a:gdLst/>
              <a:ahLst/>
              <a:cxnLst/>
              <a:rect l="0" t="0" r="0" b="0"/>
              <a:pathLst>
                <a:path w="96966" h="245811">
                  <a:moveTo>
                    <a:pt x="0" y="71332"/>
                  </a:moveTo>
                  <a:lnTo>
                    <a:pt x="0" y="71332"/>
                  </a:lnTo>
                  <a:lnTo>
                    <a:pt x="0" y="65865"/>
                  </a:lnTo>
                  <a:lnTo>
                    <a:pt x="0" y="68614"/>
                  </a:lnTo>
                  <a:lnTo>
                    <a:pt x="5026" y="90434"/>
                  </a:lnTo>
                  <a:lnTo>
                    <a:pt x="10540" y="134839"/>
                  </a:lnTo>
                  <a:lnTo>
                    <a:pt x="14155" y="181661"/>
                  </a:lnTo>
                  <a:lnTo>
                    <a:pt x="18405" y="226031"/>
                  </a:lnTo>
                  <a:lnTo>
                    <a:pt x="18965" y="245810"/>
                  </a:lnTo>
                  <a:lnTo>
                    <a:pt x="19043" y="206745"/>
                  </a:lnTo>
                  <a:lnTo>
                    <a:pt x="14684" y="159385"/>
                  </a:lnTo>
                  <a:lnTo>
                    <a:pt x="13092" y="114909"/>
                  </a:lnTo>
                  <a:lnTo>
                    <a:pt x="13457" y="68264"/>
                  </a:lnTo>
                  <a:lnTo>
                    <a:pt x="21545" y="22915"/>
                  </a:lnTo>
                  <a:lnTo>
                    <a:pt x="27450" y="12655"/>
                  </a:lnTo>
                  <a:lnTo>
                    <a:pt x="31000" y="8930"/>
                  </a:lnTo>
                  <a:lnTo>
                    <a:pt x="49480" y="318"/>
                  </a:lnTo>
                  <a:lnTo>
                    <a:pt x="56270" y="0"/>
                  </a:lnTo>
                  <a:lnTo>
                    <a:pt x="69459" y="3410"/>
                  </a:lnTo>
                  <a:lnTo>
                    <a:pt x="85413" y="13264"/>
                  </a:lnTo>
                  <a:lnTo>
                    <a:pt x="92759" y="24827"/>
                  </a:lnTo>
                  <a:lnTo>
                    <a:pt x="96965" y="38668"/>
                  </a:lnTo>
                  <a:lnTo>
                    <a:pt x="96482" y="51875"/>
                  </a:lnTo>
                  <a:lnTo>
                    <a:pt x="90153" y="64801"/>
                  </a:lnTo>
                  <a:lnTo>
                    <a:pt x="67898" y="90932"/>
                  </a:lnTo>
                  <a:lnTo>
                    <a:pt x="55787" y="99169"/>
                  </a:lnTo>
                  <a:lnTo>
                    <a:pt x="50800" y="10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06"/>
            <p:cNvSpPr/>
            <p:nvPr>
              <p:custDataLst>
                <p:tags r:id="rId52"/>
              </p:custDataLst>
            </p:nvPr>
          </p:nvSpPr>
          <p:spPr>
            <a:xfrm>
              <a:off x="4656315" y="5899150"/>
              <a:ext cx="80786" cy="10009"/>
            </a:xfrm>
            <a:custGeom>
              <a:avLst/>
              <a:gdLst/>
              <a:ahLst/>
              <a:cxnLst/>
              <a:rect l="0" t="0" r="0" b="0"/>
              <a:pathLst>
                <a:path w="80786" h="10009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0008"/>
                  </a:lnTo>
                  <a:lnTo>
                    <a:pt x="883" y="9495"/>
                  </a:lnTo>
                  <a:lnTo>
                    <a:pt x="0" y="8445"/>
                  </a:lnTo>
                  <a:lnTo>
                    <a:pt x="823" y="7747"/>
                  </a:lnTo>
                  <a:lnTo>
                    <a:pt x="45242" y="417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807"/>
            <p:cNvSpPr/>
            <p:nvPr>
              <p:custDataLst>
                <p:tags r:id="rId53"/>
              </p:custDataLst>
            </p:nvPr>
          </p:nvSpPr>
          <p:spPr>
            <a:xfrm>
              <a:off x="4933273" y="5849644"/>
              <a:ext cx="70528" cy="101235"/>
            </a:xfrm>
            <a:custGeom>
              <a:avLst/>
              <a:gdLst/>
              <a:ahLst/>
              <a:cxnLst/>
              <a:rect l="0" t="0" r="0" b="0"/>
              <a:pathLst>
                <a:path w="70528" h="101235">
                  <a:moveTo>
                    <a:pt x="70527" y="5056"/>
                  </a:moveTo>
                  <a:lnTo>
                    <a:pt x="70527" y="5056"/>
                  </a:lnTo>
                  <a:lnTo>
                    <a:pt x="67156" y="1685"/>
                  </a:lnTo>
                  <a:lnTo>
                    <a:pt x="61738" y="30"/>
                  </a:lnTo>
                  <a:lnTo>
                    <a:pt x="53921" y="0"/>
                  </a:lnTo>
                  <a:lnTo>
                    <a:pt x="28933" y="7622"/>
                  </a:lnTo>
                  <a:lnTo>
                    <a:pt x="20055" y="17250"/>
                  </a:lnTo>
                  <a:lnTo>
                    <a:pt x="2858" y="49798"/>
                  </a:lnTo>
                  <a:lnTo>
                    <a:pt x="0" y="65863"/>
                  </a:lnTo>
                  <a:lnTo>
                    <a:pt x="1787" y="79354"/>
                  </a:lnTo>
                  <a:lnTo>
                    <a:pt x="7285" y="90054"/>
                  </a:lnTo>
                  <a:lnTo>
                    <a:pt x="18314" y="100639"/>
                  </a:lnTo>
                  <a:lnTo>
                    <a:pt x="23724" y="101234"/>
                  </a:lnTo>
                  <a:lnTo>
                    <a:pt x="37261" y="98131"/>
                  </a:lnTo>
                  <a:lnTo>
                    <a:pt x="48922" y="88286"/>
                  </a:lnTo>
                  <a:lnTo>
                    <a:pt x="57397" y="74502"/>
                  </a:lnTo>
                  <a:lnTo>
                    <a:pt x="61163" y="58969"/>
                  </a:lnTo>
                  <a:lnTo>
                    <a:pt x="56542" y="30987"/>
                  </a:lnTo>
                  <a:lnTo>
                    <a:pt x="49965" y="18227"/>
                  </a:lnTo>
                  <a:lnTo>
                    <a:pt x="38329" y="7077"/>
                  </a:lnTo>
                  <a:lnTo>
                    <a:pt x="31522" y="3132"/>
                  </a:lnTo>
                  <a:lnTo>
                    <a:pt x="26077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497"/>
          <p:cNvGrpSpPr/>
          <p:nvPr/>
        </p:nvGrpSpPr>
        <p:grpSpPr>
          <a:xfrm>
            <a:off x="5581650" y="5889070"/>
            <a:ext cx="264185" cy="130731"/>
            <a:chOff x="5581650" y="5889070"/>
            <a:chExt cx="264185" cy="130731"/>
          </a:xfrm>
        </p:grpSpPr>
        <p:sp>
          <p:nvSpPr>
            <p:cNvPr id="194" name="SMARTInkShape-2808"/>
            <p:cNvSpPr/>
            <p:nvPr>
              <p:custDataLst>
                <p:tags r:id="rId44"/>
              </p:custDataLst>
            </p:nvPr>
          </p:nvSpPr>
          <p:spPr>
            <a:xfrm>
              <a:off x="5788719" y="5889070"/>
              <a:ext cx="57116" cy="130731"/>
            </a:xfrm>
            <a:custGeom>
              <a:avLst/>
              <a:gdLst/>
              <a:ahLst/>
              <a:cxnLst/>
              <a:rect l="0" t="0" r="0" b="0"/>
              <a:pathLst>
                <a:path w="57116" h="130731">
                  <a:moveTo>
                    <a:pt x="15181" y="10080"/>
                  </a:moveTo>
                  <a:lnTo>
                    <a:pt x="15181" y="10080"/>
                  </a:lnTo>
                  <a:lnTo>
                    <a:pt x="8439" y="3338"/>
                  </a:lnTo>
                  <a:lnTo>
                    <a:pt x="5747" y="2058"/>
                  </a:lnTo>
                  <a:lnTo>
                    <a:pt x="3248" y="1910"/>
                  </a:lnTo>
                  <a:lnTo>
                    <a:pt x="876" y="2517"/>
                  </a:lnTo>
                  <a:lnTo>
                    <a:pt x="0" y="2215"/>
                  </a:lnTo>
                  <a:lnTo>
                    <a:pt x="120" y="1310"/>
                  </a:lnTo>
                  <a:lnTo>
                    <a:pt x="907" y="0"/>
                  </a:lnTo>
                  <a:lnTo>
                    <a:pt x="7426" y="426"/>
                  </a:lnTo>
                  <a:lnTo>
                    <a:pt x="16674" y="3673"/>
                  </a:lnTo>
                  <a:lnTo>
                    <a:pt x="38382" y="21213"/>
                  </a:lnTo>
                  <a:lnTo>
                    <a:pt x="51140" y="43639"/>
                  </a:lnTo>
                  <a:lnTo>
                    <a:pt x="57115" y="62514"/>
                  </a:lnTo>
                  <a:lnTo>
                    <a:pt x="55515" y="87156"/>
                  </a:lnTo>
                  <a:lnTo>
                    <a:pt x="47201" y="110058"/>
                  </a:lnTo>
                  <a:lnTo>
                    <a:pt x="27881" y="130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09"/>
            <p:cNvSpPr/>
            <p:nvPr>
              <p:custDataLst>
                <p:tags r:id="rId45"/>
              </p:custDataLst>
            </p:nvPr>
          </p:nvSpPr>
          <p:spPr>
            <a:xfrm>
              <a:off x="5583771" y="5981700"/>
              <a:ext cx="239180" cy="37762"/>
            </a:xfrm>
            <a:custGeom>
              <a:avLst/>
              <a:gdLst/>
              <a:ahLst/>
              <a:cxnLst/>
              <a:rect l="0" t="0" r="0" b="0"/>
              <a:pathLst>
                <a:path w="239180" h="37762">
                  <a:moveTo>
                    <a:pt x="55029" y="25400"/>
                  </a:moveTo>
                  <a:lnTo>
                    <a:pt x="55029" y="25400"/>
                  </a:lnTo>
                  <a:lnTo>
                    <a:pt x="8741" y="34239"/>
                  </a:lnTo>
                  <a:lnTo>
                    <a:pt x="1060" y="36384"/>
                  </a:lnTo>
                  <a:lnTo>
                    <a:pt x="0" y="36956"/>
                  </a:lnTo>
                  <a:lnTo>
                    <a:pt x="8620" y="37761"/>
                  </a:lnTo>
                  <a:lnTo>
                    <a:pt x="44806" y="34629"/>
                  </a:lnTo>
                  <a:lnTo>
                    <a:pt x="89003" y="29232"/>
                  </a:lnTo>
                  <a:lnTo>
                    <a:pt x="134386" y="25451"/>
                  </a:lnTo>
                  <a:lnTo>
                    <a:pt x="170264" y="19849"/>
                  </a:lnTo>
                  <a:lnTo>
                    <a:pt x="239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10"/>
            <p:cNvSpPr/>
            <p:nvPr>
              <p:custDataLst>
                <p:tags r:id="rId46"/>
              </p:custDataLst>
            </p:nvPr>
          </p:nvSpPr>
          <p:spPr>
            <a:xfrm>
              <a:off x="5581650" y="5943623"/>
              <a:ext cx="203201" cy="6328"/>
            </a:xfrm>
            <a:custGeom>
              <a:avLst/>
              <a:gdLst/>
              <a:ahLst/>
              <a:cxnLst/>
              <a:rect l="0" t="0" r="0" b="0"/>
              <a:pathLst>
                <a:path w="203201" h="6328">
                  <a:moveTo>
                    <a:pt x="0" y="6327"/>
                  </a:moveTo>
                  <a:lnTo>
                    <a:pt x="0" y="6327"/>
                  </a:lnTo>
                  <a:lnTo>
                    <a:pt x="22604" y="1301"/>
                  </a:lnTo>
                  <a:lnTo>
                    <a:pt x="69874" y="151"/>
                  </a:lnTo>
                  <a:lnTo>
                    <a:pt x="117230" y="0"/>
                  </a:lnTo>
                  <a:lnTo>
                    <a:pt x="203200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98"/>
          <p:cNvGrpSpPr/>
          <p:nvPr/>
        </p:nvGrpSpPr>
        <p:grpSpPr>
          <a:xfrm>
            <a:off x="6255995" y="5864504"/>
            <a:ext cx="411506" cy="155297"/>
            <a:chOff x="6255995" y="5864504"/>
            <a:chExt cx="411506" cy="155297"/>
          </a:xfrm>
        </p:grpSpPr>
        <p:sp>
          <p:nvSpPr>
            <p:cNvPr id="198" name="SMARTInkShape-2811"/>
            <p:cNvSpPr/>
            <p:nvPr>
              <p:custDataLst>
                <p:tags r:id="rId41"/>
              </p:custDataLst>
            </p:nvPr>
          </p:nvSpPr>
          <p:spPr>
            <a:xfrm>
              <a:off x="6521450" y="5921440"/>
              <a:ext cx="57151" cy="9461"/>
            </a:xfrm>
            <a:custGeom>
              <a:avLst/>
              <a:gdLst/>
              <a:ahLst/>
              <a:cxnLst/>
              <a:rect l="0" t="0" r="0" b="0"/>
              <a:pathLst>
                <a:path w="57151" h="9461">
                  <a:moveTo>
                    <a:pt x="0" y="9460"/>
                  </a:moveTo>
                  <a:lnTo>
                    <a:pt x="0" y="9460"/>
                  </a:lnTo>
                  <a:lnTo>
                    <a:pt x="3370" y="6089"/>
                  </a:lnTo>
                  <a:lnTo>
                    <a:pt x="8789" y="4434"/>
                  </a:lnTo>
                  <a:lnTo>
                    <a:pt x="19772" y="1620"/>
                  </a:lnTo>
                  <a:lnTo>
                    <a:pt x="23765" y="0"/>
                  </a:lnTo>
                  <a:lnTo>
                    <a:pt x="571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12"/>
            <p:cNvSpPr/>
            <p:nvPr>
              <p:custDataLst>
                <p:tags r:id="rId42"/>
              </p:custDataLst>
            </p:nvPr>
          </p:nvSpPr>
          <p:spPr>
            <a:xfrm>
              <a:off x="6548877" y="6007100"/>
              <a:ext cx="118624" cy="12701"/>
            </a:xfrm>
            <a:custGeom>
              <a:avLst/>
              <a:gdLst/>
              <a:ahLst/>
              <a:cxnLst/>
              <a:rect l="0" t="0" r="0" b="0"/>
              <a:pathLst>
                <a:path w="118624" h="12701">
                  <a:moveTo>
                    <a:pt x="17023" y="0"/>
                  </a:moveTo>
                  <a:lnTo>
                    <a:pt x="17023" y="0"/>
                  </a:lnTo>
                  <a:lnTo>
                    <a:pt x="13652" y="0"/>
                  </a:lnTo>
                  <a:lnTo>
                    <a:pt x="2533" y="8022"/>
                  </a:lnTo>
                  <a:lnTo>
                    <a:pt x="1013" y="8170"/>
                  </a:lnTo>
                  <a:lnTo>
                    <a:pt x="0" y="7563"/>
                  </a:lnTo>
                  <a:lnTo>
                    <a:pt x="30" y="7159"/>
                  </a:lnTo>
                  <a:lnTo>
                    <a:pt x="1944" y="6710"/>
                  </a:lnTo>
                  <a:lnTo>
                    <a:pt x="46816" y="10735"/>
                  </a:lnTo>
                  <a:lnTo>
                    <a:pt x="1186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13"/>
            <p:cNvSpPr/>
            <p:nvPr>
              <p:custDataLst>
                <p:tags r:id="rId43"/>
              </p:custDataLst>
            </p:nvPr>
          </p:nvSpPr>
          <p:spPr>
            <a:xfrm>
              <a:off x="6255995" y="5864504"/>
              <a:ext cx="176556" cy="147268"/>
            </a:xfrm>
            <a:custGeom>
              <a:avLst/>
              <a:gdLst/>
              <a:ahLst/>
              <a:cxnLst/>
              <a:rect l="0" t="0" r="0" b="0"/>
              <a:pathLst>
                <a:path w="176556" h="147268">
                  <a:moveTo>
                    <a:pt x="30505" y="15596"/>
                  </a:moveTo>
                  <a:lnTo>
                    <a:pt x="30505" y="15596"/>
                  </a:lnTo>
                  <a:lnTo>
                    <a:pt x="27134" y="12225"/>
                  </a:lnTo>
                  <a:lnTo>
                    <a:pt x="25479" y="8689"/>
                  </a:lnTo>
                  <a:lnTo>
                    <a:pt x="24417" y="668"/>
                  </a:lnTo>
                  <a:lnTo>
                    <a:pt x="23624" y="0"/>
                  </a:lnTo>
                  <a:lnTo>
                    <a:pt x="22390" y="260"/>
                  </a:lnTo>
                  <a:lnTo>
                    <a:pt x="20861" y="1139"/>
                  </a:lnTo>
                  <a:lnTo>
                    <a:pt x="15340" y="9118"/>
                  </a:lnTo>
                  <a:lnTo>
                    <a:pt x="5059" y="49280"/>
                  </a:lnTo>
                  <a:lnTo>
                    <a:pt x="0" y="86690"/>
                  </a:lnTo>
                  <a:lnTo>
                    <a:pt x="4071" y="119846"/>
                  </a:lnTo>
                  <a:lnTo>
                    <a:pt x="7702" y="131544"/>
                  </a:lnTo>
                  <a:lnTo>
                    <a:pt x="11070" y="135227"/>
                  </a:lnTo>
                  <a:lnTo>
                    <a:pt x="20456" y="139322"/>
                  </a:lnTo>
                  <a:lnTo>
                    <a:pt x="25217" y="138297"/>
                  </a:lnTo>
                  <a:lnTo>
                    <a:pt x="47299" y="119164"/>
                  </a:lnTo>
                  <a:lnTo>
                    <a:pt x="61679" y="101890"/>
                  </a:lnTo>
                  <a:lnTo>
                    <a:pt x="63988" y="100642"/>
                  </a:lnTo>
                  <a:lnTo>
                    <a:pt x="66232" y="101220"/>
                  </a:lnTo>
                  <a:lnTo>
                    <a:pt x="87893" y="124318"/>
                  </a:lnTo>
                  <a:lnTo>
                    <a:pt x="98466" y="137258"/>
                  </a:lnTo>
                  <a:lnTo>
                    <a:pt x="108688" y="143281"/>
                  </a:lnTo>
                  <a:lnTo>
                    <a:pt x="129713" y="147267"/>
                  </a:lnTo>
                  <a:lnTo>
                    <a:pt x="147075" y="145078"/>
                  </a:lnTo>
                  <a:lnTo>
                    <a:pt x="156633" y="136173"/>
                  </a:lnTo>
                  <a:lnTo>
                    <a:pt x="168065" y="115293"/>
                  </a:lnTo>
                  <a:lnTo>
                    <a:pt x="172782" y="98005"/>
                  </a:lnTo>
                  <a:lnTo>
                    <a:pt x="175810" y="54296"/>
                  </a:lnTo>
                  <a:lnTo>
                    <a:pt x="174452" y="27767"/>
                  </a:lnTo>
                  <a:lnTo>
                    <a:pt x="170454" y="4863"/>
                  </a:lnTo>
                  <a:lnTo>
                    <a:pt x="176555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499"/>
          <p:cNvGrpSpPr/>
          <p:nvPr/>
        </p:nvGrpSpPr>
        <p:grpSpPr>
          <a:xfrm>
            <a:off x="6879368" y="5784873"/>
            <a:ext cx="688950" cy="412728"/>
            <a:chOff x="6879368" y="5784873"/>
            <a:chExt cx="688950" cy="412728"/>
          </a:xfrm>
        </p:grpSpPr>
        <p:sp>
          <p:nvSpPr>
            <p:cNvPr id="202" name="SMARTInkShape-2814"/>
            <p:cNvSpPr/>
            <p:nvPr>
              <p:custDataLst>
                <p:tags r:id="rId32"/>
              </p:custDataLst>
            </p:nvPr>
          </p:nvSpPr>
          <p:spPr>
            <a:xfrm>
              <a:off x="6879368" y="5832802"/>
              <a:ext cx="137383" cy="326699"/>
            </a:xfrm>
            <a:custGeom>
              <a:avLst/>
              <a:gdLst/>
              <a:ahLst/>
              <a:cxnLst/>
              <a:rect l="0" t="0" r="0" b="0"/>
              <a:pathLst>
                <a:path w="137383" h="326699">
                  <a:moveTo>
                    <a:pt x="54832" y="15548"/>
                  </a:moveTo>
                  <a:lnTo>
                    <a:pt x="54832" y="15548"/>
                  </a:lnTo>
                  <a:lnTo>
                    <a:pt x="58202" y="8806"/>
                  </a:lnTo>
                  <a:lnTo>
                    <a:pt x="58490" y="6819"/>
                  </a:lnTo>
                  <a:lnTo>
                    <a:pt x="57976" y="5497"/>
                  </a:lnTo>
                  <a:lnTo>
                    <a:pt x="56927" y="4613"/>
                  </a:lnTo>
                  <a:lnTo>
                    <a:pt x="55764" y="1751"/>
                  </a:lnTo>
                  <a:lnTo>
                    <a:pt x="55453" y="0"/>
                  </a:lnTo>
                  <a:lnTo>
                    <a:pt x="54541" y="949"/>
                  </a:lnTo>
                  <a:lnTo>
                    <a:pt x="35084" y="44019"/>
                  </a:lnTo>
                  <a:lnTo>
                    <a:pt x="18887" y="87658"/>
                  </a:lnTo>
                  <a:lnTo>
                    <a:pt x="8355" y="126597"/>
                  </a:lnTo>
                  <a:lnTo>
                    <a:pt x="0" y="172114"/>
                  </a:lnTo>
                  <a:lnTo>
                    <a:pt x="2131" y="213633"/>
                  </a:lnTo>
                  <a:lnTo>
                    <a:pt x="15494" y="258425"/>
                  </a:lnTo>
                  <a:lnTo>
                    <a:pt x="37689" y="284205"/>
                  </a:lnTo>
                  <a:lnTo>
                    <a:pt x="80451" y="315377"/>
                  </a:lnTo>
                  <a:lnTo>
                    <a:pt x="137382" y="32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15"/>
            <p:cNvSpPr/>
            <p:nvPr>
              <p:custDataLst>
                <p:tags r:id="rId33"/>
              </p:custDataLst>
            </p:nvPr>
          </p:nvSpPr>
          <p:spPr>
            <a:xfrm>
              <a:off x="7435850" y="5887333"/>
              <a:ext cx="132468" cy="310268"/>
            </a:xfrm>
            <a:custGeom>
              <a:avLst/>
              <a:gdLst/>
              <a:ahLst/>
              <a:cxnLst/>
              <a:rect l="0" t="0" r="0" b="0"/>
              <a:pathLst>
                <a:path w="132468" h="310268">
                  <a:moveTo>
                    <a:pt x="127000" y="5467"/>
                  </a:moveTo>
                  <a:lnTo>
                    <a:pt x="127000" y="5467"/>
                  </a:lnTo>
                  <a:lnTo>
                    <a:pt x="127000" y="2096"/>
                  </a:lnTo>
                  <a:lnTo>
                    <a:pt x="127705" y="1103"/>
                  </a:lnTo>
                  <a:lnTo>
                    <a:pt x="128881" y="441"/>
                  </a:lnTo>
                  <a:lnTo>
                    <a:pt x="130370" y="0"/>
                  </a:lnTo>
                  <a:lnTo>
                    <a:pt x="131363" y="411"/>
                  </a:lnTo>
                  <a:lnTo>
                    <a:pt x="132025" y="1390"/>
                  </a:lnTo>
                  <a:lnTo>
                    <a:pt x="132467" y="2749"/>
                  </a:lnTo>
                  <a:lnTo>
                    <a:pt x="129901" y="49420"/>
                  </a:lnTo>
                  <a:lnTo>
                    <a:pt x="124489" y="86773"/>
                  </a:lnTo>
                  <a:lnTo>
                    <a:pt x="115045" y="129120"/>
                  </a:lnTo>
                  <a:lnTo>
                    <a:pt x="103576" y="174583"/>
                  </a:lnTo>
                  <a:lnTo>
                    <a:pt x="91053" y="214012"/>
                  </a:lnTo>
                  <a:lnTo>
                    <a:pt x="66015" y="258092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16"/>
            <p:cNvSpPr/>
            <p:nvPr>
              <p:custDataLst>
                <p:tags r:id="rId34"/>
              </p:custDataLst>
            </p:nvPr>
          </p:nvSpPr>
          <p:spPr>
            <a:xfrm>
              <a:off x="7194912" y="6089223"/>
              <a:ext cx="113939" cy="80473"/>
            </a:xfrm>
            <a:custGeom>
              <a:avLst/>
              <a:gdLst/>
              <a:ahLst/>
              <a:cxnLst/>
              <a:rect l="0" t="0" r="0" b="0"/>
              <a:pathLst>
                <a:path w="113939" h="80473">
                  <a:moveTo>
                    <a:pt x="44088" y="13127"/>
                  </a:moveTo>
                  <a:lnTo>
                    <a:pt x="44088" y="13127"/>
                  </a:lnTo>
                  <a:lnTo>
                    <a:pt x="39019" y="18902"/>
                  </a:lnTo>
                  <a:lnTo>
                    <a:pt x="35249" y="25336"/>
                  </a:lnTo>
                  <a:lnTo>
                    <a:pt x="14694" y="40965"/>
                  </a:lnTo>
                  <a:lnTo>
                    <a:pt x="3763" y="61853"/>
                  </a:lnTo>
                  <a:lnTo>
                    <a:pt x="0" y="80472"/>
                  </a:lnTo>
                  <a:lnTo>
                    <a:pt x="585" y="79896"/>
                  </a:lnTo>
                  <a:lnTo>
                    <a:pt x="25649" y="34697"/>
                  </a:lnTo>
                  <a:lnTo>
                    <a:pt x="52374" y="6998"/>
                  </a:lnTo>
                  <a:lnTo>
                    <a:pt x="58078" y="2691"/>
                  </a:lnTo>
                  <a:lnTo>
                    <a:pt x="63291" y="525"/>
                  </a:lnTo>
                  <a:lnTo>
                    <a:pt x="72849" y="0"/>
                  </a:lnTo>
                  <a:lnTo>
                    <a:pt x="81800" y="4000"/>
                  </a:lnTo>
                  <a:lnTo>
                    <a:pt x="90482" y="11188"/>
                  </a:lnTo>
                  <a:lnTo>
                    <a:pt x="108427" y="35736"/>
                  </a:lnTo>
                  <a:lnTo>
                    <a:pt x="109607" y="48340"/>
                  </a:lnTo>
                  <a:lnTo>
                    <a:pt x="109191" y="61233"/>
                  </a:lnTo>
                  <a:lnTo>
                    <a:pt x="113938" y="7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17"/>
            <p:cNvSpPr/>
            <p:nvPr>
              <p:custDataLst>
                <p:tags r:id="rId35"/>
              </p:custDataLst>
            </p:nvPr>
          </p:nvSpPr>
          <p:spPr>
            <a:xfrm>
              <a:off x="7075665" y="6038850"/>
              <a:ext cx="264936" cy="12799"/>
            </a:xfrm>
            <a:custGeom>
              <a:avLst/>
              <a:gdLst/>
              <a:ahLst/>
              <a:cxnLst/>
              <a:rect l="0" t="0" r="0" b="0"/>
              <a:pathLst>
                <a:path w="264936" h="12799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2117"/>
                  </a:lnTo>
                  <a:lnTo>
                    <a:pt x="0" y="10113"/>
                  </a:lnTo>
                  <a:lnTo>
                    <a:pt x="2233" y="12386"/>
                  </a:lnTo>
                  <a:lnTo>
                    <a:pt x="40484" y="12798"/>
                  </a:lnTo>
                  <a:lnTo>
                    <a:pt x="86544" y="8355"/>
                  </a:lnTo>
                  <a:lnTo>
                    <a:pt x="129926" y="6746"/>
                  </a:lnTo>
                  <a:lnTo>
                    <a:pt x="171075" y="6467"/>
                  </a:lnTo>
                  <a:lnTo>
                    <a:pt x="212665" y="4504"/>
                  </a:lnTo>
                  <a:lnTo>
                    <a:pt x="26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18"/>
            <p:cNvSpPr/>
            <p:nvPr>
              <p:custDataLst>
                <p:tags r:id="rId36"/>
              </p:custDataLst>
            </p:nvPr>
          </p:nvSpPr>
          <p:spPr>
            <a:xfrm>
              <a:off x="6975370" y="5784873"/>
              <a:ext cx="155681" cy="164901"/>
            </a:xfrm>
            <a:custGeom>
              <a:avLst/>
              <a:gdLst/>
              <a:ahLst/>
              <a:cxnLst/>
              <a:rect l="0" t="0" r="0" b="0"/>
              <a:pathLst>
                <a:path w="155681" h="164901">
                  <a:moveTo>
                    <a:pt x="136630" y="6327"/>
                  </a:moveTo>
                  <a:lnTo>
                    <a:pt x="136630" y="6327"/>
                  </a:lnTo>
                  <a:lnTo>
                    <a:pt x="142097" y="860"/>
                  </a:lnTo>
                  <a:lnTo>
                    <a:pt x="149046" y="0"/>
                  </a:lnTo>
                  <a:lnTo>
                    <a:pt x="103815" y="17869"/>
                  </a:lnTo>
                  <a:lnTo>
                    <a:pt x="64061" y="34007"/>
                  </a:lnTo>
                  <a:lnTo>
                    <a:pt x="36426" y="48144"/>
                  </a:lnTo>
                  <a:lnTo>
                    <a:pt x="29065" y="55721"/>
                  </a:lnTo>
                  <a:lnTo>
                    <a:pt x="27526" y="59012"/>
                  </a:lnTo>
                  <a:lnTo>
                    <a:pt x="27205" y="61912"/>
                  </a:lnTo>
                  <a:lnTo>
                    <a:pt x="27696" y="64551"/>
                  </a:lnTo>
                  <a:lnTo>
                    <a:pt x="32005" y="69363"/>
                  </a:lnTo>
                  <a:lnTo>
                    <a:pt x="40036" y="73854"/>
                  </a:lnTo>
                  <a:lnTo>
                    <a:pt x="85344" y="90985"/>
                  </a:lnTo>
                  <a:lnTo>
                    <a:pt x="86211" y="93810"/>
                  </a:lnTo>
                  <a:lnTo>
                    <a:pt x="85379" y="97105"/>
                  </a:lnTo>
                  <a:lnTo>
                    <a:pt x="80690" y="103823"/>
                  </a:lnTo>
                  <a:lnTo>
                    <a:pt x="58656" y="117648"/>
                  </a:lnTo>
                  <a:lnTo>
                    <a:pt x="12471" y="140739"/>
                  </a:lnTo>
                  <a:lnTo>
                    <a:pt x="3837" y="147910"/>
                  </a:lnTo>
                  <a:lnTo>
                    <a:pt x="0" y="153448"/>
                  </a:lnTo>
                  <a:lnTo>
                    <a:pt x="1799" y="155914"/>
                  </a:lnTo>
                  <a:lnTo>
                    <a:pt x="11324" y="160534"/>
                  </a:lnTo>
                  <a:lnTo>
                    <a:pt x="56036" y="164479"/>
                  </a:lnTo>
                  <a:lnTo>
                    <a:pt x="95346" y="164900"/>
                  </a:lnTo>
                  <a:lnTo>
                    <a:pt x="155680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19"/>
            <p:cNvSpPr/>
            <p:nvPr>
              <p:custDataLst>
                <p:tags r:id="rId37"/>
              </p:custDataLst>
            </p:nvPr>
          </p:nvSpPr>
          <p:spPr>
            <a:xfrm>
              <a:off x="7194549" y="5811133"/>
              <a:ext cx="63502" cy="132468"/>
            </a:xfrm>
            <a:custGeom>
              <a:avLst/>
              <a:gdLst/>
              <a:ahLst/>
              <a:cxnLst/>
              <a:rect l="0" t="0" r="0" b="0"/>
              <a:pathLst>
                <a:path w="63502" h="1324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21655" y="46787"/>
                  </a:lnTo>
                  <a:lnTo>
                    <a:pt x="45446" y="90390"/>
                  </a:lnTo>
                  <a:lnTo>
                    <a:pt x="63501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20"/>
            <p:cNvSpPr/>
            <p:nvPr>
              <p:custDataLst>
                <p:tags r:id="rId38"/>
              </p:custDataLst>
            </p:nvPr>
          </p:nvSpPr>
          <p:spPr>
            <a:xfrm>
              <a:off x="7181850" y="5817744"/>
              <a:ext cx="113418" cy="132207"/>
            </a:xfrm>
            <a:custGeom>
              <a:avLst/>
              <a:gdLst/>
              <a:ahLst/>
              <a:cxnLst/>
              <a:rect l="0" t="0" r="0" b="0"/>
              <a:pathLst>
                <a:path w="113418" h="132207">
                  <a:moveTo>
                    <a:pt x="107950" y="11556"/>
                  </a:moveTo>
                  <a:lnTo>
                    <a:pt x="107950" y="11556"/>
                  </a:lnTo>
                  <a:lnTo>
                    <a:pt x="107949" y="8185"/>
                  </a:lnTo>
                  <a:lnTo>
                    <a:pt x="109831" y="4649"/>
                  </a:lnTo>
                  <a:lnTo>
                    <a:pt x="113417" y="0"/>
                  </a:lnTo>
                  <a:lnTo>
                    <a:pt x="74495" y="45131"/>
                  </a:lnTo>
                  <a:lnTo>
                    <a:pt x="38851" y="86045"/>
                  </a:lnTo>
                  <a:lnTo>
                    <a:pt x="0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21"/>
            <p:cNvSpPr/>
            <p:nvPr>
              <p:custDataLst>
                <p:tags r:id="rId39"/>
              </p:custDataLst>
            </p:nvPr>
          </p:nvSpPr>
          <p:spPr>
            <a:xfrm>
              <a:off x="7340600" y="59309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49" y="12831"/>
                  </a:lnTo>
                  <a:lnTo>
                    <a:pt x="4468" y="18167"/>
                  </a:lnTo>
                  <a:lnTo>
                    <a:pt x="2979" y="20577"/>
                  </a:lnTo>
                  <a:lnTo>
                    <a:pt x="882" y="3071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22"/>
            <p:cNvSpPr/>
            <p:nvPr>
              <p:custDataLst>
                <p:tags r:id="rId40"/>
              </p:custDataLst>
            </p:nvPr>
          </p:nvSpPr>
          <p:spPr>
            <a:xfrm>
              <a:off x="7366000" y="5866756"/>
              <a:ext cx="6351" cy="26045"/>
            </a:xfrm>
            <a:custGeom>
              <a:avLst/>
              <a:gdLst/>
              <a:ahLst/>
              <a:cxnLst/>
              <a:rect l="0" t="0" r="0" b="0"/>
              <a:pathLst>
                <a:path w="6351" h="26045">
                  <a:moveTo>
                    <a:pt x="0" y="26044"/>
                  </a:moveTo>
                  <a:lnTo>
                    <a:pt x="0" y="26044"/>
                  </a:lnTo>
                  <a:lnTo>
                    <a:pt x="5467" y="2900"/>
                  </a:lnTo>
                  <a:lnTo>
                    <a:pt x="5056" y="737"/>
                  </a:lnTo>
                  <a:lnTo>
                    <a:pt x="4076" y="0"/>
                  </a:lnTo>
                  <a:lnTo>
                    <a:pt x="2718" y="215"/>
                  </a:lnTo>
                  <a:lnTo>
                    <a:pt x="2517" y="1063"/>
                  </a:lnTo>
                  <a:lnTo>
                    <a:pt x="6350" y="6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00"/>
          <p:cNvGrpSpPr/>
          <p:nvPr/>
        </p:nvGrpSpPr>
        <p:grpSpPr>
          <a:xfrm>
            <a:off x="6889750" y="5970144"/>
            <a:ext cx="1479551" cy="404406"/>
            <a:chOff x="6889750" y="5970144"/>
            <a:chExt cx="1479551" cy="404406"/>
          </a:xfrm>
        </p:grpSpPr>
        <p:sp>
          <p:nvSpPr>
            <p:cNvPr id="212" name="SMARTInkShape-2823"/>
            <p:cNvSpPr/>
            <p:nvPr>
              <p:custDataLst>
                <p:tags r:id="rId27"/>
              </p:custDataLst>
            </p:nvPr>
          </p:nvSpPr>
          <p:spPr>
            <a:xfrm>
              <a:off x="6889750" y="6305550"/>
              <a:ext cx="1238251" cy="69000"/>
            </a:xfrm>
            <a:custGeom>
              <a:avLst/>
              <a:gdLst/>
              <a:ahLst/>
              <a:cxnLst/>
              <a:rect l="0" t="0" r="0" b="0"/>
              <a:pathLst>
                <a:path w="1238251" h="69000">
                  <a:moveTo>
                    <a:pt x="0" y="0"/>
                  </a:moveTo>
                  <a:lnTo>
                    <a:pt x="0" y="0"/>
                  </a:lnTo>
                  <a:lnTo>
                    <a:pt x="45466" y="5467"/>
                  </a:lnTo>
                  <a:lnTo>
                    <a:pt x="82852" y="6088"/>
                  </a:lnTo>
                  <a:lnTo>
                    <a:pt x="120739" y="6273"/>
                  </a:lnTo>
                  <a:lnTo>
                    <a:pt x="165519" y="6327"/>
                  </a:lnTo>
                  <a:lnTo>
                    <a:pt x="199858" y="8221"/>
                  </a:lnTo>
                  <a:lnTo>
                    <a:pt x="237698" y="10004"/>
                  </a:lnTo>
                  <a:lnTo>
                    <a:pt x="280387" y="8444"/>
                  </a:lnTo>
                  <a:lnTo>
                    <a:pt x="304752" y="7747"/>
                  </a:lnTo>
                  <a:lnTo>
                    <a:pt x="330874" y="7281"/>
                  </a:lnTo>
                  <a:lnTo>
                    <a:pt x="358166" y="6969"/>
                  </a:lnTo>
                  <a:lnTo>
                    <a:pt x="385532" y="7468"/>
                  </a:lnTo>
                  <a:lnTo>
                    <a:pt x="412949" y="8506"/>
                  </a:lnTo>
                  <a:lnTo>
                    <a:pt x="440399" y="9905"/>
                  </a:lnTo>
                  <a:lnTo>
                    <a:pt x="468578" y="11542"/>
                  </a:lnTo>
                  <a:lnTo>
                    <a:pt x="497240" y="13339"/>
                  </a:lnTo>
                  <a:lnTo>
                    <a:pt x="526228" y="15242"/>
                  </a:lnTo>
                  <a:lnTo>
                    <a:pt x="556135" y="17216"/>
                  </a:lnTo>
                  <a:lnTo>
                    <a:pt x="586656" y="19239"/>
                  </a:lnTo>
                  <a:lnTo>
                    <a:pt x="617587" y="21293"/>
                  </a:lnTo>
                  <a:lnTo>
                    <a:pt x="648086" y="23368"/>
                  </a:lnTo>
                  <a:lnTo>
                    <a:pt x="678296" y="25457"/>
                  </a:lnTo>
                  <a:lnTo>
                    <a:pt x="708314" y="27554"/>
                  </a:lnTo>
                  <a:lnTo>
                    <a:pt x="738204" y="29658"/>
                  </a:lnTo>
                  <a:lnTo>
                    <a:pt x="768008" y="31767"/>
                  </a:lnTo>
                  <a:lnTo>
                    <a:pt x="797755" y="33878"/>
                  </a:lnTo>
                  <a:lnTo>
                    <a:pt x="826760" y="36696"/>
                  </a:lnTo>
                  <a:lnTo>
                    <a:pt x="855268" y="39986"/>
                  </a:lnTo>
                  <a:lnTo>
                    <a:pt x="883445" y="43591"/>
                  </a:lnTo>
                  <a:lnTo>
                    <a:pt x="910696" y="46699"/>
                  </a:lnTo>
                  <a:lnTo>
                    <a:pt x="937331" y="49477"/>
                  </a:lnTo>
                  <a:lnTo>
                    <a:pt x="963554" y="52035"/>
                  </a:lnTo>
                  <a:lnTo>
                    <a:pt x="1009624" y="56757"/>
                  </a:lnTo>
                  <a:lnTo>
                    <a:pt x="1051267" y="61209"/>
                  </a:lnTo>
                  <a:lnTo>
                    <a:pt x="1090940" y="65539"/>
                  </a:lnTo>
                  <a:lnTo>
                    <a:pt x="1125977" y="67935"/>
                  </a:lnTo>
                  <a:lnTo>
                    <a:pt x="1158718" y="68999"/>
                  </a:lnTo>
                  <a:lnTo>
                    <a:pt x="12382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24"/>
            <p:cNvSpPr/>
            <p:nvPr>
              <p:custDataLst>
                <p:tags r:id="rId28"/>
              </p:custDataLst>
            </p:nvPr>
          </p:nvSpPr>
          <p:spPr>
            <a:xfrm>
              <a:off x="8242300" y="5970144"/>
              <a:ext cx="127001" cy="172215"/>
            </a:xfrm>
            <a:custGeom>
              <a:avLst/>
              <a:gdLst/>
              <a:ahLst/>
              <a:cxnLst/>
              <a:rect l="0" t="0" r="0" b="0"/>
              <a:pathLst>
                <a:path w="127001" h="172215">
                  <a:moveTo>
                    <a:pt x="127000" y="11556"/>
                  </a:moveTo>
                  <a:lnTo>
                    <a:pt x="127000" y="11556"/>
                  </a:lnTo>
                  <a:lnTo>
                    <a:pt x="127000" y="8185"/>
                  </a:lnTo>
                  <a:lnTo>
                    <a:pt x="123237" y="4649"/>
                  </a:lnTo>
                  <a:lnTo>
                    <a:pt x="116861" y="1430"/>
                  </a:lnTo>
                  <a:lnTo>
                    <a:pt x="109324" y="0"/>
                  </a:lnTo>
                  <a:lnTo>
                    <a:pt x="101270" y="1246"/>
                  </a:lnTo>
                  <a:lnTo>
                    <a:pt x="61012" y="13812"/>
                  </a:lnTo>
                  <a:lnTo>
                    <a:pt x="53457" y="19850"/>
                  </a:lnTo>
                  <a:lnTo>
                    <a:pt x="42858" y="35223"/>
                  </a:lnTo>
                  <a:lnTo>
                    <a:pt x="39509" y="44282"/>
                  </a:lnTo>
                  <a:lnTo>
                    <a:pt x="44445" y="87370"/>
                  </a:lnTo>
                  <a:lnTo>
                    <a:pt x="47820" y="84270"/>
                  </a:lnTo>
                  <a:lnTo>
                    <a:pt x="50224" y="84021"/>
                  </a:lnTo>
                  <a:lnTo>
                    <a:pt x="56659" y="85625"/>
                  </a:lnTo>
                  <a:lnTo>
                    <a:pt x="81125" y="100538"/>
                  </a:lnTo>
                  <a:lnTo>
                    <a:pt x="83715" y="102628"/>
                  </a:lnTo>
                  <a:lnTo>
                    <a:pt x="90735" y="115681"/>
                  </a:lnTo>
                  <a:lnTo>
                    <a:pt x="93912" y="129583"/>
                  </a:lnTo>
                  <a:lnTo>
                    <a:pt x="91482" y="146010"/>
                  </a:lnTo>
                  <a:lnTo>
                    <a:pt x="86294" y="160912"/>
                  </a:lnTo>
                  <a:lnTo>
                    <a:pt x="78569" y="168012"/>
                  </a:lnTo>
                  <a:lnTo>
                    <a:pt x="73546" y="170893"/>
                  </a:lnTo>
                  <a:lnTo>
                    <a:pt x="60438" y="172214"/>
                  </a:lnTo>
                  <a:lnTo>
                    <a:pt x="0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25"/>
            <p:cNvSpPr/>
            <p:nvPr>
              <p:custDataLst>
                <p:tags r:id="rId29"/>
              </p:custDataLst>
            </p:nvPr>
          </p:nvSpPr>
          <p:spPr>
            <a:xfrm>
              <a:off x="8185150" y="6083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26"/>
            <p:cNvSpPr/>
            <p:nvPr>
              <p:custDataLst>
                <p:tags r:id="rId30"/>
              </p:custDataLst>
            </p:nvPr>
          </p:nvSpPr>
          <p:spPr>
            <a:xfrm>
              <a:off x="8018509" y="5981822"/>
              <a:ext cx="78163" cy="130883"/>
            </a:xfrm>
            <a:custGeom>
              <a:avLst/>
              <a:gdLst/>
              <a:ahLst/>
              <a:cxnLst/>
              <a:rect l="0" t="0" r="0" b="0"/>
              <a:pathLst>
                <a:path w="78163" h="130883">
                  <a:moveTo>
                    <a:pt x="58691" y="25278"/>
                  </a:moveTo>
                  <a:lnTo>
                    <a:pt x="58691" y="25278"/>
                  </a:lnTo>
                  <a:lnTo>
                    <a:pt x="58691" y="10973"/>
                  </a:lnTo>
                  <a:lnTo>
                    <a:pt x="57985" y="9391"/>
                  </a:lnTo>
                  <a:lnTo>
                    <a:pt x="56810" y="8337"/>
                  </a:lnTo>
                  <a:lnTo>
                    <a:pt x="55320" y="7634"/>
                  </a:lnTo>
                  <a:lnTo>
                    <a:pt x="49902" y="8735"/>
                  </a:lnTo>
                  <a:lnTo>
                    <a:pt x="42790" y="12281"/>
                  </a:lnTo>
                  <a:lnTo>
                    <a:pt x="34925" y="18560"/>
                  </a:lnTo>
                  <a:lnTo>
                    <a:pt x="11033" y="55168"/>
                  </a:lnTo>
                  <a:lnTo>
                    <a:pt x="44" y="85431"/>
                  </a:lnTo>
                  <a:lnTo>
                    <a:pt x="0" y="110208"/>
                  </a:lnTo>
                  <a:lnTo>
                    <a:pt x="4455" y="125310"/>
                  </a:lnTo>
                  <a:lnTo>
                    <a:pt x="8423" y="127949"/>
                  </a:lnTo>
                  <a:lnTo>
                    <a:pt x="20356" y="130882"/>
                  </a:lnTo>
                  <a:lnTo>
                    <a:pt x="35068" y="126541"/>
                  </a:lnTo>
                  <a:lnTo>
                    <a:pt x="49603" y="117556"/>
                  </a:lnTo>
                  <a:lnTo>
                    <a:pt x="60766" y="106506"/>
                  </a:lnTo>
                  <a:lnTo>
                    <a:pt x="74985" y="78274"/>
                  </a:lnTo>
                  <a:lnTo>
                    <a:pt x="78162" y="57063"/>
                  </a:lnTo>
                  <a:lnTo>
                    <a:pt x="76517" y="37288"/>
                  </a:lnTo>
                  <a:lnTo>
                    <a:pt x="71082" y="21444"/>
                  </a:lnTo>
                  <a:lnTo>
                    <a:pt x="62081" y="9228"/>
                  </a:lnTo>
                  <a:lnTo>
                    <a:pt x="53142" y="1210"/>
                  </a:lnTo>
                  <a:lnTo>
                    <a:pt x="50758" y="61"/>
                  </a:lnTo>
                  <a:lnTo>
                    <a:pt x="49168" y="0"/>
                  </a:lnTo>
                  <a:lnTo>
                    <a:pt x="48109" y="664"/>
                  </a:lnTo>
                  <a:lnTo>
                    <a:pt x="45991" y="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27"/>
            <p:cNvSpPr/>
            <p:nvPr>
              <p:custDataLst>
                <p:tags r:id="rId31"/>
              </p:custDataLst>
            </p:nvPr>
          </p:nvSpPr>
          <p:spPr>
            <a:xfrm>
              <a:off x="7740650" y="60579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45149" y="6335"/>
                  </a:lnTo>
                  <a:lnTo>
                    <a:pt x="86530" y="6347"/>
                  </a:lnTo>
                  <a:lnTo>
                    <a:pt x="129039" y="6348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501"/>
          <p:cNvGrpSpPr/>
          <p:nvPr/>
        </p:nvGrpSpPr>
        <p:grpSpPr>
          <a:xfrm>
            <a:off x="7048500" y="6391721"/>
            <a:ext cx="692151" cy="408939"/>
            <a:chOff x="7048500" y="6391721"/>
            <a:chExt cx="692151" cy="408939"/>
          </a:xfrm>
        </p:grpSpPr>
        <p:sp>
          <p:nvSpPr>
            <p:cNvPr id="218" name="SMARTInkShape-2828"/>
            <p:cNvSpPr/>
            <p:nvPr>
              <p:custDataLst>
                <p:tags r:id="rId16"/>
              </p:custDataLst>
            </p:nvPr>
          </p:nvSpPr>
          <p:spPr>
            <a:xfrm>
              <a:off x="7404102" y="6737350"/>
              <a:ext cx="82549" cy="63310"/>
            </a:xfrm>
            <a:custGeom>
              <a:avLst/>
              <a:gdLst/>
              <a:ahLst/>
              <a:cxnLst/>
              <a:rect l="0" t="0" r="0" b="0"/>
              <a:pathLst>
                <a:path w="82549" h="63310">
                  <a:moveTo>
                    <a:pt x="25398" y="0"/>
                  </a:moveTo>
                  <a:lnTo>
                    <a:pt x="25398" y="0"/>
                  </a:lnTo>
                  <a:lnTo>
                    <a:pt x="13220" y="12177"/>
                  </a:lnTo>
                  <a:lnTo>
                    <a:pt x="1809" y="18121"/>
                  </a:lnTo>
                  <a:lnTo>
                    <a:pt x="103" y="41349"/>
                  </a:lnTo>
                  <a:lnTo>
                    <a:pt x="0" y="62855"/>
                  </a:lnTo>
                  <a:lnTo>
                    <a:pt x="6741" y="63309"/>
                  </a:lnTo>
                  <a:lnTo>
                    <a:pt x="13813" y="59651"/>
                  </a:lnTo>
                  <a:lnTo>
                    <a:pt x="29851" y="49178"/>
                  </a:lnTo>
                  <a:lnTo>
                    <a:pt x="55050" y="41494"/>
                  </a:lnTo>
                  <a:lnTo>
                    <a:pt x="58572" y="41068"/>
                  </a:lnTo>
                  <a:lnTo>
                    <a:pt x="71594" y="43866"/>
                  </a:lnTo>
                  <a:lnTo>
                    <a:pt x="73129" y="44766"/>
                  </a:lnTo>
                  <a:lnTo>
                    <a:pt x="74152" y="46071"/>
                  </a:lnTo>
                  <a:lnTo>
                    <a:pt x="75994" y="49403"/>
                  </a:lnTo>
                  <a:lnTo>
                    <a:pt x="8254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29"/>
            <p:cNvSpPr/>
            <p:nvPr>
              <p:custDataLst>
                <p:tags r:id="rId17"/>
              </p:custDataLst>
            </p:nvPr>
          </p:nvSpPr>
          <p:spPr>
            <a:xfrm>
              <a:off x="7407621" y="6446572"/>
              <a:ext cx="34580" cy="112979"/>
            </a:xfrm>
            <a:custGeom>
              <a:avLst/>
              <a:gdLst/>
              <a:ahLst/>
              <a:cxnLst/>
              <a:rect l="0" t="0" r="0" b="0"/>
              <a:pathLst>
                <a:path w="34580" h="112979">
                  <a:moveTo>
                    <a:pt x="34579" y="30428"/>
                  </a:moveTo>
                  <a:lnTo>
                    <a:pt x="34579" y="30428"/>
                  </a:lnTo>
                  <a:lnTo>
                    <a:pt x="34578" y="18219"/>
                  </a:lnTo>
                  <a:lnTo>
                    <a:pt x="32697" y="12536"/>
                  </a:lnTo>
                  <a:lnTo>
                    <a:pt x="30215" y="7659"/>
                  </a:lnTo>
                  <a:lnTo>
                    <a:pt x="28490" y="0"/>
                  </a:lnTo>
                  <a:lnTo>
                    <a:pt x="27697" y="265"/>
                  </a:lnTo>
                  <a:lnTo>
                    <a:pt x="24935" y="2441"/>
                  </a:lnTo>
                  <a:lnTo>
                    <a:pt x="9133" y="40379"/>
                  </a:lnTo>
                  <a:lnTo>
                    <a:pt x="0" y="78879"/>
                  </a:lnTo>
                  <a:lnTo>
                    <a:pt x="2829" y="112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30"/>
            <p:cNvSpPr/>
            <p:nvPr>
              <p:custDataLst>
                <p:tags r:id="rId18"/>
              </p:custDataLst>
            </p:nvPr>
          </p:nvSpPr>
          <p:spPr>
            <a:xfrm>
              <a:off x="7317305" y="6680200"/>
              <a:ext cx="169346" cy="25061"/>
            </a:xfrm>
            <a:custGeom>
              <a:avLst/>
              <a:gdLst/>
              <a:ahLst/>
              <a:cxnLst/>
              <a:rect l="0" t="0" r="0" b="0"/>
              <a:pathLst>
                <a:path w="169346" h="25061">
                  <a:moveTo>
                    <a:pt x="23295" y="12700"/>
                  </a:moveTo>
                  <a:lnTo>
                    <a:pt x="23295" y="12700"/>
                  </a:lnTo>
                  <a:lnTo>
                    <a:pt x="19924" y="12700"/>
                  </a:lnTo>
                  <a:lnTo>
                    <a:pt x="16387" y="14581"/>
                  </a:lnTo>
                  <a:lnTo>
                    <a:pt x="0" y="24256"/>
                  </a:lnTo>
                  <a:lnTo>
                    <a:pt x="3" y="24637"/>
                  </a:lnTo>
                  <a:lnTo>
                    <a:pt x="1890" y="25060"/>
                  </a:lnTo>
                  <a:lnTo>
                    <a:pt x="48229" y="16532"/>
                  </a:lnTo>
                  <a:lnTo>
                    <a:pt x="91485" y="12751"/>
                  </a:lnTo>
                  <a:lnTo>
                    <a:pt x="134928" y="3962"/>
                  </a:lnTo>
                  <a:lnTo>
                    <a:pt x="1693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31"/>
            <p:cNvSpPr/>
            <p:nvPr>
              <p:custDataLst>
                <p:tags r:id="rId19"/>
              </p:custDataLst>
            </p:nvPr>
          </p:nvSpPr>
          <p:spPr>
            <a:xfrm>
              <a:off x="7721600" y="6410129"/>
              <a:ext cx="19051" cy="117672"/>
            </a:xfrm>
            <a:custGeom>
              <a:avLst/>
              <a:gdLst/>
              <a:ahLst/>
              <a:cxnLst/>
              <a:rect l="0" t="0" r="0" b="0"/>
              <a:pathLst>
                <a:path w="19051" h="11767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4686" y="418"/>
                  </a:lnTo>
                  <a:lnTo>
                    <a:pt x="13582" y="4646"/>
                  </a:lnTo>
                  <a:lnTo>
                    <a:pt x="13993" y="7044"/>
                  </a:lnTo>
                  <a:lnTo>
                    <a:pt x="17238" y="15905"/>
                  </a:lnTo>
                  <a:lnTo>
                    <a:pt x="18811" y="44289"/>
                  </a:lnTo>
                  <a:lnTo>
                    <a:pt x="9569" y="84884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32"/>
            <p:cNvSpPr/>
            <p:nvPr>
              <p:custDataLst>
                <p:tags r:id="rId20"/>
              </p:custDataLst>
            </p:nvPr>
          </p:nvSpPr>
          <p:spPr>
            <a:xfrm>
              <a:off x="7486650" y="65468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12700"/>
                  </a:lnTo>
                  <a:lnTo>
                    <a:pt x="11933" y="10818"/>
                  </a:lnTo>
                  <a:lnTo>
                    <a:pt x="24547" y="216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33"/>
            <p:cNvSpPr/>
            <p:nvPr>
              <p:custDataLst>
                <p:tags r:id="rId21"/>
              </p:custDataLst>
            </p:nvPr>
          </p:nvSpPr>
          <p:spPr>
            <a:xfrm>
              <a:off x="7588287" y="6499627"/>
              <a:ext cx="62846" cy="129176"/>
            </a:xfrm>
            <a:custGeom>
              <a:avLst/>
              <a:gdLst/>
              <a:ahLst/>
              <a:cxnLst/>
              <a:rect l="0" t="0" r="0" b="0"/>
              <a:pathLst>
                <a:path w="62846" h="129176">
                  <a:moveTo>
                    <a:pt x="19013" y="9123"/>
                  </a:moveTo>
                  <a:lnTo>
                    <a:pt x="19013" y="9123"/>
                  </a:lnTo>
                  <a:lnTo>
                    <a:pt x="22383" y="12493"/>
                  </a:lnTo>
                  <a:lnTo>
                    <a:pt x="24039" y="17912"/>
                  </a:lnTo>
                  <a:lnTo>
                    <a:pt x="25101" y="32888"/>
                  </a:lnTo>
                  <a:lnTo>
                    <a:pt x="18174" y="77263"/>
                  </a:lnTo>
                  <a:lnTo>
                    <a:pt x="1392" y="122964"/>
                  </a:lnTo>
                  <a:lnTo>
                    <a:pt x="88" y="129175"/>
                  </a:lnTo>
                  <a:lnTo>
                    <a:pt x="0" y="126224"/>
                  </a:lnTo>
                  <a:lnTo>
                    <a:pt x="10900" y="84122"/>
                  </a:lnTo>
                  <a:lnTo>
                    <a:pt x="21346" y="41650"/>
                  </a:lnTo>
                  <a:lnTo>
                    <a:pt x="30344" y="17037"/>
                  </a:lnTo>
                  <a:lnTo>
                    <a:pt x="47152" y="0"/>
                  </a:lnTo>
                  <a:lnTo>
                    <a:pt x="49767" y="219"/>
                  </a:lnTo>
                  <a:lnTo>
                    <a:pt x="56435" y="4225"/>
                  </a:lnTo>
                  <a:lnTo>
                    <a:pt x="58777" y="7974"/>
                  </a:lnTo>
                  <a:lnTo>
                    <a:pt x="62537" y="25438"/>
                  </a:lnTo>
                  <a:lnTo>
                    <a:pt x="62845" y="28466"/>
                  </a:lnTo>
                  <a:lnTo>
                    <a:pt x="61307" y="33712"/>
                  </a:lnTo>
                  <a:lnTo>
                    <a:pt x="57113" y="40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34"/>
            <p:cNvSpPr/>
            <p:nvPr>
              <p:custDataLst>
                <p:tags r:id="rId22"/>
              </p:custDataLst>
            </p:nvPr>
          </p:nvSpPr>
          <p:spPr>
            <a:xfrm>
              <a:off x="7473950" y="6502501"/>
              <a:ext cx="6351" cy="44350"/>
            </a:xfrm>
            <a:custGeom>
              <a:avLst/>
              <a:gdLst/>
              <a:ahLst/>
              <a:cxnLst/>
              <a:rect l="0" t="0" r="0" b="0"/>
              <a:pathLst>
                <a:path w="6351" h="44350">
                  <a:moveTo>
                    <a:pt x="0" y="12599"/>
                  </a:moveTo>
                  <a:lnTo>
                    <a:pt x="0" y="12599"/>
                  </a:lnTo>
                  <a:lnTo>
                    <a:pt x="0" y="0"/>
                  </a:lnTo>
                  <a:lnTo>
                    <a:pt x="6350" y="4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35"/>
            <p:cNvSpPr/>
            <p:nvPr>
              <p:custDataLst>
                <p:tags r:id="rId23"/>
              </p:custDataLst>
            </p:nvPr>
          </p:nvSpPr>
          <p:spPr>
            <a:xfrm>
              <a:off x="7639414" y="6392678"/>
              <a:ext cx="44087" cy="46223"/>
            </a:xfrm>
            <a:custGeom>
              <a:avLst/>
              <a:gdLst/>
              <a:ahLst/>
              <a:cxnLst/>
              <a:rect l="0" t="0" r="0" b="0"/>
              <a:pathLst>
                <a:path w="44087" h="46223">
                  <a:moveTo>
                    <a:pt x="25036" y="14472"/>
                  </a:moveTo>
                  <a:lnTo>
                    <a:pt x="25036" y="14472"/>
                  </a:lnTo>
                  <a:lnTo>
                    <a:pt x="21665" y="14472"/>
                  </a:lnTo>
                  <a:lnTo>
                    <a:pt x="20672" y="13767"/>
                  </a:lnTo>
                  <a:lnTo>
                    <a:pt x="20009" y="12590"/>
                  </a:lnTo>
                  <a:lnTo>
                    <a:pt x="19568" y="11101"/>
                  </a:lnTo>
                  <a:lnTo>
                    <a:pt x="18569" y="12224"/>
                  </a:lnTo>
                  <a:lnTo>
                    <a:pt x="2400" y="40484"/>
                  </a:lnTo>
                  <a:lnTo>
                    <a:pt x="1479" y="40986"/>
                  </a:lnTo>
                  <a:lnTo>
                    <a:pt x="864" y="40615"/>
                  </a:lnTo>
                  <a:lnTo>
                    <a:pt x="455" y="41073"/>
                  </a:lnTo>
                  <a:lnTo>
                    <a:pt x="0" y="43463"/>
                  </a:lnTo>
                  <a:lnTo>
                    <a:pt x="584" y="42971"/>
                  </a:lnTo>
                  <a:lnTo>
                    <a:pt x="29127" y="2291"/>
                  </a:lnTo>
                  <a:lnTo>
                    <a:pt x="29881" y="0"/>
                  </a:lnTo>
                  <a:lnTo>
                    <a:pt x="31088" y="592"/>
                  </a:lnTo>
                  <a:lnTo>
                    <a:pt x="35452" y="10123"/>
                  </a:lnTo>
                  <a:lnTo>
                    <a:pt x="44086" y="4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36"/>
            <p:cNvSpPr/>
            <p:nvPr>
              <p:custDataLst>
                <p:tags r:id="rId24"/>
              </p:custDataLst>
            </p:nvPr>
          </p:nvSpPr>
          <p:spPr>
            <a:xfrm>
              <a:off x="7277384" y="6391721"/>
              <a:ext cx="63217" cy="53530"/>
            </a:xfrm>
            <a:custGeom>
              <a:avLst/>
              <a:gdLst/>
              <a:ahLst/>
              <a:cxnLst/>
              <a:rect l="0" t="0" r="0" b="0"/>
              <a:pathLst>
                <a:path w="63217" h="53530">
                  <a:moveTo>
                    <a:pt x="12416" y="28129"/>
                  </a:moveTo>
                  <a:lnTo>
                    <a:pt x="12416" y="28129"/>
                  </a:lnTo>
                  <a:lnTo>
                    <a:pt x="9045" y="24758"/>
                  </a:lnTo>
                  <a:lnTo>
                    <a:pt x="8757" y="23059"/>
                  </a:lnTo>
                  <a:lnTo>
                    <a:pt x="9271" y="21222"/>
                  </a:lnTo>
                  <a:lnTo>
                    <a:pt x="12232" y="15768"/>
                  </a:lnTo>
                  <a:lnTo>
                    <a:pt x="12399" y="27668"/>
                  </a:lnTo>
                  <a:lnTo>
                    <a:pt x="10527" y="33334"/>
                  </a:lnTo>
                  <a:lnTo>
                    <a:pt x="6947" y="39349"/>
                  </a:lnTo>
                  <a:lnTo>
                    <a:pt x="5948" y="39137"/>
                  </a:lnTo>
                  <a:lnTo>
                    <a:pt x="676" y="35231"/>
                  </a:lnTo>
                  <a:lnTo>
                    <a:pt x="142" y="32931"/>
                  </a:lnTo>
                  <a:lnTo>
                    <a:pt x="0" y="31331"/>
                  </a:lnTo>
                  <a:lnTo>
                    <a:pt x="611" y="30968"/>
                  </a:lnTo>
                  <a:lnTo>
                    <a:pt x="3171" y="32449"/>
                  </a:lnTo>
                  <a:lnTo>
                    <a:pt x="4841" y="31715"/>
                  </a:lnTo>
                  <a:lnTo>
                    <a:pt x="18818" y="13695"/>
                  </a:lnTo>
                  <a:lnTo>
                    <a:pt x="23022" y="7602"/>
                  </a:lnTo>
                  <a:lnTo>
                    <a:pt x="33585" y="0"/>
                  </a:lnTo>
                  <a:lnTo>
                    <a:pt x="35701" y="204"/>
                  </a:lnTo>
                  <a:lnTo>
                    <a:pt x="37817" y="1751"/>
                  </a:lnTo>
                  <a:lnTo>
                    <a:pt x="54043" y="19624"/>
                  </a:lnTo>
                  <a:lnTo>
                    <a:pt x="55612" y="23878"/>
                  </a:lnTo>
                  <a:lnTo>
                    <a:pt x="57323" y="41087"/>
                  </a:lnTo>
                  <a:lnTo>
                    <a:pt x="63216" y="53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37"/>
            <p:cNvSpPr/>
            <p:nvPr>
              <p:custDataLst>
                <p:tags r:id="rId25"/>
              </p:custDataLst>
            </p:nvPr>
          </p:nvSpPr>
          <p:spPr>
            <a:xfrm>
              <a:off x="7239000" y="6478191"/>
              <a:ext cx="63313" cy="138296"/>
            </a:xfrm>
            <a:custGeom>
              <a:avLst/>
              <a:gdLst/>
              <a:ahLst/>
              <a:cxnLst/>
              <a:rect l="0" t="0" r="0" b="0"/>
              <a:pathLst>
                <a:path w="63313" h="138296">
                  <a:moveTo>
                    <a:pt x="19050" y="55959"/>
                  </a:moveTo>
                  <a:lnTo>
                    <a:pt x="19050" y="55959"/>
                  </a:lnTo>
                  <a:lnTo>
                    <a:pt x="9590" y="55959"/>
                  </a:lnTo>
                  <a:lnTo>
                    <a:pt x="8510" y="56664"/>
                  </a:lnTo>
                  <a:lnTo>
                    <a:pt x="7790" y="57840"/>
                  </a:lnTo>
                  <a:lnTo>
                    <a:pt x="967" y="83095"/>
                  </a:lnTo>
                  <a:lnTo>
                    <a:pt x="7" y="130285"/>
                  </a:lnTo>
                  <a:lnTo>
                    <a:pt x="0" y="138295"/>
                  </a:lnTo>
                  <a:lnTo>
                    <a:pt x="8788" y="98917"/>
                  </a:lnTo>
                  <a:lnTo>
                    <a:pt x="19110" y="51659"/>
                  </a:lnTo>
                  <a:lnTo>
                    <a:pt x="31174" y="13282"/>
                  </a:lnTo>
                  <a:lnTo>
                    <a:pt x="40537" y="2826"/>
                  </a:lnTo>
                  <a:lnTo>
                    <a:pt x="44593" y="594"/>
                  </a:lnTo>
                  <a:lnTo>
                    <a:pt x="46661" y="0"/>
                  </a:lnTo>
                  <a:lnTo>
                    <a:pt x="49452" y="1719"/>
                  </a:lnTo>
                  <a:lnTo>
                    <a:pt x="56316" y="9275"/>
                  </a:lnTo>
                  <a:lnTo>
                    <a:pt x="60307" y="17807"/>
                  </a:lnTo>
                  <a:lnTo>
                    <a:pt x="63312" y="44118"/>
                  </a:lnTo>
                  <a:lnTo>
                    <a:pt x="61535" y="49050"/>
                  </a:lnTo>
                  <a:lnTo>
                    <a:pt x="44450" y="6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838"/>
            <p:cNvSpPr/>
            <p:nvPr>
              <p:custDataLst>
                <p:tags r:id="rId26"/>
              </p:custDataLst>
            </p:nvPr>
          </p:nvSpPr>
          <p:spPr>
            <a:xfrm>
              <a:off x="7048500" y="6397277"/>
              <a:ext cx="590551" cy="338238"/>
            </a:xfrm>
            <a:custGeom>
              <a:avLst/>
              <a:gdLst/>
              <a:ahLst/>
              <a:cxnLst/>
              <a:rect l="0" t="0" r="0" b="0"/>
              <a:pathLst>
                <a:path w="590551" h="338238">
                  <a:moveTo>
                    <a:pt x="0" y="257523"/>
                  </a:moveTo>
                  <a:lnTo>
                    <a:pt x="0" y="257523"/>
                  </a:lnTo>
                  <a:lnTo>
                    <a:pt x="0" y="260893"/>
                  </a:lnTo>
                  <a:lnTo>
                    <a:pt x="705" y="261886"/>
                  </a:lnTo>
                  <a:lnTo>
                    <a:pt x="1881" y="262549"/>
                  </a:lnTo>
                  <a:lnTo>
                    <a:pt x="5467" y="263611"/>
                  </a:lnTo>
                  <a:lnTo>
                    <a:pt x="9459" y="267167"/>
                  </a:lnTo>
                  <a:lnTo>
                    <a:pt x="21493" y="284828"/>
                  </a:lnTo>
                  <a:lnTo>
                    <a:pt x="41605" y="330777"/>
                  </a:lnTo>
                  <a:lnTo>
                    <a:pt x="42553" y="333876"/>
                  </a:lnTo>
                  <a:lnTo>
                    <a:pt x="43891" y="335941"/>
                  </a:lnTo>
                  <a:lnTo>
                    <a:pt x="45488" y="337319"/>
                  </a:lnTo>
                  <a:lnTo>
                    <a:pt x="47259" y="338237"/>
                  </a:lnTo>
                  <a:lnTo>
                    <a:pt x="49850" y="336732"/>
                  </a:lnTo>
                  <a:lnTo>
                    <a:pt x="56492" y="329416"/>
                  </a:lnTo>
                  <a:lnTo>
                    <a:pt x="67185" y="288605"/>
                  </a:lnTo>
                  <a:lnTo>
                    <a:pt x="74211" y="243227"/>
                  </a:lnTo>
                  <a:lnTo>
                    <a:pt x="77492" y="204369"/>
                  </a:lnTo>
                  <a:lnTo>
                    <a:pt x="81051" y="163457"/>
                  </a:lnTo>
                  <a:lnTo>
                    <a:pt x="82106" y="124523"/>
                  </a:lnTo>
                  <a:lnTo>
                    <a:pt x="80537" y="84296"/>
                  </a:lnTo>
                  <a:lnTo>
                    <a:pt x="77057" y="39938"/>
                  </a:lnTo>
                  <a:lnTo>
                    <a:pt x="76453" y="27718"/>
                  </a:lnTo>
                  <a:lnTo>
                    <a:pt x="77074" y="26004"/>
                  </a:lnTo>
                  <a:lnTo>
                    <a:pt x="78194" y="24859"/>
                  </a:lnTo>
                  <a:lnTo>
                    <a:pt x="88431" y="19654"/>
                  </a:lnTo>
                  <a:lnTo>
                    <a:pt x="129390" y="11831"/>
                  </a:lnTo>
                  <a:lnTo>
                    <a:pt x="172786" y="5593"/>
                  </a:lnTo>
                  <a:lnTo>
                    <a:pt x="209673" y="1386"/>
                  </a:lnTo>
                  <a:lnTo>
                    <a:pt x="256624" y="1792"/>
                  </a:lnTo>
                  <a:lnTo>
                    <a:pt x="293501" y="2753"/>
                  </a:lnTo>
                  <a:lnTo>
                    <a:pt x="335761" y="2476"/>
                  </a:lnTo>
                  <a:lnTo>
                    <a:pt x="380414" y="0"/>
                  </a:lnTo>
                  <a:lnTo>
                    <a:pt x="414841" y="312"/>
                  </a:lnTo>
                  <a:lnTo>
                    <a:pt x="459701" y="2571"/>
                  </a:lnTo>
                  <a:lnTo>
                    <a:pt x="499334" y="1360"/>
                  </a:lnTo>
                  <a:lnTo>
                    <a:pt x="530127" y="296"/>
                  </a:lnTo>
                  <a:lnTo>
                    <a:pt x="571715" y="6256"/>
                  </a:lnTo>
                  <a:lnTo>
                    <a:pt x="590550" y="9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2839"/>
          <p:cNvSpPr/>
          <p:nvPr>
            <p:custDataLst>
              <p:tags r:id="rId7"/>
            </p:custDataLst>
          </p:nvPr>
        </p:nvSpPr>
        <p:spPr>
          <a:xfrm>
            <a:off x="9045094" y="6102350"/>
            <a:ext cx="266694" cy="254001"/>
          </a:xfrm>
          <a:custGeom>
            <a:avLst/>
            <a:gdLst/>
            <a:ahLst/>
            <a:cxnLst/>
            <a:rect l="0" t="0" r="0" b="0"/>
            <a:pathLst>
              <a:path w="266694" h="254001">
                <a:moveTo>
                  <a:pt x="16356" y="6350"/>
                </a:moveTo>
                <a:lnTo>
                  <a:pt x="16356" y="6350"/>
                </a:lnTo>
                <a:lnTo>
                  <a:pt x="16355" y="883"/>
                </a:lnTo>
                <a:lnTo>
                  <a:pt x="15651" y="588"/>
                </a:lnTo>
                <a:lnTo>
                  <a:pt x="0" y="0"/>
                </a:lnTo>
                <a:lnTo>
                  <a:pt x="1561" y="0"/>
                </a:lnTo>
                <a:lnTo>
                  <a:pt x="38003" y="8839"/>
                </a:lnTo>
                <a:lnTo>
                  <a:pt x="74275" y="18298"/>
                </a:lnTo>
                <a:lnTo>
                  <a:pt x="115205" y="30037"/>
                </a:lnTo>
                <a:lnTo>
                  <a:pt x="155120" y="42988"/>
                </a:lnTo>
                <a:lnTo>
                  <a:pt x="201576" y="62584"/>
                </a:lnTo>
                <a:lnTo>
                  <a:pt x="247906" y="83793"/>
                </a:lnTo>
                <a:lnTo>
                  <a:pt x="260379" y="90864"/>
                </a:lnTo>
                <a:lnTo>
                  <a:pt x="265921" y="96358"/>
                </a:lnTo>
                <a:lnTo>
                  <a:pt x="266693" y="99516"/>
                </a:lnTo>
                <a:lnTo>
                  <a:pt x="265671" y="106788"/>
                </a:lnTo>
                <a:lnTo>
                  <a:pt x="257220" y="114724"/>
                </a:lnTo>
                <a:lnTo>
                  <a:pt x="215004" y="140592"/>
                </a:lnTo>
                <a:lnTo>
                  <a:pt x="168940" y="164826"/>
                </a:lnTo>
                <a:lnTo>
                  <a:pt x="129595" y="189714"/>
                </a:lnTo>
                <a:lnTo>
                  <a:pt x="84629" y="219802"/>
                </a:lnTo>
                <a:lnTo>
                  <a:pt x="51702" y="243498"/>
                </a:lnTo>
                <a:lnTo>
                  <a:pt x="43589" y="245805"/>
                </a:lnTo>
                <a:lnTo>
                  <a:pt x="42272" y="247125"/>
                </a:lnTo>
                <a:lnTo>
                  <a:pt x="48106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SMARTInkShape-Group503"/>
          <p:cNvGrpSpPr/>
          <p:nvPr/>
        </p:nvGrpSpPr>
        <p:grpSpPr>
          <a:xfrm>
            <a:off x="9665484" y="6096008"/>
            <a:ext cx="678667" cy="406393"/>
            <a:chOff x="9665484" y="6096008"/>
            <a:chExt cx="678667" cy="406393"/>
          </a:xfrm>
        </p:grpSpPr>
        <p:sp>
          <p:nvSpPr>
            <p:cNvPr id="231" name="SMARTInkShape-2840"/>
            <p:cNvSpPr/>
            <p:nvPr>
              <p:custDataLst>
                <p:tags r:id="rId12"/>
              </p:custDataLst>
            </p:nvPr>
          </p:nvSpPr>
          <p:spPr>
            <a:xfrm>
              <a:off x="10267950" y="6382244"/>
              <a:ext cx="76201" cy="120157"/>
            </a:xfrm>
            <a:custGeom>
              <a:avLst/>
              <a:gdLst/>
              <a:ahLst/>
              <a:cxnLst/>
              <a:rect l="0" t="0" r="0" b="0"/>
              <a:pathLst>
                <a:path w="76201" h="120157">
                  <a:moveTo>
                    <a:pt x="0" y="24906"/>
                  </a:moveTo>
                  <a:lnTo>
                    <a:pt x="0" y="24906"/>
                  </a:lnTo>
                  <a:lnTo>
                    <a:pt x="10051" y="7947"/>
                  </a:lnTo>
                  <a:lnTo>
                    <a:pt x="10934" y="5132"/>
                  </a:lnTo>
                  <a:lnTo>
                    <a:pt x="12934" y="3257"/>
                  </a:lnTo>
                  <a:lnTo>
                    <a:pt x="18918" y="1173"/>
                  </a:lnTo>
                  <a:lnTo>
                    <a:pt x="26850" y="0"/>
                  </a:lnTo>
                  <a:lnTo>
                    <a:pt x="51092" y="15952"/>
                  </a:lnTo>
                  <a:lnTo>
                    <a:pt x="53111" y="19642"/>
                  </a:lnTo>
                  <a:lnTo>
                    <a:pt x="55355" y="31268"/>
                  </a:lnTo>
                  <a:lnTo>
                    <a:pt x="54471" y="42081"/>
                  </a:lnTo>
                  <a:lnTo>
                    <a:pt x="42176" y="73478"/>
                  </a:lnTo>
                  <a:lnTo>
                    <a:pt x="32989" y="86770"/>
                  </a:lnTo>
                  <a:lnTo>
                    <a:pt x="32117" y="94664"/>
                  </a:lnTo>
                  <a:lnTo>
                    <a:pt x="35677" y="102006"/>
                  </a:lnTo>
                  <a:lnTo>
                    <a:pt x="38601" y="105939"/>
                  </a:lnTo>
                  <a:lnTo>
                    <a:pt x="76200" y="12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41"/>
            <p:cNvSpPr/>
            <p:nvPr>
              <p:custDataLst>
                <p:tags r:id="rId13"/>
              </p:custDataLst>
            </p:nvPr>
          </p:nvSpPr>
          <p:spPr>
            <a:xfrm>
              <a:off x="10191750" y="6274062"/>
              <a:ext cx="88019" cy="171189"/>
            </a:xfrm>
            <a:custGeom>
              <a:avLst/>
              <a:gdLst/>
              <a:ahLst/>
              <a:cxnLst/>
              <a:rect l="0" t="0" r="0" b="0"/>
              <a:pathLst>
                <a:path w="88019" h="171189">
                  <a:moveTo>
                    <a:pt x="82550" y="6088"/>
                  </a:moveTo>
                  <a:lnTo>
                    <a:pt x="82550" y="6088"/>
                  </a:lnTo>
                  <a:lnTo>
                    <a:pt x="88018" y="621"/>
                  </a:lnTo>
                  <a:lnTo>
                    <a:pt x="87606" y="326"/>
                  </a:lnTo>
                  <a:lnTo>
                    <a:pt x="85268" y="0"/>
                  </a:lnTo>
                  <a:lnTo>
                    <a:pt x="81876" y="5499"/>
                  </a:lnTo>
                  <a:lnTo>
                    <a:pt x="62883" y="47132"/>
                  </a:lnTo>
                  <a:lnTo>
                    <a:pt x="46616" y="88059"/>
                  </a:lnTo>
                  <a:lnTo>
                    <a:pt x="23874" y="132428"/>
                  </a:lnTo>
                  <a:lnTo>
                    <a:pt x="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42"/>
            <p:cNvSpPr/>
            <p:nvPr>
              <p:custDataLst>
                <p:tags r:id="rId14"/>
              </p:custDataLst>
            </p:nvPr>
          </p:nvSpPr>
          <p:spPr>
            <a:xfrm>
              <a:off x="10048205" y="6261100"/>
              <a:ext cx="130846" cy="127001"/>
            </a:xfrm>
            <a:custGeom>
              <a:avLst/>
              <a:gdLst/>
              <a:ahLst/>
              <a:cxnLst/>
              <a:rect l="0" t="0" r="0" b="0"/>
              <a:pathLst>
                <a:path w="130846" h="127001">
                  <a:moveTo>
                    <a:pt x="130845" y="0"/>
                  </a:moveTo>
                  <a:lnTo>
                    <a:pt x="130845" y="0"/>
                  </a:lnTo>
                  <a:lnTo>
                    <a:pt x="125775" y="5775"/>
                  </a:lnTo>
                  <a:lnTo>
                    <a:pt x="100807" y="36126"/>
                  </a:lnTo>
                  <a:lnTo>
                    <a:pt x="68057" y="65340"/>
                  </a:lnTo>
                  <a:lnTo>
                    <a:pt x="38715" y="77426"/>
                  </a:lnTo>
                  <a:lnTo>
                    <a:pt x="20841" y="81031"/>
                  </a:lnTo>
                  <a:lnTo>
                    <a:pt x="15881" y="78716"/>
                  </a:lnTo>
                  <a:lnTo>
                    <a:pt x="6607" y="68616"/>
                  </a:lnTo>
                  <a:lnTo>
                    <a:pt x="1544" y="56601"/>
                  </a:lnTo>
                  <a:lnTo>
                    <a:pt x="0" y="45617"/>
                  </a:lnTo>
                  <a:lnTo>
                    <a:pt x="1665" y="38384"/>
                  </a:lnTo>
                  <a:lnTo>
                    <a:pt x="5214" y="36878"/>
                  </a:lnTo>
                  <a:lnTo>
                    <a:pt x="16683" y="37086"/>
                  </a:lnTo>
                  <a:lnTo>
                    <a:pt x="32264" y="41170"/>
                  </a:lnTo>
                  <a:lnTo>
                    <a:pt x="69706" y="67306"/>
                  </a:lnTo>
                  <a:lnTo>
                    <a:pt x="103490" y="112566"/>
                  </a:lnTo>
                  <a:lnTo>
                    <a:pt x="108808" y="120585"/>
                  </a:lnTo>
                  <a:lnTo>
                    <a:pt x="11814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43"/>
            <p:cNvSpPr/>
            <p:nvPr>
              <p:custDataLst>
                <p:tags r:id="rId15"/>
              </p:custDataLst>
            </p:nvPr>
          </p:nvSpPr>
          <p:spPr>
            <a:xfrm>
              <a:off x="9665484" y="6096008"/>
              <a:ext cx="284967" cy="215893"/>
            </a:xfrm>
            <a:custGeom>
              <a:avLst/>
              <a:gdLst/>
              <a:ahLst/>
              <a:cxnLst/>
              <a:rect l="0" t="0" r="0" b="0"/>
              <a:pathLst>
                <a:path w="284967" h="215893">
                  <a:moveTo>
                    <a:pt x="18266" y="25392"/>
                  </a:moveTo>
                  <a:lnTo>
                    <a:pt x="18266" y="25392"/>
                  </a:lnTo>
                  <a:lnTo>
                    <a:pt x="0" y="19304"/>
                  </a:lnTo>
                  <a:lnTo>
                    <a:pt x="2819" y="15748"/>
                  </a:lnTo>
                  <a:lnTo>
                    <a:pt x="8108" y="14051"/>
                  </a:lnTo>
                  <a:lnTo>
                    <a:pt x="51710" y="7801"/>
                  </a:lnTo>
                  <a:lnTo>
                    <a:pt x="89323" y="2620"/>
                  </a:lnTo>
                  <a:lnTo>
                    <a:pt x="130728" y="771"/>
                  </a:lnTo>
                  <a:lnTo>
                    <a:pt x="175477" y="145"/>
                  </a:lnTo>
                  <a:lnTo>
                    <a:pt x="217292" y="12"/>
                  </a:lnTo>
                  <a:lnTo>
                    <a:pt x="232310" y="0"/>
                  </a:lnTo>
                  <a:lnTo>
                    <a:pt x="237868" y="1409"/>
                  </a:lnTo>
                  <a:lnTo>
                    <a:pt x="245923" y="6736"/>
                  </a:lnTo>
                  <a:lnTo>
                    <a:pt x="247649" y="10132"/>
                  </a:lnTo>
                  <a:lnTo>
                    <a:pt x="248093" y="13807"/>
                  </a:lnTo>
                  <a:lnTo>
                    <a:pt x="247684" y="17670"/>
                  </a:lnTo>
                  <a:lnTo>
                    <a:pt x="233624" y="36588"/>
                  </a:lnTo>
                  <a:lnTo>
                    <a:pt x="190412" y="76552"/>
                  </a:lnTo>
                  <a:lnTo>
                    <a:pt x="151133" y="113503"/>
                  </a:lnTo>
                  <a:lnTo>
                    <a:pt x="105682" y="145939"/>
                  </a:lnTo>
                  <a:lnTo>
                    <a:pt x="61536" y="170871"/>
                  </a:lnTo>
                  <a:lnTo>
                    <a:pt x="37997" y="187464"/>
                  </a:lnTo>
                  <a:lnTo>
                    <a:pt x="37065" y="189884"/>
                  </a:lnTo>
                  <a:lnTo>
                    <a:pt x="37149" y="192204"/>
                  </a:lnTo>
                  <a:lnTo>
                    <a:pt x="39321" y="194455"/>
                  </a:lnTo>
                  <a:lnTo>
                    <a:pt x="47379" y="198838"/>
                  </a:lnTo>
                  <a:lnTo>
                    <a:pt x="82054" y="207401"/>
                  </a:lnTo>
                  <a:lnTo>
                    <a:pt x="124498" y="213063"/>
                  </a:lnTo>
                  <a:lnTo>
                    <a:pt x="167961" y="215053"/>
                  </a:lnTo>
                  <a:lnTo>
                    <a:pt x="215287" y="215727"/>
                  </a:lnTo>
                  <a:lnTo>
                    <a:pt x="284966" y="215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504"/>
          <p:cNvGrpSpPr/>
          <p:nvPr/>
        </p:nvGrpSpPr>
        <p:grpSpPr>
          <a:xfrm>
            <a:off x="6070600" y="5754506"/>
            <a:ext cx="437562" cy="404995"/>
            <a:chOff x="6070600" y="5754506"/>
            <a:chExt cx="437562" cy="404995"/>
          </a:xfrm>
        </p:grpSpPr>
        <p:sp>
          <p:nvSpPr>
            <p:cNvPr id="236" name="SMARTInkShape-2844"/>
            <p:cNvSpPr/>
            <p:nvPr>
              <p:custDataLst>
                <p:tags r:id="rId10"/>
              </p:custDataLst>
            </p:nvPr>
          </p:nvSpPr>
          <p:spPr>
            <a:xfrm>
              <a:off x="6483350" y="5765800"/>
              <a:ext cx="24812" cy="336551"/>
            </a:xfrm>
            <a:custGeom>
              <a:avLst/>
              <a:gdLst/>
              <a:ahLst/>
              <a:cxnLst/>
              <a:rect l="0" t="0" r="0" b="0"/>
              <a:pathLst>
                <a:path w="24812" h="33655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4811" y="26744"/>
                  </a:lnTo>
                  <a:lnTo>
                    <a:pt x="23402" y="68364"/>
                  </a:lnTo>
                  <a:lnTo>
                    <a:pt x="19910" y="113615"/>
                  </a:lnTo>
                  <a:lnTo>
                    <a:pt x="12563" y="154470"/>
                  </a:lnTo>
                  <a:lnTo>
                    <a:pt x="9111" y="186011"/>
                  </a:lnTo>
                  <a:lnTo>
                    <a:pt x="7168" y="227975"/>
                  </a:lnTo>
                  <a:lnTo>
                    <a:pt x="4711" y="263927"/>
                  </a:lnTo>
                  <a:lnTo>
                    <a:pt x="930" y="30683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45"/>
            <p:cNvSpPr/>
            <p:nvPr>
              <p:custDataLst>
                <p:tags r:id="rId11"/>
              </p:custDataLst>
            </p:nvPr>
          </p:nvSpPr>
          <p:spPr>
            <a:xfrm>
              <a:off x="6070600" y="5754506"/>
              <a:ext cx="50801" cy="404995"/>
            </a:xfrm>
            <a:custGeom>
              <a:avLst/>
              <a:gdLst/>
              <a:ahLst/>
              <a:cxnLst/>
              <a:rect l="0" t="0" r="0" b="0"/>
              <a:pathLst>
                <a:path w="50801" h="404995">
                  <a:moveTo>
                    <a:pt x="0" y="17644"/>
                  </a:moveTo>
                  <a:lnTo>
                    <a:pt x="0" y="17644"/>
                  </a:lnTo>
                  <a:lnTo>
                    <a:pt x="5026" y="5711"/>
                  </a:lnTo>
                  <a:lnTo>
                    <a:pt x="6088" y="0"/>
                  </a:lnTo>
                  <a:lnTo>
                    <a:pt x="9644" y="5752"/>
                  </a:lnTo>
                  <a:lnTo>
                    <a:pt x="15803" y="52902"/>
                  </a:lnTo>
                  <a:lnTo>
                    <a:pt x="18088" y="98646"/>
                  </a:lnTo>
                  <a:lnTo>
                    <a:pt x="18765" y="135561"/>
                  </a:lnTo>
                  <a:lnTo>
                    <a:pt x="22337" y="181229"/>
                  </a:lnTo>
                  <a:lnTo>
                    <a:pt x="24492" y="221493"/>
                  </a:lnTo>
                  <a:lnTo>
                    <a:pt x="25131" y="265878"/>
                  </a:lnTo>
                  <a:lnTo>
                    <a:pt x="28691" y="311407"/>
                  </a:lnTo>
                  <a:lnTo>
                    <a:pt x="36215" y="352170"/>
                  </a:lnTo>
                  <a:lnTo>
                    <a:pt x="50800" y="40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2846"/>
          <p:cNvSpPr/>
          <p:nvPr>
            <p:custDataLst>
              <p:tags r:id="rId8"/>
            </p:custDataLst>
          </p:nvPr>
        </p:nvSpPr>
        <p:spPr>
          <a:xfrm>
            <a:off x="6762750" y="5665083"/>
            <a:ext cx="82551" cy="856368"/>
          </a:xfrm>
          <a:custGeom>
            <a:avLst/>
            <a:gdLst/>
            <a:ahLst/>
            <a:cxnLst/>
            <a:rect l="0" t="0" r="0" b="0"/>
            <a:pathLst>
              <a:path w="82551" h="856368">
                <a:moveTo>
                  <a:pt x="82550" y="5467"/>
                </a:moveTo>
                <a:lnTo>
                  <a:pt x="82550" y="5467"/>
                </a:lnTo>
                <a:lnTo>
                  <a:pt x="82550" y="0"/>
                </a:lnTo>
                <a:lnTo>
                  <a:pt x="79179" y="6120"/>
                </a:lnTo>
                <a:lnTo>
                  <a:pt x="73090" y="53412"/>
                </a:lnTo>
                <a:lnTo>
                  <a:pt x="65421" y="94796"/>
                </a:lnTo>
                <a:lnTo>
                  <a:pt x="59208" y="140590"/>
                </a:lnTo>
                <a:lnTo>
                  <a:pt x="53604" y="186144"/>
                </a:lnTo>
                <a:lnTo>
                  <a:pt x="52046" y="228290"/>
                </a:lnTo>
                <a:lnTo>
                  <a:pt x="49472" y="263955"/>
                </a:lnTo>
                <a:lnTo>
                  <a:pt x="45938" y="307834"/>
                </a:lnTo>
                <a:lnTo>
                  <a:pt x="43009" y="351409"/>
                </a:lnTo>
                <a:lnTo>
                  <a:pt x="39554" y="396306"/>
                </a:lnTo>
                <a:lnTo>
                  <a:pt x="36649" y="438301"/>
                </a:lnTo>
                <a:lnTo>
                  <a:pt x="31320" y="480142"/>
                </a:lnTo>
                <a:lnTo>
                  <a:pt x="25272" y="519350"/>
                </a:lnTo>
                <a:lnTo>
                  <a:pt x="19012" y="559660"/>
                </a:lnTo>
                <a:lnTo>
                  <a:pt x="14800" y="591853"/>
                </a:lnTo>
                <a:lnTo>
                  <a:pt x="10576" y="634383"/>
                </a:lnTo>
                <a:lnTo>
                  <a:pt x="8228" y="668337"/>
                </a:lnTo>
                <a:lnTo>
                  <a:pt x="5025" y="709168"/>
                </a:lnTo>
                <a:lnTo>
                  <a:pt x="1488" y="748077"/>
                </a:lnTo>
                <a:lnTo>
                  <a:pt x="293" y="789037"/>
                </a:lnTo>
                <a:lnTo>
                  <a:pt x="0" y="856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2847"/>
          <p:cNvSpPr/>
          <p:nvPr>
            <p:custDataLst>
              <p:tags r:id="rId9"/>
            </p:custDataLst>
          </p:nvPr>
        </p:nvSpPr>
        <p:spPr>
          <a:xfrm>
            <a:off x="8521700" y="5867400"/>
            <a:ext cx="79571" cy="965201"/>
          </a:xfrm>
          <a:custGeom>
            <a:avLst/>
            <a:gdLst/>
            <a:ahLst/>
            <a:cxnLst/>
            <a:rect l="0" t="0" r="0" b="0"/>
            <a:pathLst>
              <a:path w="79571" h="965201">
                <a:moveTo>
                  <a:pt x="76200" y="0"/>
                </a:moveTo>
                <a:lnTo>
                  <a:pt x="76200" y="0"/>
                </a:lnTo>
                <a:lnTo>
                  <a:pt x="79570" y="6742"/>
                </a:lnTo>
                <a:lnTo>
                  <a:pt x="79345" y="15696"/>
                </a:lnTo>
                <a:lnTo>
                  <a:pt x="70838" y="62875"/>
                </a:lnTo>
                <a:lnTo>
                  <a:pt x="64174" y="97323"/>
                </a:lnTo>
                <a:lnTo>
                  <a:pt x="55860" y="142901"/>
                </a:lnTo>
                <a:lnTo>
                  <a:pt x="52299" y="183217"/>
                </a:lnTo>
                <a:lnTo>
                  <a:pt x="47872" y="228716"/>
                </a:lnTo>
                <a:lnTo>
                  <a:pt x="44090" y="263223"/>
                </a:lnTo>
                <a:lnTo>
                  <a:pt x="40762" y="299021"/>
                </a:lnTo>
                <a:lnTo>
                  <a:pt x="39284" y="333747"/>
                </a:lnTo>
                <a:lnTo>
                  <a:pt x="35079" y="374917"/>
                </a:lnTo>
                <a:lnTo>
                  <a:pt x="31348" y="407694"/>
                </a:lnTo>
                <a:lnTo>
                  <a:pt x="28043" y="442958"/>
                </a:lnTo>
                <a:lnTo>
                  <a:pt x="25478" y="490140"/>
                </a:lnTo>
                <a:lnTo>
                  <a:pt x="22377" y="530166"/>
                </a:lnTo>
                <a:lnTo>
                  <a:pt x="20528" y="564418"/>
                </a:lnTo>
                <a:lnTo>
                  <a:pt x="17607" y="607502"/>
                </a:lnTo>
                <a:lnTo>
                  <a:pt x="14153" y="647078"/>
                </a:lnTo>
                <a:lnTo>
                  <a:pt x="11249" y="687497"/>
                </a:lnTo>
                <a:lnTo>
                  <a:pt x="7801" y="728871"/>
                </a:lnTo>
                <a:lnTo>
                  <a:pt x="6779" y="767941"/>
                </a:lnTo>
                <a:lnTo>
                  <a:pt x="4596" y="804446"/>
                </a:lnTo>
                <a:lnTo>
                  <a:pt x="1362" y="847013"/>
                </a:lnTo>
                <a:lnTo>
                  <a:pt x="605" y="882334"/>
                </a:lnTo>
                <a:lnTo>
                  <a:pt x="179" y="927163"/>
                </a:lnTo>
                <a:lnTo>
                  <a:pt x="0" y="965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507"/>
          <p:cNvGrpSpPr/>
          <p:nvPr/>
        </p:nvGrpSpPr>
        <p:grpSpPr>
          <a:xfrm>
            <a:off x="386706" y="444500"/>
            <a:ext cx="1276995" cy="486259"/>
            <a:chOff x="386706" y="444500"/>
            <a:chExt cx="1276995" cy="486259"/>
          </a:xfrm>
        </p:grpSpPr>
        <p:sp>
          <p:nvSpPr>
            <p:cNvPr id="2" name="SMARTInkShape-2848"/>
            <p:cNvSpPr/>
            <p:nvPr>
              <p:custDataLst>
                <p:tags r:id="rId225"/>
              </p:custDataLst>
            </p:nvPr>
          </p:nvSpPr>
          <p:spPr>
            <a:xfrm>
              <a:off x="520700" y="5080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0" y="0"/>
                  </a:lnTo>
                  <a:lnTo>
                    <a:pt x="6907" y="44571"/>
                  </a:lnTo>
                  <a:lnTo>
                    <a:pt x="14927" y="88454"/>
                  </a:lnTo>
                  <a:lnTo>
                    <a:pt x="21199" y="130239"/>
                  </a:lnTo>
                  <a:lnTo>
                    <a:pt x="30345" y="171149"/>
                  </a:lnTo>
                  <a:lnTo>
                    <a:pt x="43127" y="214456"/>
                  </a:lnTo>
                  <a:lnTo>
                    <a:pt x="50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49"/>
            <p:cNvSpPr/>
            <p:nvPr>
              <p:custDataLst>
                <p:tags r:id="rId226"/>
              </p:custDataLst>
            </p:nvPr>
          </p:nvSpPr>
          <p:spPr>
            <a:xfrm>
              <a:off x="386706" y="444500"/>
              <a:ext cx="292745" cy="177801"/>
            </a:xfrm>
            <a:custGeom>
              <a:avLst/>
              <a:gdLst/>
              <a:ahLst/>
              <a:cxnLst/>
              <a:rect l="0" t="0" r="0" b="0"/>
              <a:pathLst>
                <a:path w="292745" h="177801">
                  <a:moveTo>
                    <a:pt x="26044" y="177800"/>
                  </a:moveTo>
                  <a:lnTo>
                    <a:pt x="26044" y="177800"/>
                  </a:lnTo>
                  <a:lnTo>
                    <a:pt x="15931" y="177800"/>
                  </a:lnTo>
                  <a:lnTo>
                    <a:pt x="7203" y="174037"/>
                  </a:lnTo>
                  <a:lnTo>
                    <a:pt x="2900" y="171058"/>
                  </a:lnTo>
                  <a:lnTo>
                    <a:pt x="737" y="167661"/>
                  </a:lnTo>
                  <a:lnTo>
                    <a:pt x="0" y="163985"/>
                  </a:lnTo>
                  <a:lnTo>
                    <a:pt x="215" y="160123"/>
                  </a:lnTo>
                  <a:lnTo>
                    <a:pt x="7979" y="150188"/>
                  </a:lnTo>
                  <a:lnTo>
                    <a:pt x="47680" y="115369"/>
                  </a:lnTo>
                  <a:lnTo>
                    <a:pt x="93034" y="87386"/>
                  </a:lnTo>
                  <a:lnTo>
                    <a:pt x="131600" y="63201"/>
                  </a:lnTo>
                  <a:lnTo>
                    <a:pt x="164878" y="43656"/>
                  </a:lnTo>
                  <a:lnTo>
                    <a:pt x="208056" y="22421"/>
                  </a:lnTo>
                  <a:lnTo>
                    <a:pt x="229238" y="11425"/>
                  </a:lnTo>
                  <a:lnTo>
                    <a:pt x="292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50"/>
            <p:cNvSpPr/>
            <p:nvPr>
              <p:custDataLst>
                <p:tags r:id="rId227"/>
              </p:custDataLst>
            </p:nvPr>
          </p:nvSpPr>
          <p:spPr>
            <a:xfrm>
              <a:off x="1641929" y="673100"/>
              <a:ext cx="21772" cy="11557"/>
            </a:xfrm>
            <a:custGeom>
              <a:avLst/>
              <a:gdLst/>
              <a:ahLst/>
              <a:cxnLst/>
              <a:rect l="0" t="0" r="0" b="0"/>
              <a:pathLst>
                <a:path w="21772" h="11557">
                  <a:moveTo>
                    <a:pt x="21771" y="0"/>
                  </a:moveTo>
                  <a:lnTo>
                    <a:pt x="21771" y="0"/>
                  </a:lnTo>
                  <a:lnTo>
                    <a:pt x="756" y="11556"/>
                  </a:lnTo>
                  <a:lnTo>
                    <a:pt x="0" y="11232"/>
                  </a:lnTo>
                  <a:lnTo>
                    <a:pt x="90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51"/>
            <p:cNvSpPr/>
            <p:nvPr>
              <p:custDataLst>
                <p:tags r:id="rId228"/>
              </p:custDataLst>
            </p:nvPr>
          </p:nvSpPr>
          <p:spPr>
            <a:xfrm>
              <a:off x="639381" y="604895"/>
              <a:ext cx="167070" cy="118179"/>
            </a:xfrm>
            <a:custGeom>
              <a:avLst/>
              <a:gdLst/>
              <a:ahLst/>
              <a:cxnLst/>
              <a:rect l="0" t="0" r="0" b="0"/>
              <a:pathLst>
                <a:path w="167070" h="118179">
                  <a:moveTo>
                    <a:pt x="1969" y="68205"/>
                  </a:moveTo>
                  <a:lnTo>
                    <a:pt x="1969" y="68205"/>
                  </a:lnTo>
                  <a:lnTo>
                    <a:pt x="5340" y="68205"/>
                  </a:lnTo>
                  <a:lnTo>
                    <a:pt x="14178" y="64834"/>
                  </a:lnTo>
                  <a:lnTo>
                    <a:pt x="19860" y="59416"/>
                  </a:lnTo>
                  <a:lnTo>
                    <a:pt x="26854" y="51599"/>
                  </a:lnTo>
                  <a:lnTo>
                    <a:pt x="63802" y="13391"/>
                  </a:lnTo>
                  <a:lnTo>
                    <a:pt x="65769" y="9790"/>
                  </a:lnTo>
                  <a:lnTo>
                    <a:pt x="66374" y="6684"/>
                  </a:lnTo>
                  <a:lnTo>
                    <a:pt x="66073" y="3908"/>
                  </a:lnTo>
                  <a:lnTo>
                    <a:pt x="64460" y="2057"/>
                  </a:lnTo>
                  <a:lnTo>
                    <a:pt x="58906" y="0"/>
                  </a:lnTo>
                  <a:lnTo>
                    <a:pt x="47971" y="4731"/>
                  </a:lnTo>
                  <a:lnTo>
                    <a:pt x="35114" y="13889"/>
                  </a:lnTo>
                  <a:lnTo>
                    <a:pt x="19943" y="32356"/>
                  </a:lnTo>
                  <a:lnTo>
                    <a:pt x="1244" y="72900"/>
                  </a:lnTo>
                  <a:lnTo>
                    <a:pt x="0" y="86520"/>
                  </a:lnTo>
                  <a:lnTo>
                    <a:pt x="657" y="93115"/>
                  </a:lnTo>
                  <a:lnTo>
                    <a:pt x="8912" y="106087"/>
                  </a:lnTo>
                  <a:lnTo>
                    <a:pt x="15064" y="112510"/>
                  </a:lnTo>
                  <a:lnTo>
                    <a:pt x="21282" y="116086"/>
                  </a:lnTo>
                  <a:lnTo>
                    <a:pt x="33836" y="118178"/>
                  </a:lnTo>
                  <a:lnTo>
                    <a:pt x="62917" y="112018"/>
                  </a:lnTo>
                  <a:lnTo>
                    <a:pt x="103483" y="92930"/>
                  </a:lnTo>
                  <a:lnTo>
                    <a:pt x="167069" y="5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52"/>
            <p:cNvSpPr/>
            <p:nvPr>
              <p:custDataLst>
                <p:tags r:id="rId229"/>
              </p:custDataLst>
            </p:nvPr>
          </p:nvSpPr>
          <p:spPr>
            <a:xfrm>
              <a:off x="812479" y="569256"/>
              <a:ext cx="70172" cy="152466"/>
            </a:xfrm>
            <a:custGeom>
              <a:avLst/>
              <a:gdLst/>
              <a:ahLst/>
              <a:cxnLst/>
              <a:rect l="0" t="0" r="0" b="0"/>
              <a:pathLst>
                <a:path w="70172" h="152466">
                  <a:moveTo>
                    <a:pt x="70171" y="21294"/>
                  </a:moveTo>
                  <a:lnTo>
                    <a:pt x="70171" y="21294"/>
                  </a:lnTo>
                  <a:lnTo>
                    <a:pt x="70171" y="17923"/>
                  </a:lnTo>
                  <a:lnTo>
                    <a:pt x="63429" y="9085"/>
                  </a:lnTo>
                  <a:lnTo>
                    <a:pt x="52494" y="900"/>
                  </a:lnTo>
                  <a:lnTo>
                    <a:pt x="40678" y="0"/>
                  </a:lnTo>
                  <a:lnTo>
                    <a:pt x="27430" y="2658"/>
                  </a:lnTo>
                  <a:lnTo>
                    <a:pt x="12038" y="12088"/>
                  </a:lnTo>
                  <a:lnTo>
                    <a:pt x="2941" y="19789"/>
                  </a:lnTo>
                  <a:lnTo>
                    <a:pt x="657" y="24524"/>
                  </a:lnTo>
                  <a:lnTo>
                    <a:pt x="0" y="35430"/>
                  </a:lnTo>
                  <a:lnTo>
                    <a:pt x="3941" y="45451"/>
                  </a:lnTo>
                  <a:lnTo>
                    <a:pt x="43541" y="91669"/>
                  </a:lnTo>
                  <a:lnTo>
                    <a:pt x="51280" y="103372"/>
                  </a:lnTo>
                  <a:lnTo>
                    <a:pt x="54719" y="113277"/>
                  </a:lnTo>
                  <a:lnTo>
                    <a:pt x="53285" y="133528"/>
                  </a:lnTo>
                  <a:lnTo>
                    <a:pt x="48320" y="143613"/>
                  </a:lnTo>
                  <a:lnTo>
                    <a:pt x="40376" y="152465"/>
                  </a:lnTo>
                  <a:lnTo>
                    <a:pt x="38313" y="151075"/>
                  </a:lnTo>
                  <a:lnTo>
                    <a:pt x="32258" y="143885"/>
                  </a:lnTo>
                  <a:lnTo>
                    <a:pt x="25721" y="11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53"/>
            <p:cNvSpPr/>
            <p:nvPr>
              <p:custDataLst>
                <p:tags r:id="rId230"/>
              </p:custDataLst>
            </p:nvPr>
          </p:nvSpPr>
          <p:spPr>
            <a:xfrm>
              <a:off x="946150" y="462123"/>
              <a:ext cx="57151" cy="250528"/>
            </a:xfrm>
            <a:custGeom>
              <a:avLst/>
              <a:gdLst/>
              <a:ahLst/>
              <a:cxnLst/>
              <a:rect l="0" t="0" r="0" b="0"/>
              <a:pathLst>
                <a:path w="57151" h="250528">
                  <a:moveTo>
                    <a:pt x="0" y="26827"/>
                  </a:moveTo>
                  <a:lnTo>
                    <a:pt x="0" y="26827"/>
                  </a:lnTo>
                  <a:lnTo>
                    <a:pt x="8789" y="13012"/>
                  </a:lnTo>
                  <a:lnTo>
                    <a:pt x="19773" y="2978"/>
                  </a:lnTo>
                  <a:lnTo>
                    <a:pt x="23765" y="344"/>
                  </a:lnTo>
                  <a:lnTo>
                    <a:pt x="25721" y="0"/>
                  </a:lnTo>
                  <a:lnTo>
                    <a:pt x="26320" y="1181"/>
                  </a:lnTo>
                  <a:lnTo>
                    <a:pt x="23599" y="40472"/>
                  </a:lnTo>
                  <a:lnTo>
                    <a:pt x="18516" y="79789"/>
                  </a:lnTo>
                  <a:lnTo>
                    <a:pt x="13849" y="123837"/>
                  </a:lnTo>
                  <a:lnTo>
                    <a:pt x="8563" y="168129"/>
                  </a:lnTo>
                  <a:lnTo>
                    <a:pt x="6787" y="210118"/>
                  </a:lnTo>
                  <a:lnTo>
                    <a:pt x="7955" y="223295"/>
                  </a:lnTo>
                  <a:lnTo>
                    <a:pt x="13178" y="236207"/>
                  </a:lnTo>
                  <a:lnTo>
                    <a:pt x="22085" y="245239"/>
                  </a:lnTo>
                  <a:lnTo>
                    <a:pt x="31688" y="250193"/>
                  </a:lnTo>
                  <a:lnTo>
                    <a:pt x="35236" y="250527"/>
                  </a:lnTo>
                  <a:lnTo>
                    <a:pt x="38308" y="250043"/>
                  </a:lnTo>
                  <a:lnTo>
                    <a:pt x="45483" y="240099"/>
                  </a:lnTo>
                  <a:lnTo>
                    <a:pt x="57150" y="20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54"/>
            <p:cNvSpPr/>
            <p:nvPr>
              <p:custDataLst>
                <p:tags r:id="rId231"/>
              </p:custDataLst>
            </p:nvPr>
          </p:nvSpPr>
          <p:spPr>
            <a:xfrm>
              <a:off x="932647" y="533400"/>
              <a:ext cx="159554" cy="76201"/>
            </a:xfrm>
            <a:custGeom>
              <a:avLst/>
              <a:gdLst/>
              <a:ahLst/>
              <a:cxnLst/>
              <a:rect l="0" t="0" r="0" b="0"/>
              <a:pathLst>
                <a:path w="159554" h="76201">
                  <a:moveTo>
                    <a:pt x="32553" y="76200"/>
                  </a:moveTo>
                  <a:lnTo>
                    <a:pt x="32553" y="76200"/>
                  </a:lnTo>
                  <a:lnTo>
                    <a:pt x="10891" y="75494"/>
                  </a:lnTo>
                  <a:lnTo>
                    <a:pt x="656" y="71836"/>
                  </a:lnTo>
                  <a:lnTo>
                    <a:pt x="0" y="71174"/>
                  </a:lnTo>
                  <a:lnTo>
                    <a:pt x="4015" y="66741"/>
                  </a:lnTo>
                  <a:lnTo>
                    <a:pt x="51069" y="42737"/>
                  </a:lnTo>
                  <a:lnTo>
                    <a:pt x="88447" y="24892"/>
                  </a:lnTo>
                  <a:lnTo>
                    <a:pt x="159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55"/>
            <p:cNvSpPr/>
            <p:nvPr>
              <p:custDataLst>
                <p:tags r:id="rId232"/>
              </p:custDataLst>
            </p:nvPr>
          </p:nvSpPr>
          <p:spPr>
            <a:xfrm>
              <a:off x="1270000" y="455128"/>
              <a:ext cx="241301" cy="221514"/>
            </a:xfrm>
            <a:custGeom>
              <a:avLst/>
              <a:gdLst/>
              <a:ahLst/>
              <a:cxnLst/>
              <a:rect l="0" t="0" r="0" b="0"/>
              <a:pathLst>
                <a:path w="241301" h="221514">
                  <a:moveTo>
                    <a:pt x="0" y="27472"/>
                  </a:moveTo>
                  <a:lnTo>
                    <a:pt x="0" y="27472"/>
                  </a:lnTo>
                  <a:lnTo>
                    <a:pt x="5026" y="15538"/>
                  </a:lnTo>
                  <a:lnTo>
                    <a:pt x="5467" y="13166"/>
                  </a:lnTo>
                  <a:lnTo>
                    <a:pt x="9721" y="8649"/>
                  </a:lnTo>
                  <a:lnTo>
                    <a:pt x="21930" y="2139"/>
                  </a:lnTo>
                  <a:lnTo>
                    <a:pt x="27320" y="0"/>
                  </a:lnTo>
                  <a:lnTo>
                    <a:pt x="51761" y="361"/>
                  </a:lnTo>
                  <a:lnTo>
                    <a:pt x="88802" y="11168"/>
                  </a:lnTo>
                  <a:lnTo>
                    <a:pt x="104080" y="19976"/>
                  </a:lnTo>
                  <a:lnTo>
                    <a:pt x="115402" y="29785"/>
                  </a:lnTo>
                  <a:lnTo>
                    <a:pt x="121845" y="46844"/>
                  </a:lnTo>
                  <a:lnTo>
                    <a:pt x="123298" y="67832"/>
                  </a:lnTo>
                  <a:lnTo>
                    <a:pt x="112732" y="110050"/>
                  </a:lnTo>
                  <a:lnTo>
                    <a:pt x="97057" y="145619"/>
                  </a:lnTo>
                  <a:lnTo>
                    <a:pt x="67729" y="188062"/>
                  </a:lnTo>
                  <a:lnTo>
                    <a:pt x="65380" y="199739"/>
                  </a:lnTo>
                  <a:lnTo>
                    <a:pt x="66217" y="210104"/>
                  </a:lnTo>
                  <a:lnTo>
                    <a:pt x="67428" y="214843"/>
                  </a:lnTo>
                  <a:lnTo>
                    <a:pt x="71057" y="218003"/>
                  </a:lnTo>
                  <a:lnTo>
                    <a:pt x="82616" y="221513"/>
                  </a:lnTo>
                  <a:lnTo>
                    <a:pt x="119513" y="218698"/>
                  </a:lnTo>
                  <a:lnTo>
                    <a:pt x="163490" y="213229"/>
                  </a:lnTo>
                  <a:lnTo>
                    <a:pt x="209730" y="211834"/>
                  </a:lnTo>
                  <a:lnTo>
                    <a:pt x="241300" y="211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56"/>
            <p:cNvSpPr/>
            <p:nvPr>
              <p:custDataLst>
                <p:tags r:id="rId233"/>
              </p:custDataLst>
            </p:nvPr>
          </p:nvSpPr>
          <p:spPr>
            <a:xfrm>
              <a:off x="574479" y="774700"/>
              <a:ext cx="917772" cy="156059"/>
            </a:xfrm>
            <a:custGeom>
              <a:avLst/>
              <a:gdLst/>
              <a:ahLst/>
              <a:cxnLst/>
              <a:rect l="0" t="0" r="0" b="0"/>
              <a:pathLst>
                <a:path w="917772" h="156059">
                  <a:moveTo>
                    <a:pt x="3371" y="152400"/>
                  </a:moveTo>
                  <a:lnTo>
                    <a:pt x="3371" y="152400"/>
                  </a:lnTo>
                  <a:lnTo>
                    <a:pt x="0" y="155771"/>
                  </a:lnTo>
                  <a:lnTo>
                    <a:pt x="1124" y="156058"/>
                  </a:lnTo>
                  <a:lnTo>
                    <a:pt x="43259" y="150795"/>
                  </a:lnTo>
                  <a:lnTo>
                    <a:pt x="87627" y="143693"/>
                  </a:lnTo>
                  <a:lnTo>
                    <a:pt x="122662" y="136536"/>
                  </a:lnTo>
                  <a:lnTo>
                    <a:pt x="166893" y="125278"/>
                  </a:lnTo>
                  <a:lnTo>
                    <a:pt x="211669" y="117161"/>
                  </a:lnTo>
                  <a:lnTo>
                    <a:pt x="243879" y="112514"/>
                  </a:lnTo>
                  <a:lnTo>
                    <a:pt x="277010" y="106215"/>
                  </a:lnTo>
                  <a:lnTo>
                    <a:pt x="311255" y="99418"/>
                  </a:lnTo>
                  <a:lnTo>
                    <a:pt x="347642" y="94045"/>
                  </a:lnTo>
                  <a:lnTo>
                    <a:pt x="384980" y="89305"/>
                  </a:lnTo>
                  <a:lnTo>
                    <a:pt x="423447" y="84847"/>
                  </a:lnTo>
                  <a:lnTo>
                    <a:pt x="464062" y="80513"/>
                  </a:lnTo>
                  <a:lnTo>
                    <a:pt x="503750" y="76236"/>
                  </a:lnTo>
                  <a:lnTo>
                    <a:pt x="541851" y="71277"/>
                  </a:lnTo>
                  <a:lnTo>
                    <a:pt x="577599" y="64369"/>
                  </a:lnTo>
                  <a:lnTo>
                    <a:pt x="612302" y="58477"/>
                  </a:lnTo>
                  <a:lnTo>
                    <a:pt x="646540" y="53506"/>
                  </a:lnTo>
                  <a:lnTo>
                    <a:pt x="680572" y="48945"/>
                  </a:lnTo>
                  <a:lnTo>
                    <a:pt x="728094" y="42411"/>
                  </a:lnTo>
                  <a:lnTo>
                    <a:pt x="762209" y="36253"/>
                  </a:lnTo>
                  <a:lnTo>
                    <a:pt x="797127" y="29518"/>
                  </a:lnTo>
                  <a:lnTo>
                    <a:pt x="843846" y="21760"/>
                  </a:lnTo>
                  <a:lnTo>
                    <a:pt x="882697" y="14287"/>
                  </a:lnTo>
                  <a:lnTo>
                    <a:pt x="917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57"/>
            <p:cNvSpPr/>
            <p:nvPr>
              <p:custDataLst>
                <p:tags r:id="rId234"/>
              </p:custDataLst>
            </p:nvPr>
          </p:nvSpPr>
          <p:spPr>
            <a:xfrm>
              <a:off x="1638300" y="5524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9933" y="0"/>
                  </a:lnTo>
                  <a:lnTo>
                    <a:pt x="12569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08"/>
          <p:cNvGrpSpPr/>
          <p:nvPr/>
        </p:nvGrpSpPr>
        <p:grpSpPr>
          <a:xfrm>
            <a:off x="2165787" y="455183"/>
            <a:ext cx="710764" cy="307108"/>
            <a:chOff x="2165787" y="455183"/>
            <a:chExt cx="710764" cy="307108"/>
          </a:xfrm>
        </p:grpSpPr>
        <p:sp>
          <p:nvSpPr>
            <p:cNvPr id="13" name="SMARTInkShape-2858"/>
            <p:cNvSpPr/>
            <p:nvPr>
              <p:custDataLst>
                <p:tags r:id="rId220"/>
              </p:custDataLst>
            </p:nvPr>
          </p:nvSpPr>
          <p:spPr>
            <a:xfrm>
              <a:off x="2165787" y="536640"/>
              <a:ext cx="195595" cy="205261"/>
            </a:xfrm>
            <a:custGeom>
              <a:avLst/>
              <a:gdLst/>
              <a:ahLst/>
              <a:cxnLst/>
              <a:rect l="0" t="0" r="0" b="0"/>
              <a:pathLst>
                <a:path w="195595" h="205261">
                  <a:moveTo>
                    <a:pt x="18613" y="9460"/>
                  </a:moveTo>
                  <a:lnTo>
                    <a:pt x="18613" y="9460"/>
                  </a:lnTo>
                  <a:lnTo>
                    <a:pt x="18613" y="3993"/>
                  </a:lnTo>
                  <a:lnTo>
                    <a:pt x="15242" y="0"/>
                  </a:lnTo>
                  <a:lnTo>
                    <a:pt x="13543" y="331"/>
                  </a:lnTo>
                  <a:lnTo>
                    <a:pt x="9774" y="4462"/>
                  </a:lnTo>
                  <a:lnTo>
                    <a:pt x="7629" y="11002"/>
                  </a:lnTo>
                  <a:lnTo>
                    <a:pt x="1775" y="50402"/>
                  </a:lnTo>
                  <a:lnTo>
                    <a:pt x="0" y="97798"/>
                  </a:lnTo>
                  <a:lnTo>
                    <a:pt x="3456" y="140762"/>
                  </a:lnTo>
                  <a:lnTo>
                    <a:pt x="17265" y="183093"/>
                  </a:lnTo>
                  <a:lnTo>
                    <a:pt x="25305" y="194345"/>
                  </a:lnTo>
                  <a:lnTo>
                    <a:pt x="33582" y="200992"/>
                  </a:lnTo>
                  <a:lnTo>
                    <a:pt x="41964" y="203946"/>
                  </a:lnTo>
                  <a:lnTo>
                    <a:pt x="45469" y="203323"/>
                  </a:lnTo>
                  <a:lnTo>
                    <a:pt x="48511" y="201497"/>
                  </a:lnTo>
                  <a:lnTo>
                    <a:pt x="54479" y="194293"/>
                  </a:lnTo>
                  <a:lnTo>
                    <a:pt x="77586" y="155087"/>
                  </a:lnTo>
                  <a:lnTo>
                    <a:pt x="80506" y="154523"/>
                  </a:lnTo>
                  <a:lnTo>
                    <a:pt x="99392" y="163986"/>
                  </a:lnTo>
                  <a:lnTo>
                    <a:pt x="139531" y="198339"/>
                  </a:lnTo>
                  <a:lnTo>
                    <a:pt x="160953" y="204736"/>
                  </a:lnTo>
                  <a:lnTo>
                    <a:pt x="164306" y="205260"/>
                  </a:lnTo>
                  <a:lnTo>
                    <a:pt x="173677" y="198318"/>
                  </a:lnTo>
                  <a:lnTo>
                    <a:pt x="187089" y="180423"/>
                  </a:lnTo>
                  <a:lnTo>
                    <a:pt x="192269" y="165877"/>
                  </a:lnTo>
                  <a:lnTo>
                    <a:pt x="195594" y="125808"/>
                  </a:lnTo>
                  <a:lnTo>
                    <a:pt x="192880" y="86927"/>
                  </a:lnTo>
                  <a:lnTo>
                    <a:pt x="187552" y="73758"/>
                  </a:lnTo>
                  <a:lnTo>
                    <a:pt x="171013" y="5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59"/>
            <p:cNvSpPr/>
            <p:nvPr>
              <p:custDataLst>
                <p:tags r:id="rId221"/>
              </p:custDataLst>
            </p:nvPr>
          </p:nvSpPr>
          <p:spPr>
            <a:xfrm>
              <a:off x="2391881" y="492596"/>
              <a:ext cx="148120" cy="263055"/>
            </a:xfrm>
            <a:custGeom>
              <a:avLst/>
              <a:gdLst/>
              <a:ahLst/>
              <a:cxnLst/>
              <a:rect l="0" t="0" r="0" b="0"/>
              <a:pathLst>
                <a:path w="148120" h="263055">
                  <a:moveTo>
                    <a:pt x="52869" y="186854"/>
                  </a:moveTo>
                  <a:lnTo>
                    <a:pt x="52869" y="186854"/>
                  </a:lnTo>
                  <a:lnTo>
                    <a:pt x="52869" y="183483"/>
                  </a:lnTo>
                  <a:lnTo>
                    <a:pt x="49498" y="174645"/>
                  </a:lnTo>
                  <a:lnTo>
                    <a:pt x="47094" y="173070"/>
                  </a:lnTo>
                  <a:lnTo>
                    <a:pt x="44080" y="172726"/>
                  </a:lnTo>
                  <a:lnTo>
                    <a:pt x="37674" y="174225"/>
                  </a:lnTo>
                  <a:lnTo>
                    <a:pt x="29395" y="179741"/>
                  </a:lnTo>
                  <a:lnTo>
                    <a:pt x="18319" y="191410"/>
                  </a:lnTo>
                  <a:lnTo>
                    <a:pt x="1117" y="224578"/>
                  </a:lnTo>
                  <a:lnTo>
                    <a:pt x="0" y="237487"/>
                  </a:lnTo>
                  <a:lnTo>
                    <a:pt x="1855" y="248869"/>
                  </a:lnTo>
                  <a:lnTo>
                    <a:pt x="5031" y="256279"/>
                  </a:lnTo>
                  <a:lnTo>
                    <a:pt x="7571" y="257832"/>
                  </a:lnTo>
                  <a:lnTo>
                    <a:pt x="10676" y="258161"/>
                  </a:lnTo>
                  <a:lnTo>
                    <a:pt x="21788" y="255254"/>
                  </a:lnTo>
                  <a:lnTo>
                    <a:pt x="25798" y="253621"/>
                  </a:lnTo>
                  <a:lnTo>
                    <a:pt x="60521" y="218100"/>
                  </a:lnTo>
                  <a:lnTo>
                    <a:pt x="62204" y="217562"/>
                  </a:lnTo>
                  <a:lnTo>
                    <a:pt x="63325" y="217910"/>
                  </a:lnTo>
                  <a:lnTo>
                    <a:pt x="64073" y="218847"/>
                  </a:lnTo>
                  <a:lnTo>
                    <a:pt x="70507" y="238350"/>
                  </a:lnTo>
                  <a:lnTo>
                    <a:pt x="70978" y="242351"/>
                  </a:lnTo>
                  <a:lnTo>
                    <a:pt x="72702" y="245019"/>
                  </a:lnTo>
                  <a:lnTo>
                    <a:pt x="75264" y="246797"/>
                  </a:lnTo>
                  <a:lnTo>
                    <a:pt x="78382" y="247983"/>
                  </a:lnTo>
                  <a:lnTo>
                    <a:pt x="85610" y="247419"/>
                  </a:lnTo>
                  <a:lnTo>
                    <a:pt x="93526" y="244110"/>
                  </a:lnTo>
                  <a:lnTo>
                    <a:pt x="101748" y="237936"/>
                  </a:lnTo>
                  <a:lnTo>
                    <a:pt x="114310" y="213043"/>
                  </a:lnTo>
                  <a:lnTo>
                    <a:pt x="126970" y="172114"/>
                  </a:lnTo>
                  <a:lnTo>
                    <a:pt x="136286" y="127610"/>
                  </a:lnTo>
                  <a:lnTo>
                    <a:pt x="140144" y="83144"/>
                  </a:lnTo>
                  <a:lnTo>
                    <a:pt x="145812" y="43445"/>
                  </a:lnTo>
                  <a:lnTo>
                    <a:pt x="147984" y="0"/>
                  </a:lnTo>
                  <a:lnTo>
                    <a:pt x="148029" y="901"/>
                  </a:lnTo>
                  <a:lnTo>
                    <a:pt x="141647" y="47478"/>
                  </a:lnTo>
                  <a:lnTo>
                    <a:pt x="136378" y="92570"/>
                  </a:lnTo>
                  <a:lnTo>
                    <a:pt x="135545" y="140153"/>
                  </a:lnTo>
                  <a:lnTo>
                    <a:pt x="137338" y="177250"/>
                  </a:lnTo>
                  <a:lnTo>
                    <a:pt x="140894" y="223919"/>
                  </a:lnTo>
                  <a:lnTo>
                    <a:pt x="148119" y="26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60"/>
            <p:cNvSpPr/>
            <p:nvPr>
              <p:custDataLst>
                <p:tags r:id="rId222"/>
              </p:custDataLst>
            </p:nvPr>
          </p:nvSpPr>
          <p:spPr>
            <a:xfrm>
              <a:off x="2832100" y="612880"/>
              <a:ext cx="44451" cy="120821"/>
            </a:xfrm>
            <a:custGeom>
              <a:avLst/>
              <a:gdLst/>
              <a:ahLst/>
              <a:cxnLst/>
              <a:rect l="0" t="0" r="0" b="0"/>
              <a:pathLst>
                <a:path w="44451" h="120821">
                  <a:moveTo>
                    <a:pt x="44450" y="9420"/>
                  </a:moveTo>
                  <a:lnTo>
                    <a:pt x="44450" y="9420"/>
                  </a:lnTo>
                  <a:lnTo>
                    <a:pt x="35612" y="582"/>
                  </a:lnTo>
                  <a:lnTo>
                    <a:pt x="34325" y="0"/>
                  </a:lnTo>
                  <a:lnTo>
                    <a:pt x="33466" y="318"/>
                  </a:lnTo>
                  <a:lnTo>
                    <a:pt x="28718" y="5897"/>
                  </a:lnTo>
                  <a:lnTo>
                    <a:pt x="19641" y="11747"/>
                  </a:lnTo>
                  <a:lnTo>
                    <a:pt x="17327" y="14499"/>
                  </a:lnTo>
                  <a:lnTo>
                    <a:pt x="14757" y="21320"/>
                  </a:lnTo>
                  <a:lnTo>
                    <a:pt x="13309" y="36464"/>
                  </a:lnTo>
                  <a:lnTo>
                    <a:pt x="23688" y="78532"/>
                  </a:lnTo>
                  <a:lnTo>
                    <a:pt x="28720" y="103819"/>
                  </a:lnTo>
                  <a:lnTo>
                    <a:pt x="27346" y="113934"/>
                  </a:lnTo>
                  <a:lnTo>
                    <a:pt x="25286" y="117196"/>
                  </a:lnTo>
                  <a:lnTo>
                    <a:pt x="22502" y="119371"/>
                  </a:lnTo>
                  <a:lnTo>
                    <a:pt x="19234" y="120820"/>
                  </a:lnTo>
                  <a:lnTo>
                    <a:pt x="15645" y="120376"/>
                  </a:lnTo>
                  <a:lnTo>
                    <a:pt x="0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61"/>
            <p:cNvSpPr/>
            <p:nvPr>
              <p:custDataLst>
                <p:tags r:id="rId223"/>
              </p:custDataLst>
            </p:nvPr>
          </p:nvSpPr>
          <p:spPr>
            <a:xfrm>
              <a:off x="2781300" y="5461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62"/>
            <p:cNvSpPr/>
            <p:nvPr>
              <p:custDataLst>
                <p:tags r:id="rId224"/>
              </p:custDataLst>
            </p:nvPr>
          </p:nvSpPr>
          <p:spPr>
            <a:xfrm>
              <a:off x="2613891" y="455183"/>
              <a:ext cx="97560" cy="307108"/>
            </a:xfrm>
            <a:custGeom>
              <a:avLst/>
              <a:gdLst/>
              <a:ahLst/>
              <a:cxnLst/>
              <a:rect l="0" t="0" r="0" b="0"/>
              <a:pathLst>
                <a:path w="97560" h="307108">
                  <a:moveTo>
                    <a:pt x="72159" y="256017"/>
                  </a:moveTo>
                  <a:lnTo>
                    <a:pt x="72159" y="256017"/>
                  </a:lnTo>
                  <a:lnTo>
                    <a:pt x="62725" y="242925"/>
                  </a:lnTo>
                  <a:lnTo>
                    <a:pt x="43907" y="228762"/>
                  </a:lnTo>
                  <a:lnTo>
                    <a:pt x="31019" y="225599"/>
                  </a:lnTo>
                  <a:lnTo>
                    <a:pt x="20008" y="224859"/>
                  </a:lnTo>
                  <a:lnTo>
                    <a:pt x="15519" y="226778"/>
                  </a:lnTo>
                  <a:lnTo>
                    <a:pt x="8651" y="234555"/>
                  </a:lnTo>
                  <a:lnTo>
                    <a:pt x="817" y="250834"/>
                  </a:lnTo>
                  <a:lnTo>
                    <a:pt x="0" y="264767"/>
                  </a:lnTo>
                  <a:lnTo>
                    <a:pt x="5224" y="293337"/>
                  </a:lnTo>
                  <a:lnTo>
                    <a:pt x="11012" y="306194"/>
                  </a:lnTo>
                  <a:lnTo>
                    <a:pt x="15167" y="307107"/>
                  </a:lnTo>
                  <a:lnTo>
                    <a:pt x="27308" y="304359"/>
                  </a:lnTo>
                  <a:lnTo>
                    <a:pt x="38350" y="294671"/>
                  </a:lnTo>
                  <a:lnTo>
                    <a:pt x="52499" y="269587"/>
                  </a:lnTo>
                  <a:lnTo>
                    <a:pt x="66551" y="233297"/>
                  </a:lnTo>
                  <a:lnTo>
                    <a:pt x="77239" y="192135"/>
                  </a:lnTo>
                  <a:lnTo>
                    <a:pt x="83354" y="157775"/>
                  </a:lnTo>
                  <a:lnTo>
                    <a:pt x="90763" y="112138"/>
                  </a:lnTo>
                  <a:lnTo>
                    <a:pt x="96216" y="64692"/>
                  </a:lnTo>
                  <a:lnTo>
                    <a:pt x="97382" y="17605"/>
                  </a:lnTo>
                  <a:lnTo>
                    <a:pt x="97524" y="0"/>
                  </a:lnTo>
                  <a:lnTo>
                    <a:pt x="85621" y="46471"/>
                  </a:lnTo>
                  <a:lnTo>
                    <a:pt x="80616" y="92800"/>
                  </a:lnTo>
                  <a:lnTo>
                    <a:pt x="81015" y="134749"/>
                  </a:lnTo>
                  <a:lnTo>
                    <a:pt x="84100" y="180949"/>
                  </a:lnTo>
                  <a:lnTo>
                    <a:pt x="88005" y="221623"/>
                  </a:lnTo>
                  <a:lnTo>
                    <a:pt x="97559" y="26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09"/>
          <p:cNvGrpSpPr/>
          <p:nvPr/>
        </p:nvGrpSpPr>
        <p:grpSpPr>
          <a:xfrm>
            <a:off x="3264783" y="453542"/>
            <a:ext cx="596018" cy="293022"/>
            <a:chOff x="3264783" y="453542"/>
            <a:chExt cx="596018" cy="293022"/>
          </a:xfrm>
        </p:grpSpPr>
        <p:sp>
          <p:nvSpPr>
            <p:cNvPr id="19" name="SMARTInkShape-2863"/>
            <p:cNvSpPr/>
            <p:nvPr>
              <p:custDataLst>
                <p:tags r:id="rId214"/>
              </p:custDataLst>
            </p:nvPr>
          </p:nvSpPr>
          <p:spPr>
            <a:xfrm>
              <a:off x="3264783" y="476250"/>
              <a:ext cx="215018" cy="146051"/>
            </a:xfrm>
            <a:custGeom>
              <a:avLst/>
              <a:gdLst/>
              <a:ahLst/>
              <a:cxnLst/>
              <a:rect l="0" t="0" r="0" b="0"/>
              <a:pathLst>
                <a:path w="215018" h="146051">
                  <a:moveTo>
                    <a:pt x="5467" y="146050"/>
                  </a:moveTo>
                  <a:lnTo>
                    <a:pt x="5467" y="146050"/>
                  </a:lnTo>
                  <a:lnTo>
                    <a:pt x="2096" y="146050"/>
                  </a:lnTo>
                  <a:lnTo>
                    <a:pt x="1103" y="144639"/>
                  </a:lnTo>
                  <a:lnTo>
                    <a:pt x="0" y="139308"/>
                  </a:lnTo>
                  <a:lnTo>
                    <a:pt x="2749" y="125002"/>
                  </a:lnTo>
                  <a:lnTo>
                    <a:pt x="18146" y="103987"/>
                  </a:lnTo>
                  <a:lnTo>
                    <a:pt x="65610" y="73309"/>
                  </a:lnTo>
                  <a:lnTo>
                    <a:pt x="103895" y="48504"/>
                  </a:lnTo>
                  <a:lnTo>
                    <a:pt x="151413" y="25652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64"/>
            <p:cNvSpPr/>
            <p:nvPr>
              <p:custDataLst>
                <p:tags r:id="rId215"/>
              </p:custDataLst>
            </p:nvPr>
          </p:nvSpPr>
          <p:spPr>
            <a:xfrm>
              <a:off x="3371850" y="520700"/>
              <a:ext cx="12623" cy="222251"/>
            </a:xfrm>
            <a:custGeom>
              <a:avLst/>
              <a:gdLst/>
              <a:ahLst/>
              <a:cxnLst/>
              <a:rect l="0" t="0" r="0" b="0"/>
              <a:pathLst>
                <a:path w="12623" h="222251">
                  <a:moveTo>
                    <a:pt x="6350" y="0"/>
                  </a:moveTo>
                  <a:lnTo>
                    <a:pt x="6350" y="0"/>
                  </a:lnTo>
                  <a:lnTo>
                    <a:pt x="10714" y="43338"/>
                  </a:lnTo>
                  <a:lnTo>
                    <a:pt x="12307" y="89935"/>
                  </a:lnTo>
                  <a:lnTo>
                    <a:pt x="12622" y="129791"/>
                  </a:lnTo>
                  <a:lnTo>
                    <a:pt x="10808" y="17530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65"/>
            <p:cNvSpPr/>
            <p:nvPr>
              <p:custDataLst>
                <p:tags r:id="rId216"/>
              </p:custDataLst>
            </p:nvPr>
          </p:nvSpPr>
          <p:spPr>
            <a:xfrm>
              <a:off x="3469791" y="617565"/>
              <a:ext cx="86210" cy="109910"/>
            </a:xfrm>
            <a:custGeom>
              <a:avLst/>
              <a:gdLst/>
              <a:ahLst/>
              <a:cxnLst/>
              <a:rect l="0" t="0" r="0" b="0"/>
              <a:pathLst>
                <a:path w="86210" h="109910">
                  <a:moveTo>
                    <a:pt x="3659" y="42835"/>
                  </a:moveTo>
                  <a:lnTo>
                    <a:pt x="3659" y="42835"/>
                  </a:lnTo>
                  <a:lnTo>
                    <a:pt x="3659" y="46206"/>
                  </a:lnTo>
                  <a:lnTo>
                    <a:pt x="1777" y="49743"/>
                  </a:lnTo>
                  <a:lnTo>
                    <a:pt x="0" y="52255"/>
                  </a:lnTo>
                  <a:lnTo>
                    <a:pt x="6408" y="46358"/>
                  </a:lnTo>
                  <a:lnTo>
                    <a:pt x="41865" y="13073"/>
                  </a:lnTo>
                  <a:lnTo>
                    <a:pt x="46259" y="3835"/>
                  </a:lnTo>
                  <a:lnTo>
                    <a:pt x="45464" y="2018"/>
                  </a:lnTo>
                  <a:lnTo>
                    <a:pt x="43524" y="807"/>
                  </a:lnTo>
                  <a:lnTo>
                    <a:pt x="40819" y="0"/>
                  </a:lnTo>
                  <a:lnTo>
                    <a:pt x="37604" y="873"/>
                  </a:lnTo>
                  <a:lnTo>
                    <a:pt x="30270" y="5605"/>
                  </a:lnTo>
                  <a:lnTo>
                    <a:pt x="14836" y="22945"/>
                  </a:lnTo>
                  <a:lnTo>
                    <a:pt x="8627" y="36112"/>
                  </a:lnTo>
                  <a:lnTo>
                    <a:pt x="4640" y="68553"/>
                  </a:lnTo>
                  <a:lnTo>
                    <a:pt x="7858" y="82723"/>
                  </a:lnTo>
                  <a:lnTo>
                    <a:pt x="10692" y="88477"/>
                  </a:lnTo>
                  <a:lnTo>
                    <a:pt x="21366" y="98633"/>
                  </a:lnTo>
                  <a:lnTo>
                    <a:pt x="34812" y="106440"/>
                  </a:lnTo>
                  <a:lnTo>
                    <a:pt x="47844" y="109909"/>
                  </a:lnTo>
                  <a:lnTo>
                    <a:pt x="86209" y="10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66"/>
            <p:cNvSpPr/>
            <p:nvPr>
              <p:custDataLst>
                <p:tags r:id="rId217"/>
              </p:custDataLst>
            </p:nvPr>
          </p:nvSpPr>
          <p:spPr>
            <a:xfrm>
              <a:off x="3620123" y="623444"/>
              <a:ext cx="28767" cy="123120"/>
            </a:xfrm>
            <a:custGeom>
              <a:avLst/>
              <a:gdLst/>
              <a:ahLst/>
              <a:cxnLst/>
              <a:rect l="0" t="0" r="0" b="0"/>
              <a:pathLst>
                <a:path w="28767" h="123120">
                  <a:moveTo>
                    <a:pt x="24777" y="11556"/>
                  </a:moveTo>
                  <a:lnTo>
                    <a:pt x="24777" y="11556"/>
                  </a:lnTo>
                  <a:lnTo>
                    <a:pt x="24777" y="8185"/>
                  </a:lnTo>
                  <a:lnTo>
                    <a:pt x="22895" y="4648"/>
                  </a:lnTo>
                  <a:lnTo>
                    <a:pt x="21406" y="2718"/>
                  </a:lnTo>
                  <a:lnTo>
                    <a:pt x="17870" y="572"/>
                  </a:lnTo>
                  <a:lnTo>
                    <a:pt x="15939" y="0"/>
                  </a:lnTo>
                  <a:lnTo>
                    <a:pt x="10030" y="1246"/>
                  </a:lnTo>
                  <a:lnTo>
                    <a:pt x="6479" y="2566"/>
                  </a:lnTo>
                  <a:lnTo>
                    <a:pt x="4112" y="4152"/>
                  </a:lnTo>
                  <a:lnTo>
                    <a:pt x="1481" y="7795"/>
                  </a:lnTo>
                  <a:lnTo>
                    <a:pt x="0" y="17184"/>
                  </a:lnTo>
                  <a:lnTo>
                    <a:pt x="2933" y="28902"/>
                  </a:lnTo>
                  <a:lnTo>
                    <a:pt x="23158" y="74973"/>
                  </a:lnTo>
                  <a:lnTo>
                    <a:pt x="28766" y="98550"/>
                  </a:lnTo>
                  <a:lnTo>
                    <a:pt x="28196" y="110427"/>
                  </a:lnTo>
                  <a:lnTo>
                    <a:pt x="27056" y="115570"/>
                  </a:lnTo>
                  <a:lnTo>
                    <a:pt x="24885" y="118999"/>
                  </a:lnTo>
                  <a:lnTo>
                    <a:pt x="22027" y="121285"/>
                  </a:lnTo>
                  <a:lnTo>
                    <a:pt x="18710" y="122808"/>
                  </a:lnTo>
                  <a:lnTo>
                    <a:pt x="15793" y="123119"/>
                  </a:lnTo>
                  <a:lnTo>
                    <a:pt x="5727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67"/>
            <p:cNvSpPr/>
            <p:nvPr>
              <p:custDataLst>
                <p:tags r:id="rId218"/>
              </p:custDataLst>
            </p:nvPr>
          </p:nvSpPr>
          <p:spPr>
            <a:xfrm>
              <a:off x="3740515" y="453542"/>
              <a:ext cx="46574" cy="277326"/>
            </a:xfrm>
            <a:custGeom>
              <a:avLst/>
              <a:gdLst/>
              <a:ahLst/>
              <a:cxnLst/>
              <a:rect l="0" t="0" r="0" b="0"/>
              <a:pathLst>
                <a:path w="46574" h="277326">
                  <a:moveTo>
                    <a:pt x="37735" y="3658"/>
                  </a:moveTo>
                  <a:lnTo>
                    <a:pt x="37735" y="3658"/>
                  </a:lnTo>
                  <a:lnTo>
                    <a:pt x="41106" y="287"/>
                  </a:lnTo>
                  <a:lnTo>
                    <a:pt x="42804" y="0"/>
                  </a:lnTo>
                  <a:lnTo>
                    <a:pt x="44642" y="513"/>
                  </a:lnTo>
                  <a:lnTo>
                    <a:pt x="46573" y="1562"/>
                  </a:lnTo>
                  <a:lnTo>
                    <a:pt x="46449" y="4377"/>
                  </a:lnTo>
                  <a:lnTo>
                    <a:pt x="33616" y="46168"/>
                  </a:lnTo>
                  <a:lnTo>
                    <a:pt x="25057" y="90424"/>
                  </a:lnTo>
                  <a:lnTo>
                    <a:pt x="19944" y="132824"/>
                  </a:lnTo>
                  <a:lnTo>
                    <a:pt x="15687" y="168302"/>
                  </a:lnTo>
                  <a:lnTo>
                    <a:pt x="9957" y="206723"/>
                  </a:lnTo>
                  <a:lnTo>
                    <a:pt x="1482" y="250236"/>
                  </a:lnTo>
                  <a:lnTo>
                    <a:pt x="0" y="276575"/>
                  </a:lnTo>
                  <a:lnTo>
                    <a:pt x="1995" y="277325"/>
                  </a:lnTo>
                  <a:lnTo>
                    <a:pt x="9856" y="274395"/>
                  </a:lnTo>
                  <a:lnTo>
                    <a:pt x="18685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68"/>
            <p:cNvSpPr/>
            <p:nvPr>
              <p:custDataLst>
                <p:tags r:id="rId219"/>
              </p:custDataLst>
            </p:nvPr>
          </p:nvSpPr>
          <p:spPr>
            <a:xfrm>
              <a:off x="3706624" y="552450"/>
              <a:ext cx="154177" cy="73509"/>
            </a:xfrm>
            <a:custGeom>
              <a:avLst/>
              <a:gdLst/>
              <a:ahLst/>
              <a:cxnLst/>
              <a:rect l="0" t="0" r="0" b="0"/>
              <a:pathLst>
                <a:path w="154177" h="73509">
                  <a:moveTo>
                    <a:pt x="14476" y="69850"/>
                  </a:moveTo>
                  <a:lnTo>
                    <a:pt x="14476" y="69850"/>
                  </a:lnTo>
                  <a:lnTo>
                    <a:pt x="7734" y="69850"/>
                  </a:lnTo>
                  <a:lnTo>
                    <a:pt x="2543" y="71731"/>
                  </a:lnTo>
                  <a:lnTo>
                    <a:pt x="171" y="73221"/>
                  </a:lnTo>
                  <a:lnTo>
                    <a:pt x="0" y="73508"/>
                  </a:lnTo>
                  <a:lnTo>
                    <a:pt x="46450" y="48986"/>
                  </a:lnTo>
                  <a:lnTo>
                    <a:pt x="154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10"/>
          <p:cNvGrpSpPr/>
          <p:nvPr/>
        </p:nvGrpSpPr>
        <p:grpSpPr>
          <a:xfrm>
            <a:off x="4440431" y="443464"/>
            <a:ext cx="290320" cy="302901"/>
            <a:chOff x="4440431" y="443464"/>
            <a:chExt cx="290320" cy="302901"/>
          </a:xfrm>
        </p:grpSpPr>
        <p:sp>
          <p:nvSpPr>
            <p:cNvPr id="26" name="SMARTInkShape-2869"/>
            <p:cNvSpPr/>
            <p:nvPr>
              <p:custDataLst>
                <p:tags r:id="rId212"/>
              </p:custDataLst>
            </p:nvPr>
          </p:nvSpPr>
          <p:spPr>
            <a:xfrm>
              <a:off x="4440431" y="443464"/>
              <a:ext cx="145544" cy="302901"/>
            </a:xfrm>
            <a:custGeom>
              <a:avLst/>
              <a:gdLst/>
              <a:ahLst/>
              <a:cxnLst/>
              <a:rect l="0" t="0" r="0" b="0"/>
              <a:pathLst>
                <a:path w="145544" h="302901">
                  <a:moveTo>
                    <a:pt x="87119" y="20086"/>
                  </a:moveTo>
                  <a:lnTo>
                    <a:pt x="87119" y="20086"/>
                  </a:lnTo>
                  <a:lnTo>
                    <a:pt x="87119" y="2409"/>
                  </a:lnTo>
                  <a:lnTo>
                    <a:pt x="86413" y="540"/>
                  </a:lnTo>
                  <a:lnTo>
                    <a:pt x="85237" y="0"/>
                  </a:lnTo>
                  <a:lnTo>
                    <a:pt x="83748" y="345"/>
                  </a:lnTo>
                  <a:lnTo>
                    <a:pt x="74910" y="14315"/>
                  </a:lnTo>
                  <a:lnTo>
                    <a:pt x="60692" y="55165"/>
                  </a:lnTo>
                  <a:lnTo>
                    <a:pt x="56241" y="93666"/>
                  </a:lnTo>
                  <a:lnTo>
                    <a:pt x="50654" y="138677"/>
                  </a:lnTo>
                  <a:lnTo>
                    <a:pt x="49341" y="184387"/>
                  </a:lnTo>
                  <a:lnTo>
                    <a:pt x="49082" y="230733"/>
                  </a:lnTo>
                  <a:lnTo>
                    <a:pt x="49031" y="273127"/>
                  </a:lnTo>
                  <a:lnTo>
                    <a:pt x="49021" y="295926"/>
                  </a:lnTo>
                  <a:lnTo>
                    <a:pt x="47609" y="299229"/>
                  </a:lnTo>
                  <a:lnTo>
                    <a:pt x="45257" y="301431"/>
                  </a:lnTo>
                  <a:lnTo>
                    <a:pt x="42278" y="302900"/>
                  </a:lnTo>
                  <a:lnTo>
                    <a:pt x="39586" y="302467"/>
                  </a:lnTo>
                  <a:lnTo>
                    <a:pt x="34713" y="298224"/>
                  </a:lnTo>
                  <a:lnTo>
                    <a:pt x="7237" y="251594"/>
                  </a:lnTo>
                  <a:lnTo>
                    <a:pt x="0" y="239069"/>
                  </a:lnTo>
                  <a:lnTo>
                    <a:pt x="818" y="236630"/>
                  </a:lnTo>
                  <a:lnTo>
                    <a:pt x="5489" y="230158"/>
                  </a:lnTo>
                  <a:lnTo>
                    <a:pt x="16052" y="221951"/>
                  </a:lnTo>
                  <a:lnTo>
                    <a:pt x="58308" y="208538"/>
                  </a:lnTo>
                  <a:lnTo>
                    <a:pt x="100242" y="205086"/>
                  </a:lnTo>
                  <a:lnTo>
                    <a:pt x="131522" y="202522"/>
                  </a:lnTo>
                  <a:lnTo>
                    <a:pt x="142373" y="197378"/>
                  </a:lnTo>
                  <a:lnTo>
                    <a:pt x="145122" y="195431"/>
                  </a:lnTo>
                  <a:lnTo>
                    <a:pt x="145543" y="194133"/>
                  </a:lnTo>
                  <a:lnTo>
                    <a:pt x="144413" y="193267"/>
                  </a:lnTo>
                  <a:lnTo>
                    <a:pt x="132460" y="191878"/>
                  </a:lnTo>
                  <a:lnTo>
                    <a:pt x="117251" y="198379"/>
                  </a:lnTo>
                  <a:lnTo>
                    <a:pt x="102710" y="209243"/>
                  </a:lnTo>
                  <a:lnTo>
                    <a:pt x="92836" y="224769"/>
                  </a:lnTo>
                  <a:lnTo>
                    <a:pt x="91541" y="238527"/>
                  </a:lnTo>
                  <a:lnTo>
                    <a:pt x="94023" y="252637"/>
                  </a:lnTo>
                  <a:lnTo>
                    <a:pt x="99830" y="263613"/>
                  </a:lnTo>
                  <a:lnTo>
                    <a:pt x="111033" y="274354"/>
                  </a:lnTo>
                  <a:lnTo>
                    <a:pt x="119918" y="278634"/>
                  </a:lnTo>
                  <a:lnTo>
                    <a:pt x="122390" y="277823"/>
                  </a:lnTo>
                  <a:lnTo>
                    <a:pt x="127019" y="273160"/>
                  </a:lnTo>
                  <a:lnTo>
                    <a:pt x="129547" y="264502"/>
                  </a:lnTo>
                  <a:lnTo>
                    <a:pt x="129965" y="254304"/>
                  </a:lnTo>
                  <a:lnTo>
                    <a:pt x="125219" y="216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70"/>
            <p:cNvSpPr/>
            <p:nvPr>
              <p:custDataLst>
                <p:tags r:id="rId213"/>
              </p:custDataLst>
            </p:nvPr>
          </p:nvSpPr>
          <p:spPr>
            <a:xfrm>
              <a:off x="4610100" y="590550"/>
              <a:ext cx="120651" cy="139693"/>
            </a:xfrm>
            <a:custGeom>
              <a:avLst/>
              <a:gdLst/>
              <a:ahLst/>
              <a:cxnLst/>
              <a:rect l="0" t="0" r="0" b="0"/>
              <a:pathLst>
                <a:path w="120651" h="139693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5069" y="41497"/>
                  </a:lnTo>
                  <a:lnTo>
                    <a:pt x="10831" y="47416"/>
                  </a:lnTo>
                  <a:lnTo>
                    <a:pt x="34204" y="61272"/>
                  </a:lnTo>
                  <a:lnTo>
                    <a:pt x="44129" y="71682"/>
                  </a:lnTo>
                  <a:lnTo>
                    <a:pt x="50892" y="83364"/>
                  </a:lnTo>
                  <a:lnTo>
                    <a:pt x="56600" y="128285"/>
                  </a:lnTo>
                  <a:lnTo>
                    <a:pt x="56987" y="139689"/>
                  </a:lnTo>
                  <a:lnTo>
                    <a:pt x="56336" y="139692"/>
                  </a:lnTo>
                  <a:lnTo>
                    <a:pt x="53730" y="134052"/>
                  </a:lnTo>
                  <a:lnTo>
                    <a:pt x="55040" y="115606"/>
                  </a:lnTo>
                  <a:lnTo>
                    <a:pt x="67578" y="70996"/>
                  </a:lnTo>
                  <a:lnTo>
                    <a:pt x="92416" y="3073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11"/>
          <p:cNvGrpSpPr/>
          <p:nvPr/>
        </p:nvGrpSpPr>
        <p:grpSpPr>
          <a:xfrm>
            <a:off x="5132465" y="533400"/>
            <a:ext cx="946967" cy="375647"/>
            <a:chOff x="5132465" y="533400"/>
            <a:chExt cx="946967" cy="375647"/>
          </a:xfrm>
        </p:grpSpPr>
        <p:sp>
          <p:nvSpPr>
            <p:cNvPr id="29" name="SMARTInkShape-2871"/>
            <p:cNvSpPr/>
            <p:nvPr>
              <p:custDataLst>
                <p:tags r:id="rId202"/>
              </p:custDataLst>
            </p:nvPr>
          </p:nvSpPr>
          <p:spPr>
            <a:xfrm>
              <a:off x="5132465" y="581356"/>
              <a:ext cx="80886" cy="131792"/>
            </a:xfrm>
            <a:custGeom>
              <a:avLst/>
              <a:gdLst/>
              <a:ahLst/>
              <a:cxnLst/>
              <a:rect l="0" t="0" r="0" b="0"/>
              <a:pathLst>
                <a:path w="80886" h="131792">
                  <a:moveTo>
                    <a:pt x="68185" y="21894"/>
                  </a:moveTo>
                  <a:lnTo>
                    <a:pt x="68185" y="21894"/>
                  </a:lnTo>
                  <a:lnTo>
                    <a:pt x="68185" y="18523"/>
                  </a:lnTo>
                  <a:lnTo>
                    <a:pt x="64422" y="14986"/>
                  </a:lnTo>
                  <a:lnTo>
                    <a:pt x="59457" y="11063"/>
                  </a:lnTo>
                  <a:lnTo>
                    <a:pt x="52637" y="695"/>
                  </a:lnTo>
                  <a:lnTo>
                    <a:pt x="50058" y="0"/>
                  </a:lnTo>
                  <a:lnTo>
                    <a:pt x="43431" y="1110"/>
                  </a:lnTo>
                  <a:lnTo>
                    <a:pt x="31766" y="5701"/>
                  </a:lnTo>
                  <a:lnTo>
                    <a:pt x="19372" y="18272"/>
                  </a:lnTo>
                  <a:lnTo>
                    <a:pt x="6763" y="42144"/>
                  </a:lnTo>
                  <a:lnTo>
                    <a:pt x="0" y="77452"/>
                  </a:lnTo>
                  <a:lnTo>
                    <a:pt x="240" y="105932"/>
                  </a:lnTo>
                  <a:lnTo>
                    <a:pt x="5296" y="121333"/>
                  </a:lnTo>
                  <a:lnTo>
                    <a:pt x="10737" y="126287"/>
                  </a:lnTo>
                  <a:lnTo>
                    <a:pt x="26190" y="131791"/>
                  </a:lnTo>
                  <a:lnTo>
                    <a:pt x="80885" y="12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72"/>
            <p:cNvSpPr/>
            <p:nvPr>
              <p:custDataLst>
                <p:tags r:id="rId203"/>
              </p:custDataLst>
            </p:nvPr>
          </p:nvSpPr>
          <p:spPr>
            <a:xfrm>
              <a:off x="5233999" y="619230"/>
              <a:ext cx="55552" cy="73897"/>
            </a:xfrm>
            <a:custGeom>
              <a:avLst/>
              <a:gdLst/>
              <a:ahLst/>
              <a:cxnLst/>
              <a:rect l="0" t="0" r="0" b="0"/>
              <a:pathLst>
                <a:path w="55552" h="73897">
                  <a:moveTo>
                    <a:pt x="55551" y="9420"/>
                  </a:moveTo>
                  <a:lnTo>
                    <a:pt x="55551" y="9420"/>
                  </a:lnTo>
                  <a:lnTo>
                    <a:pt x="49776" y="4350"/>
                  </a:lnTo>
                  <a:lnTo>
                    <a:pt x="43342" y="582"/>
                  </a:lnTo>
                  <a:lnTo>
                    <a:pt x="40356" y="0"/>
                  </a:lnTo>
                  <a:lnTo>
                    <a:pt x="37659" y="318"/>
                  </a:lnTo>
                  <a:lnTo>
                    <a:pt x="24892" y="5897"/>
                  </a:lnTo>
                  <a:lnTo>
                    <a:pt x="12914" y="18489"/>
                  </a:lnTo>
                  <a:lnTo>
                    <a:pt x="3799" y="32255"/>
                  </a:lnTo>
                  <a:lnTo>
                    <a:pt x="0" y="48641"/>
                  </a:lnTo>
                  <a:lnTo>
                    <a:pt x="993" y="56955"/>
                  </a:lnTo>
                  <a:lnTo>
                    <a:pt x="4492" y="63708"/>
                  </a:lnTo>
                  <a:lnTo>
                    <a:pt x="10751" y="71413"/>
                  </a:lnTo>
                  <a:lnTo>
                    <a:pt x="14395" y="73326"/>
                  </a:lnTo>
                  <a:lnTo>
                    <a:pt x="18236" y="73896"/>
                  </a:lnTo>
                  <a:lnTo>
                    <a:pt x="26266" y="72648"/>
                  </a:lnTo>
                  <a:lnTo>
                    <a:pt x="34539" y="69742"/>
                  </a:lnTo>
                  <a:lnTo>
                    <a:pt x="41038" y="62335"/>
                  </a:lnTo>
                  <a:lnTo>
                    <a:pt x="45573" y="52694"/>
                  </a:lnTo>
                  <a:lnTo>
                    <a:pt x="48882" y="27141"/>
                  </a:lnTo>
                  <a:lnTo>
                    <a:pt x="49201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73"/>
            <p:cNvSpPr/>
            <p:nvPr>
              <p:custDataLst>
                <p:tags r:id="rId204"/>
              </p:custDataLst>
            </p:nvPr>
          </p:nvSpPr>
          <p:spPr>
            <a:xfrm>
              <a:off x="5340350" y="616212"/>
              <a:ext cx="127001" cy="68678"/>
            </a:xfrm>
            <a:custGeom>
              <a:avLst/>
              <a:gdLst/>
              <a:ahLst/>
              <a:cxnLst/>
              <a:rect l="0" t="0" r="0" b="0"/>
              <a:pathLst>
                <a:path w="127001" h="68678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3186"/>
                  </a:lnTo>
                  <a:lnTo>
                    <a:pt x="1881" y="6680"/>
                  </a:lnTo>
                  <a:lnTo>
                    <a:pt x="3371" y="8599"/>
                  </a:lnTo>
                  <a:lnTo>
                    <a:pt x="5467" y="21414"/>
                  </a:lnTo>
                  <a:lnTo>
                    <a:pt x="6343" y="68677"/>
                  </a:lnTo>
                  <a:lnTo>
                    <a:pt x="6348" y="59205"/>
                  </a:lnTo>
                  <a:lnTo>
                    <a:pt x="19284" y="17860"/>
                  </a:lnTo>
                  <a:lnTo>
                    <a:pt x="25269" y="8733"/>
                  </a:lnTo>
                  <a:lnTo>
                    <a:pt x="30751" y="3736"/>
                  </a:lnTo>
                  <a:lnTo>
                    <a:pt x="33200" y="2403"/>
                  </a:lnTo>
                  <a:lnTo>
                    <a:pt x="34834" y="2220"/>
                  </a:lnTo>
                  <a:lnTo>
                    <a:pt x="35923" y="2804"/>
                  </a:lnTo>
                  <a:lnTo>
                    <a:pt x="41041" y="12181"/>
                  </a:lnTo>
                  <a:lnTo>
                    <a:pt x="45882" y="29851"/>
                  </a:lnTo>
                  <a:lnTo>
                    <a:pt x="48614" y="34994"/>
                  </a:lnTo>
                  <a:lnTo>
                    <a:pt x="49828" y="39631"/>
                  </a:lnTo>
                  <a:lnTo>
                    <a:pt x="50858" y="40445"/>
                  </a:lnTo>
                  <a:lnTo>
                    <a:pt x="52249" y="40281"/>
                  </a:lnTo>
                  <a:lnTo>
                    <a:pt x="53883" y="39467"/>
                  </a:lnTo>
                  <a:lnTo>
                    <a:pt x="59553" y="31579"/>
                  </a:lnTo>
                  <a:lnTo>
                    <a:pt x="71992" y="11398"/>
                  </a:lnTo>
                  <a:lnTo>
                    <a:pt x="81695" y="4290"/>
                  </a:lnTo>
                  <a:lnTo>
                    <a:pt x="84802" y="3478"/>
                  </a:lnTo>
                  <a:lnTo>
                    <a:pt x="87580" y="3643"/>
                  </a:lnTo>
                  <a:lnTo>
                    <a:pt x="90136" y="4458"/>
                  </a:lnTo>
                  <a:lnTo>
                    <a:pt x="100476" y="12347"/>
                  </a:lnTo>
                  <a:lnTo>
                    <a:pt x="115202" y="35677"/>
                  </a:lnTo>
                  <a:lnTo>
                    <a:pt x="127000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74"/>
            <p:cNvSpPr/>
            <p:nvPr>
              <p:custDataLst>
                <p:tags r:id="rId205"/>
              </p:custDataLst>
            </p:nvPr>
          </p:nvSpPr>
          <p:spPr>
            <a:xfrm>
              <a:off x="5474952" y="586833"/>
              <a:ext cx="93148" cy="255304"/>
            </a:xfrm>
            <a:custGeom>
              <a:avLst/>
              <a:gdLst/>
              <a:ahLst/>
              <a:cxnLst/>
              <a:rect l="0" t="0" r="0" b="0"/>
              <a:pathLst>
                <a:path w="93148" h="255304">
                  <a:moveTo>
                    <a:pt x="30498" y="10067"/>
                  </a:moveTo>
                  <a:lnTo>
                    <a:pt x="30498" y="10067"/>
                  </a:lnTo>
                  <a:lnTo>
                    <a:pt x="30498" y="1229"/>
                  </a:lnTo>
                  <a:lnTo>
                    <a:pt x="31204" y="647"/>
                  </a:lnTo>
                  <a:lnTo>
                    <a:pt x="32379" y="965"/>
                  </a:lnTo>
                  <a:lnTo>
                    <a:pt x="33869" y="1882"/>
                  </a:lnTo>
                  <a:lnTo>
                    <a:pt x="33642" y="10427"/>
                  </a:lnTo>
                  <a:lnTo>
                    <a:pt x="30207" y="49051"/>
                  </a:lnTo>
                  <a:lnTo>
                    <a:pt x="25551" y="86215"/>
                  </a:lnTo>
                  <a:lnTo>
                    <a:pt x="19703" y="125763"/>
                  </a:lnTo>
                  <a:lnTo>
                    <a:pt x="13502" y="171896"/>
                  </a:lnTo>
                  <a:lnTo>
                    <a:pt x="7196" y="214336"/>
                  </a:lnTo>
                  <a:lnTo>
                    <a:pt x="0" y="252814"/>
                  </a:lnTo>
                  <a:lnTo>
                    <a:pt x="288" y="255154"/>
                  </a:lnTo>
                  <a:lnTo>
                    <a:pt x="1186" y="255303"/>
                  </a:lnTo>
                  <a:lnTo>
                    <a:pt x="2490" y="253991"/>
                  </a:lnTo>
                  <a:lnTo>
                    <a:pt x="13543" y="216557"/>
                  </a:lnTo>
                  <a:lnTo>
                    <a:pt x="24769" y="172379"/>
                  </a:lnTo>
                  <a:lnTo>
                    <a:pt x="35150" y="125422"/>
                  </a:lnTo>
                  <a:lnTo>
                    <a:pt x="44980" y="78793"/>
                  </a:lnTo>
                  <a:lnTo>
                    <a:pt x="53715" y="36813"/>
                  </a:lnTo>
                  <a:lnTo>
                    <a:pt x="60817" y="17208"/>
                  </a:lnTo>
                  <a:lnTo>
                    <a:pt x="70840" y="3873"/>
                  </a:lnTo>
                  <a:lnTo>
                    <a:pt x="76179" y="258"/>
                  </a:lnTo>
                  <a:lnTo>
                    <a:pt x="78592" y="0"/>
                  </a:lnTo>
                  <a:lnTo>
                    <a:pt x="83152" y="1595"/>
                  </a:lnTo>
                  <a:lnTo>
                    <a:pt x="87532" y="6537"/>
                  </a:lnTo>
                  <a:lnTo>
                    <a:pt x="89687" y="9830"/>
                  </a:lnTo>
                  <a:lnTo>
                    <a:pt x="93147" y="34689"/>
                  </a:lnTo>
                  <a:lnTo>
                    <a:pt x="90514" y="73856"/>
                  </a:lnTo>
                  <a:lnTo>
                    <a:pt x="83278" y="88042"/>
                  </a:lnTo>
                  <a:lnTo>
                    <a:pt x="78385" y="93800"/>
                  </a:lnTo>
                  <a:lnTo>
                    <a:pt x="67303" y="100198"/>
                  </a:lnTo>
                  <a:lnTo>
                    <a:pt x="61385" y="101905"/>
                  </a:lnTo>
                  <a:lnTo>
                    <a:pt x="47283" y="100037"/>
                  </a:lnTo>
                  <a:lnTo>
                    <a:pt x="33725" y="94504"/>
                  </a:lnTo>
                  <a:lnTo>
                    <a:pt x="17798" y="7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75"/>
            <p:cNvSpPr/>
            <p:nvPr>
              <p:custDataLst>
                <p:tags r:id="rId206"/>
              </p:custDataLst>
            </p:nvPr>
          </p:nvSpPr>
          <p:spPr>
            <a:xfrm>
              <a:off x="5603258" y="606582"/>
              <a:ext cx="105393" cy="74371"/>
            </a:xfrm>
            <a:custGeom>
              <a:avLst/>
              <a:gdLst/>
              <a:ahLst/>
              <a:cxnLst/>
              <a:rect l="0" t="0" r="0" b="0"/>
              <a:pathLst>
                <a:path w="105393" h="74371">
                  <a:moveTo>
                    <a:pt x="73642" y="15718"/>
                  </a:moveTo>
                  <a:lnTo>
                    <a:pt x="73642" y="15718"/>
                  </a:lnTo>
                  <a:lnTo>
                    <a:pt x="73642" y="12347"/>
                  </a:lnTo>
                  <a:lnTo>
                    <a:pt x="72936" y="11354"/>
                  </a:lnTo>
                  <a:lnTo>
                    <a:pt x="71761" y="10692"/>
                  </a:lnTo>
                  <a:lnTo>
                    <a:pt x="70271" y="10251"/>
                  </a:lnTo>
                  <a:lnTo>
                    <a:pt x="64803" y="6259"/>
                  </a:lnTo>
                  <a:lnTo>
                    <a:pt x="62658" y="2577"/>
                  </a:lnTo>
                  <a:lnTo>
                    <a:pt x="62086" y="607"/>
                  </a:lnTo>
                  <a:lnTo>
                    <a:pt x="60293" y="0"/>
                  </a:lnTo>
                  <a:lnTo>
                    <a:pt x="54539" y="1206"/>
                  </a:lnTo>
                  <a:lnTo>
                    <a:pt x="28346" y="15154"/>
                  </a:lnTo>
                  <a:lnTo>
                    <a:pt x="6076" y="41880"/>
                  </a:lnTo>
                  <a:lnTo>
                    <a:pt x="1279" y="54157"/>
                  </a:lnTo>
                  <a:lnTo>
                    <a:pt x="0" y="60394"/>
                  </a:lnTo>
                  <a:lnTo>
                    <a:pt x="558" y="65257"/>
                  </a:lnTo>
                  <a:lnTo>
                    <a:pt x="2342" y="69205"/>
                  </a:lnTo>
                  <a:lnTo>
                    <a:pt x="4942" y="72543"/>
                  </a:lnTo>
                  <a:lnTo>
                    <a:pt x="7380" y="74062"/>
                  </a:lnTo>
                  <a:lnTo>
                    <a:pt x="9712" y="74370"/>
                  </a:lnTo>
                  <a:lnTo>
                    <a:pt x="11972" y="73869"/>
                  </a:lnTo>
                  <a:lnTo>
                    <a:pt x="39239" y="49812"/>
                  </a:lnTo>
                  <a:lnTo>
                    <a:pt x="56290" y="27576"/>
                  </a:lnTo>
                  <a:lnTo>
                    <a:pt x="57841" y="26445"/>
                  </a:lnTo>
                  <a:lnTo>
                    <a:pt x="58874" y="26397"/>
                  </a:lnTo>
                  <a:lnTo>
                    <a:pt x="59564" y="27071"/>
                  </a:lnTo>
                  <a:lnTo>
                    <a:pt x="60329" y="29701"/>
                  </a:lnTo>
                  <a:lnTo>
                    <a:pt x="60533" y="31390"/>
                  </a:lnTo>
                  <a:lnTo>
                    <a:pt x="67563" y="43880"/>
                  </a:lnTo>
                  <a:lnTo>
                    <a:pt x="78583" y="54244"/>
                  </a:lnTo>
                  <a:lnTo>
                    <a:pt x="105392" y="66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76"/>
            <p:cNvSpPr/>
            <p:nvPr>
              <p:custDataLst>
                <p:tags r:id="rId207"/>
              </p:custDataLst>
            </p:nvPr>
          </p:nvSpPr>
          <p:spPr>
            <a:xfrm>
              <a:off x="5734050" y="596900"/>
              <a:ext cx="69851" cy="94149"/>
            </a:xfrm>
            <a:custGeom>
              <a:avLst/>
              <a:gdLst/>
              <a:ahLst/>
              <a:cxnLst/>
              <a:rect l="0" t="0" r="0" b="0"/>
              <a:pathLst>
                <a:path w="69851" h="94149">
                  <a:moveTo>
                    <a:pt x="0" y="6350"/>
                  </a:moveTo>
                  <a:lnTo>
                    <a:pt x="0" y="6350"/>
                  </a:lnTo>
                  <a:lnTo>
                    <a:pt x="0" y="2692"/>
                  </a:lnTo>
                  <a:lnTo>
                    <a:pt x="0" y="4254"/>
                  </a:lnTo>
                  <a:lnTo>
                    <a:pt x="706" y="4952"/>
                  </a:lnTo>
                  <a:lnTo>
                    <a:pt x="3371" y="5729"/>
                  </a:lnTo>
                  <a:lnTo>
                    <a:pt x="6908" y="9837"/>
                  </a:lnTo>
                  <a:lnTo>
                    <a:pt x="12242" y="16366"/>
                  </a:lnTo>
                  <a:lnTo>
                    <a:pt x="35505" y="39558"/>
                  </a:lnTo>
                  <a:lnTo>
                    <a:pt x="45170" y="60953"/>
                  </a:lnTo>
                  <a:lnTo>
                    <a:pt x="49133" y="78424"/>
                  </a:lnTo>
                  <a:lnTo>
                    <a:pt x="48178" y="88007"/>
                  </a:lnTo>
                  <a:lnTo>
                    <a:pt x="46935" y="92538"/>
                  </a:lnTo>
                  <a:lnTo>
                    <a:pt x="44695" y="94148"/>
                  </a:lnTo>
                  <a:lnTo>
                    <a:pt x="41791" y="93809"/>
                  </a:lnTo>
                  <a:lnTo>
                    <a:pt x="36213" y="90376"/>
                  </a:lnTo>
                  <a:lnTo>
                    <a:pt x="33733" y="86499"/>
                  </a:lnTo>
                  <a:lnTo>
                    <a:pt x="40763" y="49640"/>
                  </a:lnTo>
                  <a:lnTo>
                    <a:pt x="46728" y="3030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77"/>
            <p:cNvSpPr/>
            <p:nvPr>
              <p:custDataLst>
                <p:tags r:id="rId208"/>
              </p:custDataLst>
            </p:nvPr>
          </p:nvSpPr>
          <p:spPr>
            <a:xfrm>
              <a:off x="5994400" y="604888"/>
              <a:ext cx="85032" cy="304159"/>
            </a:xfrm>
            <a:custGeom>
              <a:avLst/>
              <a:gdLst/>
              <a:ahLst/>
              <a:cxnLst/>
              <a:rect l="0" t="0" r="0" b="0"/>
              <a:pathLst>
                <a:path w="85032" h="304159">
                  <a:moveTo>
                    <a:pt x="69850" y="36462"/>
                  </a:moveTo>
                  <a:lnTo>
                    <a:pt x="69850" y="36462"/>
                  </a:lnTo>
                  <a:lnTo>
                    <a:pt x="84155" y="13318"/>
                  </a:lnTo>
                  <a:lnTo>
                    <a:pt x="85031" y="9744"/>
                  </a:lnTo>
                  <a:lnTo>
                    <a:pt x="84911" y="6655"/>
                  </a:lnTo>
                  <a:lnTo>
                    <a:pt x="84124" y="3891"/>
                  </a:lnTo>
                  <a:lnTo>
                    <a:pt x="82188" y="2048"/>
                  </a:lnTo>
                  <a:lnTo>
                    <a:pt x="76274" y="0"/>
                  </a:lnTo>
                  <a:lnTo>
                    <a:pt x="68943" y="972"/>
                  </a:lnTo>
                  <a:lnTo>
                    <a:pt x="60980" y="4461"/>
                  </a:lnTo>
                  <a:lnTo>
                    <a:pt x="48563" y="15064"/>
                  </a:lnTo>
                  <a:lnTo>
                    <a:pt x="35490" y="33490"/>
                  </a:lnTo>
                  <a:lnTo>
                    <a:pt x="33411" y="40080"/>
                  </a:lnTo>
                  <a:lnTo>
                    <a:pt x="32489" y="47712"/>
                  </a:lnTo>
                  <a:lnTo>
                    <a:pt x="32948" y="50312"/>
                  </a:lnTo>
                  <a:lnTo>
                    <a:pt x="33960" y="52045"/>
                  </a:lnTo>
                  <a:lnTo>
                    <a:pt x="35339" y="53201"/>
                  </a:lnTo>
                  <a:lnTo>
                    <a:pt x="38755" y="54485"/>
                  </a:lnTo>
                  <a:lnTo>
                    <a:pt x="40653" y="54827"/>
                  </a:lnTo>
                  <a:lnTo>
                    <a:pt x="42625" y="54350"/>
                  </a:lnTo>
                  <a:lnTo>
                    <a:pt x="62193" y="44502"/>
                  </a:lnTo>
                  <a:lnTo>
                    <a:pt x="64746" y="43938"/>
                  </a:lnTo>
                  <a:lnTo>
                    <a:pt x="66447" y="44974"/>
                  </a:lnTo>
                  <a:lnTo>
                    <a:pt x="67581" y="47076"/>
                  </a:lnTo>
                  <a:lnTo>
                    <a:pt x="69402" y="63959"/>
                  </a:lnTo>
                  <a:lnTo>
                    <a:pt x="69791" y="105822"/>
                  </a:lnTo>
                  <a:lnTo>
                    <a:pt x="66468" y="143453"/>
                  </a:lnTo>
                  <a:lnTo>
                    <a:pt x="61009" y="184501"/>
                  </a:lnTo>
                  <a:lnTo>
                    <a:pt x="54922" y="222299"/>
                  </a:lnTo>
                  <a:lnTo>
                    <a:pt x="45838" y="269629"/>
                  </a:lnTo>
                  <a:lnTo>
                    <a:pt x="33069" y="297792"/>
                  </a:lnTo>
                  <a:lnTo>
                    <a:pt x="30512" y="301699"/>
                  </a:lnTo>
                  <a:lnTo>
                    <a:pt x="27398" y="303598"/>
                  </a:lnTo>
                  <a:lnTo>
                    <a:pt x="23910" y="304158"/>
                  </a:lnTo>
                  <a:lnTo>
                    <a:pt x="16977" y="302899"/>
                  </a:lnTo>
                  <a:lnTo>
                    <a:pt x="11543" y="299988"/>
                  </a:lnTo>
                  <a:lnTo>
                    <a:pt x="0" y="258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78"/>
            <p:cNvSpPr/>
            <p:nvPr>
              <p:custDataLst>
                <p:tags r:id="rId209"/>
              </p:custDataLst>
            </p:nvPr>
          </p:nvSpPr>
          <p:spPr>
            <a:xfrm>
              <a:off x="5918200" y="599550"/>
              <a:ext cx="57151" cy="88129"/>
            </a:xfrm>
            <a:custGeom>
              <a:avLst/>
              <a:gdLst/>
              <a:ahLst/>
              <a:cxnLst/>
              <a:rect l="0" t="0" r="0" b="0"/>
              <a:pathLst>
                <a:path w="57151" h="88129">
                  <a:moveTo>
                    <a:pt x="0" y="3700"/>
                  </a:moveTo>
                  <a:lnTo>
                    <a:pt x="0" y="3700"/>
                  </a:lnTo>
                  <a:lnTo>
                    <a:pt x="705" y="18203"/>
                  </a:lnTo>
                  <a:lnTo>
                    <a:pt x="5467" y="43013"/>
                  </a:lnTo>
                  <a:lnTo>
                    <a:pt x="159" y="88009"/>
                  </a:lnTo>
                  <a:lnTo>
                    <a:pt x="106" y="88128"/>
                  </a:lnTo>
                  <a:lnTo>
                    <a:pt x="21" y="79879"/>
                  </a:lnTo>
                  <a:lnTo>
                    <a:pt x="10143" y="50864"/>
                  </a:lnTo>
                  <a:lnTo>
                    <a:pt x="33560" y="6294"/>
                  </a:lnTo>
                  <a:lnTo>
                    <a:pt x="36485" y="3313"/>
                  </a:lnTo>
                  <a:lnTo>
                    <a:pt x="43497" y="0"/>
                  </a:lnTo>
                  <a:lnTo>
                    <a:pt x="46637" y="1233"/>
                  </a:lnTo>
                  <a:lnTo>
                    <a:pt x="52007" y="8248"/>
                  </a:lnTo>
                  <a:lnTo>
                    <a:pt x="55626" y="24098"/>
                  </a:lnTo>
                  <a:lnTo>
                    <a:pt x="57150" y="7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79"/>
            <p:cNvSpPr/>
            <p:nvPr>
              <p:custDataLst>
                <p:tags r:id="rId210"/>
              </p:custDataLst>
            </p:nvPr>
          </p:nvSpPr>
          <p:spPr>
            <a:xfrm>
              <a:off x="5873750" y="533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80"/>
            <p:cNvSpPr/>
            <p:nvPr>
              <p:custDataLst>
                <p:tags r:id="rId211"/>
              </p:custDataLst>
            </p:nvPr>
          </p:nvSpPr>
          <p:spPr>
            <a:xfrm>
              <a:off x="5867400" y="60960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0" y="0"/>
                  </a:moveTo>
                  <a:lnTo>
                    <a:pt x="0" y="0"/>
                  </a:lnTo>
                  <a:lnTo>
                    <a:pt x="1881" y="38872"/>
                  </a:lnTo>
                  <a:lnTo>
                    <a:pt x="3658" y="504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2881"/>
          <p:cNvSpPr/>
          <p:nvPr>
            <p:custDataLst>
              <p:tags r:id="rId1"/>
            </p:custDataLst>
          </p:nvPr>
        </p:nvSpPr>
        <p:spPr>
          <a:xfrm>
            <a:off x="6432549" y="480758"/>
            <a:ext cx="177802" cy="210474"/>
          </a:xfrm>
          <a:custGeom>
            <a:avLst/>
            <a:gdLst/>
            <a:ahLst/>
            <a:cxnLst/>
            <a:rect l="0" t="0" r="0" b="0"/>
            <a:pathLst>
              <a:path w="177802" h="210474">
                <a:moveTo>
                  <a:pt x="1" y="39942"/>
                </a:moveTo>
                <a:lnTo>
                  <a:pt x="1" y="39942"/>
                </a:lnTo>
                <a:lnTo>
                  <a:pt x="0" y="33200"/>
                </a:lnTo>
                <a:lnTo>
                  <a:pt x="1412" y="30508"/>
                </a:lnTo>
                <a:lnTo>
                  <a:pt x="24386" y="7003"/>
                </a:lnTo>
                <a:lnTo>
                  <a:pt x="39682" y="0"/>
                </a:lnTo>
                <a:lnTo>
                  <a:pt x="45504" y="1320"/>
                </a:lnTo>
                <a:lnTo>
                  <a:pt x="57620" y="10312"/>
                </a:lnTo>
                <a:lnTo>
                  <a:pt x="72969" y="31241"/>
                </a:lnTo>
                <a:lnTo>
                  <a:pt x="79712" y="62058"/>
                </a:lnTo>
                <a:lnTo>
                  <a:pt x="74968" y="94630"/>
                </a:lnTo>
                <a:lnTo>
                  <a:pt x="55653" y="137240"/>
                </a:lnTo>
                <a:lnTo>
                  <a:pt x="28574" y="183474"/>
                </a:lnTo>
                <a:lnTo>
                  <a:pt x="17273" y="204414"/>
                </a:lnTo>
                <a:lnTo>
                  <a:pt x="17161" y="206740"/>
                </a:lnTo>
                <a:lnTo>
                  <a:pt x="17791" y="208291"/>
                </a:lnTo>
                <a:lnTo>
                  <a:pt x="24135" y="210014"/>
                </a:lnTo>
                <a:lnTo>
                  <a:pt x="28791" y="210473"/>
                </a:lnTo>
                <a:lnTo>
                  <a:pt x="70338" y="201777"/>
                </a:lnTo>
                <a:lnTo>
                  <a:pt x="115860" y="192533"/>
                </a:lnTo>
                <a:lnTo>
                  <a:pt x="177801" y="1796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513"/>
          <p:cNvGrpSpPr/>
          <p:nvPr/>
        </p:nvGrpSpPr>
        <p:grpSpPr>
          <a:xfrm>
            <a:off x="6941072" y="438935"/>
            <a:ext cx="240779" cy="272004"/>
            <a:chOff x="6941072" y="438935"/>
            <a:chExt cx="240779" cy="272004"/>
          </a:xfrm>
        </p:grpSpPr>
        <p:sp>
          <p:nvSpPr>
            <p:cNvPr id="41" name="SMARTInkShape-2882"/>
            <p:cNvSpPr/>
            <p:nvPr>
              <p:custDataLst>
                <p:tags r:id="rId200"/>
              </p:custDataLst>
            </p:nvPr>
          </p:nvSpPr>
          <p:spPr>
            <a:xfrm>
              <a:off x="6941072" y="685800"/>
              <a:ext cx="240779" cy="25139"/>
            </a:xfrm>
            <a:custGeom>
              <a:avLst/>
              <a:gdLst/>
              <a:ahLst/>
              <a:cxnLst/>
              <a:rect l="0" t="0" r="0" b="0"/>
              <a:pathLst>
                <a:path w="240779" h="25139">
                  <a:moveTo>
                    <a:pt x="12178" y="19050"/>
                  </a:moveTo>
                  <a:lnTo>
                    <a:pt x="12178" y="19050"/>
                  </a:lnTo>
                  <a:lnTo>
                    <a:pt x="0" y="25138"/>
                  </a:lnTo>
                  <a:lnTo>
                    <a:pt x="6374" y="21952"/>
                  </a:lnTo>
                  <a:lnTo>
                    <a:pt x="51517" y="14856"/>
                  </a:lnTo>
                  <a:lnTo>
                    <a:pt x="95469" y="13126"/>
                  </a:lnTo>
                  <a:lnTo>
                    <a:pt x="138854" y="9413"/>
                  </a:lnTo>
                  <a:lnTo>
                    <a:pt x="180480" y="6955"/>
                  </a:lnTo>
                  <a:lnTo>
                    <a:pt x="240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83"/>
            <p:cNvSpPr/>
            <p:nvPr>
              <p:custDataLst>
                <p:tags r:id="rId201"/>
              </p:custDataLst>
            </p:nvPr>
          </p:nvSpPr>
          <p:spPr>
            <a:xfrm>
              <a:off x="7054850" y="438935"/>
              <a:ext cx="12701" cy="259566"/>
            </a:xfrm>
            <a:custGeom>
              <a:avLst/>
              <a:gdLst/>
              <a:ahLst/>
              <a:cxnLst/>
              <a:rect l="0" t="0" r="0" b="0"/>
              <a:pathLst>
                <a:path w="12701" h="259566">
                  <a:moveTo>
                    <a:pt x="6350" y="18265"/>
                  </a:moveTo>
                  <a:lnTo>
                    <a:pt x="6350" y="18265"/>
                  </a:lnTo>
                  <a:lnTo>
                    <a:pt x="12438" y="0"/>
                  </a:lnTo>
                  <a:lnTo>
                    <a:pt x="12684" y="45565"/>
                  </a:lnTo>
                  <a:lnTo>
                    <a:pt x="12695" y="82328"/>
                  </a:lnTo>
                  <a:lnTo>
                    <a:pt x="12698" y="128913"/>
                  </a:lnTo>
                  <a:lnTo>
                    <a:pt x="12700" y="169081"/>
                  </a:lnTo>
                  <a:lnTo>
                    <a:pt x="7631" y="214645"/>
                  </a:lnTo>
                  <a:lnTo>
                    <a:pt x="0" y="25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14"/>
          <p:cNvGrpSpPr/>
          <p:nvPr/>
        </p:nvGrpSpPr>
        <p:grpSpPr>
          <a:xfrm>
            <a:off x="7467634" y="413518"/>
            <a:ext cx="1187417" cy="438238"/>
            <a:chOff x="7467634" y="413518"/>
            <a:chExt cx="1187417" cy="438238"/>
          </a:xfrm>
        </p:grpSpPr>
        <p:sp>
          <p:nvSpPr>
            <p:cNvPr id="44" name="SMARTInkShape-2884"/>
            <p:cNvSpPr/>
            <p:nvPr>
              <p:custDataLst>
                <p:tags r:id="rId189"/>
              </p:custDataLst>
            </p:nvPr>
          </p:nvSpPr>
          <p:spPr>
            <a:xfrm>
              <a:off x="7467634" y="546032"/>
              <a:ext cx="64582" cy="274247"/>
            </a:xfrm>
            <a:custGeom>
              <a:avLst/>
              <a:gdLst/>
              <a:ahLst/>
              <a:cxnLst/>
              <a:rect l="0" t="0" r="0" b="0"/>
              <a:pathLst>
                <a:path w="64582" h="274247">
                  <a:moveTo>
                    <a:pt x="6316" y="88968"/>
                  </a:moveTo>
                  <a:lnTo>
                    <a:pt x="6316" y="88968"/>
                  </a:lnTo>
                  <a:lnTo>
                    <a:pt x="6316" y="131836"/>
                  </a:lnTo>
                  <a:lnTo>
                    <a:pt x="6316" y="177373"/>
                  </a:lnTo>
                  <a:lnTo>
                    <a:pt x="6316" y="221802"/>
                  </a:lnTo>
                  <a:lnTo>
                    <a:pt x="5610" y="263616"/>
                  </a:lnTo>
                  <a:lnTo>
                    <a:pt x="2945" y="271952"/>
                  </a:lnTo>
                  <a:lnTo>
                    <a:pt x="1952" y="273752"/>
                  </a:lnTo>
                  <a:lnTo>
                    <a:pt x="1289" y="274246"/>
                  </a:lnTo>
                  <a:lnTo>
                    <a:pt x="848" y="273870"/>
                  </a:lnTo>
                  <a:lnTo>
                    <a:pt x="82" y="236798"/>
                  </a:lnTo>
                  <a:lnTo>
                    <a:pt x="0" y="200033"/>
                  </a:lnTo>
                  <a:lnTo>
                    <a:pt x="3343" y="153475"/>
                  </a:lnTo>
                  <a:lnTo>
                    <a:pt x="8806" y="112393"/>
                  </a:lnTo>
                  <a:lnTo>
                    <a:pt x="14893" y="67843"/>
                  </a:lnTo>
                  <a:lnTo>
                    <a:pt x="20355" y="26379"/>
                  </a:lnTo>
                  <a:lnTo>
                    <a:pt x="24550" y="13879"/>
                  </a:lnTo>
                  <a:lnTo>
                    <a:pt x="31118" y="3619"/>
                  </a:lnTo>
                  <a:lnTo>
                    <a:pt x="34845" y="1024"/>
                  </a:lnTo>
                  <a:lnTo>
                    <a:pt x="38740" y="0"/>
                  </a:lnTo>
                  <a:lnTo>
                    <a:pt x="42749" y="23"/>
                  </a:lnTo>
                  <a:lnTo>
                    <a:pt x="46127" y="2154"/>
                  </a:lnTo>
                  <a:lnTo>
                    <a:pt x="62271" y="26579"/>
                  </a:lnTo>
                  <a:lnTo>
                    <a:pt x="64581" y="42425"/>
                  </a:lnTo>
                  <a:lnTo>
                    <a:pt x="60316" y="74600"/>
                  </a:lnTo>
                  <a:lnTo>
                    <a:pt x="47951" y="94824"/>
                  </a:lnTo>
                  <a:lnTo>
                    <a:pt x="34252" y="110851"/>
                  </a:lnTo>
                  <a:lnTo>
                    <a:pt x="23672" y="116333"/>
                  </a:lnTo>
                  <a:lnTo>
                    <a:pt x="17886" y="117794"/>
                  </a:lnTo>
                  <a:lnTo>
                    <a:pt x="14029" y="117358"/>
                  </a:lnTo>
                  <a:lnTo>
                    <a:pt x="6316" y="10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85"/>
            <p:cNvSpPr/>
            <p:nvPr>
              <p:custDataLst>
                <p:tags r:id="rId190"/>
              </p:custDataLst>
            </p:nvPr>
          </p:nvSpPr>
          <p:spPr>
            <a:xfrm>
              <a:off x="7579954" y="596900"/>
              <a:ext cx="59097" cy="86213"/>
            </a:xfrm>
            <a:custGeom>
              <a:avLst/>
              <a:gdLst/>
              <a:ahLst/>
              <a:cxnLst/>
              <a:rect l="0" t="0" r="0" b="0"/>
              <a:pathLst>
                <a:path w="59097" h="86213">
                  <a:moveTo>
                    <a:pt x="59096" y="0"/>
                  </a:moveTo>
                  <a:lnTo>
                    <a:pt x="59096" y="0"/>
                  </a:lnTo>
                  <a:lnTo>
                    <a:pt x="39323" y="0"/>
                  </a:lnTo>
                  <a:lnTo>
                    <a:pt x="25249" y="10113"/>
                  </a:lnTo>
                  <a:lnTo>
                    <a:pt x="11045" y="26515"/>
                  </a:lnTo>
                  <a:lnTo>
                    <a:pt x="1272" y="48151"/>
                  </a:lnTo>
                  <a:lnTo>
                    <a:pt x="0" y="60441"/>
                  </a:lnTo>
                  <a:lnTo>
                    <a:pt x="648" y="65694"/>
                  </a:lnTo>
                  <a:lnTo>
                    <a:pt x="5132" y="75294"/>
                  </a:lnTo>
                  <a:lnTo>
                    <a:pt x="8303" y="79829"/>
                  </a:lnTo>
                  <a:lnTo>
                    <a:pt x="15589" y="84868"/>
                  </a:lnTo>
                  <a:lnTo>
                    <a:pt x="19508" y="86212"/>
                  </a:lnTo>
                  <a:lnTo>
                    <a:pt x="27625" y="85824"/>
                  </a:lnTo>
                  <a:lnTo>
                    <a:pt x="35937" y="82594"/>
                  </a:lnTo>
                  <a:lnTo>
                    <a:pt x="44334" y="76455"/>
                  </a:lnTo>
                  <a:lnTo>
                    <a:pt x="50890" y="65259"/>
                  </a:lnTo>
                  <a:lnTo>
                    <a:pt x="53625" y="58323"/>
                  </a:lnTo>
                  <a:lnTo>
                    <a:pt x="54782" y="43090"/>
                  </a:lnTo>
                  <a:lnTo>
                    <a:pt x="4639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86"/>
            <p:cNvSpPr/>
            <p:nvPr>
              <p:custDataLst>
                <p:tags r:id="rId191"/>
              </p:custDataLst>
            </p:nvPr>
          </p:nvSpPr>
          <p:spPr>
            <a:xfrm>
              <a:off x="7677150" y="533560"/>
              <a:ext cx="99793" cy="318196"/>
            </a:xfrm>
            <a:custGeom>
              <a:avLst/>
              <a:gdLst/>
              <a:ahLst/>
              <a:cxnLst/>
              <a:rect l="0" t="0" r="0" b="0"/>
              <a:pathLst>
                <a:path w="99793" h="318196">
                  <a:moveTo>
                    <a:pt x="0" y="63340"/>
                  </a:moveTo>
                  <a:lnTo>
                    <a:pt x="0" y="63340"/>
                  </a:lnTo>
                  <a:lnTo>
                    <a:pt x="0" y="68807"/>
                  </a:lnTo>
                  <a:lnTo>
                    <a:pt x="8839" y="97402"/>
                  </a:lnTo>
                  <a:lnTo>
                    <a:pt x="11937" y="137593"/>
                  </a:lnTo>
                  <a:lnTo>
                    <a:pt x="12549" y="184102"/>
                  </a:lnTo>
                  <a:lnTo>
                    <a:pt x="9299" y="227992"/>
                  </a:lnTo>
                  <a:lnTo>
                    <a:pt x="3853" y="269778"/>
                  </a:lnTo>
                  <a:lnTo>
                    <a:pt x="337" y="315560"/>
                  </a:lnTo>
                  <a:lnTo>
                    <a:pt x="150" y="318195"/>
                  </a:lnTo>
                  <a:lnTo>
                    <a:pt x="100" y="317910"/>
                  </a:lnTo>
                  <a:lnTo>
                    <a:pt x="6921" y="270944"/>
                  </a:lnTo>
                  <a:lnTo>
                    <a:pt x="12869" y="230450"/>
                  </a:lnTo>
                  <a:lnTo>
                    <a:pt x="19100" y="190230"/>
                  </a:lnTo>
                  <a:lnTo>
                    <a:pt x="25415" y="151032"/>
                  </a:lnTo>
                  <a:lnTo>
                    <a:pt x="31754" y="110489"/>
                  </a:lnTo>
                  <a:lnTo>
                    <a:pt x="40217" y="64344"/>
                  </a:lnTo>
                  <a:lnTo>
                    <a:pt x="49936" y="25537"/>
                  </a:lnTo>
                  <a:lnTo>
                    <a:pt x="57707" y="9380"/>
                  </a:lnTo>
                  <a:lnTo>
                    <a:pt x="61755" y="4083"/>
                  </a:lnTo>
                  <a:lnTo>
                    <a:pt x="65159" y="1258"/>
                  </a:lnTo>
                  <a:lnTo>
                    <a:pt x="68133" y="79"/>
                  </a:lnTo>
                  <a:lnTo>
                    <a:pt x="70823" y="0"/>
                  </a:lnTo>
                  <a:lnTo>
                    <a:pt x="79454" y="9318"/>
                  </a:lnTo>
                  <a:lnTo>
                    <a:pt x="88934" y="25219"/>
                  </a:lnTo>
                  <a:lnTo>
                    <a:pt x="97534" y="54710"/>
                  </a:lnTo>
                  <a:lnTo>
                    <a:pt x="99792" y="77849"/>
                  </a:lnTo>
                  <a:lnTo>
                    <a:pt x="95152" y="98481"/>
                  </a:lnTo>
                  <a:lnTo>
                    <a:pt x="78298" y="127980"/>
                  </a:lnTo>
                  <a:lnTo>
                    <a:pt x="64197" y="136284"/>
                  </a:lnTo>
                  <a:lnTo>
                    <a:pt x="45465" y="140915"/>
                  </a:lnTo>
                  <a:lnTo>
                    <a:pt x="0" y="13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87"/>
            <p:cNvSpPr/>
            <p:nvPr>
              <p:custDataLst>
                <p:tags r:id="rId192"/>
              </p:custDataLst>
            </p:nvPr>
          </p:nvSpPr>
          <p:spPr>
            <a:xfrm>
              <a:off x="7791450" y="431471"/>
              <a:ext cx="228601" cy="227653"/>
            </a:xfrm>
            <a:custGeom>
              <a:avLst/>
              <a:gdLst/>
              <a:ahLst/>
              <a:cxnLst/>
              <a:rect l="0" t="0" r="0" b="0"/>
              <a:pathLst>
                <a:path w="228601" h="227653">
                  <a:moveTo>
                    <a:pt x="0" y="127329"/>
                  </a:moveTo>
                  <a:lnTo>
                    <a:pt x="0" y="127329"/>
                  </a:lnTo>
                  <a:lnTo>
                    <a:pt x="0" y="120587"/>
                  </a:lnTo>
                  <a:lnTo>
                    <a:pt x="1411" y="119307"/>
                  </a:lnTo>
                  <a:lnTo>
                    <a:pt x="3763" y="119158"/>
                  </a:lnTo>
                  <a:lnTo>
                    <a:pt x="6741" y="119765"/>
                  </a:lnTo>
                  <a:lnTo>
                    <a:pt x="8727" y="120875"/>
                  </a:lnTo>
                  <a:lnTo>
                    <a:pt x="10051" y="122321"/>
                  </a:lnTo>
                  <a:lnTo>
                    <a:pt x="10934" y="123990"/>
                  </a:lnTo>
                  <a:lnTo>
                    <a:pt x="7077" y="164486"/>
                  </a:lnTo>
                  <a:lnTo>
                    <a:pt x="7904" y="199371"/>
                  </a:lnTo>
                  <a:lnTo>
                    <a:pt x="15826" y="219230"/>
                  </a:lnTo>
                  <a:lnTo>
                    <a:pt x="20675" y="224618"/>
                  </a:lnTo>
                  <a:lnTo>
                    <a:pt x="27063" y="227013"/>
                  </a:lnTo>
                  <a:lnTo>
                    <a:pt x="30742" y="227652"/>
                  </a:lnTo>
                  <a:lnTo>
                    <a:pt x="40474" y="224598"/>
                  </a:lnTo>
                  <a:lnTo>
                    <a:pt x="60598" y="211140"/>
                  </a:lnTo>
                  <a:lnTo>
                    <a:pt x="73851" y="195671"/>
                  </a:lnTo>
                  <a:lnTo>
                    <a:pt x="78684" y="183809"/>
                  </a:lnTo>
                  <a:lnTo>
                    <a:pt x="81537" y="173598"/>
                  </a:lnTo>
                  <a:lnTo>
                    <a:pt x="83286" y="170875"/>
                  </a:lnTo>
                  <a:lnTo>
                    <a:pt x="87790" y="166505"/>
                  </a:lnTo>
                  <a:lnTo>
                    <a:pt x="88406" y="169670"/>
                  </a:lnTo>
                  <a:lnTo>
                    <a:pt x="89387" y="175781"/>
                  </a:lnTo>
                  <a:lnTo>
                    <a:pt x="92173" y="183200"/>
                  </a:lnTo>
                  <a:lnTo>
                    <a:pt x="97645" y="189320"/>
                  </a:lnTo>
                  <a:lnTo>
                    <a:pt x="112656" y="198998"/>
                  </a:lnTo>
                  <a:lnTo>
                    <a:pt x="122742" y="199634"/>
                  </a:lnTo>
                  <a:lnTo>
                    <a:pt x="133574" y="196859"/>
                  </a:lnTo>
                  <a:lnTo>
                    <a:pt x="143093" y="190922"/>
                  </a:lnTo>
                  <a:lnTo>
                    <a:pt x="159755" y="166162"/>
                  </a:lnTo>
                  <a:lnTo>
                    <a:pt x="174915" y="122822"/>
                  </a:lnTo>
                  <a:lnTo>
                    <a:pt x="185255" y="80995"/>
                  </a:lnTo>
                  <a:lnTo>
                    <a:pt x="193180" y="34479"/>
                  </a:lnTo>
                  <a:lnTo>
                    <a:pt x="196367" y="0"/>
                  </a:lnTo>
                  <a:lnTo>
                    <a:pt x="196528" y="110"/>
                  </a:lnTo>
                  <a:lnTo>
                    <a:pt x="191781" y="28548"/>
                  </a:lnTo>
                  <a:lnTo>
                    <a:pt x="188998" y="68427"/>
                  </a:lnTo>
                  <a:lnTo>
                    <a:pt x="185586" y="112229"/>
                  </a:lnTo>
                  <a:lnTo>
                    <a:pt x="186457" y="152018"/>
                  </a:lnTo>
                  <a:lnTo>
                    <a:pt x="193065" y="186855"/>
                  </a:lnTo>
                  <a:lnTo>
                    <a:pt x="200106" y="203174"/>
                  </a:lnTo>
                  <a:lnTo>
                    <a:pt x="228600" y="216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88"/>
            <p:cNvSpPr/>
            <p:nvPr>
              <p:custDataLst>
                <p:tags r:id="rId193"/>
              </p:custDataLst>
            </p:nvPr>
          </p:nvSpPr>
          <p:spPr>
            <a:xfrm>
              <a:off x="8046203" y="413518"/>
              <a:ext cx="189748" cy="233047"/>
            </a:xfrm>
            <a:custGeom>
              <a:avLst/>
              <a:gdLst/>
              <a:ahLst/>
              <a:cxnLst/>
              <a:rect l="0" t="0" r="0" b="0"/>
              <a:pathLst>
                <a:path w="189748" h="233047">
                  <a:moveTo>
                    <a:pt x="30997" y="215132"/>
                  </a:moveTo>
                  <a:lnTo>
                    <a:pt x="30997" y="215132"/>
                  </a:lnTo>
                  <a:lnTo>
                    <a:pt x="40430" y="204287"/>
                  </a:lnTo>
                  <a:lnTo>
                    <a:pt x="46884" y="188400"/>
                  </a:lnTo>
                  <a:lnTo>
                    <a:pt x="49631" y="164549"/>
                  </a:lnTo>
                  <a:lnTo>
                    <a:pt x="49063" y="162360"/>
                  </a:lnTo>
                  <a:lnTo>
                    <a:pt x="47980" y="160900"/>
                  </a:lnTo>
                  <a:lnTo>
                    <a:pt x="46552" y="159928"/>
                  </a:lnTo>
                  <a:lnTo>
                    <a:pt x="39321" y="162610"/>
                  </a:lnTo>
                  <a:lnTo>
                    <a:pt x="20803" y="175829"/>
                  </a:lnTo>
                  <a:lnTo>
                    <a:pt x="7829" y="194628"/>
                  </a:lnTo>
                  <a:lnTo>
                    <a:pt x="1789" y="211330"/>
                  </a:lnTo>
                  <a:lnTo>
                    <a:pt x="0" y="225216"/>
                  </a:lnTo>
                  <a:lnTo>
                    <a:pt x="455" y="228205"/>
                  </a:lnTo>
                  <a:lnTo>
                    <a:pt x="1463" y="230197"/>
                  </a:lnTo>
                  <a:lnTo>
                    <a:pt x="2841" y="231525"/>
                  </a:lnTo>
                  <a:lnTo>
                    <a:pt x="5171" y="231705"/>
                  </a:lnTo>
                  <a:lnTo>
                    <a:pt x="11522" y="230024"/>
                  </a:lnTo>
                  <a:lnTo>
                    <a:pt x="29676" y="221801"/>
                  </a:lnTo>
                  <a:lnTo>
                    <a:pt x="32291" y="223505"/>
                  </a:lnTo>
                  <a:lnTo>
                    <a:pt x="39719" y="230348"/>
                  </a:lnTo>
                  <a:lnTo>
                    <a:pt x="45691" y="232478"/>
                  </a:lnTo>
                  <a:lnTo>
                    <a:pt x="49260" y="233046"/>
                  </a:lnTo>
                  <a:lnTo>
                    <a:pt x="56988" y="231796"/>
                  </a:lnTo>
                  <a:lnTo>
                    <a:pt x="76817" y="225244"/>
                  </a:lnTo>
                  <a:lnTo>
                    <a:pt x="88756" y="213747"/>
                  </a:lnTo>
                  <a:lnTo>
                    <a:pt x="124342" y="166841"/>
                  </a:lnTo>
                  <a:lnTo>
                    <a:pt x="149389" y="122886"/>
                  </a:lnTo>
                  <a:lnTo>
                    <a:pt x="168151" y="77944"/>
                  </a:lnTo>
                  <a:lnTo>
                    <a:pt x="184481" y="35267"/>
                  </a:lnTo>
                  <a:lnTo>
                    <a:pt x="188187" y="13202"/>
                  </a:lnTo>
                  <a:lnTo>
                    <a:pt x="187171" y="3559"/>
                  </a:lnTo>
                  <a:lnTo>
                    <a:pt x="185913" y="0"/>
                  </a:lnTo>
                  <a:lnTo>
                    <a:pt x="184369" y="450"/>
                  </a:lnTo>
                  <a:lnTo>
                    <a:pt x="171409" y="38973"/>
                  </a:lnTo>
                  <a:lnTo>
                    <a:pt x="160672" y="79728"/>
                  </a:lnTo>
                  <a:lnTo>
                    <a:pt x="153929" y="116216"/>
                  </a:lnTo>
                  <a:lnTo>
                    <a:pt x="148167" y="159326"/>
                  </a:lnTo>
                  <a:lnTo>
                    <a:pt x="147746" y="198725"/>
                  </a:lnTo>
                  <a:lnTo>
                    <a:pt x="149046" y="206311"/>
                  </a:lnTo>
                  <a:lnTo>
                    <a:pt x="151323" y="211368"/>
                  </a:lnTo>
                  <a:lnTo>
                    <a:pt x="154253" y="214739"/>
                  </a:lnTo>
                  <a:lnTo>
                    <a:pt x="157617" y="216987"/>
                  </a:lnTo>
                  <a:lnTo>
                    <a:pt x="161977" y="217074"/>
                  </a:lnTo>
                  <a:lnTo>
                    <a:pt x="189747" y="208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89"/>
            <p:cNvSpPr/>
            <p:nvPr>
              <p:custDataLst>
                <p:tags r:id="rId194"/>
              </p:custDataLst>
            </p:nvPr>
          </p:nvSpPr>
          <p:spPr>
            <a:xfrm>
              <a:off x="8137629" y="514350"/>
              <a:ext cx="104672" cy="38101"/>
            </a:xfrm>
            <a:custGeom>
              <a:avLst/>
              <a:gdLst/>
              <a:ahLst/>
              <a:cxnLst/>
              <a:rect l="0" t="0" r="0" b="0"/>
              <a:pathLst>
                <a:path w="104672" h="38101">
                  <a:moveTo>
                    <a:pt x="9421" y="38100"/>
                  </a:moveTo>
                  <a:lnTo>
                    <a:pt x="9421" y="38100"/>
                  </a:lnTo>
                  <a:lnTo>
                    <a:pt x="582" y="38100"/>
                  </a:lnTo>
                  <a:lnTo>
                    <a:pt x="0" y="36689"/>
                  </a:lnTo>
                  <a:lnTo>
                    <a:pt x="1236" y="31358"/>
                  </a:lnTo>
                  <a:lnTo>
                    <a:pt x="7899" y="26167"/>
                  </a:lnTo>
                  <a:lnTo>
                    <a:pt x="17917" y="22213"/>
                  </a:lnTo>
                  <a:lnTo>
                    <a:pt x="57916" y="12725"/>
                  </a:lnTo>
                  <a:lnTo>
                    <a:pt x="10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90"/>
            <p:cNvSpPr/>
            <p:nvPr>
              <p:custDataLst>
                <p:tags r:id="rId195"/>
              </p:custDataLst>
            </p:nvPr>
          </p:nvSpPr>
          <p:spPr>
            <a:xfrm>
              <a:off x="8343194" y="476250"/>
              <a:ext cx="707" cy="25401"/>
            </a:xfrm>
            <a:custGeom>
              <a:avLst/>
              <a:gdLst/>
              <a:ahLst/>
              <a:cxnLst/>
              <a:rect l="0" t="0" r="0" b="0"/>
              <a:pathLst>
                <a:path w="707" h="25401">
                  <a:moveTo>
                    <a:pt x="706" y="25400"/>
                  </a:moveTo>
                  <a:lnTo>
                    <a:pt x="706" y="25400"/>
                  </a:lnTo>
                  <a:lnTo>
                    <a:pt x="0" y="15261"/>
                  </a:lnTo>
                  <a:lnTo>
                    <a:pt x="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91"/>
            <p:cNvSpPr/>
            <p:nvPr>
              <p:custDataLst>
                <p:tags r:id="rId196"/>
              </p:custDataLst>
            </p:nvPr>
          </p:nvSpPr>
          <p:spPr>
            <a:xfrm>
              <a:off x="8445500" y="533400"/>
              <a:ext cx="95251" cy="115820"/>
            </a:xfrm>
            <a:custGeom>
              <a:avLst/>
              <a:gdLst/>
              <a:ahLst/>
              <a:cxnLst/>
              <a:rect l="0" t="0" r="0" b="0"/>
              <a:pathLst>
                <a:path w="95251" h="115820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1"/>
                  </a:lnTo>
                  <a:lnTo>
                    <a:pt x="14927" y="3371"/>
                  </a:lnTo>
                  <a:lnTo>
                    <a:pt x="21199" y="18951"/>
                  </a:lnTo>
                  <a:lnTo>
                    <a:pt x="25031" y="63883"/>
                  </a:lnTo>
                  <a:lnTo>
                    <a:pt x="21473" y="78017"/>
                  </a:lnTo>
                  <a:lnTo>
                    <a:pt x="4375" y="114014"/>
                  </a:lnTo>
                  <a:lnTo>
                    <a:pt x="2917" y="115521"/>
                  </a:lnTo>
                  <a:lnTo>
                    <a:pt x="1945" y="115819"/>
                  </a:lnTo>
                  <a:lnTo>
                    <a:pt x="1296" y="115313"/>
                  </a:lnTo>
                  <a:lnTo>
                    <a:pt x="13986" y="88685"/>
                  </a:lnTo>
                  <a:lnTo>
                    <a:pt x="40311" y="41066"/>
                  </a:lnTo>
                  <a:lnTo>
                    <a:pt x="54434" y="26671"/>
                  </a:lnTo>
                  <a:lnTo>
                    <a:pt x="65115" y="22437"/>
                  </a:lnTo>
                  <a:lnTo>
                    <a:pt x="70926" y="21308"/>
                  </a:lnTo>
                  <a:lnTo>
                    <a:pt x="75506" y="22672"/>
                  </a:lnTo>
                  <a:lnTo>
                    <a:pt x="79266" y="25698"/>
                  </a:lnTo>
                  <a:lnTo>
                    <a:pt x="90367" y="42392"/>
                  </a:lnTo>
                  <a:lnTo>
                    <a:pt x="94607" y="73560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92"/>
            <p:cNvSpPr/>
            <p:nvPr>
              <p:custDataLst>
                <p:tags r:id="rId197"/>
              </p:custDataLst>
            </p:nvPr>
          </p:nvSpPr>
          <p:spPr>
            <a:xfrm>
              <a:off x="8559800" y="519790"/>
              <a:ext cx="95251" cy="170531"/>
            </a:xfrm>
            <a:custGeom>
              <a:avLst/>
              <a:gdLst/>
              <a:ahLst/>
              <a:cxnLst/>
              <a:rect l="0" t="0" r="0" b="0"/>
              <a:pathLst>
                <a:path w="95251" h="170531">
                  <a:moveTo>
                    <a:pt x="95250" y="19960"/>
                  </a:moveTo>
                  <a:lnTo>
                    <a:pt x="95250" y="19960"/>
                  </a:lnTo>
                  <a:lnTo>
                    <a:pt x="95250" y="11122"/>
                  </a:lnTo>
                  <a:lnTo>
                    <a:pt x="88508" y="1662"/>
                  </a:lnTo>
                  <a:lnTo>
                    <a:pt x="85111" y="0"/>
                  </a:lnTo>
                  <a:lnTo>
                    <a:pt x="77574" y="35"/>
                  </a:lnTo>
                  <a:lnTo>
                    <a:pt x="65396" y="4022"/>
                  </a:lnTo>
                  <a:lnTo>
                    <a:pt x="58933" y="9584"/>
                  </a:lnTo>
                  <a:lnTo>
                    <a:pt x="45665" y="31394"/>
                  </a:lnTo>
                  <a:lnTo>
                    <a:pt x="40342" y="51335"/>
                  </a:lnTo>
                  <a:lnTo>
                    <a:pt x="42135" y="70649"/>
                  </a:lnTo>
                  <a:lnTo>
                    <a:pt x="53426" y="94727"/>
                  </a:lnTo>
                  <a:lnTo>
                    <a:pt x="65405" y="116972"/>
                  </a:lnTo>
                  <a:lnTo>
                    <a:pt x="68532" y="128040"/>
                  </a:lnTo>
                  <a:lnTo>
                    <a:pt x="66088" y="142530"/>
                  </a:lnTo>
                  <a:lnTo>
                    <a:pt x="60895" y="156858"/>
                  </a:lnTo>
                  <a:lnTo>
                    <a:pt x="55052" y="163824"/>
                  </a:lnTo>
                  <a:lnTo>
                    <a:pt x="51518" y="166669"/>
                  </a:lnTo>
                  <a:lnTo>
                    <a:pt x="40065" y="169831"/>
                  </a:lnTo>
                  <a:lnTo>
                    <a:pt x="26979" y="170530"/>
                  </a:lnTo>
                  <a:lnTo>
                    <a:pt x="0" y="159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93"/>
            <p:cNvSpPr/>
            <p:nvPr>
              <p:custDataLst>
                <p:tags r:id="rId198"/>
              </p:custDataLst>
            </p:nvPr>
          </p:nvSpPr>
          <p:spPr>
            <a:xfrm>
              <a:off x="8367147" y="529742"/>
              <a:ext cx="52954" cy="98906"/>
            </a:xfrm>
            <a:custGeom>
              <a:avLst/>
              <a:gdLst/>
              <a:ahLst/>
              <a:cxnLst/>
              <a:rect l="0" t="0" r="0" b="0"/>
              <a:pathLst>
                <a:path w="52954" h="98906">
                  <a:moveTo>
                    <a:pt x="52953" y="3658"/>
                  </a:moveTo>
                  <a:lnTo>
                    <a:pt x="52953" y="3658"/>
                  </a:lnTo>
                  <a:lnTo>
                    <a:pt x="49582" y="3658"/>
                  </a:lnTo>
                  <a:lnTo>
                    <a:pt x="37052" y="0"/>
                  </a:lnTo>
                  <a:lnTo>
                    <a:pt x="29187" y="1562"/>
                  </a:lnTo>
                  <a:lnTo>
                    <a:pt x="22870" y="6489"/>
                  </a:lnTo>
                  <a:lnTo>
                    <a:pt x="17004" y="15500"/>
                  </a:lnTo>
                  <a:lnTo>
                    <a:pt x="1016" y="56601"/>
                  </a:lnTo>
                  <a:lnTo>
                    <a:pt x="0" y="71638"/>
                  </a:lnTo>
                  <a:lnTo>
                    <a:pt x="2607" y="84671"/>
                  </a:lnTo>
                  <a:lnTo>
                    <a:pt x="8470" y="95168"/>
                  </a:lnTo>
                  <a:lnTo>
                    <a:pt x="11303" y="97826"/>
                  </a:lnTo>
                  <a:lnTo>
                    <a:pt x="13897" y="98892"/>
                  </a:lnTo>
                  <a:lnTo>
                    <a:pt x="26501" y="98905"/>
                  </a:lnTo>
                  <a:lnTo>
                    <a:pt x="34376" y="93262"/>
                  </a:lnTo>
                  <a:lnTo>
                    <a:pt x="41875" y="83699"/>
                  </a:lnTo>
                  <a:lnTo>
                    <a:pt x="47559" y="72393"/>
                  </a:lnTo>
                  <a:lnTo>
                    <a:pt x="51354" y="47386"/>
                  </a:lnTo>
                  <a:lnTo>
                    <a:pt x="49108" y="27746"/>
                  </a:lnTo>
                  <a:lnTo>
                    <a:pt x="40253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94"/>
            <p:cNvSpPr/>
            <p:nvPr>
              <p:custDataLst>
                <p:tags r:id="rId199"/>
              </p:custDataLst>
            </p:nvPr>
          </p:nvSpPr>
          <p:spPr>
            <a:xfrm>
              <a:off x="8305800" y="558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6184" y="44553"/>
                  </a:lnTo>
                  <a:lnTo>
                    <a:pt x="814" y="7043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2895"/>
          <p:cNvSpPr/>
          <p:nvPr>
            <p:custDataLst>
              <p:tags r:id="rId2"/>
            </p:custDataLst>
          </p:nvPr>
        </p:nvSpPr>
        <p:spPr>
          <a:xfrm>
            <a:off x="6805067" y="908050"/>
            <a:ext cx="408534" cy="49631"/>
          </a:xfrm>
          <a:custGeom>
            <a:avLst/>
            <a:gdLst/>
            <a:ahLst/>
            <a:cxnLst/>
            <a:rect l="0" t="0" r="0" b="0"/>
            <a:pathLst>
              <a:path w="408534" h="49631">
                <a:moveTo>
                  <a:pt x="27533" y="0"/>
                </a:moveTo>
                <a:lnTo>
                  <a:pt x="27533" y="0"/>
                </a:lnTo>
                <a:lnTo>
                  <a:pt x="17393" y="4364"/>
                </a:lnTo>
                <a:lnTo>
                  <a:pt x="0" y="6176"/>
                </a:lnTo>
                <a:lnTo>
                  <a:pt x="5" y="6234"/>
                </a:lnTo>
                <a:lnTo>
                  <a:pt x="38364" y="4458"/>
                </a:lnTo>
                <a:lnTo>
                  <a:pt x="78826" y="881"/>
                </a:lnTo>
                <a:lnTo>
                  <a:pt x="123429" y="174"/>
                </a:lnTo>
                <a:lnTo>
                  <a:pt x="160447" y="52"/>
                </a:lnTo>
                <a:lnTo>
                  <a:pt x="197849" y="23"/>
                </a:lnTo>
                <a:lnTo>
                  <a:pt x="242312" y="7"/>
                </a:lnTo>
                <a:lnTo>
                  <a:pt x="273979" y="3"/>
                </a:lnTo>
                <a:lnTo>
                  <a:pt x="318101" y="1882"/>
                </a:lnTo>
                <a:lnTo>
                  <a:pt x="335885" y="5775"/>
                </a:lnTo>
                <a:lnTo>
                  <a:pt x="339640" y="8789"/>
                </a:lnTo>
                <a:lnTo>
                  <a:pt x="341437" y="12209"/>
                </a:lnTo>
                <a:lnTo>
                  <a:pt x="339109" y="15195"/>
                </a:lnTo>
                <a:lnTo>
                  <a:pt x="327112" y="20394"/>
                </a:lnTo>
                <a:lnTo>
                  <a:pt x="290413" y="27288"/>
                </a:lnTo>
                <a:lnTo>
                  <a:pt x="246310" y="31574"/>
                </a:lnTo>
                <a:lnTo>
                  <a:pt x="207831" y="35853"/>
                </a:lnTo>
                <a:lnTo>
                  <a:pt x="172341" y="37101"/>
                </a:lnTo>
                <a:lnTo>
                  <a:pt x="134930" y="39538"/>
                </a:lnTo>
                <a:lnTo>
                  <a:pt x="98549" y="42972"/>
                </a:lnTo>
                <a:lnTo>
                  <a:pt x="54532" y="48167"/>
                </a:lnTo>
                <a:lnTo>
                  <a:pt x="40003" y="49630"/>
                </a:lnTo>
                <a:lnTo>
                  <a:pt x="39373" y="49314"/>
                </a:lnTo>
                <a:lnTo>
                  <a:pt x="86303" y="41859"/>
                </a:lnTo>
                <a:lnTo>
                  <a:pt x="124360" y="39214"/>
                </a:lnTo>
                <a:lnTo>
                  <a:pt x="161350" y="35059"/>
                </a:lnTo>
                <a:lnTo>
                  <a:pt x="202493" y="36101"/>
                </a:lnTo>
                <a:lnTo>
                  <a:pt x="242591" y="37508"/>
                </a:lnTo>
                <a:lnTo>
                  <a:pt x="284654" y="37924"/>
                </a:lnTo>
                <a:lnTo>
                  <a:pt x="321255" y="38022"/>
                </a:lnTo>
                <a:lnTo>
                  <a:pt x="358454" y="38065"/>
                </a:lnTo>
                <a:lnTo>
                  <a:pt x="408533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516"/>
          <p:cNvGrpSpPr/>
          <p:nvPr/>
        </p:nvGrpSpPr>
        <p:grpSpPr>
          <a:xfrm>
            <a:off x="1505027" y="1455294"/>
            <a:ext cx="1600124" cy="335407"/>
            <a:chOff x="1505027" y="1455294"/>
            <a:chExt cx="1600124" cy="335407"/>
          </a:xfrm>
        </p:grpSpPr>
        <p:sp>
          <p:nvSpPr>
            <p:cNvPr id="57" name="SMARTInkShape-2896"/>
            <p:cNvSpPr/>
            <p:nvPr>
              <p:custDataLst>
                <p:tags r:id="rId178"/>
              </p:custDataLst>
            </p:nvPr>
          </p:nvSpPr>
          <p:spPr>
            <a:xfrm>
              <a:off x="1505027" y="1479550"/>
              <a:ext cx="177724" cy="234959"/>
            </a:xfrm>
            <a:custGeom>
              <a:avLst/>
              <a:gdLst/>
              <a:ahLst/>
              <a:cxnLst/>
              <a:rect l="0" t="0" r="0" b="0"/>
              <a:pathLst>
                <a:path w="177724" h="234959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12170" y="22368"/>
                  </a:lnTo>
                  <a:lnTo>
                    <a:pt x="49739" y="67883"/>
                  </a:lnTo>
                  <a:lnTo>
                    <a:pt x="90833" y="107777"/>
                  </a:lnTo>
                  <a:lnTo>
                    <a:pt x="125864" y="151611"/>
                  </a:lnTo>
                  <a:lnTo>
                    <a:pt x="152997" y="194960"/>
                  </a:lnTo>
                  <a:lnTo>
                    <a:pt x="173158" y="234958"/>
                  </a:lnTo>
                  <a:lnTo>
                    <a:pt x="174679" y="234956"/>
                  </a:lnTo>
                  <a:lnTo>
                    <a:pt x="175694" y="232837"/>
                  </a:lnTo>
                  <a:lnTo>
                    <a:pt x="1777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97"/>
            <p:cNvSpPr/>
            <p:nvPr>
              <p:custDataLst>
                <p:tags r:id="rId179"/>
              </p:custDataLst>
            </p:nvPr>
          </p:nvSpPr>
          <p:spPr>
            <a:xfrm>
              <a:off x="1553496" y="1455294"/>
              <a:ext cx="161005" cy="233807"/>
            </a:xfrm>
            <a:custGeom>
              <a:avLst/>
              <a:gdLst/>
              <a:ahLst/>
              <a:cxnLst/>
              <a:rect l="0" t="0" r="0" b="0"/>
              <a:pathLst>
                <a:path w="161005" h="233807">
                  <a:moveTo>
                    <a:pt x="161004" y="11556"/>
                  </a:moveTo>
                  <a:lnTo>
                    <a:pt x="161004" y="11556"/>
                  </a:lnTo>
                  <a:lnTo>
                    <a:pt x="161004" y="2718"/>
                  </a:lnTo>
                  <a:lnTo>
                    <a:pt x="159593" y="1431"/>
                  </a:lnTo>
                  <a:lnTo>
                    <a:pt x="154262" y="0"/>
                  </a:lnTo>
                  <a:lnTo>
                    <a:pt x="147189" y="1246"/>
                  </a:lnTo>
                  <a:lnTo>
                    <a:pt x="143327" y="2566"/>
                  </a:lnTo>
                  <a:lnTo>
                    <a:pt x="127779" y="14537"/>
                  </a:lnTo>
                  <a:lnTo>
                    <a:pt x="95535" y="56194"/>
                  </a:lnTo>
                  <a:lnTo>
                    <a:pt x="66862" y="98529"/>
                  </a:lnTo>
                  <a:lnTo>
                    <a:pt x="34638" y="145767"/>
                  </a:lnTo>
                  <a:lnTo>
                    <a:pt x="20786" y="171267"/>
                  </a:lnTo>
                  <a:lnTo>
                    <a:pt x="990" y="216908"/>
                  </a:lnTo>
                  <a:lnTo>
                    <a:pt x="0" y="221130"/>
                  </a:lnTo>
                  <a:lnTo>
                    <a:pt x="8604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98"/>
            <p:cNvSpPr/>
            <p:nvPr>
              <p:custDataLst>
                <p:tags r:id="rId180"/>
              </p:custDataLst>
            </p:nvPr>
          </p:nvSpPr>
          <p:spPr>
            <a:xfrm>
              <a:off x="1790700" y="1644650"/>
              <a:ext cx="6273" cy="88901"/>
            </a:xfrm>
            <a:custGeom>
              <a:avLst/>
              <a:gdLst/>
              <a:ahLst/>
              <a:cxnLst/>
              <a:rect l="0" t="0" r="0" b="0"/>
              <a:pathLst>
                <a:path w="6273" h="8890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272" y="472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899"/>
            <p:cNvSpPr/>
            <p:nvPr>
              <p:custDataLst>
                <p:tags r:id="rId181"/>
              </p:custDataLst>
            </p:nvPr>
          </p:nvSpPr>
          <p:spPr>
            <a:xfrm>
              <a:off x="1962150" y="171450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82550" y="0"/>
                  </a:moveTo>
                  <a:lnTo>
                    <a:pt x="82550" y="0"/>
                  </a:lnTo>
                  <a:lnTo>
                    <a:pt x="79179" y="3371"/>
                  </a:lnTo>
                  <a:lnTo>
                    <a:pt x="75642" y="5026"/>
                  </a:lnTo>
                  <a:lnTo>
                    <a:pt x="73712" y="5467"/>
                  </a:lnTo>
                  <a:lnTo>
                    <a:pt x="29162" y="3281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00"/>
            <p:cNvSpPr/>
            <p:nvPr>
              <p:custDataLst>
                <p:tags r:id="rId182"/>
              </p:custDataLst>
            </p:nvPr>
          </p:nvSpPr>
          <p:spPr>
            <a:xfrm>
              <a:off x="2195973" y="1516048"/>
              <a:ext cx="162948" cy="211153"/>
            </a:xfrm>
            <a:custGeom>
              <a:avLst/>
              <a:gdLst/>
              <a:ahLst/>
              <a:cxnLst/>
              <a:rect l="0" t="0" r="0" b="0"/>
              <a:pathLst>
                <a:path w="162948" h="211153">
                  <a:moveTo>
                    <a:pt x="153527" y="20652"/>
                  </a:moveTo>
                  <a:lnTo>
                    <a:pt x="153527" y="20652"/>
                  </a:lnTo>
                  <a:lnTo>
                    <a:pt x="158596" y="14877"/>
                  </a:lnTo>
                  <a:lnTo>
                    <a:pt x="162365" y="8442"/>
                  </a:lnTo>
                  <a:lnTo>
                    <a:pt x="162947" y="5457"/>
                  </a:lnTo>
                  <a:lnTo>
                    <a:pt x="162629" y="2761"/>
                  </a:lnTo>
                  <a:lnTo>
                    <a:pt x="161712" y="258"/>
                  </a:lnTo>
                  <a:lnTo>
                    <a:pt x="158983" y="0"/>
                  </a:lnTo>
                  <a:lnTo>
                    <a:pt x="150308" y="3477"/>
                  </a:lnTo>
                  <a:lnTo>
                    <a:pt x="128902" y="21571"/>
                  </a:lnTo>
                  <a:lnTo>
                    <a:pt x="88648" y="68028"/>
                  </a:lnTo>
                  <a:lnTo>
                    <a:pt x="51039" y="113781"/>
                  </a:lnTo>
                  <a:lnTo>
                    <a:pt x="17107" y="160203"/>
                  </a:lnTo>
                  <a:lnTo>
                    <a:pt x="2611" y="181045"/>
                  </a:lnTo>
                  <a:lnTo>
                    <a:pt x="0" y="186847"/>
                  </a:lnTo>
                  <a:lnTo>
                    <a:pt x="1127" y="211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01"/>
            <p:cNvSpPr/>
            <p:nvPr>
              <p:custDataLst>
                <p:tags r:id="rId183"/>
              </p:custDataLst>
            </p:nvPr>
          </p:nvSpPr>
          <p:spPr>
            <a:xfrm>
              <a:off x="2178311" y="1512706"/>
              <a:ext cx="94990" cy="201795"/>
            </a:xfrm>
            <a:custGeom>
              <a:avLst/>
              <a:gdLst/>
              <a:ahLst/>
              <a:cxnLst/>
              <a:rect l="0" t="0" r="0" b="0"/>
              <a:pathLst>
                <a:path w="94990" h="20179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0"/>
                  </a:lnTo>
                  <a:lnTo>
                    <a:pt x="0" y="0"/>
                  </a:lnTo>
                  <a:lnTo>
                    <a:pt x="3618" y="1100"/>
                  </a:lnTo>
                  <a:lnTo>
                    <a:pt x="6558" y="2382"/>
                  </a:lnTo>
                  <a:lnTo>
                    <a:pt x="34268" y="42907"/>
                  </a:lnTo>
                  <a:lnTo>
                    <a:pt x="52068" y="81103"/>
                  </a:lnTo>
                  <a:lnTo>
                    <a:pt x="67774" y="128565"/>
                  </a:lnTo>
                  <a:lnTo>
                    <a:pt x="83054" y="174158"/>
                  </a:lnTo>
                  <a:lnTo>
                    <a:pt x="87690" y="192978"/>
                  </a:lnTo>
                  <a:lnTo>
                    <a:pt x="94989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02"/>
            <p:cNvSpPr/>
            <p:nvPr>
              <p:custDataLst>
                <p:tags r:id="rId184"/>
              </p:custDataLst>
            </p:nvPr>
          </p:nvSpPr>
          <p:spPr>
            <a:xfrm>
              <a:off x="2343150" y="1686082"/>
              <a:ext cx="95251" cy="71951"/>
            </a:xfrm>
            <a:custGeom>
              <a:avLst/>
              <a:gdLst/>
              <a:ahLst/>
              <a:cxnLst/>
              <a:rect l="0" t="0" r="0" b="0"/>
              <a:pathLst>
                <a:path w="95251" h="71951">
                  <a:moveTo>
                    <a:pt x="0" y="15718"/>
                  </a:moveTo>
                  <a:lnTo>
                    <a:pt x="0" y="15718"/>
                  </a:lnTo>
                  <a:lnTo>
                    <a:pt x="0" y="12347"/>
                  </a:lnTo>
                  <a:lnTo>
                    <a:pt x="706" y="11354"/>
                  </a:lnTo>
                  <a:lnTo>
                    <a:pt x="1881" y="10692"/>
                  </a:lnTo>
                  <a:lnTo>
                    <a:pt x="19559" y="4473"/>
                  </a:lnTo>
                  <a:lnTo>
                    <a:pt x="25861" y="607"/>
                  </a:lnTo>
                  <a:lnTo>
                    <a:pt x="29235" y="0"/>
                  </a:lnTo>
                  <a:lnTo>
                    <a:pt x="36747" y="1206"/>
                  </a:lnTo>
                  <a:lnTo>
                    <a:pt x="45539" y="5852"/>
                  </a:lnTo>
                  <a:lnTo>
                    <a:pt x="47292" y="9141"/>
                  </a:lnTo>
                  <a:lnTo>
                    <a:pt x="49241" y="18439"/>
                  </a:lnTo>
                  <a:lnTo>
                    <a:pt x="48350" y="23176"/>
                  </a:lnTo>
                  <a:lnTo>
                    <a:pt x="40543" y="40919"/>
                  </a:lnTo>
                  <a:lnTo>
                    <a:pt x="39728" y="45219"/>
                  </a:lnTo>
                  <a:lnTo>
                    <a:pt x="35061" y="51878"/>
                  </a:lnTo>
                  <a:lnTo>
                    <a:pt x="29694" y="57189"/>
                  </a:lnTo>
                  <a:lnTo>
                    <a:pt x="25965" y="65150"/>
                  </a:lnTo>
                  <a:lnTo>
                    <a:pt x="29414" y="65910"/>
                  </a:lnTo>
                  <a:lnTo>
                    <a:pt x="32310" y="66113"/>
                  </a:lnTo>
                  <a:lnTo>
                    <a:pt x="37408" y="68219"/>
                  </a:lnTo>
                  <a:lnTo>
                    <a:pt x="39755" y="69769"/>
                  </a:lnTo>
                  <a:lnTo>
                    <a:pt x="56543" y="71950"/>
                  </a:lnTo>
                  <a:lnTo>
                    <a:pt x="95250" y="66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03"/>
            <p:cNvSpPr/>
            <p:nvPr>
              <p:custDataLst>
                <p:tags r:id="rId185"/>
              </p:custDataLst>
            </p:nvPr>
          </p:nvSpPr>
          <p:spPr>
            <a:xfrm>
              <a:off x="2493935" y="1746250"/>
              <a:ext cx="20666" cy="31751"/>
            </a:xfrm>
            <a:custGeom>
              <a:avLst/>
              <a:gdLst/>
              <a:ahLst/>
              <a:cxnLst/>
              <a:rect l="0" t="0" r="0" b="0"/>
              <a:pathLst>
                <a:path w="20666" h="31751">
                  <a:moveTo>
                    <a:pt x="20665" y="0"/>
                  </a:moveTo>
                  <a:lnTo>
                    <a:pt x="20665" y="0"/>
                  </a:lnTo>
                  <a:lnTo>
                    <a:pt x="5918" y="12865"/>
                  </a:lnTo>
                  <a:lnTo>
                    <a:pt x="2367" y="14927"/>
                  </a:lnTo>
                  <a:lnTo>
                    <a:pt x="0" y="17712"/>
                  </a:lnTo>
                  <a:lnTo>
                    <a:pt x="161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04"/>
            <p:cNvSpPr/>
            <p:nvPr>
              <p:custDataLst>
                <p:tags r:id="rId186"/>
              </p:custDataLst>
            </p:nvPr>
          </p:nvSpPr>
          <p:spPr>
            <a:xfrm>
              <a:off x="2660650" y="17335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54074" y="216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05"/>
            <p:cNvSpPr/>
            <p:nvPr>
              <p:custDataLst>
                <p:tags r:id="rId187"/>
              </p:custDataLst>
            </p:nvPr>
          </p:nvSpPr>
          <p:spPr>
            <a:xfrm>
              <a:off x="2952750" y="17081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06"/>
            <p:cNvSpPr/>
            <p:nvPr>
              <p:custDataLst>
                <p:tags r:id="rId188"/>
              </p:custDataLst>
            </p:nvPr>
          </p:nvSpPr>
          <p:spPr>
            <a:xfrm>
              <a:off x="3079750" y="17526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0331" y="577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17"/>
          <p:cNvGrpSpPr/>
          <p:nvPr/>
        </p:nvGrpSpPr>
        <p:grpSpPr>
          <a:xfrm>
            <a:off x="3342791" y="1412566"/>
            <a:ext cx="534701" cy="454335"/>
            <a:chOff x="3342791" y="1412566"/>
            <a:chExt cx="534701" cy="454335"/>
          </a:xfrm>
        </p:grpSpPr>
        <p:sp>
          <p:nvSpPr>
            <p:cNvPr id="69" name="SMARTInkShape-2907"/>
            <p:cNvSpPr/>
            <p:nvPr>
              <p:custDataLst>
                <p:tags r:id="rId174"/>
              </p:custDataLst>
            </p:nvPr>
          </p:nvSpPr>
          <p:spPr>
            <a:xfrm>
              <a:off x="3342791" y="1537583"/>
              <a:ext cx="149710" cy="189618"/>
            </a:xfrm>
            <a:custGeom>
              <a:avLst/>
              <a:gdLst/>
              <a:ahLst/>
              <a:cxnLst/>
              <a:rect l="0" t="0" r="0" b="0"/>
              <a:pathLst>
                <a:path w="149710" h="1896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2967" y="411"/>
                  </a:lnTo>
                  <a:lnTo>
                    <a:pt x="12172" y="8022"/>
                  </a:lnTo>
                  <a:lnTo>
                    <a:pt x="51978" y="52927"/>
                  </a:lnTo>
                  <a:lnTo>
                    <a:pt x="82119" y="95748"/>
                  </a:lnTo>
                  <a:lnTo>
                    <a:pt x="107339" y="139495"/>
                  </a:lnTo>
                  <a:lnTo>
                    <a:pt x="138842" y="182106"/>
                  </a:lnTo>
                  <a:lnTo>
                    <a:pt x="14970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08"/>
            <p:cNvSpPr/>
            <p:nvPr>
              <p:custDataLst>
                <p:tags r:id="rId175"/>
              </p:custDataLst>
            </p:nvPr>
          </p:nvSpPr>
          <p:spPr>
            <a:xfrm>
              <a:off x="3381392" y="1537583"/>
              <a:ext cx="161909" cy="208668"/>
            </a:xfrm>
            <a:custGeom>
              <a:avLst/>
              <a:gdLst/>
              <a:ahLst/>
              <a:cxnLst/>
              <a:rect l="0" t="0" r="0" b="0"/>
              <a:pathLst>
                <a:path w="161909" h="208668">
                  <a:moveTo>
                    <a:pt x="161908" y="5467"/>
                  </a:moveTo>
                  <a:lnTo>
                    <a:pt x="161908" y="5467"/>
                  </a:lnTo>
                  <a:lnTo>
                    <a:pt x="161908" y="2096"/>
                  </a:lnTo>
                  <a:lnTo>
                    <a:pt x="160496" y="1103"/>
                  </a:lnTo>
                  <a:lnTo>
                    <a:pt x="155166" y="0"/>
                  </a:lnTo>
                  <a:lnTo>
                    <a:pt x="149975" y="1391"/>
                  </a:lnTo>
                  <a:lnTo>
                    <a:pt x="107682" y="30858"/>
                  </a:lnTo>
                  <a:lnTo>
                    <a:pt x="64665" y="72049"/>
                  </a:lnTo>
                  <a:lnTo>
                    <a:pt x="25760" y="118753"/>
                  </a:lnTo>
                  <a:lnTo>
                    <a:pt x="7581" y="146356"/>
                  </a:lnTo>
                  <a:lnTo>
                    <a:pt x="0" y="172409"/>
                  </a:lnTo>
                  <a:lnTo>
                    <a:pt x="315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09"/>
            <p:cNvSpPr/>
            <p:nvPr>
              <p:custDataLst>
                <p:tags r:id="rId176"/>
              </p:custDataLst>
            </p:nvPr>
          </p:nvSpPr>
          <p:spPr>
            <a:xfrm>
              <a:off x="3575050" y="1694024"/>
              <a:ext cx="101601" cy="96677"/>
            </a:xfrm>
            <a:custGeom>
              <a:avLst/>
              <a:gdLst/>
              <a:ahLst/>
              <a:cxnLst/>
              <a:rect l="0" t="0" r="0" b="0"/>
              <a:pathLst>
                <a:path w="101601" h="96677">
                  <a:moveTo>
                    <a:pt x="0" y="1426"/>
                  </a:moveTo>
                  <a:lnTo>
                    <a:pt x="0" y="1426"/>
                  </a:lnTo>
                  <a:lnTo>
                    <a:pt x="0" y="43673"/>
                  </a:lnTo>
                  <a:lnTo>
                    <a:pt x="0" y="62735"/>
                  </a:lnTo>
                  <a:lnTo>
                    <a:pt x="705" y="62760"/>
                  </a:lnTo>
                  <a:lnTo>
                    <a:pt x="3371" y="60906"/>
                  </a:lnTo>
                  <a:lnTo>
                    <a:pt x="35505" y="14477"/>
                  </a:lnTo>
                  <a:lnTo>
                    <a:pt x="46119" y="5345"/>
                  </a:lnTo>
                  <a:lnTo>
                    <a:pt x="51912" y="1922"/>
                  </a:lnTo>
                  <a:lnTo>
                    <a:pt x="63994" y="0"/>
                  </a:lnTo>
                  <a:lnTo>
                    <a:pt x="70180" y="475"/>
                  </a:lnTo>
                  <a:lnTo>
                    <a:pt x="75009" y="2909"/>
                  </a:lnTo>
                  <a:lnTo>
                    <a:pt x="82256" y="11257"/>
                  </a:lnTo>
                  <a:lnTo>
                    <a:pt x="96315" y="42592"/>
                  </a:lnTo>
                  <a:lnTo>
                    <a:pt x="101600" y="9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10"/>
            <p:cNvSpPr/>
            <p:nvPr>
              <p:custDataLst>
                <p:tags r:id="rId177"/>
              </p:custDataLst>
            </p:nvPr>
          </p:nvSpPr>
          <p:spPr>
            <a:xfrm>
              <a:off x="3784600" y="1412566"/>
              <a:ext cx="92892" cy="454335"/>
            </a:xfrm>
            <a:custGeom>
              <a:avLst/>
              <a:gdLst/>
              <a:ahLst/>
              <a:cxnLst/>
              <a:rect l="0" t="0" r="0" b="0"/>
              <a:pathLst>
                <a:path w="92892" h="454335">
                  <a:moveTo>
                    <a:pt x="38100" y="9834"/>
                  </a:moveTo>
                  <a:lnTo>
                    <a:pt x="38100" y="9834"/>
                  </a:lnTo>
                  <a:lnTo>
                    <a:pt x="38100" y="6463"/>
                  </a:lnTo>
                  <a:lnTo>
                    <a:pt x="39511" y="5470"/>
                  </a:lnTo>
                  <a:lnTo>
                    <a:pt x="47534" y="3367"/>
                  </a:lnTo>
                  <a:lnTo>
                    <a:pt x="52405" y="374"/>
                  </a:lnTo>
                  <a:lnTo>
                    <a:pt x="55398" y="0"/>
                  </a:lnTo>
                  <a:lnTo>
                    <a:pt x="62486" y="1465"/>
                  </a:lnTo>
                  <a:lnTo>
                    <a:pt x="74410" y="9628"/>
                  </a:lnTo>
                  <a:lnTo>
                    <a:pt x="86880" y="24354"/>
                  </a:lnTo>
                  <a:lnTo>
                    <a:pt x="91530" y="37925"/>
                  </a:lnTo>
                  <a:lnTo>
                    <a:pt x="92891" y="53363"/>
                  </a:lnTo>
                  <a:lnTo>
                    <a:pt x="86135" y="90033"/>
                  </a:lnTo>
                  <a:lnTo>
                    <a:pt x="71420" y="134253"/>
                  </a:lnTo>
                  <a:lnTo>
                    <a:pt x="57636" y="175639"/>
                  </a:lnTo>
                  <a:lnTo>
                    <a:pt x="51700" y="212291"/>
                  </a:lnTo>
                  <a:lnTo>
                    <a:pt x="52478" y="233275"/>
                  </a:lnTo>
                  <a:lnTo>
                    <a:pt x="65141" y="274740"/>
                  </a:lnTo>
                  <a:lnTo>
                    <a:pt x="73284" y="317494"/>
                  </a:lnTo>
                  <a:lnTo>
                    <a:pt x="74630" y="356325"/>
                  </a:lnTo>
                  <a:lnTo>
                    <a:pt x="67240" y="397684"/>
                  </a:lnTo>
                  <a:lnTo>
                    <a:pt x="59518" y="417162"/>
                  </a:lnTo>
                  <a:lnTo>
                    <a:pt x="49030" y="432874"/>
                  </a:lnTo>
                  <a:lnTo>
                    <a:pt x="37313" y="443150"/>
                  </a:lnTo>
                  <a:lnTo>
                    <a:pt x="25050" y="449363"/>
                  </a:lnTo>
                  <a:lnTo>
                    <a:pt x="0" y="45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2911"/>
          <p:cNvSpPr/>
          <p:nvPr>
            <p:custDataLst>
              <p:tags r:id="rId3"/>
            </p:custDataLst>
          </p:nvPr>
        </p:nvSpPr>
        <p:spPr>
          <a:xfrm>
            <a:off x="1246316" y="1442594"/>
            <a:ext cx="188785" cy="500507"/>
          </a:xfrm>
          <a:custGeom>
            <a:avLst/>
            <a:gdLst/>
            <a:ahLst/>
            <a:cxnLst/>
            <a:rect l="0" t="0" r="0" b="0"/>
            <a:pathLst>
              <a:path w="188785" h="500507">
                <a:moveTo>
                  <a:pt x="74484" y="11556"/>
                </a:moveTo>
                <a:lnTo>
                  <a:pt x="74484" y="11556"/>
                </a:lnTo>
                <a:lnTo>
                  <a:pt x="63653" y="1430"/>
                </a:lnTo>
                <a:lnTo>
                  <a:pt x="59557" y="0"/>
                </a:lnTo>
                <a:lnTo>
                  <a:pt x="46543" y="2566"/>
                </a:lnTo>
                <a:lnTo>
                  <a:pt x="29281" y="11166"/>
                </a:lnTo>
                <a:lnTo>
                  <a:pt x="14132" y="26022"/>
                </a:lnTo>
                <a:lnTo>
                  <a:pt x="4077" y="47200"/>
                </a:lnTo>
                <a:lnTo>
                  <a:pt x="0" y="64607"/>
                </a:lnTo>
                <a:lnTo>
                  <a:pt x="928" y="74175"/>
                </a:lnTo>
                <a:lnTo>
                  <a:pt x="2164" y="78702"/>
                </a:lnTo>
                <a:lnTo>
                  <a:pt x="27561" y="113476"/>
                </a:lnTo>
                <a:lnTo>
                  <a:pt x="67592" y="154655"/>
                </a:lnTo>
                <a:lnTo>
                  <a:pt x="74949" y="168994"/>
                </a:lnTo>
                <a:lnTo>
                  <a:pt x="77513" y="183834"/>
                </a:lnTo>
                <a:lnTo>
                  <a:pt x="74284" y="211317"/>
                </a:lnTo>
                <a:lnTo>
                  <a:pt x="56967" y="254798"/>
                </a:lnTo>
                <a:lnTo>
                  <a:pt x="35470" y="300290"/>
                </a:lnTo>
                <a:lnTo>
                  <a:pt x="30511" y="343557"/>
                </a:lnTo>
                <a:lnTo>
                  <a:pt x="33447" y="386756"/>
                </a:lnTo>
                <a:lnTo>
                  <a:pt x="35997" y="427305"/>
                </a:lnTo>
                <a:lnTo>
                  <a:pt x="37744" y="468184"/>
                </a:lnTo>
                <a:lnTo>
                  <a:pt x="43103" y="484259"/>
                </a:lnTo>
                <a:lnTo>
                  <a:pt x="50741" y="490380"/>
                </a:lnTo>
                <a:lnTo>
                  <a:pt x="74280" y="499063"/>
                </a:lnTo>
                <a:lnTo>
                  <a:pt x="188784" y="5005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2912"/>
          <p:cNvSpPr/>
          <p:nvPr>
            <p:custDataLst>
              <p:tags r:id="rId4"/>
            </p:custDataLst>
          </p:nvPr>
        </p:nvSpPr>
        <p:spPr>
          <a:xfrm>
            <a:off x="4084217" y="1704450"/>
            <a:ext cx="271884" cy="67728"/>
          </a:xfrm>
          <a:custGeom>
            <a:avLst/>
            <a:gdLst/>
            <a:ahLst/>
            <a:cxnLst/>
            <a:rect l="0" t="0" r="0" b="0"/>
            <a:pathLst>
              <a:path w="271884" h="67728">
                <a:moveTo>
                  <a:pt x="17883" y="41800"/>
                </a:moveTo>
                <a:lnTo>
                  <a:pt x="17883" y="41800"/>
                </a:lnTo>
                <a:lnTo>
                  <a:pt x="2772" y="41800"/>
                </a:lnTo>
                <a:lnTo>
                  <a:pt x="1459" y="41094"/>
                </a:lnTo>
                <a:lnTo>
                  <a:pt x="584" y="39919"/>
                </a:lnTo>
                <a:lnTo>
                  <a:pt x="0" y="38429"/>
                </a:lnTo>
                <a:lnTo>
                  <a:pt x="317" y="36730"/>
                </a:lnTo>
                <a:lnTo>
                  <a:pt x="7774" y="20131"/>
                </a:lnTo>
                <a:lnTo>
                  <a:pt x="17388" y="10767"/>
                </a:lnTo>
                <a:lnTo>
                  <a:pt x="30363" y="3313"/>
                </a:lnTo>
                <a:lnTo>
                  <a:pt x="43185" y="0"/>
                </a:lnTo>
                <a:lnTo>
                  <a:pt x="69046" y="4877"/>
                </a:lnTo>
                <a:lnTo>
                  <a:pt x="107876" y="25065"/>
                </a:lnTo>
                <a:lnTo>
                  <a:pt x="151807" y="53030"/>
                </a:lnTo>
                <a:lnTo>
                  <a:pt x="184769" y="67328"/>
                </a:lnTo>
                <a:lnTo>
                  <a:pt x="196947" y="67727"/>
                </a:lnTo>
                <a:lnTo>
                  <a:pt x="235990" y="52941"/>
                </a:lnTo>
                <a:lnTo>
                  <a:pt x="258207" y="34593"/>
                </a:lnTo>
                <a:lnTo>
                  <a:pt x="271883" y="10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520"/>
          <p:cNvGrpSpPr/>
          <p:nvPr/>
        </p:nvGrpSpPr>
        <p:grpSpPr>
          <a:xfrm>
            <a:off x="4654550" y="1540020"/>
            <a:ext cx="1027028" cy="477438"/>
            <a:chOff x="4654550" y="1540020"/>
            <a:chExt cx="1027028" cy="477438"/>
          </a:xfrm>
        </p:grpSpPr>
        <p:sp>
          <p:nvSpPr>
            <p:cNvPr id="76" name="SMARTInkShape-2913"/>
            <p:cNvSpPr/>
            <p:nvPr>
              <p:custDataLst>
                <p:tags r:id="rId166"/>
              </p:custDataLst>
            </p:nvPr>
          </p:nvSpPr>
          <p:spPr>
            <a:xfrm>
              <a:off x="4654550" y="1540020"/>
              <a:ext cx="119200" cy="303909"/>
            </a:xfrm>
            <a:custGeom>
              <a:avLst/>
              <a:gdLst/>
              <a:ahLst/>
              <a:cxnLst/>
              <a:rect l="0" t="0" r="0" b="0"/>
              <a:pathLst>
                <a:path w="119200" h="303909">
                  <a:moveTo>
                    <a:pt x="0" y="130030"/>
                  </a:moveTo>
                  <a:lnTo>
                    <a:pt x="0" y="130030"/>
                  </a:lnTo>
                  <a:lnTo>
                    <a:pt x="3371" y="126659"/>
                  </a:lnTo>
                  <a:lnTo>
                    <a:pt x="4364" y="127077"/>
                  </a:lnTo>
                  <a:lnTo>
                    <a:pt x="10540" y="147633"/>
                  </a:lnTo>
                  <a:lnTo>
                    <a:pt x="12273" y="186398"/>
                  </a:lnTo>
                  <a:lnTo>
                    <a:pt x="10692" y="223167"/>
                  </a:lnTo>
                  <a:lnTo>
                    <a:pt x="7207" y="270567"/>
                  </a:lnTo>
                  <a:lnTo>
                    <a:pt x="6425" y="303908"/>
                  </a:lnTo>
                  <a:lnTo>
                    <a:pt x="6353" y="256529"/>
                  </a:lnTo>
                  <a:lnTo>
                    <a:pt x="9721" y="212873"/>
                  </a:lnTo>
                  <a:lnTo>
                    <a:pt x="11817" y="172293"/>
                  </a:lnTo>
                  <a:lnTo>
                    <a:pt x="13231" y="126175"/>
                  </a:lnTo>
                  <a:lnTo>
                    <a:pt x="18423" y="85927"/>
                  </a:lnTo>
                  <a:lnTo>
                    <a:pt x="28585" y="46250"/>
                  </a:lnTo>
                  <a:lnTo>
                    <a:pt x="36458" y="30235"/>
                  </a:lnTo>
                  <a:lnTo>
                    <a:pt x="55566" y="9915"/>
                  </a:lnTo>
                  <a:lnTo>
                    <a:pt x="69146" y="2562"/>
                  </a:lnTo>
                  <a:lnTo>
                    <a:pt x="82237" y="0"/>
                  </a:lnTo>
                  <a:lnTo>
                    <a:pt x="95111" y="1213"/>
                  </a:lnTo>
                  <a:lnTo>
                    <a:pt x="100802" y="4641"/>
                  </a:lnTo>
                  <a:lnTo>
                    <a:pt x="110887" y="15975"/>
                  </a:lnTo>
                  <a:lnTo>
                    <a:pt x="114430" y="32302"/>
                  </a:lnTo>
                  <a:lnTo>
                    <a:pt x="112457" y="55683"/>
                  </a:lnTo>
                  <a:lnTo>
                    <a:pt x="107836" y="68059"/>
                  </a:lnTo>
                  <a:lnTo>
                    <a:pt x="76379" y="110079"/>
                  </a:lnTo>
                  <a:lnTo>
                    <a:pt x="67316" y="121531"/>
                  </a:lnTo>
                  <a:lnTo>
                    <a:pt x="66044" y="124364"/>
                  </a:lnTo>
                  <a:lnTo>
                    <a:pt x="66512" y="133156"/>
                  </a:lnTo>
                  <a:lnTo>
                    <a:pt x="67625" y="138464"/>
                  </a:lnTo>
                  <a:lnTo>
                    <a:pt x="79304" y="156047"/>
                  </a:lnTo>
                  <a:lnTo>
                    <a:pt x="104596" y="187261"/>
                  </a:lnTo>
                  <a:lnTo>
                    <a:pt x="115754" y="219338"/>
                  </a:lnTo>
                  <a:lnTo>
                    <a:pt x="119199" y="245940"/>
                  </a:lnTo>
                  <a:lnTo>
                    <a:pt x="114360" y="263155"/>
                  </a:lnTo>
                  <a:lnTo>
                    <a:pt x="104449" y="278802"/>
                  </a:lnTo>
                  <a:lnTo>
                    <a:pt x="90637" y="290460"/>
                  </a:lnTo>
                  <a:lnTo>
                    <a:pt x="63622" y="301586"/>
                  </a:lnTo>
                  <a:lnTo>
                    <a:pt x="45445" y="301292"/>
                  </a:lnTo>
                  <a:lnTo>
                    <a:pt x="30076" y="296457"/>
                  </a:lnTo>
                  <a:lnTo>
                    <a:pt x="20893" y="289605"/>
                  </a:lnTo>
                  <a:lnTo>
                    <a:pt x="20278" y="285097"/>
                  </a:lnTo>
                  <a:lnTo>
                    <a:pt x="31750" y="26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14"/>
            <p:cNvSpPr/>
            <p:nvPr>
              <p:custDataLst>
                <p:tags r:id="rId167"/>
              </p:custDataLst>
            </p:nvPr>
          </p:nvSpPr>
          <p:spPr>
            <a:xfrm>
              <a:off x="4813300" y="1728123"/>
              <a:ext cx="88901" cy="94257"/>
            </a:xfrm>
            <a:custGeom>
              <a:avLst/>
              <a:gdLst/>
              <a:ahLst/>
              <a:cxnLst/>
              <a:rect l="0" t="0" r="0" b="0"/>
              <a:pathLst>
                <a:path w="88901" h="94257">
                  <a:moveTo>
                    <a:pt x="0" y="43527"/>
                  </a:moveTo>
                  <a:lnTo>
                    <a:pt x="0" y="43527"/>
                  </a:lnTo>
                  <a:lnTo>
                    <a:pt x="3371" y="46898"/>
                  </a:lnTo>
                  <a:lnTo>
                    <a:pt x="6907" y="48553"/>
                  </a:lnTo>
                  <a:lnTo>
                    <a:pt x="8838" y="48994"/>
                  </a:lnTo>
                  <a:lnTo>
                    <a:pt x="10126" y="49994"/>
                  </a:lnTo>
                  <a:lnTo>
                    <a:pt x="11555" y="52987"/>
                  </a:lnTo>
                  <a:lnTo>
                    <a:pt x="12643" y="53361"/>
                  </a:lnTo>
                  <a:lnTo>
                    <a:pt x="14073" y="52905"/>
                  </a:lnTo>
                  <a:lnTo>
                    <a:pt x="32192" y="40137"/>
                  </a:lnTo>
                  <a:lnTo>
                    <a:pt x="45582" y="26107"/>
                  </a:lnTo>
                  <a:lnTo>
                    <a:pt x="49438" y="23447"/>
                  </a:lnTo>
                  <a:lnTo>
                    <a:pt x="52009" y="19557"/>
                  </a:lnTo>
                  <a:lnTo>
                    <a:pt x="54865" y="9590"/>
                  </a:lnTo>
                  <a:lnTo>
                    <a:pt x="54216" y="6086"/>
                  </a:lnTo>
                  <a:lnTo>
                    <a:pt x="52372" y="3750"/>
                  </a:lnTo>
                  <a:lnTo>
                    <a:pt x="47265" y="1154"/>
                  </a:lnTo>
                  <a:lnTo>
                    <a:pt x="42644" y="0"/>
                  </a:lnTo>
                  <a:lnTo>
                    <a:pt x="34475" y="5132"/>
                  </a:lnTo>
                  <a:lnTo>
                    <a:pt x="15354" y="25673"/>
                  </a:lnTo>
                  <a:lnTo>
                    <a:pt x="12233" y="41472"/>
                  </a:lnTo>
                  <a:lnTo>
                    <a:pt x="15978" y="73616"/>
                  </a:lnTo>
                  <a:lnTo>
                    <a:pt x="25210" y="85358"/>
                  </a:lnTo>
                  <a:lnTo>
                    <a:pt x="31624" y="90464"/>
                  </a:lnTo>
                  <a:lnTo>
                    <a:pt x="48157" y="94256"/>
                  </a:lnTo>
                  <a:lnTo>
                    <a:pt x="88900" y="8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15"/>
            <p:cNvSpPr/>
            <p:nvPr>
              <p:custDataLst>
                <p:tags r:id="rId168"/>
              </p:custDataLst>
            </p:nvPr>
          </p:nvSpPr>
          <p:spPr>
            <a:xfrm>
              <a:off x="4953000" y="1714500"/>
              <a:ext cx="76201" cy="109600"/>
            </a:xfrm>
            <a:custGeom>
              <a:avLst/>
              <a:gdLst/>
              <a:ahLst/>
              <a:cxnLst/>
              <a:rect l="0" t="0" r="0" b="0"/>
              <a:pathLst>
                <a:path w="76201" h="109600">
                  <a:moveTo>
                    <a:pt x="0" y="31750"/>
                  </a:moveTo>
                  <a:lnTo>
                    <a:pt x="0" y="31750"/>
                  </a:lnTo>
                  <a:lnTo>
                    <a:pt x="0" y="16823"/>
                  </a:lnTo>
                  <a:lnTo>
                    <a:pt x="706" y="16154"/>
                  </a:lnTo>
                  <a:lnTo>
                    <a:pt x="1881" y="16414"/>
                  </a:lnTo>
                  <a:lnTo>
                    <a:pt x="8788" y="22032"/>
                  </a:lnTo>
                  <a:lnTo>
                    <a:pt x="17891" y="32633"/>
                  </a:lnTo>
                  <a:lnTo>
                    <a:pt x="27288" y="52229"/>
                  </a:lnTo>
                  <a:lnTo>
                    <a:pt x="36826" y="96589"/>
                  </a:lnTo>
                  <a:lnTo>
                    <a:pt x="35652" y="104782"/>
                  </a:lnTo>
                  <a:lnTo>
                    <a:pt x="34351" y="107955"/>
                  </a:lnTo>
                  <a:lnTo>
                    <a:pt x="32779" y="109364"/>
                  </a:lnTo>
                  <a:lnTo>
                    <a:pt x="31025" y="109599"/>
                  </a:lnTo>
                  <a:lnTo>
                    <a:pt x="29150" y="109049"/>
                  </a:lnTo>
                  <a:lnTo>
                    <a:pt x="25185" y="104676"/>
                  </a:lnTo>
                  <a:lnTo>
                    <a:pt x="23140" y="101534"/>
                  </a:lnTo>
                  <a:lnTo>
                    <a:pt x="24630" y="88635"/>
                  </a:lnTo>
                  <a:lnTo>
                    <a:pt x="40951" y="45826"/>
                  </a:lnTo>
                  <a:lnTo>
                    <a:pt x="53840" y="1890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16"/>
            <p:cNvSpPr/>
            <p:nvPr>
              <p:custDataLst>
                <p:tags r:id="rId169"/>
              </p:custDataLst>
            </p:nvPr>
          </p:nvSpPr>
          <p:spPr>
            <a:xfrm>
              <a:off x="5061857" y="1720850"/>
              <a:ext cx="132444" cy="114098"/>
            </a:xfrm>
            <a:custGeom>
              <a:avLst/>
              <a:gdLst/>
              <a:ahLst/>
              <a:cxnLst/>
              <a:rect l="0" t="0" r="0" b="0"/>
              <a:pathLst>
                <a:path w="132444" h="114098">
                  <a:moveTo>
                    <a:pt x="11793" y="0"/>
                  </a:moveTo>
                  <a:lnTo>
                    <a:pt x="11793" y="0"/>
                  </a:lnTo>
                  <a:lnTo>
                    <a:pt x="15164" y="3371"/>
                  </a:lnTo>
                  <a:lnTo>
                    <a:pt x="15451" y="5069"/>
                  </a:lnTo>
                  <a:lnTo>
                    <a:pt x="14938" y="6907"/>
                  </a:lnTo>
                  <a:lnTo>
                    <a:pt x="13889" y="8838"/>
                  </a:lnTo>
                  <a:lnTo>
                    <a:pt x="7551" y="53695"/>
                  </a:lnTo>
                  <a:lnTo>
                    <a:pt x="4922" y="98605"/>
                  </a:lnTo>
                  <a:lnTo>
                    <a:pt x="1134" y="112786"/>
                  </a:lnTo>
                  <a:lnTo>
                    <a:pt x="454" y="113996"/>
                  </a:lnTo>
                  <a:lnTo>
                    <a:pt x="0" y="114097"/>
                  </a:lnTo>
                  <a:lnTo>
                    <a:pt x="13875" y="76010"/>
                  </a:lnTo>
                  <a:lnTo>
                    <a:pt x="32508" y="33829"/>
                  </a:lnTo>
                  <a:lnTo>
                    <a:pt x="50386" y="12218"/>
                  </a:lnTo>
                  <a:lnTo>
                    <a:pt x="56572" y="8851"/>
                  </a:lnTo>
                  <a:lnTo>
                    <a:pt x="69089" y="6991"/>
                  </a:lnTo>
                  <a:lnTo>
                    <a:pt x="88036" y="9911"/>
                  </a:lnTo>
                  <a:lnTo>
                    <a:pt x="100713" y="20868"/>
                  </a:lnTo>
                  <a:lnTo>
                    <a:pt x="117868" y="48752"/>
                  </a:lnTo>
                  <a:lnTo>
                    <a:pt x="13244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17"/>
            <p:cNvSpPr/>
            <p:nvPr>
              <p:custDataLst>
                <p:tags r:id="rId170"/>
              </p:custDataLst>
            </p:nvPr>
          </p:nvSpPr>
          <p:spPr>
            <a:xfrm>
              <a:off x="5303989" y="1629332"/>
              <a:ext cx="58844" cy="301069"/>
            </a:xfrm>
            <a:custGeom>
              <a:avLst/>
              <a:gdLst/>
              <a:ahLst/>
              <a:cxnLst/>
              <a:rect l="0" t="0" r="0" b="0"/>
              <a:pathLst>
                <a:path w="58844" h="301069">
                  <a:moveTo>
                    <a:pt x="42711" y="34368"/>
                  </a:moveTo>
                  <a:lnTo>
                    <a:pt x="42711" y="34368"/>
                  </a:lnTo>
                  <a:lnTo>
                    <a:pt x="53695" y="10519"/>
                  </a:lnTo>
                  <a:lnTo>
                    <a:pt x="55354" y="5424"/>
                  </a:lnTo>
                  <a:lnTo>
                    <a:pt x="58843" y="0"/>
                  </a:lnTo>
                  <a:lnTo>
                    <a:pt x="58405" y="167"/>
                  </a:lnTo>
                  <a:lnTo>
                    <a:pt x="50653" y="9418"/>
                  </a:lnTo>
                  <a:lnTo>
                    <a:pt x="41301" y="23985"/>
                  </a:lnTo>
                  <a:lnTo>
                    <a:pt x="22892" y="69846"/>
                  </a:lnTo>
                  <a:lnTo>
                    <a:pt x="12223" y="104225"/>
                  </a:lnTo>
                  <a:lnTo>
                    <a:pt x="3496" y="149062"/>
                  </a:lnTo>
                  <a:lnTo>
                    <a:pt x="0" y="192255"/>
                  </a:lnTo>
                  <a:lnTo>
                    <a:pt x="3636" y="229943"/>
                  </a:lnTo>
                  <a:lnTo>
                    <a:pt x="10594" y="262669"/>
                  </a:lnTo>
                  <a:lnTo>
                    <a:pt x="24728" y="284987"/>
                  </a:lnTo>
                  <a:lnTo>
                    <a:pt x="42711" y="30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18"/>
            <p:cNvSpPr/>
            <p:nvPr>
              <p:custDataLst>
                <p:tags r:id="rId171"/>
              </p:custDataLst>
            </p:nvPr>
          </p:nvSpPr>
          <p:spPr>
            <a:xfrm>
              <a:off x="5410232" y="1655608"/>
              <a:ext cx="105413" cy="361850"/>
            </a:xfrm>
            <a:custGeom>
              <a:avLst/>
              <a:gdLst/>
              <a:ahLst/>
              <a:cxnLst/>
              <a:rect l="0" t="0" r="0" b="0"/>
              <a:pathLst>
                <a:path w="105413" h="361850">
                  <a:moveTo>
                    <a:pt x="19018" y="185892"/>
                  </a:moveTo>
                  <a:lnTo>
                    <a:pt x="19018" y="185892"/>
                  </a:lnTo>
                  <a:lnTo>
                    <a:pt x="19018" y="182234"/>
                  </a:lnTo>
                  <a:lnTo>
                    <a:pt x="19018" y="183796"/>
                  </a:lnTo>
                  <a:lnTo>
                    <a:pt x="8186" y="226154"/>
                  </a:lnTo>
                  <a:lnTo>
                    <a:pt x="2717" y="265868"/>
                  </a:lnTo>
                  <a:lnTo>
                    <a:pt x="782" y="301624"/>
                  </a:lnTo>
                  <a:lnTo>
                    <a:pt x="128" y="345631"/>
                  </a:lnTo>
                  <a:lnTo>
                    <a:pt x="0" y="361849"/>
                  </a:lnTo>
                  <a:lnTo>
                    <a:pt x="3341" y="316789"/>
                  </a:lnTo>
                  <a:lnTo>
                    <a:pt x="6877" y="283579"/>
                  </a:lnTo>
                  <a:lnTo>
                    <a:pt x="10799" y="246947"/>
                  </a:lnTo>
                  <a:lnTo>
                    <a:pt x="14895" y="207148"/>
                  </a:lnTo>
                  <a:lnTo>
                    <a:pt x="21167" y="161930"/>
                  </a:lnTo>
                  <a:lnTo>
                    <a:pt x="27264" y="130086"/>
                  </a:lnTo>
                  <a:lnTo>
                    <a:pt x="36748" y="85866"/>
                  </a:lnTo>
                  <a:lnTo>
                    <a:pt x="49645" y="38899"/>
                  </a:lnTo>
                  <a:lnTo>
                    <a:pt x="61646" y="11576"/>
                  </a:lnTo>
                  <a:lnTo>
                    <a:pt x="69949" y="2585"/>
                  </a:lnTo>
                  <a:lnTo>
                    <a:pt x="74139" y="187"/>
                  </a:lnTo>
                  <a:lnTo>
                    <a:pt x="78343" y="0"/>
                  </a:lnTo>
                  <a:lnTo>
                    <a:pt x="86777" y="3555"/>
                  </a:lnTo>
                  <a:lnTo>
                    <a:pt x="99459" y="23602"/>
                  </a:lnTo>
                  <a:lnTo>
                    <a:pt x="105412" y="48514"/>
                  </a:lnTo>
                  <a:lnTo>
                    <a:pt x="103804" y="80512"/>
                  </a:lnTo>
                  <a:lnTo>
                    <a:pt x="95036" y="100721"/>
                  </a:lnTo>
                  <a:lnTo>
                    <a:pt x="77996" y="122321"/>
                  </a:lnTo>
                  <a:lnTo>
                    <a:pt x="73153" y="126578"/>
                  </a:lnTo>
                  <a:lnTo>
                    <a:pt x="60246" y="131308"/>
                  </a:lnTo>
                  <a:lnTo>
                    <a:pt x="47925" y="132704"/>
                  </a:lnTo>
                  <a:lnTo>
                    <a:pt x="44640" y="132089"/>
                  </a:lnTo>
                  <a:lnTo>
                    <a:pt x="40283" y="130230"/>
                  </a:lnTo>
                  <a:lnTo>
                    <a:pt x="31718" y="128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19"/>
            <p:cNvSpPr/>
            <p:nvPr>
              <p:custDataLst>
                <p:tags r:id="rId172"/>
              </p:custDataLst>
            </p:nvPr>
          </p:nvSpPr>
          <p:spPr>
            <a:xfrm>
              <a:off x="5568950" y="18097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883" y="326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20"/>
            <p:cNvSpPr/>
            <p:nvPr>
              <p:custDataLst>
                <p:tags r:id="rId173"/>
              </p:custDataLst>
            </p:nvPr>
          </p:nvSpPr>
          <p:spPr>
            <a:xfrm>
              <a:off x="5613400" y="1653692"/>
              <a:ext cx="68178" cy="283059"/>
            </a:xfrm>
            <a:custGeom>
              <a:avLst/>
              <a:gdLst/>
              <a:ahLst/>
              <a:cxnLst/>
              <a:rect l="0" t="0" r="0" b="0"/>
              <a:pathLst>
                <a:path w="68178" h="283059">
                  <a:moveTo>
                    <a:pt x="38100" y="3658"/>
                  </a:moveTo>
                  <a:lnTo>
                    <a:pt x="38100" y="3658"/>
                  </a:lnTo>
                  <a:lnTo>
                    <a:pt x="38100" y="287"/>
                  </a:lnTo>
                  <a:lnTo>
                    <a:pt x="39511" y="0"/>
                  </a:lnTo>
                  <a:lnTo>
                    <a:pt x="44842" y="1562"/>
                  </a:lnTo>
                  <a:lnTo>
                    <a:pt x="46828" y="5083"/>
                  </a:lnTo>
                  <a:lnTo>
                    <a:pt x="59885" y="50518"/>
                  </a:lnTo>
                  <a:lnTo>
                    <a:pt x="66584" y="75163"/>
                  </a:lnTo>
                  <a:lnTo>
                    <a:pt x="68177" y="112490"/>
                  </a:lnTo>
                  <a:lnTo>
                    <a:pt x="64494" y="152713"/>
                  </a:lnTo>
                  <a:lnTo>
                    <a:pt x="53165" y="198305"/>
                  </a:lnTo>
                  <a:lnTo>
                    <a:pt x="34334" y="240760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21"/>
          <p:cNvGrpSpPr/>
          <p:nvPr/>
        </p:nvGrpSpPr>
        <p:grpSpPr>
          <a:xfrm>
            <a:off x="7002854" y="1648098"/>
            <a:ext cx="1422556" cy="644253"/>
            <a:chOff x="7002854" y="1648098"/>
            <a:chExt cx="1422556" cy="644253"/>
          </a:xfrm>
        </p:grpSpPr>
        <p:sp>
          <p:nvSpPr>
            <p:cNvPr id="85" name="SMARTInkShape-2921"/>
            <p:cNvSpPr/>
            <p:nvPr>
              <p:custDataLst>
                <p:tags r:id="rId154"/>
              </p:custDataLst>
            </p:nvPr>
          </p:nvSpPr>
          <p:spPr>
            <a:xfrm>
              <a:off x="7002854" y="1648098"/>
              <a:ext cx="121847" cy="373271"/>
            </a:xfrm>
            <a:custGeom>
              <a:avLst/>
              <a:gdLst/>
              <a:ahLst/>
              <a:cxnLst/>
              <a:rect l="0" t="0" r="0" b="0"/>
              <a:pathLst>
                <a:path w="121847" h="373271">
                  <a:moveTo>
                    <a:pt x="121846" y="21952"/>
                  </a:moveTo>
                  <a:lnTo>
                    <a:pt x="121846" y="21952"/>
                  </a:lnTo>
                  <a:lnTo>
                    <a:pt x="121846" y="16485"/>
                  </a:lnTo>
                  <a:lnTo>
                    <a:pt x="118475" y="9121"/>
                  </a:lnTo>
                  <a:lnTo>
                    <a:pt x="116777" y="7048"/>
                  </a:lnTo>
                  <a:lnTo>
                    <a:pt x="113007" y="4745"/>
                  </a:lnTo>
                  <a:lnTo>
                    <a:pt x="100177" y="77"/>
                  </a:lnTo>
                  <a:lnTo>
                    <a:pt x="88932" y="0"/>
                  </a:lnTo>
                  <a:lnTo>
                    <a:pt x="51894" y="6410"/>
                  </a:lnTo>
                  <a:lnTo>
                    <a:pt x="41367" y="12222"/>
                  </a:lnTo>
                  <a:lnTo>
                    <a:pt x="36688" y="17157"/>
                  </a:lnTo>
                  <a:lnTo>
                    <a:pt x="36491" y="25466"/>
                  </a:lnTo>
                  <a:lnTo>
                    <a:pt x="37426" y="30644"/>
                  </a:lnTo>
                  <a:lnTo>
                    <a:pt x="48854" y="51417"/>
                  </a:lnTo>
                  <a:lnTo>
                    <a:pt x="86850" y="95642"/>
                  </a:lnTo>
                  <a:lnTo>
                    <a:pt x="101292" y="124703"/>
                  </a:lnTo>
                  <a:lnTo>
                    <a:pt x="106819" y="150782"/>
                  </a:lnTo>
                  <a:lnTo>
                    <a:pt x="102468" y="167875"/>
                  </a:lnTo>
                  <a:lnTo>
                    <a:pt x="89168" y="191730"/>
                  </a:lnTo>
                  <a:lnTo>
                    <a:pt x="59469" y="208307"/>
                  </a:lnTo>
                  <a:lnTo>
                    <a:pt x="23394" y="221406"/>
                  </a:lnTo>
                  <a:lnTo>
                    <a:pt x="2210" y="224412"/>
                  </a:lnTo>
                  <a:lnTo>
                    <a:pt x="460" y="225364"/>
                  </a:lnTo>
                  <a:lnTo>
                    <a:pt x="0" y="226704"/>
                  </a:lnTo>
                  <a:lnTo>
                    <a:pt x="399" y="228304"/>
                  </a:lnTo>
                  <a:lnTo>
                    <a:pt x="24940" y="270764"/>
                  </a:lnTo>
                  <a:lnTo>
                    <a:pt x="35728" y="310466"/>
                  </a:lnTo>
                  <a:lnTo>
                    <a:pt x="40473" y="350398"/>
                  </a:lnTo>
                  <a:lnTo>
                    <a:pt x="44052" y="365484"/>
                  </a:lnTo>
                  <a:lnTo>
                    <a:pt x="47995" y="372188"/>
                  </a:lnTo>
                  <a:lnTo>
                    <a:pt x="51446" y="373270"/>
                  </a:lnTo>
                  <a:lnTo>
                    <a:pt x="71046" y="37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22"/>
            <p:cNvSpPr/>
            <p:nvPr>
              <p:custDataLst>
                <p:tags r:id="rId155"/>
              </p:custDataLst>
            </p:nvPr>
          </p:nvSpPr>
          <p:spPr>
            <a:xfrm>
              <a:off x="7166079" y="1747133"/>
              <a:ext cx="91972" cy="100718"/>
            </a:xfrm>
            <a:custGeom>
              <a:avLst/>
              <a:gdLst/>
              <a:ahLst/>
              <a:cxnLst/>
              <a:rect l="0" t="0" r="0" b="0"/>
              <a:pathLst>
                <a:path w="91972" h="100718">
                  <a:moveTo>
                    <a:pt x="9421" y="5467"/>
                  </a:moveTo>
                  <a:lnTo>
                    <a:pt x="9421" y="5467"/>
                  </a:lnTo>
                  <a:lnTo>
                    <a:pt x="6050" y="2096"/>
                  </a:lnTo>
                  <a:lnTo>
                    <a:pt x="2514" y="441"/>
                  </a:lnTo>
                  <a:lnTo>
                    <a:pt x="582" y="0"/>
                  </a:lnTo>
                  <a:lnTo>
                    <a:pt x="0" y="411"/>
                  </a:lnTo>
                  <a:lnTo>
                    <a:pt x="318" y="1391"/>
                  </a:lnTo>
                  <a:lnTo>
                    <a:pt x="39115" y="47927"/>
                  </a:lnTo>
                  <a:lnTo>
                    <a:pt x="69026" y="86431"/>
                  </a:lnTo>
                  <a:lnTo>
                    <a:pt x="9197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23"/>
            <p:cNvSpPr/>
            <p:nvPr>
              <p:custDataLst>
                <p:tags r:id="rId156"/>
              </p:custDataLst>
            </p:nvPr>
          </p:nvSpPr>
          <p:spPr>
            <a:xfrm>
              <a:off x="7258510" y="1752939"/>
              <a:ext cx="68508" cy="253662"/>
            </a:xfrm>
            <a:custGeom>
              <a:avLst/>
              <a:gdLst/>
              <a:ahLst/>
              <a:cxnLst/>
              <a:rect l="0" t="0" r="0" b="0"/>
              <a:pathLst>
                <a:path w="68508" h="253662">
                  <a:moveTo>
                    <a:pt x="63040" y="12361"/>
                  </a:moveTo>
                  <a:lnTo>
                    <a:pt x="63040" y="12361"/>
                  </a:lnTo>
                  <a:lnTo>
                    <a:pt x="66410" y="8990"/>
                  </a:lnTo>
                  <a:lnTo>
                    <a:pt x="68066" y="5453"/>
                  </a:lnTo>
                  <a:lnTo>
                    <a:pt x="68507" y="3522"/>
                  </a:lnTo>
                  <a:lnTo>
                    <a:pt x="68096" y="2235"/>
                  </a:lnTo>
                  <a:lnTo>
                    <a:pt x="67116" y="1377"/>
                  </a:lnTo>
                  <a:lnTo>
                    <a:pt x="64145" y="424"/>
                  </a:lnTo>
                  <a:lnTo>
                    <a:pt x="60473" y="0"/>
                  </a:lnTo>
                  <a:lnTo>
                    <a:pt x="38347" y="6613"/>
                  </a:lnTo>
                  <a:lnTo>
                    <a:pt x="33877" y="8529"/>
                  </a:lnTo>
                  <a:lnTo>
                    <a:pt x="27031" y="14421"/>
                  </a:lnTo>
                  <a:lnTo>
                    <a:pt x="10268" y="39574"/>
                  </a:lnTo>
                  <a:lnTo>
                    <a:pt x="3032" y="62209"/>
                  </a:lnTo>
                  <a:lnTo>
                    <a:pt x="0" y="106902"/>
                  </a:lnTo>
                  <a:lnTo>
                    <a:pt x="3995" y="144447"/>
                  </a:lnTo>
                  <a:lnTo>
                    <a:pt x="5516" y="189284"/>
                  </a:lnTo>
                  <a:lnTo>
                    <a:pt x="5840" y="232118"/>
                  </a:lnTo>
                  <a:lnTo>
                    <a:pt x="5890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24"/>
            <p:cNvSpPr/>
            <p:nvPr>
              <p:custDataLst>
                <p:tags r:id="rId157"/>
              </p:custDataLst>
            </p:nvPr>
          </p:nvSpPr>
          <p:spPr>
            <a:xfrm>
              <a:off x="7334250" y="1943100"/>
              <a:ext cx="22709" cy="63501"/>
            </a:xfrm>
            <a:custGeom>
              <a:avLst/>
              <a:gdLst/>
              <a:ahLst/>
              <a:cxnLst/>
              <a:rect l="0" t="0" r="0" b="0"/>
              <a:pathLst>
                <a:path w="22709" h="6350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2708" y="5775"/>
                  </a:lnTo>
                  <a:lnTo>
                    <a:pt x="15863" y="361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25"/>
            <p:cNvSpPr/>
            <p:nvPr>
              <p:custDataLst>
                <p:tags r:id="rId158"/>
              </p:custDataLst>
            </p:nvPr>
          </p:nvSpPr>
          <p:spPr>
            <a:xfrm>
              <a:off x="7480300" y="19939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9459" y="6350"/>
                  </a:lnTo>
                  <a:lnTo>
                    <a:pt x="13140" y="4468"/>
                  </a:lnTo>
                  <a:lnTo>
                    <a:pt x="15110" y="297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26"/>
            <p:cNvSpPr/>
            <p:nvPr>
              <p:custDataLst>
                <p:tags r:id="rId159"/>
              </p:custDataLst>
            </p:nvPr>
          </p:nvSpPr>
          <p:spPr>
            <a:xfrm>
              <a:off x="7620000" y="19875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8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27"/>
            <p:cNvSpPr/>
            <p:nvPr>
              <p:custDataLst>
                <p:tags r:id="rId160"/>
              </p:custDataLst>
            </p:nvPr>
          </p:nvSpPr>
          <p:spPr>
            <a:xfrm>
              <a:off x="7785100" y="1981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28"/>
            <p:cNvSpPr/>
            <p:nvPr>
              <p:custDataLst>
                <p:tags r:id="rId161"/>
              </p:custDataLst>
            </p:nvPr>
          </p:nvSpPr>
          <p:spPr>
            <a:xfrm>
              <a:off x="7912100" y="177165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0" y="0"/>
                  </a:moveTo>
                  <a:lnTo>
                    <a:pt x="0" y="0"/>
                  </a:lnTo>
                  <a:lnTo>
                    <a:pt x="39803" y="46711"/>
                  </a:lnTo>
                  <a:lnTo>
                    <a:pt x="77182" y="92914"/>
                  </a:lnTo>
                  <a:lnTo>
                    <a:pt x="1270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29"/>
            <p:cNvSpPr/>
            <p:nvPr>
              <p:custDataLst>
                <p:tags r:id="rId162"/>
              </p:custDataLst>
            </p:nvPr>
          </p:nvSpPr>
          <p:spPr>
            <a:xfrm>
              <a:off x="8013700" y="1797512"/>
              <a:ext cx="75240" cy="259889"/>
            </a:xfrm>
            <a:custGeom>
              <a:avLst/>
              <a:gdLst/>
              <a:ahLst/>
              <a:cxnLst/>
              <a:rect l="0" t="0" r="0" b="0"/>
              <a:pathLst>
                <a:path w="75240" h="259889">
                  <a:moveTo>
                    <a:pt x="63500" y="31288"/>
                  </a:moveTo>
                  <a:lnTo>
                    <a:pt x="63500" y="31288"/>
                  </a:lnTo>
                  <a:lnTo>
                    <a:pt x="67863" y="21149"/>
                  </a:lnTo>
                  <a:lnTo>
                    <a:pt x="69967" y="10331"/>
                  </a:lnTo>
                  <a:lnTo>
                    <a:pt x="75239" y="1099"/>
                  </a:lnTo>
                  <a:lnTo>
                    <a:pt x="74854" y="578"/>
                  </a:lnTo>
                  <a:lnTo>
                    <a:pt x="72544" y="0"/>
                  </a:lnTo>
                  <a:lnTo>
                    <a:pt x="70940" y="1257"/>
                  </a:lnTo>
                  <a:lnTo>
                    <a:pt x="64607" y="9063"/>
                  </a:lnTo>
                  <a:lnTo>
                    <a:pt x="32890" y="38691"/>
                  </a:lnTo>
                  <a:lnTo>
                    <a:pt x="7651" y="71215"/>
                  </a:lnTo>
                  <a:lnTo>
                    <a:pt x="3400" y="82900"/>
                  </a:lnTo>
                  <a:lnTo>
                    <a:pt x="2216" y="95149"/>
                  </a:lnTo>
                  <a:lnTo>
                    <a:pt x="10258" y="137989"/>
                  </a:lnTo>
                  <a:lnTo>
                    <a:pt x="12378" y="182940"/>
                  </a:lnTo>
                  <a:lnTo>
                    <a:pt x="5750" y="225879"/>
                  </a:lnTo>
                  <a:lnTo>
                    <a:pt x="0" y="259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30"/>
            <p:cNvSpPr/>
            <p:nvPr>
              <p:custDataLst>
                <p:tags r:id="rId163"/>
              </p:custDataLst>
            </p:nvPr>
          </p:nvSpPr>
          <p:spPr>
            <a:xfrm>
              <a:off x="8096250" y="2005298"/>
              <a:ext cx="152401" cy="83853"/>
            </a:xfrm>
            <a:custGeom>
              <a:avLst/>
              <a:gdLst/>
              <a:ahLst/>
              <a:cxnLst/>
              <a:rect l="0" t="0" r="0" b="0"/>
              <a:pathLst>
                <a:path w="152401" h="83853">
                  <a:moveTo>
                    <a:pt x="0" y="26702"/>
                  </a:moveTo>
                  <a:lnTo>
                    <a:pt x="0" y="26702"/>
                  </a:lnTo>
                  <a:lnTo>
                    <a:pt x="0" y="17863"/>
                  </a:lnTo>
                  <a:lnTo>
                    <a:pt x="1881" y="13837"/>
                  </a:lnTo>
                  <a:lnTo>
                    <a:pt x="3370" y="11775"/>
                  </a:lnTo>
                  <a:lnTo>
                    <a:pt x="5069" y="11106"/>
                  </a:lnTo>
                  <a:lnTo>
                    <a:pt x="6907" y="11366"/>
                  </a:lnTo>
                  <a:lnTo>
                    <a:pt x="8839" y="12245"/>
                  </a:lnTo>
                  <a:lnTo>
                    <a:pt x="14927" y="20223"/>
                  </a:lnTo>
                  <a:lnTo>
                    <a:pt x="17828" y="31524"/>
                  </a:lnTo>
                  <a:lnTo>
                    <a:pt x="12929" y="72389"/>
                  </a:lnTo>
                  <a:lnTo>
                    <a:pt x="13559" y="72683"/>
                  </a:lnTo>
                  <a:lnTo>
                    <a:pt x="28615" y="53424"/>
                  </a:lnTo>
                  <a:lnTo>
                    <a:pt x="52308" y="9923"/>
                  </a:lnTo>
                  <a:lnTo>
                    <a:pt x="58055" y="2076"/>
                  </a:lnTo>
                  <a:lnTo>
                    <a:pt x="61281" y="407"/>
                  </a:lnTo>
                  <a:lnTo>
                    <a:pt x="64843" y="0"/>
                  </a:lnTo>
                  <a:lnTo>
                    <a:pt x="68628" y="434"/>
                  </a:lnTo>
                  <a:lnTo>
                    <a:pt x="71152" y="1429"/>
                  </a:lnTo>
                  <a:lnTo>
                    <a:pt x="72835" y="2797"/>
                  </a:lnTo>
                  <a:lnTo>
                    <a:pt x="73956" y="4416"/>
                  </a:lnTo>
                  <a:lnTo>
                    <a:pt x="75535" y="13435"/>
                  </a:lnTo>
                  <a:lnTo>
                    <a:pt x="76142" y="34050"/>
                  </a:lnTo>
                  <a:lnTo>
                    <a:pt x="76867" y="35129"/>
                  </a:lnTo>
                  <a:lnTo>
                    <a:pt x="78056" y="35142"/>
                  </a:lnTo>
                  <a:lnTo>
                    <a:pt x="92097" y="27552"/>
                  </a:lnTo>
                  <a:lnTo>
                    <a:pt x="112325" y="12694"/>
                  </a:lnTo>
                  <a:lnTo>
                    <a:pt x="124925" y="9146"/>
                  </a:lnTo>
                  <a:lnTo>
                    <a:pt x="129144" y="10059"/>
                  </a:lnTo>
                  <a:lnTo>
                    <a:pt x="137595" y="14836"/>
                  </a:lnTo>
                  <a:lnTo>
                    <a:pt x="144174" y="23545"/>
                  </a:lnTo>
                  <a:lnTo>
                    <a:pt x="148744" y="33766"/>
                  </a:lnTo>
                  <a:lnTo>
                    <a:pt x="152079" y="64809"/>
                  </a:lnTo>
                  <a:lnTo>
                    <a:pt x="152400" y="83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31"/>
            <p:cNvSpPr/>
            <p:nvPr>
              <p:custDataLst>
                <p:tags r:id="rId164"/>
              </p:custDataLst>
            </p:nvPr>
          </p:nvSpPr>
          <p:spPr>
            <a:xfrm>
              <a:off x="8362950" y="1727461"/>
              <a:ext cx="62460" cy="364005"/>
            </a:xfrm>
            <a:custGeom>
              <a:avLst/>
              <a:gdLst/>
              <a:ahLst/>
              <a:cxnLst/>
              <a:rect l="0" t="0" r="0" b="0"/>
              <a:pathLst>
                <a:path w="62460" h="364005">
                  <a:moveTo>
                    <a:pt x="19050" y="6089"/>
                  </a:moveTo>
                  <a:lnTo>
                    <a:pt x="19050" y="6089"/>
                  </a:lnTo>
                  <a:lnTo>
                    <a:pt x="19050" y="622"/>
                  </a:lnTo>
                  <a:lnTo>
                    <a:pt x="19755" y="327"/>
                  </a:lnTo>
                  <a:lnTo>
                    <a:pt x="22420" y="0"/>
                  </a:lnTo>
                  <a:lnTo>
                    <a:pt x="40020" y="5566"/>
                  </a:lnTo>
                  <a:lnTo>
                    <a:pt x="51653" y="11971"/>
                  </a:lnTo>
                  <a:lnTo>
                    <a:pt x="55601" y="16360"/>
                  </a:lnTo>
                  <a:lnTo>
                    <a:pt x="59989" y="26882"/>
                  </a:lnTo>
                  <a:lnTo>
                    <a:pt x="62459" y="51447"/>
                  </a:lnTo>
                  <a:lnTo>
                    <a:pt x="59274" y="67171"/>
                  </a:lnTo>
                  <a:lnTo>
                    <a:pt x="39086" y="113897"/>
                  </a:lnTo>
                  <a:lnTo>
                    <a:pt x="25129" y="154799"/>
                  </a:lnTo>
                  <a:lnTo>
                    <a:pt x="19583" y="193121"/>
                  </a:lnTo>
                  <a:lnTo>
                    <a:pt x="21089" y="214611"/>
                  </a:lnTo>
                  <a:lnTo>
                    <a:pt x="34266" y="257393"/>
                  </a:lnTo>
                  <a:lnTo>
                    <a:pt x="46341" y="302233"/>
                  </a:lnTo>
                  <a:lnTo>
                    <a:pt x="46937" y="316214"/>
                  </a:lnTo>
                  <a:lnTo>
                    <a:pt x="41570" y="342436"/>
                  </a:lnTo>
                  <a:lnTo>
                    <a:pt x="35879" y="351486"/>
                  </a:lnTo>
                  <a:lnTo>
                    <a:pt x="20728" y="363045"/>
                  </a:lnTo>
                  <a:lnTo>
                    <a:pt x="16641" y="364004"/>
                  </a:lnTo>
                  <a:lnTo>
                    <a:pt x="0" y="36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32"/>
            <p:cNvSpPr/>
            <p:nvPr>
              <p:custDataLst>
                <p:tags r:id="rId165"/>
              </p:custDataLst>
            </p:nvPr>
          </p:nvSpPr>
          <p:spPr>
            <a:xfrm>
              <a:off x="8099529" y="2228850"/>
              <a:ext cx="168172" cy="63501"/>
            </a:xfrm>
            <a:custGeom>
              <a:avLst/>
              <a:gdLst/>
              <a:ahLst/>
              <a:cxnLst/>
              <a:rect l="0" t="0" r="0" b="0"/>
              <a:pathLst>
                <a:path w="168172" h="63501">
                  <a:moveTo>
                    <a:pt x="9421" y="0"/>
                  </a:moveTo>
                  <a:lnTo>
                    <a:pt x="9421" y="0"/>
                  </a:lnTo>
                  <a:lnTo>
                    <a:pt x="0" y="0"/>
                  </a:lnTo>
                  <a:lnTo>
                    <a:pt x="46993" y="4364"/>
                  </a:lnTo>
                  <a:lnTo>
                    <a:pt x="88234" y="7839"/>
                  </a:lnTo>
                  <a:lnTo>
                    <a:pt x="123453" y="15111"/>
                  </a:lnTo>
                  <a:lnTo>
                    <a:pt x="126364" y="17835"/>
                  </a:lnTo>
                  <a:lnTo>
                    <a:pt x="126894" y="21062"/>
                  </a:lnTo>
                  <a:lnTo>
                    <a:pt x="125836" y="24625"/>
                  </a:lnTo>
                  <a:lnTo>
                    <a:pt x="123016" y="27000"/>
                  </a:lnTo>
                  <a:lnTo>
                    <a:pt x="95751" y="32693"/>
                  </a:lnTo>
                  <a:lnTo>
                    <a:pt x="59459" y="36498"/>
                  </a:lnTo>
                  <a:lnTo>
                    <a:pt x="13241" y="38595"/>
                  </a:lnTo>
                  <a:lnTo>
                    <a:pt x="4533" y="41377"/>
                  </a:lnTo>
                  <a:lnTo>
                    <a:pt x="4045" y="42401"/>
                  </a:lnTo>
                  <a:lnTo>
                    <a:pt x="5837" y="43084"/>
                  </a:lnTo>
                  <a:lnTo>
                    <a:pt x="51318" y="46212"/>
                  </a:lnTo>
                  <a:lnTo>
                    <a:pt x="88958" y="49893"/>
                  </a:lnTo>
                  <a:lnTo>
                    <a:pt x="126983" y="57273"/>
                  </a:lnTo>
                  <a:lnTo>
                    <a:pt x="1681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2933"/>
          <p:cNvSpPr/>
          <p:nvPr>
            <p:custDataLst>
              <p:tags r:id="rId5"/>
            </p:custDataLst>
          </p:nvPr>
        </p:nvSpPr>
        <p:spPr>
          <a:xfrm>
            <a:off x="3499111" y="1924050"/>
            <a:ext cx="152140" cy="69851"/>
          </a:xfrm>
          <a:custGeom>
            <a:avLst/>
            <a:gdLst/>
            <a:ahLst/>
            <a:cxnLst/>
            <a:rect l="0" t="0" r="0" b="0"/>
            <a:pathLst>
              <a:path w="152140" h="69851">
                <a:moveTo>
                  <a:pt x="6089" y="0"/>
                </a:moveTo>
                <a:lnTo>
                  <a:pt x="6089" y="0"/>
                </a:lnTo>
                <a:lnTo>
                  <a:pt x="0" y="6089"/>
                </a:lnTo>
                <a:lnTo>
                  <a:pt x="45871" y="6340"/>
                </a:lnTo>
                <a:lnTo>
                  <a:pt x="88579" y="2977"/>
                </a:lnTo>
                <a:lnTo>
                  <a:pt x="134065" y="392"/>
                </a:lnTo>
                <a:lnTo>
                  <a:pt x="144106" y="880"/>
                </a:lnTo>
                <a:lnTo>
                  <a:pt x="146784" y="1998"/>
                </a:lnTo>
                <a:lnTo>
                  <a:pt x="148568" y="3448"/>
                </a:lnTo>
                <a:lnTo>
                  <a:pt x="149053" y="5121"/>
                </a:lnTo>
                <a:lnTo>
                  <a:pt x="148671" y="6942"/>
                </a:lnTo>
                <a:lnTo>
                  <a:pt x="147710" y="8861"/>
                </a:lnTo>
                <a:lnTo>
                  <a:pt x="113975" y="21201"/>
                </a:lnTo>
                <a:lnTo>
                  <a:pt x="66379" y="31379"/>
                </a:lnTo>
                <a:lnTo>
                  <a:pt x="64169" y="31640"/>
                </a:lnTo>
                <a:lnTo>
                  <a:pt x="87028" y="31747"/>
                </a:lnTo>
                <a:lnTo>
                  <a:pt x="105225" y="26282"/>
                </a:lnTo>
                <a:lnTo>
                  <a:pt x="106046" y="26694"/>
                </a:lnTo>
                <a:lnTo>
                  <a:pt x="106594" y="27674"/>
                </a:lnTo>
                <a:lnTo>
                  <a:pt x="106959" y="29033"/>
                </a:lnTo>
                <a:lnTo>
                  <a:pt x="103601" y="34305"/>
                </a:lnTo>
                <a:lnTo>
                  <a:pt x="100731" y="37687"/>
                </a:lnTo>
                <a:lnTo>
                  <a:pt x="55825" y="62572"/>
                </a:lnTo>
                <a:lnTo>
                  <a:pt x="47636" y="67694"/>
                </a:lnTo>
                <a:lnTo>
                  <a:pt x="47898" y="68412"/>
                </a:lnTo>
                <a:lnTo>
                  <a:pt x="51952" y="69211"/>
                </a:lnTo>
                <a:lnTo>
                  <a:pt x="95180" y="64326"/>
                </a:lnTo>
                <a:lnTo>
                  <a:pt x="152139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523"/>
          <p:cNvGrpSpPr/>
          <p:nvPr/>
        </p:nvGrpSpPr>
        <p:grpSpPr>
          <a:xfrm>
            <a:off x="8644270" y="1823837"/>
            <a:ext cx="1317760" cy="381616"/>
            <a:chOff x="8644270" y="1823837"/>
            <a:chExt cx="1317760" cy="381616"/>
          </a:xfrm>
        </p:grpSpPr>
        <p:sp>
          <p:nvSpPr>
            <p:cNvPr id="99" name="SMARTInkShape-2934"/>
            <p:cNvSpPr/>
            <p:nvPr>
              <p:custDataLst>
                <p:tags r:id="rId145"/>
              </p:custDataLst>
            </p:nvPr>
          </p:nvSpPr>
          <p:spPr>
            <a:xfrm>
              <a:off x="8644270" y="1949450"/>
              <a:ext cx="207631" cy="68368"/>
            </a:xfrm>
            <a:custGeom>
              <a:avLst/>
              <a:gdLst/>
              <a:ahLst/>
              <a:cxnLst/>
              <a:rect l="0" t="0" r="0" b="0"/>
              <a:pathLst>
                <a:path w="207631" h="68368">
                  <a:moveTo>
                    <a:pt x="23480" y="50800"/>
                  </a:moveTo>
                  <a:lnTo>
                    <a:pt x="23480" y="50800"/>
                  </a:lnTo>
                  <a:lnTo>
                    <a:pt x="23480" y="45333"/>
                  </a:lnTo>
                  <a:lnTo>
                    <a:pt x="2400" y="54299"/>
                  </a:lnTo>
                  <a:lnTo>
                    <a:pt x="960" y="53838"/>
                  </a:lnTo>
                  <a:lnTo>
                    <a:pt x="0" y="52826"/>
                  </a:lnTo>
                  <a:lnTo>
                    <a:pt x="66" y="51445"/>
                  </a:lnTo>
                  <a:lnTo>
                    <a:pt x="10458" y="35397"/>
                  </a:lnTo>
                  <a:lnTo>
                    <a:pt x="21895" y="24991"/>
                  </a:lnTo>
                  <a:lnTo>
                    <a:pt x="31947" y="21691"/>
                  </a:lnTo>
                  <a:lnTo>
                    <a:pt x="44176" y="20929"/>
                  </a:lnTo>
                  <a:lnTo>
                    <a:pt x="79871" y="28043"/>
                  </a:lnTo>
                  <a:lnTo>
                    <a:pt x="127306" y="53241"/>
                  </a:lnTo>
                  <a:lnTo>
                    <a:pt x="152054" y="66513"/>
                  </a:lnTo>
                  <a:lnTo>
                    <a:pt x="160822" y="68367"/>
                  </a:lnTo>
                  <a:lnTo>
                    <a:pt x="165136" y="67450"/>
                  </a:lnTo>
                  <a:lnTo>
                    <a:pt x="177949" y="59418"/>
                  </a:lnTo>
                  <a:lnTo>
                    <a:pt x="189976" y="47395"/>
                  </a:lnTo>
                  <a:lnTo>
                    <a:pt x="204559" y="21835"/>
                  </a:lnTo>
                  <a:lnTo>
                    <a:pt x="207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35"/>
            <p:cNvSpPr/>
            <p:nvPr>
              <p:custDataLst>
                <p:tags r:id="rId146"/>
              </p:custDataLst>
            </p:nvPr>
          </p:nvSpPr>
          <p:spPr>
            <a:xfrm>
              <a:off x="9056223" y="1823837"/>
              <a:ext cx="92361" cy="232687"/>
            </a:xfrm>
            <a:custGeom>
              <a:avLst/>
              <a:gdLst/>
              <a:ahLst/>
              <a:cxnLst/>
              <a:rect l="0" t="0" r="0" b="0"/>
              <a:pathLst>
                <a:path w="92361" h="232687">
                  <a:moveTo>
                    <a:pt x="5227" y="93863"/>
                  </a:moveTo>
                  <a:lnTo>
                    <a:pt x="5227" y="93863"/>
                  </a:lnTo>
                  <a:lnTo>
                    <a:pt x="5226" y="141116"/>
                  </a:lnTo>
                  <a:lnTo>
                    <a:pt x="5226" y="187576"/>
                  </a:lnTo>
                  <a:lnTo>
                    <a:pt x="5226" y="230382"/>
                  </a:lnTo>
                  <a:lnTo>
                    <a:pt x="5932" y="195755"/>
                  </a:lnTo>
                  <a:lnTo>
                    <a:pt x="9591" y="152903"/>
                  </a:lnTo>
                  <a:lnTo>
                    <a:pt x="12400" y="108612"/>
                  </a:lnTo>
                  <a:lnTo>
                    <a:pt x="21542" y="64210"/>
                  </a:lnTo>
                  <a:lnTo>
                    <a:pt x="31777" y="23301"/>
                  </a:lnTo>
                  <a:lnTo>
                    <a:pt x="34666" y="6999"/>
                  </a:lnTo>
                  <a:lnTo>
                    <a:pt x="36848" y="2792"/>
                  </a:lnTo>
                  <a:lnTo>
                    <a:pt x="39712" y="693"/>
                  </a:lnTo>
                  <a:lnTo>
                    <a:pt x="43034" y="0"/>
                  </a:lnTo>
                  <a:lnTo>
                    <a:pt x="45249" y="243"/>
                  </a:lnTo>
                  <a:lnTo>
                    <a:pt x="46725" y="1111"/>
                  </a:lnTo>
                  <a:lnTo>
                    <a:pt x="47709" y="2395"/>
                  </a:lnTo>
                  <a:lnTo>
                    <a:pt x="58342" y="43462"/>
                  </a:lnTo>
                  <a:lnTo>
                    <a:pt x="57810" y="66700"/>
                  </a:lnTo>
                  <a:lnTo>
                    <a:pt x="49985" y="110608"/>
                  </a:lnTo>
                  <a:lnTo>
                    <a:pt x="51695" y="113770"/>
                  </a:lnTo>
                  <a:lnTo>
                    <a:pt x="53140" y="115601"/>
                  </a:lnTo>
                  <a:lnTo>
                    <a:pt x="56624" y="117635"/>
                  </a:lnTo>
                  <a:lnTo>
                    <a:pt x="58542" y="118178"/>
                  </a:lnTo>
                  <a:lnTo>
                    <a:pt x="67983" y="125683"/>
                  </a:lnTo>
                  <a:lnTo>
                    <a:pt x="83109" y="150295"/>
                  </a:lnTo>
                  <a:lnTo>
                    <a:pt x="90549" y="170556"/>
                  </a:lnTo>
                  <a:lnTo>
                    <a:pt x="92360" y="193414"/>
                  </a:lnTo>
                  <a:lnTo>
                    <a:pt x="90285" y="207252"/>
                  </a:lnTo>
                  <a:lnTo>
                    <a:pt x="81366" y="218577"/>
                  </a:lnTo>
                  <a:lnTo>
                    <a:pt x="75036" y="223572"/>
                  </a:lnTo>
                  <a:lnTo>
                    <a:pt x="60477" y="229123"/>
                  </a:lnTo>
                  <a:lnTo>
                    <a:pt x="28134" y="232686"/>
                  </a:lnTo>
                  <a:lnTo>
                    <a:pt x="13291" y="229410"/>
                  </a:lnTo>
                  <a:lnTo>
                    <a:pt x="6370" y="226561"/>
                  </a:lnTo>
                  <a:lnTo>
                    <a:pt x="2461" y="223251"/>
                  </a:lnTo>
                  <a:lnTo>
                    <a:pt x="561" y="219632"/>
                  </a:lnTo>
                  <a:lnTo>
                    <a:pt x="0" y="215809"/>
                  </a:lnTo>
                  <a:lnTo>
                    <a:pt x="1037" y="212555"/>
                  </a:lnTo>
                  <a:lnTo>
                    <a:pt x="17927" y="195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36"/>
            <p:cNvSpPr/>
            <p:nvPr>
              <p:custDataLst>
                <p:tags r:id="rId147"/>
              </p:custDataLst>
            </p:nvPr>
          </p:nvSpPr>
          <p:spPr>
            <a:xfrm>
              <a:off x="9190744" y="1932621"/>
              <a:ext cx="44104" cy="105730"/>
            </a:xfrm>
            <a:custGeom>
              <a:avLst/>
              <a:gdLst/>
              <a:ahLst/>
              <a:cxnLst/>
              <a:rect l="0" t="0" r="0" b="0"/>
              <a:pathLst>
                <a:path w="44104" h="105730">
                  <a:moveTo>
                    <a:pt x="4056" y="73979"/>
                  </a:moveTo>
                  <a:lnTo>
                    <a:pt x="4056" y="73979"/>
                  </a:lnTo>
                  <a:lnTo>
                    <a:pt x="13515" y="73979"/>
                  </a:lnTo>
                  <a:lnTo>
                    <a:pt x="17197" y="70216"/>
                  </a:lnTo>
                  <a:lnTo>
                    <a:pt x="37066" y="40754"/>
                  </a:lnTo>
                  <a:lnTo>
                    <a:pt x="44018" y="19371"/>
                  </a:lnTo>
                  <a:lnTo>
                    <a:pt x="44103" y="13585"/>
                  </a:lnTo>
                  <a:lnTo>
                    <a:pt x="42749" y="9022"/>
                  </a:lnTo>
                  <a:lnTo>
                    <a:pt x="40434" y="5274"/>
                  </a:lnTo>
                  <a:lnTo>
                    <a:pt x="36775" y="2776"/>
                  </a:lnTo>
                  <a:lnTo>
                    <a:pt x="27064" y="0"/>
                  </a:lnTo>
                  <a:lnTo>
                    <a:pt x="22922" y="670"/>
                  </a:lnTo>
                  <a:lnTo>
                    <a:pt x="19455" y="2529"/>
                  </a:lnTo>
                  <a:lnTo>
                    <a:pt x="16438" y="5179"/>
                  </a:lnTo>
                  <a:lnTo>
                    <a:pt x="5450" y="25764"/>
                  </a:lnTo>
                  <a:lnTo>
                    <a:pt x="0" y="50834"/>
                  </a:lnTo>
                  <a:lnTo>
                    <a:pt x="1756" y="76137"/>
                  </a:lnTo>
                  <a:lnTo>
                    <a:pt x="8678" y="89284"/>
                  </a:lnTo>
                  <a:lnTo>
                    <a:pt x="18104" y="98420"/>
                  </a:lnTo>
                  <a:lnTo>
                    <a:pt x="35806" y="105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37"/>
            <p:cNvSpPr/>
            <p:nvPr>
              <p:custDataLst>
                <p:tags r:id="rId148"/>
              </p:custDataLst>
            </p:nvPr>
          </p:nvSpPr>
          <p:spPr>
            <a:xfrm>
              <a:off x="9277350" y="1930400"/>
              <a:ext cx="63501" cy="98571"/>
            </a:xfrm>
            <a:custGeom>
              <a:avLst/>
              <a:gdLst/>
              <a:ahLst/>
              <a:cxnLst/>
              <a:rect l="0" t="0" r="0" b="0"/>
              <a:pathLst>
                <a:path w="63501" h="98571">
                  <a:moveTo>
                    <a:pt x="0" y="38100"/>
                  </a:moveTo>
                  <a:lnTo>
                    <a:pt x="0" y="38100"/>
                  </a:lnTo>
                  <a:lnTo>
                    <a:pt x="0" y="25890"/>
                  </a:lnTo>
                  <a:lnTo>
                    <a:pt x="1881" y="20209"/>
                  </a:lnTo>
                  <a:lnTo>
                    <a:pt x="3370" y="17706"/>
                  </a:lnTo>
                  <a:lnTo>
                    <a:pt x="4363" y="16743"/>
                  </a:lnTo>
                  <a:lnTo>
                    <a:pt x="5025" y="16806"/>
                  </a:lnTo>
                  <a:lnTo>
                    <a:pt x="23342" y="63163"/>
                  </a:lnTo>
                  <a:lnTo>
                    <a:pt x="27543" y="72993"/>
                  </a:lnTo>
                  <a:lnTo>
                    <a:pt x="27998" y="83947"/>
                  </a:lnTo>
                  <a:lnTo>
                    <a:pt x="25913" y="98113"/>
                  </a:lnTo>
                  <a:lnTo>
                    <a:pt x="25036" y="98570"/>
                  </a:lnTo>
                  <a:lnTo>
                    <a:pt x="23746" y="98169"/>
                  </a:lnTo>
                  <a:lnTo>
                    <a:pt x="22180" y="97196"/>
                  </a:lnTo>
                  <a:lnTo>
                    <a:pt x="20441" y="90470"/>
                  </a:lnTo>
                  <a:lnTo>
                    <a:pt x="20373" y="79720"/>
                  </a:lnTo>
                  <a:lnTo>
                    <a:pt x="25714" y="5709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38"/>
            <p:cNvSpPr/>
            <p:nvPr>
              <p:custDataLst>
                <p:tags r:id="rId149"/>
              </p:custDataLst>
            </p:nvPr>
          </p:nvSpPr>
          <p:spPr>
            <a:xfrm>
              <a:off x="9379911" y="1952568"/>
              <a:ext cx="73692" cy="79433"/>
            </a:xfrm>
            <a:custGeom>
              <a:avLst/>
              <a:gdLst/>
              <a:ahLst/>
              <a:cxnLst/>
              <a:rect l="0" t="0" r="0" b="0"/>
              <a:pathLst>
                <a:path w="73692" h="79433">
                  <a:moveTo>
                    <a:pt x="18089" y="3232"/>
                  </a:moveTo>
                  <a:lnTo>
                    <a:pt x="18089" y="3232"/>
                  </a:lnTo>
                  <a:lnTo>
                    <a:pt x="14718" y="6603"/>
                  </a:lnTo>
                  <a:lnTo>
                    <a:pt x="13062" y="12021"/>
                  </a:lnTo>
                  <a:lnTo>
                    <a:pt x="6746" y="58729"/>
                  </a:lnTo>
                  <a:lnTo>
                    <a:pt x="5287" y="67409"/>
                  </a:lnTo>
                  <a:lnTo>
                    <a:pt x="0" y="77709"/>
                  </a:lnTo>
                  <a:lnTo>
                    <a:pt x="385" y="77578"/>
                  </a:lnTo>
                  <a:lnTo>
                    <a:pt x="2695" y="75551"/>
                  </a:lnTo>
                  <a:lnTo>
                    <a:pt x="25056" y="32701"/>
                  </a:lnTo>
                  <a:lnTo>
                    <a:pt x="41494" y="7407"/>
                  </a:lnTo>
                  <a:lnTo>
                    <a:pt x="48011" y="1560"/>
                  </a:lnTo>
                  <a:lnTo>
                    <a:pt x="50737" y="0"/>
                  </a:lnTo>
                  <a:lnTo>
                    <a:pt x="53965" y="1078"/>
                  </a:lnTo>
                  <a:lnTo>
                    <a:pt x="61316" y="7919"/>
                  </a:lnTo>
                  <a:lnTo>
                    <a:pt x="70016" y="20300"/>
                  </a:lnTo>
                  <a:lnTo>
                    <a:pt x="73691" y="39647"/>
                  </a:lnTo>
                  <a:lnTo>
                    <a:pt x="68889" y="7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39"/>
            <p:cNvSpPr/>
            <p:nvPr>
              <p:custDataLst>
                <p:tags r:id="rId150"/>
              </p:custDataLst>
            </p:nvPr>
          </p:nvSpPr>
          <p:spPr>
            <a:xfrm>
              <a:off x="9579517" y="1856227"/>
              <a:ext cx="66134" cy="264674"/>
            </a:xfrm>
            <a:custGeom>
              <a:avLst/>
              <a:gdLst/>
              <a:ahLst/>
              <a:cxnLst/>
              <a:rect l="0" t="0" r="0" b="0"/>
              <a:pathLst>
                <a:path w="66134" h="264674">
                  <a:moveTo>
                    <a:pt x="66133" y="17023"/>
                  </a:moveTo>
                  <a:lnTo>
                    <a:pt x="66133" y="17023"/>
                  </a:lnTo>
                  <a:lnTo>
                    <a:pt x="66133" y="13652"/>
                  </a:lnTo>
                  <a:lnTo>
                    <a:pt x="62762" y="4813"/>
                  </a:lnTo>
                  <a:lnTo>
                    <a:pt x="61064" y="2533"/>
                  </a:lnTo>
                  <a:lnTo>
                    <a:pt x="57295" y="0"/>
                  </a:lnTo>
                  <a:lnTo>
                    <a:pt x="55302" y="30"/>
                  </a:lnTo>
                  <a:lnTo>
                    <a:pt x="51206" y="1944"/>
                  </a:lnTo>
                  <a:lnTo>
                    <a:pt x="44934" y="13731"/>
                  </a:lnTo>
                  <a:lnTo>
                    <a:pt x="26795" y="59976"/>
                  </a:lnTo>
                  <a:lnTo>
                    <a:pt x="13259" y="106856"/>
                  </a:lnTo>
                  <a:lnTo>
                    <a:pt x="5389" y="146338"/>
                  </a:lnTo>
                  <a:lnTo>
                    <a:pt x="0" y="174812"/>
                  </a:lnTo>
                  <a:lnTo>
                    <a:pt x="5668" y="221287"/>
                  </a:lnTo>
                  <a:lnTo>
                    <a:pt x="8888" y="233633"/>
                  </a:lnTo>
                  <a:lnTo>
                    <a:pt x="13859" y="242568"/>
                  </a:lnTo>
                  <a:lnTo>
                    <a:pt x="40733" y="26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40"/>
            <p:cNvSpPr/>
            <p:nvPr>
              <p:custDataLst>
                <p:tags r:id="rId151"/>
              </p:custDataLst>
            </p:nvPr>
          </p:nvSpPr>
          <p:spPr>
            <a:xfrm>
              <a:off x="9639751" y="1910189"/>
              <a:ext cx="124980" cy="295264"/>
            </a:xfrm>
            <a:custGeom>
              <a:avLst/>
              <a:gdLst/>
              <a:ahLst/>
              <a:cxnLst/>
              <a:rect l="0" t="0" r="0" b="0"/>
              <a:pathLst>
                <a:path w="124980" h="295264">
                  <a:moveTo>
                    <a:pt x="43999" y="134511"/>
                  </a:moveTo>
                  <a:lnTo>
                    <a:pt x="43999" y="134511"/>
                  </a:lnTo>
                  <a:lnTo>
                    <a:pt x="55555" y="116867"/>
                  </a:lnTo>
                  <a:lnTo>
                    <a:pt x="42734" y="143894"/>
                  </a:lnTo>
                  <a:lnTo>
                    <a:pt x="30187" y="188889"/>
                  </a:lnTo>
                  <a:lnTo>
                    <a:pt x="23130" y="227842"/>
                  </a:lnTo>
                  <a:lnTo>
                    <a:pt x="10060" y="269337"/>
                  </a:lnTo>
                  <a:lnTo>
                    <a:pt x="1073" y="295206"/>
                  </a:lnTo>
                  <a:lnTo>
                    <a:pt x="565" y="295263"/>
                  </a:lnTo>
                  <a:lnTo>
                    <a:pt x="0" y="291564"/>
                  </a:lnTo>
                  <a:lnTo>
                    <a:pt x="13424" y="244197"/>
                  </a:lnTo>
                  <a:lnTo>
                    <a:pt x="22672" y="198746"/>
                  </a:lnTo>
                  <a:lnTo>
                    <a:pt x="34386" y="157855"/>
                  </a:lnTo>
                  <a:lnTo>
                    <a:pt x="45372" y="124425"/>
                  </a:lnTo>
                  <a:lnTo>
                    <a:pt x="59693" y="81193"/>
                  </a:lnTo>
                  <a:lnTo>
                    <a:pt x="74224" y="40880"/>
                  </a:lnTo>
                  <a:lnTo>
                    <a:pt x="101180" y="2252"/>
                  </a:lnTo>
                  <a:lnTo>
                    <a:pt x="104698" y="478"/>
                  </a:lnTo>
                  <a:lnTo>
                    <a:pt x="108454" y="0"/>
                  </a:lnTo>
                  <a:lnTo>
                    <a:pt x="112368" y="387"/>
                  </a:lnTo>
                  <a:lnTo>
                    <a:pt x="115685" y="2056"/>
                  </a:lnTo>
                  <a:lnTo>
                    <a:pt x="121249" y="7674"/>
                  </a:lnTo>
                  <a:lnTo>
                    <a:pt x="124979" y="32253"/>
                  </a:lnTo>
                  <a:lnTo>
                    <a:pt x="122712" y="56235"/>
                  </a:lnTo>
                  <a:lnTo>
                    <a:pt x="114201" y="80117"/>
                  </a:lnTo>
                  <a:lnTo>
                    <a:pt x="99372" y="101696"/>
                  </a:lnTo>
                  <a:lnTo>
                    <a:pt x="69399" y="128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41"/>
            <p:cNvSpPr/>
            <p:nvPr>
              <p:custDataLst>
                <p:tags r:id="rId152"/>
              </p:custDataLst>
            </p:nvPr>
          </p:nvSpPr>
          <p:spPr>
            <a:xfrm>
              <a:off x="9791700" y="2039571"/>
              <a:ext cx="63501" cy="71383"/>
            </a:xfrm>
            <a:custGeom>
              <a:avLst/>
              <a:gdLst/>
              <a:ahLst/>
              <a:cxnLst/>
              <a:rect l="0" t="0" r="0" b="0"/>
              <a:pathLst>
                <a:path w="63501" h="71383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1881" y="10921"/>
                  </a:lnTo>
                  <a:lnTo>
                    <a:pt x="8837" y="2902"/>
                  </a:lnTo>
                  <a:lnTo>
                    <a:pt x="12865" y="611"/>
                  </a:lnTo>
                  <a:lnTo>
                    <a:pt x="14927" y="0"/>
                  </a:lnTo>
                  <a:lnTo>
                    <a:pt x="17007" y="299"/>
                  </a:lnTo>
                  <a:lnTo>
                    <a:pt x="21199" y="2512"/>
                  </a:lnTo>
                  <a:lnTo>
                    <a:pt x="23533" y="9610"/>
                  </a:lnTo>
                  <a:lnTo>
                    <a:pt x="25031" y="24672"/>
                  </a:lnTo>
                  <a:lnTo>
                    <a:pt x="21920" y="35536"/>
                  </a:lnTo>
                  <a:lnTo>
                    <a:pt x="2221" y="61752"/>
                  </a:lnTo>
                  <a:lnTo>
                    <a:pt x="1480" y="64044"/>
                  </a:lnTo>
                  <a:lnTo>
                    <a:pt x="2398" y="66278"/>
                  </a:lnTo>
                  <a:lnTo>
                    <a:pt x="7179" y="70641"/>
                  </a:lnTo>
                  <a:lnTo>
                    <a:pt x="10430" y="71382"/>
                  </a:lnTo>
                  <a:lnTo>
                    <a:pt x="36635" y="65760"/>
                  </a:lnTo>
                  <a:lnTo>
                    <a:pt x="63500" y="49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42"/>
            <p:cNvSpPr/>
            <p:nvPr>
              <p:custDataLst>
                <p:tags r:id="rId153"/>
              </p:custDataLst>
            </p:nvPr>
          </p:nvSpPr>
          <p:spPr>
            <a:xfrm>
              <a:off x="9874250" y="1863529"/>
              <a:ext cx="87780" cy="263722"/>
            </a:xfrm>
            <a:custGeom>
              <a:avLst/>
              <a:gdLst/>
              <a:ahLst/>
              <a:cxnLst/>
              <a:rect l="0" t="0" r="0" b="0"/>
              <a:pathLst>
                <a:path w="87780" h="263722">
                  <a:moveTo>
                    <a:pt x="63500" y="3371"/>
                  </a:moveTo>
                  <a:lnTo>
                    <a:pt x="63500" y="3371"/>
                  </a:lnTo>
                  <a:lnTo>
                    <a:pt x="63500" y="0"/>
                  </a:lnTo>
                  <a:lnTo>
                    <a:pt x="64205" y="418"/>
                  </a:lnTo>
                  <a:lnTo>
                    <a:pt x="68569" y="8454"/>
                  </a:lnTo>
                  <a:lnTo>
                    <a:pt x="81798" y="49274"/>
                  </a:lnTo>
                  <a:lnTo>
                    <a:pt x="86795" y="86352"/>
                  </a:lnTo>
                  <a:lnTo>
                    <a:pt x="87779" y="128078"/>
                  </a:lnTo>
                  <a:lnTo>
                    <a:pt x="80029" y="173741"/>
                  </a:lnTo>
                  <a:lnTo>
                    <a:pt x="61748" y="216941"/>
                  </a:lnTo>
                  <a:lnTo>
                    <a:pt x="34085" y="252024"/>
                  </a:lnTo>
                  <a:lnTo>
                    <a:pt x="28367" y="255923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27"/>
          <p:cNvGrpSpPr/>
          <p:nvPr/>
        </p:nvGrpSpPr>
        <p:grpSpPr>
          <a:xfrm>
            <a:off x="1690394" y="2714142"/>
            <a:ext cx="487657" cy="292953"/>
            <a:chOff x="1690394" y="2714142"/>
            <a:chExt cx="487657" cy="292953"/>
          </a:xfrm>
        </p:grpSpPr>
        <p:sp>
          <p:nvSpPr>
            <p:cNvPr id="109" name="SMARTInkShape-2943"/>
            <p:cNvSpPr/>
            <p:nvPr>
              <p:custDataLst>
                <p:tags r:id="rId141"/>
              </p:custDataLst>
            </p:nvPr>
          </p:nvSpPr>
          <p:spPr>
            <a:xfrm>
              <a:off x="1690394" y="2714142"/>
              <a:ext cx="201907" cy="272307"/>
            </a:xfrm>
            <a:custGeom>
              <a:avLst/>
              <a:gdLst/>
              <a:ahLst/>
              <a:cxnLst/>
              <a:rect l="0" t="0" r="0" b="0"/>
              <a:pathLst>
                <a:path w="201907" h="272307">
                  <a:moveTo>
                    <a:pt x="5056" y="3658"/>
                  </a:moveTo>
                  <a:lnTo>
                    <a:pt x="5056" y="3658"/>
                  </a:lnTo>
                  <a:lnTo>
                    <a:pt x="5056" y="287"/>
                  </a:lnTo>
                  <a:lnTo>
                    <a:pt x="4350" y="0"/>
                  </a:lnTo>
                  <a:lnTo>
                    <a:pt x="1685" y="1562"/>
                  </a:lnTo>
                  <a:lnTo>
                    <a:pt x="30" y="6489"/>
                  </a:lnTo>
                  <a:lnTo>
                    <a:pt x="0" y="15500"/>
                  </a:lnTo>
                  <a:lnTo>
                    <a:pt x="3848" y="51910"/>
                  </a:lnTo>
                  <a:lnTo>
                    <a:pt x="4817" y="92917"/>
                  </a:lnTo>
                  <a:lnTo>
                    <a:pt x="4985" y="129667"/>
                  </a:lnTo>
                  <a:lnTo>
                    <a:pt x="5035" y="171835"/>
                  </a:lnTo>
                  <a:lnTo>
                    <a:pt x="5052" y="215828"/>
                  </a:lnTo>
                  <a:lnTo>
                    <a:pt x="8427" y="261566"/>
                  </a:lnTo>
                  <a:lnTo>
                    <a:pt x="11963" y="269978"/>
                  </a:lnTo>
                  <a:lnTo>
                    <a:pt x="13894" y="272221"/>
                  </a:lnTo>
                  <a:lnTo>
                    <a:pt x="15182" y="272306"/>
                  </a:lnTo>
                  <a:lnTo>
                    <a:pt x="16040" y="270951"/>
                  </a:lnTo>
                  <a:lnTo>
                    <a:pt x="17417" y="255266"/>
                  </a:lnTo>
                  <a:lnTo>
                    <a:pt x="12259" y="211784"/>
                  </a:lnTo>
                  <a:lnTo>
                    <a:pt x="15030" y="197107"/>
                  </a:lnTo>
                  <a:lnTo>
                    <a:pt x="16644" y="194007"/>
                  </a:lnTo>
                  <a:lnTo>
                    <a:pt x="18426" y="191941"/>
                  </a:lnTo>
                  <a:lnTo>
                    <a:pt x="20319" y="190563"/>
                  </a:lnTo>
                  <a:lnTo>
                    <a:pt x="29726" y="188624"/>
                  </a:lnTo>
                  <a:lnTo>
                    <a:pt x="76057" y="186445"/>
                  </a:lnTo>
                  <a:lnTo>
                    <a:pt x="102607" y="176977"/>
                  </a:lnTo>
                  <a:lnTo>
                    <a:pt x="123801" y="161080"/>
                  </a:lnTo>
                  <a:lnTo>
                    <a:pt x="140036" y="140142"/>
                  </a:lnTo>
                  <a:lnTo>
                    <a:pt x="160365" y="94013"/>
                  </a:lnTo>
                  <a:lnTo>
                    <a:pt x="171593" y="47141"/>
                  </a:lnTo>
                  <a:lnTo>
                    <a:pt x="181980" y="1797"/>
                  </a:lnTo>
                  <a:lnTo>
                    <a:pt x="182272" y="1712"/>
                  </a:lnTo>
                  <a:lnTo>
                    <a:pt x="182467" y="2360"/>
                  </a:lnTo>
                  <a:lnTo>
                    <a:pt x="182822" y="49010"/>
                  </a:lnTo>
                  <a:lnTo>
                    <a:pt x="186217" y="86475"/>
                  </a:lnTo>
                  <a:lnTo>
                    <a:pt x="188320" y="127758"/>
                  </a:lnTo>
                  <a:lnTo>
                    <a:pt x="192314" y="164528"/>
                  </a:lnTo>
                  <a:lnTo>
                    <a:pt x="195621" y="210099"/>
                  </a:lnTo>
                  <a:lnTo>
                    <a:pt x="201906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44"/>
            <p:cNvSpPr/>
            <p:nvPr>
              <p:custDataLst>
                <p:tags r:id="rId142"/>
              </p:custDataLst>
            </p:nvPr>
          </p:nvSpPr>
          <p:spPr>
            <a:xfrm>
              <a:off x="1962441" y="2870200"/>
              <a:ext cx="55240" cy="136895"/>
            </a:xfrm>
            <a:custGeom>
              <a:avLst/>
              <a:gdLst/>
              <a:ahLst/>
              <a:cxnLst/>
              <a:rect l="0" t="0" r="0" b="0"/>
              <a:pathLst>
                <a:path w="55240" h="136895">
                  <a:moveTo>
                    <a:pt x="18759" y="44450"/>
                  </a:moveTo>
                  <a:lnTo>
                    <a:pt x="18759" y="44450"/>
                  </a:lnTo>
                  <a:lnTo>
                    <a:pt x="18759" y="35612"/>
                  </a:lnTo>
                  <a:lnTo>
                    <a:pt x="18053" y="34324"/>
                  </a:lnTo>
                  <a:lnTo>
                    <a:pt x="16877" y="33466"/>
                  </a:lnTo>
                  <a:lnTo>
                    <a:pt x="15388" y="32895"/>
                  </a:lnTo>
                  <a:lnTo>
                    <a:pt x="13689" y="33218"/>
                  </a:lnTo>
                  <a:lnTo>
                    <a:pt x="9921" y="35460"/>
                  </a:lnTo>
                  <a:lnTo>
                    <a:pt x="8633" y="37751"/>
                  </a:lnTo>
                  <a:lnTo>
                    <a:pt x="1184" y="84450"/>
                  </a:lnTo>
                  <a:lnTo>
                    <a:pt x="0" y="115145"/>
                  </a:lnTo>
                  <a:lnTo>
                    <a:pt x="3601" y="125494"/>
                  </a:lnTo>
                  <a:lnTo>
                    <a:pt x="6537" y="130229"/>
                  </a:lnTo>
                  <a:lnTo>
                    <a:pt x="9905" y="133386"/>
                  </a:lnTo>
                  <a:lnTo>
                    <a:pt x="17411" y="136894"/>
                  </a:lnTo>
                  <a:lnTo>
                    <a:pt x="21388" y="135713"/>
                  </a:lnTo>
                  <a:lnTo>
                    <a:pt x="29570" y="128756"/>
                  </a:lnTo>
                  <a:lnTo>
                    <a:pt x="51391" y="87283"/>
                  </a:lnTo>
                  <a:lnTo>
                    <a:pt x="55239" y="62629"/>
                  </a:lnTo>
                  <a:lnTo>
                    <a:pt x="51469" y="29880"/>
                  </a:lnTo>
                  <a:lnTo>
                    <a:pt x="3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45"/>
            <p:cNvSpPr/>
            <p:nvPr>
              <p:custDataLst>
                <p:tags r:id="rId143"/>
              </p:custDataLst>
            </p:nvPr>
          </p:nvSpPr>
          <p:spPr>
            <a:xfrm>
              <a:off x="2139950" y="27813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46"/>
            <p:cNvSpPr/>
            <p:nvPr>
              <p:custDataLst>
                <p:tags r:id="rId144"/>
              </p:custDataLst>
            </p:nvPr>
          </p:nvSpPr>
          <p:spPr>
            <a:xfrm>
              <a:off x="2146300" y="2921000"/>
              <a:ext cx="31751" cy="11556"/>
            </a:xfrm>
            <a:custGeom>
              <a:avLst/>
              <a:gdLst/>
              <a:ahLst/>
              <a:cxnLst/>
              <a:rect l="0" t="0" r="0" b="0"/>
              <a:pathLst>
                <a:path w="31751" h="1155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467" y="11555"/>
                  </a:lnTo>
                  <a:lnTo>
                    <a:pt x="6467" y="1123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28"/>
          <p:cNvGrpSpPr/>
          <p:nvPr/>
        </p:nvGrpSpPr>
        <p:grpSpPr>
          <a:xfrm>
            <a:off x="2552700" y="2679273"/>
            <a:ext cx="1060451" cy="392660"/>
            <a:chOff x="2552700" y="2679273"/>
            <a:chExt cx="1060451" cy="392660"/>
          </a:xfrm>
        </p:grpSpPr>
        <p:sp>
          <p:nvSpPr>
            <p:cNvPr id="114" name="SMARTInkShape-2947"/>
            <p:cNvSpPr/>
            <p:nvPr>
              <p:custDataLst>
                <p:tags r:id="rId135"/>
              </p:custDataLst>
            </p:nvPr>
          </p:nvSpPr>
          <p:spPr>
            <a:xfrm>
              <a:off x="2743200" y="28829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11556" y="0"/>
                  </a:lnTo>
                  <a:lnTo>
                    <a:pt x="11937" y="706"/>
                  </a:lnTo>
                  <a:lnTo>
                    <a:pt x="12599" y="15580"/>
                  </a:lnTo>
                  <a:lnTo>
                    <a:pt x="7638" y="57305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48"/>
            <p:cNvSpPr/>
            <p:nvPr>
              <p:custDataLst>
                <p:tags r:id="rId136"/>
              </p:custDataLst>
            </p:nvPr>
          </p:nvSpPr>
          <p:spPr>
            <a:xfrm>
              <a:off x="2552700" y="2720450"/>
              <a:ext cx="113714" cy="347819"/>
            </a:xfrm>
            <a:custGeom>
              <a:avLst/>
              <a:gdLst/>
              <a:ahLst/>
              <a:cxnLst/>
              <a:rect l="0" t="0" r="0" b="0"/>
              <a:pathLst>
                <a:path w="113714" h="347819">
                  <a:moveTo>
                    <a:pt x="0" y="54500"/>
                  </a:moveTo>
                  <a:lnTo>
                    <a:pt x="0" y="54500"/>
                  </a:lnTo>
                  <a:lnTo>
                    <a:pt x="0" y="50842"/>
                  </a:lnTo>
                  <a:lnTo>
                    <a:pt x="0" y="89669"/>
                  </a:lnTo>
                  <a:lnTo>
                    <a:pt x="0" y="134877"/>
                  </a:lnTo>
                  <a:lnTo>
                    <a:pt x="1881" y="176524"/>
                  </a:lnTo>
                  <a:lnTo>
                    <a:pt x="5026" y="221889"/>
                  </a:lnTo>
                  <a:lnTo>
                    <a:pt x="5958" y="261670"/>
                  </a:lnTo>
                  <a:lnTo>
                    <a:pt x="9644" y="304189"/>
                  </a:lnTo>
                  <a:lnTo>
                    <a:pt x="17899" y="347368"/>
                  </a:lnTo>
                  <a:lnTo>
                    <a:pt x="18283" y="347818"/>
                  </a:lnTo>
                  <a:lnTo>
                    <a:pt x="18983" y="300544"/>
                  </a:lnTo>
                  <a:lnTo>
                    <a:pt x="19030" y="253148"/>
                  </a:lnTo>
                  <a:lnTo>
                    <a:pt x="19041" y="217577"/>
                  </a:lnTo>
                  <a:lnTo>
                    <a:pt x="19046" y="180601"/>
                  </a:lnTo>
                  <a:lnTo>
                    <a:pt x="20930" y="133491"/>
                  </a:lnTo>
                  <a:lnTo>
                    <a:pt x="25957" y="94132"/>
                  </a:lnTo>
                  <a:lnTo>
                    <a:pt x="33797" y="52367"/>
                  </a:lnTo>
                  <a:lnTo>
                    <a:pt x="45717" y="20133"/>
                  </a:lnTo>
                  <a:lnTo>
                    <a:pt x="59407" y="6296"/>
                  </a:lnTo>
                  <a:lnTo>
                    <a:pt x="70853" y="1326"/>
                  </a:lnTo>
                  <a:lnTo>
                    <a:pt x="76869" y="0"/>
                  </a:lnTo>
                  <a:lnTo>
                    <a:pt x="82996" y="1234"/>
                  </a:lnTo>
                  <a:lnTo>
                    <a:pt x="95448" y="8248"/>
                  </a:lnTo>
                  <a:lnTo>
                    <a:pt x="107617" y="20726"/>
                  </a:lnTo>
                  <a:lnTo>
                    <a:pt x="111329" y="34786"/>
                  </a:lnTo>
                  <a:lnTo>
                    <a:pt x="113713" y="79298"/>
                  </a:lnTo>
                  <a:lnTo>
                    <a:pt x="104013" y="114451"/>
                  </a:lnTo>
                  <a:lnTo>
                    <a:pt x="95382" y="128887"/>
                  </a:lnTo>
                  <a:lnTo>
                    <a:pt x="85431" y="138361"/>
                  </a:lnTo>
                  <a:lnTo>
                    <a:pt x="71601" y="147275"/>
                  </a:lnTo>
                  <a:lnTo>
                    <a:pt x="37479" y="154357"/>
                  </a:lnTo>
                  <a:lnTo>
                    <a:pt x="27711" y="155325"/>
                  </a:lnTo>
                  <a:lnTo>
                    <a:pt x="24824" y="154878"/>
                  </a:lnTo>
                  <a:lnTo>
                    <a:pt x="22899" y="153874"/>
                  </a:lnTo>
                  <a:lnTo>
                    <a:pt x="21616" y="152500"/>
                  </a:lnTo>
                  <a:lnTo>
                    <a:pt x="21466" y="150877"/>
                  </a:lnTo>
                  <a:lnTo>
                    <a:pt x="25400" y="14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49"/>
            <p:cNvSpPr/>
            <p:nvPr>
              <p:custDataLst>
                <p:tags r:id="rId137"/>
              </p:custDataLst>
            </p:nvPr>
          </p:nvSpPr>
          <p:spPr>
            <a:xfrm>
              <a:off x="3314785" y="2679273"/>
              <a:ext cx="125370" cy="392660"/>
            </a:xfrm>
            <a:custGeom>
              <a:avLst/>
              <a:gdLst/>
              <a:ahLst/>
              <a:cxnLst/>
              <a:rect l="0" t="0" r="0" b="0"/>
              <a:pathLst>
                <a:path w="125370" h="392660">
                  <a:moveTo>
                    <a:pt x="18965" y="152827"/>
                  </a:moveTo>
                  <a:lnTo>
                    <a:pt x="18965" y="152827"/>
                  </a:lnTo>
                  <a:lnTo>
                    <a:pt x="15594" y="192172"/>
                  </a:lnTo>
                  <a:lnTo>
                    <a:pt x="12498" y="234630"/>
                  </a:lnTo>
                  <a:lnTo>
                    <a:pt x="8425" y="280546"/>
                  </a:lnTo>
                  <a:lnTo>
                    <a:pt x="6200" y="318454"/>
                  </a:lnTo>
                  <a:lnTo>
                    <a:pt x="882" y="364641"/>
                  </a:lnTo>
                  <a:lnTo>
                    <a:pt x="0" y="392659"/>
                  </a:lnTo>
                  <a:lnTo>
                    <a:pt x="3311" y="386950"/>
                  </a:lnTo>
                  <a:lnTo>
                    <a:pt x="10751" y="347031"/>
                  </a:lnTo>
                  <a:lnTo>
                    <a:pt x="17629" y="304521"/>
                  </a:lnTo>
                  <a:lnTo>
                    <a:pt x="24486" y="270341"/>
                  </a:lnTo>
                  <a:lnTo>
                    <a:pt x="29538" y="228882"/>
                  </a:lnTo>
                  <a:lnTo>
                    <a:pt x="34483" y="197918"/>
                  </a:lnTo>
                  <a:lnTo>
                    <a:pt x="41384" y="162990"/>
                  </a:lnTo>
                  <a:lnTo>
                    <a:pt x="49155" y="126299"/>
                  </a:lnTo>
                  <a:lnTo>
                    <a:pt x="60572" y="79305"/>
                  </a:lnTo>
                  <a:lnTo>
                    <a:pt x="71786" y="32477"/>
                  </a:lnTo>
                  <a:lnTo>
                    <a:pt x="81574" y="13216"/>
                  </a:lnTo>
                  <a:lnTo>
                    <a:pt x="93411" y="845"/>
                  </a:lnTo>
                  <a:lnTo>
                    <a:pt x="96818" y="0"/>
                  </a:lnTo>
                  <a:lnTo>
                    <a:pt x="99795" y="848"/>
                  </a:lnTo>
                  <a:lnTo>
                    <a:pt x="102485" y="2824"/>
                  </a:lnTo>
                  <a:lnTo>
                    <a:pt x="113013" y="19090"/>
                  </a:lnTo>
                  <a:lnTo>
                    <a:pt x="121698" y="55267"/>
                  </a:lnTo>
                  <a:lnTo>
                    <a:pt x="125369" y="91621"/>
                  </a:lnTo>
                  <a:lnTo>
                    <a:pt x="119715" y="128107"/>
                  </a:lnTo>
                  <a:lnTo>
                    <a:pt x="102360" y="158987"/>
                  </a:lnTo>
                  <a:lnTo>
                    <a:pt x="89191" y="171557"/>
                  </a:lnTo>
                  <a:lnTo>
                    <a:pt x="67995" y="182601"/>
                  </a:lnTo>
                  <a:lnTo>
                    <a:pt x="42291" y="189282"/>
                  </a:lnTo>
                  <a:lnTo>
                    <a:pt x="38749" y="189125"/>
                  </a:lnTo>
                  <a:lnTo>
                    <a:pt x="31665" y="18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50"/>
            <p:cNvSpPr/>
            <p:nvPr>
              <p:custDataLst>
                <p:tags r:id="rId138"/>
              </p:custDataLst>
            </p:nvPr>
          </p:nvSpPr>
          <p:spPr>
            <a:xfrm>
              <a:off x="3029160" y="2889250"/>
              <a:ext cx="114091" cy="23918"/>
            </a:xfrm>
            <a:custGeom>
              <a:avLst/>
              <a:gdLst/>
              <a:ahLst/>
              <a:cxnLst/>
              <a:rect l="0" t="0" r="0" b="0"/>
              <a:pathLst>
                <a:path w="114091" h="23918">
                  <a:moveTo>
                    <a:pt x="18840" y="0"/>
                  </a:moveTo>
                  <a:lnTo>
                    <a:pt x="18840" y="0"/>
                  </a:lnTo>
                  <a:lnTo>
                    <a:pt x="5025" y="8789"/>
                  </a:lnTo>
                  <a:lnTo>
                    <a:pt x="1163" y="12209"/>
                  </a:lnTo>
                  <a:lnTo>
                    <a:pt x="0" y="15195"/>
                  </a:lnTo>
                  <a:lnTo>
                    <a:pt x="635" y="17891"/>
                  </a:lnTo>
                  <a:lnTo>
                    <a:pt x="2470" y="20394"/>
                  </a:lnTo>
                  <a:lnTo>
                    <a:pt x="6390" y="23175"/>
                  </a:lnTo>
                  <a:lnTo>
                    <a:pt x="8423" y="23917"/>
                  </a:lnTo>
                  <a:lnTo>
                    <a:pt x="47110" y="16415"/>
                  </a:lnTo>
                  <a:lnTo>
                    <a:pt x="114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51"/>
            <p:cNvSpPr/>
            <p:nvPr>
              <p:custDataLst>
                <p:tags r:id="rId139"/>
              </p:custDataLst>
            </p:nvPr>
          </p:nvSpPr>
          <p:spPr>
            <a:xfrm>
              <a:off x="3016250" y="2813050"/>
              <a:ext cx="82551" cy="5471"/>
            </a:xfrm>
            <a:custGeom>
              <a:avLst/>
              <a:gdLst/>
              <a:ahLst/>
              <a:cxnLst/>
              <a:rect l="0" t="0" r="0" b="0"/>
              <a:pathLst>
                <a:path w="82551" h="547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23501" y="547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52"/>
            <p:cNvSpPr/>
            <p:nvPr>
              <p:custDataLst>
                <p:tags r:id="rId140"/>
              </p:custDataLst>
            </p:nvPr>
          </p:nvSpPr>
          <p:spPr>
            <a:xfrm>
              <a:off x="3480061" y="2870585"/>
              <a:ext cx="133090" cy="100971"/>
            </a:xfrm>
            <a:custGeom>
              <a:avLst/>
              <a:gdLst/>
              <a:ahLst/>
              <a:cxnLst/>
              <a:rect l="0" t="0" r="0" b="0"/>
              <a:pathLst>
                <a:path w="133090" h="100971">
                  <a:moveTo>
                    <a:pt x="6089" y="25015"/>
                  </a:moveTo>
                  <a:lnTo>
                    <a:pt x="6089" y="25015"/>
                  </a:lnTo>
                  <a:lnTo>
                    <a:pt x="1063" y="13082"/>
                  </a:lnTo>
                  <a:lnTo>
                    <a:pt x="0" y="4000"/>
                  </a:lnTo>
                  <a:lnTo>
                    <a:pt x="1324" y="2538"/>
                  </a:lnTo>
                  <a:lnTo>
                    <a:pt x="6558" y="914"/>
                  </a:lnTo>
                  <a:lnTo>
                    <a:pt x="17438" y="0"/>
                  </a:lnTo>
                  <a:lnTo>
                    <a:pt x="29599" y="3100"/>
                  </a:lnTo>
                  <a:lnTo>
                    <a:pt x="36058" y="8455"/>
                  </a:lnTo>
                  <a:lnTo>
                    <a:pt x="38768" y="11858"/>
                  </a:lnTo>
                  <a:lnTo>
                    <a:pt x="39898" y="23166"/>
                  </a:lnTo>
                  <a:lnTo>
                    <a:pt x="34686" y="47280"/>
                  </a:lnTo>
                  <a:lnTo>
                    <a:pt x="24205" y="71123"/>
                  </a:lnTo>
                  <a:lnTo>
                    <a:pt x="11392" y="91822"/>
                  </a:lnTo>
                  <a:lnTo>
                    <a:pt x="10330" y="94953"/>
                  </a:lnTo>
                  <a:lnTo>
                    <a:pt x="10327" y="97040"/>
                  </a:lnTo>
                  <a:lnTo>
                    <a:pt x="11031" y="98432"/>
                  </a:lnTo>
                  <a:lnTo>
                    <a:pt x="12911" y="99359"/>
                  </a:lnTo>
                  <a:lnTo>
                    <a:pt x="40105" y="100970"/>
                  </a:lnTo>
                  <a:lnTo>
                    <a:pt x="80333" y="96097"/>
                  </a:lnTo>
                  <a:lnTo>
                    <a:pt x="133089" y="88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29"/>
          <p:cNvGrpSpPr/>
          <p:nvPr/>
        </p:nvGrpSpPr>
        <p:grpSpPr>
          <a:xfrm>
            <a:off x="5163174" y="2865256"/>
            <a:ext cx="1478927" cy="388325"/>
            <a:chOff x="5163174" y="2865256"/>
            <a:chExt cx="1478927" cy="388325"/>
          </a:xfrm>
        </p:grpSpPr>
        <p:sp>
          <p:nvSpPr>
            <p:cNvPr id="121" name="SMARTInkShape-2953"/>
            <p:cNvSpPr/>
            <p:nvPr>
              <p:custDataLst>
                <p:tags r:id="rId124"/>
              </p:custDataLst>
            </p:nvPr>
          </p:nvSpPr>
          <p:spPr>
            <a:xfrm>
              <a:off x="5422900" y="30543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299" y="62374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54"/>
            <p:cNvSpPr/>
            <p:nvPr>
              <p:custDataLst>
                <p:tags r:id="rId125"/>
              </p:custDataLst>
            </p:nvPr>
          </p:nvSpPr>
          <p:spPr>
            <a:xfrm>
              <a:off x="5163174" y="2865256"/>
              <a:ext cx="189332" cy="251232"/>
            </a:xfrm>
            <a:custGeom>
              <a:avLst/>
              <a:gdLst/>
              <a:ahLst/>
              <a:cxnLst/>
              <a:rect l="0" t="0" r="0" b="0"/>
              <a:pathLst>
                <a:path w="189332" h="251232">
                  <a:moveTo>
                    <a:pt x="31126" y="17644"/>
                  </a:moveTo>
                  <a:lnTo>
                    <a:pt x="31126" y="17644"/>
                  </a:lnTo>
                  <a:lnTo>
                    <a:pt x="31126" y="10902"/>
                  </a:lnTo>
                  <a:lnTo>
                    <a:pt x="29244" y="5711"/>
                  </a:lnTo>
                  <a:lnTo>
                    <a:pt x="25659" y="0"/>
                  </a:lnTo>
                  <a:lnTo>
                    <a:pt x="25037" y="9123"/>
                  </a:lnTo>
                  <a:lnTo>
                    <a:pt x="29836" y="52941"/>
                  </a:lnTo>
                  <a:lnTo>
                    <a:pt x="30871" y="94153"/>
                  </a:lnTo>
                  <a:lnTo>
                    <a:pt x="27679" y="130938"/>
                  </a:lnTo>
                  <a:lnTo>
                    <a:pt x="25636" y="173117"/>
                  </a:lnTo>
                  <a:lnTo>
                    <a:pt x="25031" y="216894"/>
                  </a:lnTo>
                  <a:lnTo>
                    <a:pt x="21480" y="244290"/>
                  </a:lnTo>
                  <a:lnTo>
                    <a:pt x="19757" y="248469"/>
                  </a:lnTo>
                  <a:lnTo>
                    <a:pt x="17902" y="250550"/>
                  </a:lnTo>
                  <a:lnTo>
                    <a:pt x="15960" y="251231"/>
                  </a:lnTo>
                  <a:lnTo>
                    <a:pt x="13253" y="249569"/>
                  </a:lnTo>
                  <a:lnTo>
                    <a:pt x="6485" y="242077"/>
                  </a:lnTo>
                  <a:lnTo>
                    <a:pt x="2535" y="231692"/>
                  </a:lnTo>
                  <a:lnTo>
                    <a:pt x="0" y="211149"/>
                  </a:lnTo>
                  <a:lnTo>
                    <a:pt x="3416" y="202189"/>
                  </a:lnTo>
                  <a:lnTo>
                    <a:pt x="20479" y="181568"/>
                  </a:lnTo>
                  <a:lnTo>
                    <a:pt x="67406" y="157747"/>
                  </a:lnTo>
                  <a:lnTo>
                    <a:pt x="110614" y="131161"/>
                  </a:lnTo>
                  <a:lnTo>
                    <a:pt x="134708" y="108271"/>
                  </a:lnTo>
                  <a:lnTo>
                    <a:pt x="150051" y="86581"/>
                  </a:lnTo>
                  <a:lnTo>
                    <a:pt x="163970" y="40546"/>
                  </a:lnTo>
                  <a:lnTo>
                    <a:pt x="170224" y="11484"/>
                  </a:lnTo>
                  <a:lnTo>
                    <a:pt x="170425" y="11421"/>
                  </a:lnTo>
                  <a:lnTo>
                    <a:pt x="174078" y="18073"/>
                  </a:lnTo>
                  <a:lnTo>
                    <a:pt x="183675" y="64659"/>
                  </a:lnTo>
                  <a:lnTo>
                    <a:pt x="188038" y="102835"/>
                  </a:lnTo>
                  <a:lnTo>
                    <a:pt x="189331" y="143545"/>
                  </a:lnTo>
                  <a:lnTo>
                    <a:pt x="187832" y="180537"/>
                  </a:lnTo>
                  <a:lnTo>
                    <a:pt x="183526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55"/>
            <p:cNvSpPr/>
            <p:nvPr>
              <p:custDataLst>
                <p:tags r:id="rId126"/>
              </p:custDataLst>
            </p:nvPr>
          </p:nvSpPr>
          <p:spPr>
            <a:xfrm>
              <a:off x="5530850" y="3073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56"/>
            <p:cNvSpPr/>
            <p:nvPr>
              <p:custDataLst>
                <p:tags r:id="rId127"/>
              </p:custDataLst>
            </p:nvPr>
          </p:nvSpPr>
          <p:spPr>
            <a:xfrm>
              <a:off x="5530850" y="29591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57"/>
            <p:cNvSpPr/>
            <p:nvPr>
              <p:custDataLst>
                <p:tags r:id="rId128"/>
              </p:custDataLst>
            </p:nvPr>
          </p:nvSpPr>
          <p:spPr>
            <a:xfrm>
              <a:off x="6185125" y="2898291"/>
              <a:ext cx="107726" cy="251310"/>
            </a:xfrm>
            <a:custGeom>
              <a:avLst/>
              <a:gdLst/>
              <a:ahLst/>
              <a:cxnLst/>
              <a:rect l="0" t="0" r="0" b="0"/>
              <a:pathLst>
                <a:path w="107726" h="251310">
                  <a:moveTo>
                    <a:pt x="107725" y="3659"/>
                  </a:moveTo>
                  <a:lnTo>
                    <a:pt x="107725" y="3659"/>
                  </a:lnTo>
                  <a:lnTo>
                    <a:pt x="104354" y="288"/>
                  </a:lnTo>
                  <a:lnTo>
                    <a:pt x="103361" y="0"/>
                  </a:lnTo>
                  <a:lnTo>
                    <a:pt x="102699" y="515"/>
                  </a:lnTo>
                  <a:lnTo>
                    <a:pt x="85526" y="41805"/>
                  </a:lnTo>
                  <a:lnTo>
                    <a:pt x="60362" y="89015"/>
                  </a:lnTo>
                  <a:lnTo>
                    <a:pt x="37299" y="132468"/>
                  </a:lnTo>
                  <a:lnTo>
                    <a:pt x="15733" y="171703"/>
                  </a:lnTo>
                  <a:lnTo>
                    <a:pt x="0" y="212929"/>
                  </a:lnTo>
                  <a:lnTo>
                    <a:pt x="6125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58"/>
            <p:cNvSpPr/>
            <p:nvPr>
              <p:custDataLst>
                <p:tags r:id="rId129"/>
              </p:custDataLst>
            </p:nvPr>
          </p:nvSpPr>
          <p:spPr>
            <a:xfrm>
              <a:off x="6104275" y="3041650"/>
              <a:ext cx="207626" cy="37292"/>
            </a:xfrm>
            <a:custGeom>
              <a:avLst/>
              <a:gdLst/>
              <a:ahLst/>
              <a:cxnLst/>
              <a:rect l="0" t="0" r="0" b="0"/>
              <a:pathLst>
                <a:path w="207626" h="37292">
                  <a:moveTo>
                    <a:pt x="36175" y="25400"/>
                  </a:moveTo>
                  <a:lnTo>
                    <a:pt x="36175" y="25400"/>
                  </a:lnTo>
                  <a:lnTo>
                    <a:pt x="0" y="36335"/>
                  </a:lnTo>
                  <a:lnTo>
                    <a:pt x="64" y="36923"/>
                  </a:lnTo>
                  <a:lnTo>
                    <a:pt x="37650" y="37291"/>
                  </a:lnTo>
                  <a:lnTo>
                    <a:pt x="81413" y="33054"/>
                  </a:lnTo>
                  <a:lnTo>
                    <a:pt x="100024" y="30212"/>
                  </a:lnTo>
                  <a:lnTo>
                    <a:pt x="144691" y="16786"/>
                  </a:lnTo>
                  <a:lnTo>
                    <a:pt x="188780" y="8168"/>
                  </a:lnTo>
                  <a:lnTo>
                    <a:pt x="20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59"/>
            <p:cNvSpPr/>
            <p:nvPr>
              <p:custDataLst>
                <p:tags r:id="rId130"/>
              </p:custDataLst>
            </p:nvPr>
          </p:nvSpPr>
          <p:spPr>
            <a:xfrm>
              <a:off x="6103233" y="2984500"/>
              <a:ext cx="170568" cy="11556"/>
            </a:xfrm>
            <a:custGeom>
              <a:avLst/>
              <a:gdLst/>
              <a:ahLst/>
              <a:cxnLst/>
              <a:rect l="0" t="0" r="0" b="0"/>
              <a:pathLst>
                <a:path w="170568" h="11556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126"/>
                  </a:lnTo>
                  <a:lnTo>
                    <a:pt x="9491" y="11555"/>
                  </a:lnTo>
                  <a:lnTo>
                    <a:pt x="53444" y="7523"/>
                  </a:lnTo>
                  <a:lnTo>
                    <a:pt x="100084" y="6505"/>
                  </a:lnTo>
                  <a:lnTo>
                    <a:pt x="1705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60"/>
            <p:cNvSpPr/>
            <p:nvPr>
              <p:custDataLst>
                <p:tags r:id="rId131"/>
              </p:custDataLst>
            </p:nvPr>
          </p:nvSpPr>
          <p:spPr>
            <a:xfrm>
              <a:off x="5861050" y="3067050"/>
              <a:ext cx="30860" cy="95251"/>
            </a:xfrm>
            <a:custGeom>
              <a:avLst/>
              <a:gdLst/>
              <a:ahLst/>
              <a:cxnLst/>
              <a:rect l="0" t="0" r="0" b="0"/>
              <a:pathLst>
                <a:path w="30860" h="95251">
                  <a:moveTo>
                    <a:pt x="0" y="0"/>
                  </a:moveTo>
                  <a:lnTo>
                    <a:pt x="0" y="0"/>
                  </a:lnTo>
                  <a:lnTo>
                    <a:pt x="21048" y="12209"/>
                  </a:lnTo>
                  <a:lnTo>
                    <a:pt x="26993" y="19773"/>
                  </a:lnTo>
                  <a:lnTo>
                    <a:pt x="29636" y="29249"/>
                  </a:lnTo>
                  <a:lnTo>
                    <a:pt x="30859" y="69538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61"/>
            <p:cNvSpPr/>
            <p:nvPr>
              <p:custDataLst>
                <p:tags r:id="rId132"/>
              </p:custDataLst>
            </p:nvPr>
          </p:nvSpPr>
          <p:spPr>
            <a:xfrm>
              <a:off x="5747512" y="2921592"/>
              <a:ext cx="101855" cy="325505"/>
            </a:xfrm>
            <a:custGeom>
              <a:avLst/>
              <a:gdLst/>
              <a:ahLst/>
              <a:cxnLst/>
              <a:rect l="0" t="0" r="0" b="0"/>
              <a:pathLst>
                <a:path w="101855" h="325505">
                  <a:moveTo>
                    <a:pt x="11938" y="50208"/>
                  </a:moveTo>
                  <a:lnTo>
                    <a:pt x="11938" y="50208"/>
                  </a:lnTo>
                  <a:lnTo>
                    <a:pt x="11938" y="46837"/>
                  </a:lnTo>
                  <a:lnTo>
                    <a:pt x="11232" y="46550"/>
                  </a:lnTo>
                  <a:lnTo>
                    <a:pt x="8567" y="48112"/>
                  </a:lnTo>
                  <a:lnTo>
                    <a:pt x="6912" y="53039"/>
                  </a:lnTo>
                  <a:lnTo>
                    <a:pt x="6468" y="79640"/>
                  </a:lnTo>
                  <a:lnTo>
                    <a:pt x="10648" y="126995"/>
                  </a:lnTo>
                  <a:lnTo>
                    <a:pt x="11555" y="166563"/>
                  </a:lnTo>
                  <a:lnTo>
                    <a:pt x="11862" y="210697"/>
                  </a:lnTo>
                  <a:lnTo>
                    <a:pt x="11923" y="252889"/>
                  </a:lnTo>
                  <a:lnTo>
                    <a:pt x="8565" y="293974"/>
                  </a:lnTo>
                  <a:lnTo>
                    <a:pt x="382" y="325504"/>
                  </a:lnTo>
                  <a:lnTo>
                    <a:pt x="0" y="324755"/>
                  </a:lnTo>
                  <a:lnTo>
                    <a:pt x="2709" y="285878"/>
                  </a:lnTo>
                  <a:lnTo>
                    <a:pt x="6190" y="254434"/>
                  </a:lnTo>
                  <a:lnTo>
                    <a:pt x="9383" y="219291"/>
                  </a:lnTo>
                  <a:lnTo>
                    <a:pt x="10802" y="182506"/>
                  </a:lnTo>
                  <a:lnTo>
                    <a:pt x="14972" y="139581"/>
                  </a:lnTo>
                  <a:lnTo>
                    <a:pt x="20577" y="108274"/>
                  </a:lnTo>
                  <a:lnTo>
                    <a:pt x="29785" y="66237"/>
                  </a:lnTo>
                  <a:lnTo>
                    <a:pt x="42588" y="26328"/>
                  </a:lnTo>
                  <a:lnTo>
                    <a:pt x="54573" y="5111"/>
                  </a:lnTo>
                  <a:lnTo>
                    <a:pt x="59411" y="1799"/>
                  </a:lnTo>
                  <a:lnTo>
                    <a:pt x="70432" y="0"/>
                  </a:lnTo>
                  <a:lnTo>
                    <a:pt x="76334" y="3331"/>
                  </a:lnTo>
                  <a:lnTo>
                    <a:pt x="88536" y="16439"/>
                  </a:lnTo>
                  <a:lnTo>
                    <a:pt x="100564" y="43652"/>
                  </a:lnTo>
                  <a:lnTo>
                    <a:pt x="101854" y="74057"/>
                  </a:lnTo>
                  <a:lnTo>
                    <a:pt x="91026" y="108780"/>
                  </a:lnTo>
                  <a:lnTo>
                    <a:pt x="71041" y="135766"/>
                  </a:lnTo>
                  <a:lnTo>
                    <a:pt x="50617" y="150426"/>
                  </a:lnTo>
                  <a:lnTo>
                    <a:pt x="27788" y="155867"/>
                  </a:lnTo>
                  <a:lnTo>
                    <a:pt x="18983" y="155258"/>
                  </a:lnTo>
                  <a:lnTo>
                    <a:pt x="16634" y="154108"/>
                  </a:lnTo>
                  <a:lnTo>
                    <a:pt x="16480" y="152635"/>
                  </a:lnTo>
                  <a:lnTo>
                    <a:pt x="24638" y="14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62"/>
            <p:cNvSpPr/>
            <p:nvPr>
              <p:custDataLst>
                <p:tags r:id="rId133"/>
              </p:custDataLst>
            </p:nvPr>
          </p:nvSpPr>
          <p:spPr>
            <a:xfrm>
              <a:off x="6369390" y="2883081"/>
              <a:ext cx="165757" cy="370500"/>
            </a:xfrm>
            <a:custGeom>
              <a:avLst/>
              <a:gdLst/>
              <a:ahLst/>
              <a:cxnLst/>
              <a:rect l="0" t="0" r="0" b="0"/>
              <a:pathLst>
                <a:path w="165757" h="370500">
                  <a:moveTo>
                    <a:pt x="18710" y="139519"/>
                  </a:moveTo>
                  <a:lnTo>
                    <a:pt x="18710" y="139519"/>
                  </a:lnTo>
                  <a:lnTo>
                    <a:pt x="14346" y="186080"/>
                  </a:lnTo>
                  <a:lnTo>
                    <a:pt x="12948" y="227947"/>
                  </a:lnTo>
                  <a:lnTo>
                    <a:pt x="11829" y="273983"/>
                  </a:lnTo>
                  <a:lnTo>
                    <a:pt x="7342" y="311613"/>
                  </a:lnTo>
                  <a:lnTo>
                    <a:pt x="1386" y="354370"/>
                  </a:lnTo>
                  <a:lnTo>
                    <a:pt x="0" y="370499"/>
                  </a:lnTo>
                  <a:lnTo>
                    <a:pt x="1139" y="347631"/>
                  </a:lnTo>
                  <a:lnTo>
                    <a:pt x="9113" y="313600"/>
                  </a:lnTo>
                  <a:lnTo>
                    <a:pt x="16963" y="270513"/>
                  </a:lnTo>
                  <a:lnTo>
                    <a:pt x="28619" y="230935"/>
                  </a:lnTo>
                  <a:lnTo>
                    <a:pt x="39342" y="195435"/>
                  </a:lnTo>
                  <a:lnTo>
                    <a:pt x="50537" y="149266"/>
                  </a:lnTo>
                  <a:lnTo>
                    <a:pt x="61694" y="112147"/>
                  </a:lnTo>
                  <a:lnTo>
                    <a:pt x="78810" y="71657"/>
                  </a:lnTo>
                  <a:lnTo>
                    <a:pt x="98080" y="30002"/>
                  </a:lnTo>
                  <a:lnTo>
                    <a:pt x="105491" y="15351"/>
                  </a:lnTo>
                  <a:lnTo>
                    <a:pt x="115841" y="4135"/>
                  </a:lnTo>
                  <a:lnTo>
                    <a:pt x="121564" y="1285"/>
                  </a:lnTo>
                  <a:lnTo>
                    <a:pt x="133567" y="0"/>
                  </a:lnTo>
                  <a:lnTo>
                    <a:pt x="139731" y="3467"/>
                  </a:lnTo>
                  <a:lnTo>
                    <a:pt x="152225" y="16727"/>
                  </a:lnTo>
                  <a:lnTo>
                    <a:pt x="164417" y="44026"/>
                  </a:lnTo>
                  <a:lnTo>
                    <a:pt x="165756" y="74458"/>
                  </a:lnTo>
                  <a:lnTo>
                    <a:pt x="155523" y="118592"/>
                  </a:lnTo>
                  <a:lnTo>
                    <a:pt x="142213" y="147589"/>
                  </a:lnTo>
                  <a:lnTo>
                    <a:pt x="123742" y="169897"/>
                  </a:lnTo>
                  <a:lnTo>
                    <a:pt x="92670" y="193405"/>
                  </a:lnTo>
                  <a:lnTo>
                    <a:pt x="78157" y="201333"/>
                  </a:lnTo>
                  <a:lnTo>
                    <a:pt x="71041" y="202600"/>
                  </a:lnTo>
                  <a:lnTo>
                    <a:pt x="44110" y="196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63"/>
            <p:cNvSpPr/>
            <p:nvPr>
              <p:custDataLst>
                <p:tags r:id="rId134"/>
              </p:custDataLst>
            </p:nvPr>
          </p:nvSpPr>
          <p:spPr>
            <a:xfrm>
              <a:off x="6534411" y="3074700"/>
              <a:ext cx="107690" cy="104671"/>
            </a:xfrm>
            <a:custGeom>
              <a:avLst/>
              <a:gdLst/>
              <a:ahLst/>
              <a:cxnLst/>
              <a:rect l="0" t="0" r="0" b="0"/>
              <a:pathLst>
                <a:path w="107690" h="104671">
                  <a:moveTo>
                    <a:pt x="6089" y="24100"/>
                  </a:moveTo>
                  <a:lnTo>
                    <a:pt x="6089" y="24100"/>
                  </a:lnTo>
                  <a:lnTo>
                    <a:pt x="2718" y="24100"/>
                  </a:lnTo>
                  <a:lnTo>
                    <a:pt x="1725" y="22689"/>
                  </a:lnTo>
                  <a:lnTo>
                    <a:pt x="0" y="9795"/>
                  </a:lnTo>
                  <a:lnTo>
                    <a:pt x="1325" y="7507"/>
                  </a:lnTo>
                  <a:lnTo>
                    <a:pt x="6559" y="3085"/>
                  </a:lnTo>
                  <a:lnTo>
                    <a:pt x="11707" y="649"/>
                  </a:lnTo>
                  <a:lnTo>
                    <a:pt x="14068" y="0"/>
                  </a:lnTo>
                  <a:lnTo>
                    <a:pt x="20453" y="1159"/>
                  </a:lnTo>
                  <a:lnTo>
                    <a:pt x="24131" y="2456"/>
                  </a:lnTo>
                  <a:lnTo>
                    <a:pt x="30100" y="11423"/>
                  </a:lnTo>
                  <a:lnTo>
                    <a:pt x="32679" y="17765"/>
                  </a:lnTo>
                  <a:lnTo>
                    <a:pt x="33665" y="30457"/>
                  </a:lnTo>
                  <a:lnTo>
                    <a:pt x="28547" y="55851"/>
                  </a:lnTo>
                  <a:lnTo>
                    <a:pt x="13654" y="83837"/>
                  </a:lnTo>
                  <a:lnTo>
                    <a:pt x="11132" y="87208"/>
                  </a:lnTo>
                  <a:lnTo>
                    <a:pt x="10157" y="90161"/>
                  </a:lnTo>
                  <a:lnTo>
                    <a:pt x="10212" y="92835"/>
                  </a:lnTo>
                  <a:lnTo>
                    <a:pt x="12155" y="97688"/>
                  </a:lnTo>
                  <a:lnTo>
                    <a:pt x="15370" y="102196"/>
                  </a:lnTo>
                  <a:lnTo>
                    <a:pt x="24796" y="104670"/>
                  </a:lnTo>
                  <a:lnTo>
                    <a:pt x="60584" y="102888"/>
                  </a:lnTo>
                  <a:lnTo>
                    <a:pt x="107689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530"/>
          <p:cNvGrpSpPr/>
          <p:nvPr/>
        </p:nvGrpSpPr>
        <p:grpSpPr>
          <a:xfrm>
            <a:off x="1910363" y="3665493"/>
            <a:ext cx="553438" cy="316240"/>
            <a:chOff x="1910363" y="3665493"/>
            <a:chExt cx="553438" cy="316240"/>
          </a:xfrm>
        </p:grpSpPr>
        <p:sp>
          <p:nvSpPr>
            <p:cNvPr id="133" name="SMARTInkShape-2964"/>
            <p:cNvSpPr/>
            <p:nvPr>
              <p:custDataLst>
                <p:tags r:id="rId121"/>
              </p:custDataLst>
            </p:nvPr>
          </p:nvSpPr>
          <p:spPr>
            <a:xfrm>
              <a:off x="1910363" y="3665493"/>
              <a:ext cx="229588" cy="316240"/>
            </a:xfrm>
            <a:custGeom>
              <a:avLst/>
              <a:gdLst/>
              <a:ahLst/>
              <a:cxnLst/>
              <a:rect l="0" t="0" r="0" b="0"/>
              <a:pathLst>
                <a:path w="229588" h="316240">
                  <a:moveTo>
                    <a:pt x="127987" y="201657"/>
                  </a:moveTo>
                  <a:lnTo>
                    <a:pt x="127987" y="201657"/>
                  </a:lnTo>
                  <a:lnTo>
                    <a:pt x="127987" y="198286"/>
                  </a:lnTo>
                  <a:lnTo>
                    <a:pt x="126105" y="194749"/>
                  </a:lnTo>
                  <a:lnTo>
                    <a:pt x="113240" y="177532"/>
                  </a:lnTo>
                  <a:lnTo>
                    <a:pt x="97949" y="168042"/>
                  </a:lnTo>
                  <a:lnTo>
                    <a:pt x="85944" y="167432"/>
                  </a:lnTo>
                  <a:lnTo>
                    <a:pt x="63319" y="172937"/>
                  </a:lnTo>
                  <a:lnTo>
                    <a:pt x="47740" y="180425"/>
                  </a:lnTo>
                  <a:lnTo>
                    <a:pt x="28480" y="195836"/>
                  </a:lnTo>
                  <a:lnTo>
                    <a:pt x="16973" y="211770"/>
                  </a:lnTo>
                  <a:lnTo>
                    <a:pt x="2681" y="249568"/>
                  </a:lnTo>
                  <a:lnTo>
                    <a:pt x="0" y="261114"/>
                  </a:lnTo>
                  <a:lnTo>
                    <a:pt x="4546" y="283351"/>
                  </a:lnTo>
                  <a:lnTo>
                    <a:pt x="15269" y="302171"/>
                  </a:lnTo>
                  <a:lnTo>
                    <a:pt x="27090" y="312887"/>
                  </a:lnTo>
                  <a:lnTo>
                    <a:pt x="41281" y="316239"/>
                  </a:lnTo>
                  <a:lnTo>
                    <a:pt x="49016" y="316145"/>
                  </a:lnTo>
                  <a:lnTo>
                    <a:pt x="67019" y="308514"/>
                  </a:lnTo>
                  <a:lnTo>
                    <a:pt x="85368" y="295010"/>
                  </a:lnTo>
                  <a:lnTo>
                    <a:pt x="106892" y="266868"/>
                  </a:lnTo>
                  <a:lnTo>
                    <a:pt x="123402" y="225435"/>
                  </a:lnTo>
                  <a:lnTo>
                    <a:pt x="125244" y="207991"/>
                  </a:lnTo>
                  <a:lnTo>
                    <a:pt x="118795" y="162300"/>
                  </a:lnTo>
                  <a:lnTo>
                    <a:pt x="107513" y="122622"/>
                  </a:lnTo>
                  <a:lnTo>
                    <a:pt x="89057" y="90743"/>
                  </a:lnTo>
                  <a:lnTo>
                    <a:pt x="48487" y="46121"/>
                  </a:lnTo>
                  <a:lnTo>
                    <a:pt x="43265" y="38926"/>
                  </a:lnTo>
                  <a:lnTo>
                    <a:pt x="41872" y="36019"/>
                  </a:lnTo>
                  <a:lnTo>
                    <a:pt x="42355" y="33377"/>
                  </a:lnTo>
                  <a:lnTo>
                    <a:pt x="46654" y="28558"/>
                  </a:lnTo>
                  <a:lnTo>
                    <a:pt x="87530" y="17568"/>
                  </a:lnTo>
                  <a:lnTo>
                    <a:pt x="124702" y="11175"/>
                  </a:lnTo>
                  <a:lnTo>
                    <a:pt x="168025" y="2694"/>
                  </a:lnTo>
                  <a:lnTo>
                    <a:pt x="208646" y="0"/>
                  </a:lnTo>
                  <a:lnTo>
                    <a:pt x="229587" y="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65"/>
            <p:cNvSpPr/>
            <p:nvPr>
              <p:custDataLst>
                <p:tags r:id="rId122"/>
              </p:custDataLst>
            </p:nvPr>
          </p:nvSpPr>
          <p:spPr>
            <a:xfrm>
              <a:off x="2298689" y="3924300"/>
              <a:ext cx="165112" cy="23733"/>
            </a:xfrm>
            <a:custGeom>
              <a:avLst/>
              <a:gdLst/>
              <a:ahLst/>
              <a:cxnLst/>
              <a:rect l="0" t="0" r="0" b="0"/>
              <a:pathLst>
                <a:path w="165112" h="23733">
                  <a:moveTo>
                    <a:pt x="31761" y="0"/>
                  </a:moveTo>
                  <a:lnTo>
                    <a:pt x="31761" y="0"/>
                  </a:lnTo>
                  <a:lnTo>
                    <a:pt x="1053" y="19773"/>
                  </a:lnTo>
                  <a:lnTo>
                    <a:pt x="0" y="21648"/>
                  </a:lnTo>
                  <a:lnTo>
                    <a:pt x="709" y="22899"/>
                  </a:lnTo>
                  <a:lnTo>
                    <a:pt x="2593" y="23732"/>
                  </a:lnTo>
                  <a:lnTo>
                    <a:pt x="47310" y="20154"/>
                  </a:lnTo>
                  <a:lnTo>
                    <a:pt x="85286" y="17495"/>
                  </a:lnTo>
                  <a:lnTo>
                    <a:pt x="16511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66"/>
            <p:cNvSpPr/>
            <p:nvPr>
              <p:custDataLst>
                <p:tags r:id="rId123"/>
              </p:custDataLst>
            </p:nvPr>
          </p:nvSpPr>
          <p:spPr>
            <a:xfrm>
              <a:off x="2266950" y="3848100"/>
              <a:ext cx="139701" cy="24518"/>
            </a:xfrm>
            <a:custGeom>
              <a:avLst/>
              <a:gdLst/>
              <a:ahLst/>
              <a:cxnLst/>
              <a:rect l="0" t="0" r="0" b="0"/>
              <a:pathLst>
                <a:path w="1397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43351" y="15087"/>
                  </a:lnTo>
                  <a:lnTo>
                    <a:pt x="84655" y="509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531"/>
          <p:cNvGrpSpPr/>
          <p:nvPr/>
        </p:nvGrpSpPr>
        <p:grpSpPr>
          <a:xfrm>
            <a:off x="2750844" y="3740707"/>
            <a:ext cx="1014707" cy="347081"/>
            <a:chOff x="2750844" y="3740707"/>
            <a:chExt cx="1014707" cy="347081"/>
          </a:xfrm>
        </p:grpSpPr>
        <p:sp>
          <p:nvSpPr>
            <p:cNvPr id="137" name="SMARTInkShape-2967"/>
            <p:cNvSpPr/>
            <p:nvPr>
              <p:custDataLst>
                <p:tags r:id="rId115"/>
              </p:custDataLst>
            </p:nvPr>
          </p:nvSpPr>
          <p:spPr>
            <a:xfrm>
              <a:off x="3340988" y="3740707"/>
              <a:ext cx="119998" cy="343518"/>
            </a:xfrm>
            <a:custGeom>
              <a:avLst/>
              <a:gdLst/>
              <a:ahLst/>
              <a:cxnLst/>
              <a:rect l="0" t="0" r="0" b="0"/>
              <a:pathLst>
                <a:path w="119998" h="343518">
                  <a:moveTo>
                    <a:pt x="24512" y="94693"/>
                  </a:moveTo>
                  <a:lnTo>
                    <a:pt x="24512" y="94693"/>
                  </a:lnTo>
                  <a:lnTo>
                    <a:pt x="17770" y="94693"/>
                  </a:lnTo>
                  <a:lnTo>
                    <a:pt x="15784" y="96104"/>
                  </a:lnTo>
                  <a:lnTo>
                    <a:pt x="14460" y="98456"/>
                  </a:lnTo>
                  <a:lnTo>
                    <a:pt x="8964" y="115740"/>
                  </a:lnTo>
                  <a:lnTo>
                    <a:pt x="9812" y="158405"/>
                  </a:lnTo>
                  <a:lnTo>
                    <a:pt x="6530" y="204148"/>
                  </a:lnTo>
                  <a:lnTo>
                    <a:pt x="5779" y="244952"/>
                  </a:lnTo>
                  <a:lnTo>
                    <a:pt x="5555" y="287146"/>
                  </a:lnTo>
                  <a:lnTo>
                    <a:pt x="2109" y="329636"/>
                  </a:lnTo>
                  <a:lnTo>
                    <a:pt x="0" y="343046"/>
                  </a:lnTo>
                  <a:lnTo>
                    <a:pt x="410" y="343517"/>
                  </a:lnTo>
                  <a:lnTo>
                    <a:pt x="2746" y="340278"/>
                  </a:lnTo>
                  <a:lnTo>
                    <a:pt x="5631" y="296283"/>
                  </a:lnTo>
                  <a:lnTo>
                    <a:pt x="9667" y="248889"/>
                  </a:lnTo>
                  <a:lnTo>
                    <a:pt x="10858" y="213319"/>
                  </a:lnTo>
                  <a:lnTo>
                    <a:pt x="11529" y="174448"/>
                  </a:lnTo>
                  <a:lnTo>
                    <a:pt x="11728" y="131573"/>
                  </a:lnTo>
                  <a:lnTo>
                    <a:pt x="15158" y="86492"/>
                  </a:lnTo>
                  <a:lnTo>
                    <a:pt x="24049" y="45879"/>
                  </a:lnTo>
                  <a:lnTo>
                    <a:pt x="38956" y="17827"/>
                  </a:lnTo>
                  <a:lnTo>
                    <a:pt x="50687" y="5027"/>
                  </a:lnTo>
                  <a:lnTo>
                    <a:pt x="56779" y="1754"/>
                  </a:lnTo>
                  <a:lnTo>
                    <a:pt x="69191" y="0"/>
                  </a:lnTo>
                  <a:lnTo>
                    <a:pt x="83645" y="7217"/>
                  </a:lnTo>
                  <a:lnTo>
                    <a:pt x="98066" y="19831"/>
                  </a:lnTo>
                  <a:lnTo>
                    <a:pt x="109179" y="34845"/>
                  </a:lnTo>
                  <a:lnTo>
                    <a:pt x="119997" y="69277"/>
                  </a:lnTo>
                  <a:lnTo>
                    <a:pt x="119631" y="90923"/>
                  </a:lnTo>
                  <a:lnTo>
                    <a:pt x="114059" y="109245"/>
                  </a:lnTo>
                  <a:lnTo>
                    <a:pt x="94003" y="138159"/>
                  </a:lnTo>
                  <a:lnTo>
                    <a:pt x="69561" y="153433"/>
                  </a:lnTo>
                  <a:lnTo>
                    <a:pt x="45621" y="161251"/>
                  </a:lnTo>
                  <a:lnTo>
                    <a:pt x="24512" y="15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68"/>
            <p:cNvSpPr/>
            <p:nvPr>
              <p:custDataLst>
                <p:tags r:id="rId116"/>
              </p:custDataLst>
            </p:nvPr>
          </p:nvSpPr>
          <p:spPr>
            <a:xfrm>
              <a:off x="2750844" y="3753298"/>
              <a:ext cx="112198" cy="334490"/>
            </a:xfrm>
            <a:custGeom>
              <a:avLst/>
              <a:gdLst/>
              <a:ahLst/>
              <a:cxnLst/>
              <a:rect l="0" t="0" r="0" b="0"/>
              <a:pathLst>
                <a:path w="112198" h="334490">
                  <a:moveTo>
                    <a:pt x="5056" y="120202"/>
                  </a:moveTo>
                  <a:lnTo>
                    <a:pt x="5056" y="120202"/>
                  </a:lnTo>
                  <a:lnTo>
                    <a:pt x="5056" y="114735"/>
                  </a:lnTo>
                  <a:lnTo>
                    <a:pt x="692" y="129235"/>
                  </a:lnTo>
                  <a:lnTo>
                    <a:pt x="0" y="147808"/>
                  </a:lnTo>
                  <a:lnTo>
                    <a:pt x="5730" y="190618"/>
                  </a:lnTo>
                  <a:lnTo>
                    <a:pt x="9724" y="232788"/>
                  </a:lnTo>
                  <a:lnTo>
                    <a:pt x="10908" y="272094"/>
                  </a:lnTo>
                  <a:lnTo>
                    <a:pt x="11308" y="316560"/>
                  </a:lnTo>
                  <a:lnTo>
                    <a:pt x="11387" y="334489"/>
                  </a:lnTo>
                  <a:lnTo>
                    <a:pt x="11404" y="297895"/>
                  </a:lnTo>
                  <a:lnTo>
                    <a:pt x="12111" y="260890"/>
                  </a:lnTo>
                  <a:lnTo>
                    <a:pt x="15770" y="223427"/>
                  </a:lnTo>
                  <a:lnTo>
                    <a:pt x="16873" y="188422"/>
                  </a:lnTo>
                  <a:lnTo>
                    <a:pt x="19245" y="149346"/>
                  </a:lnTo>
                  <a:lnTo>
                    <a:pt x="21946" y="112694"/>
                  </a:lnTo>
                  <a:lnTo>
                    <a:pt x="24171" y="74076"/>
                  </a:lnTo>
                  <a:lnTo>
                    <a:pt x="30397" y="35117"/>
                  </a:lnTo>
                  <a:lnTo>
                    <a:pt x="49943" y="1283"/>
                  </a:lnTo>
                  <a:lnTo>
                    <a:pt x="54736" y="0"/>
                  </a:lnTo>
                  <a:lnTo>
                    <a:pt x="67588" y="2338"/>
                  </a:lnTo>
                  <a:lnTo>
                    <a:pt x="87319" y="14959"/>
                  </a:lnTo>
                  <a:lnTo>
                    <a:pt x="106571" y="42217"/>
                  </a:lnTo>
                  <a:lnTo>
                    <a:pt x="111792" y="61318"/>
                  </a:lnTo>
                  <a:lnTo>
                    <a:pt x="112197" y="70362"/>
                  </a:lnTo>
                  <a:lnTo>
                    <a:pt x="107002" y="87938"/>
                  </a:lnTo>
                  <a:lnTo>
                    <a:pt x="96932" y="104451"/>
                  </a:lnTo>
                  <a:lnTo>
                    <a:pt x="71234" y="128536"/>
                  </a:lnTo>
                  <a:lnTo>
                    <a:pt x="48781" y="140506"/>
                  </a:lnTo>
                  <a:lnTo>
                    <a:pt x="15988" y="145154"/>
                  </a:lnTo>
                  <a:lnTo>
                    <a:pt x="14461" y="144598"/>
                  </a:lnTo>
                  <a:lnTo>
                    <a:pt x="11406" y="139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69"/>
            <p:cNvSpPr/>
            <p:nvPr>
              <p:custDataLst>
                <p:tags r:id="rId117"/>
              </p:custDataLst>
            </p:nvPr>
          </p:nvSpPr>
          <p:spPr>
            <a:xfrm>
              <a:off x="3145941" y="3898900"/>
              <a:ext cx="124310" cy="12701"/>
            </a:xfrm>
            <a:custGeom>
              <a:avLst/>
              <a:gdLst/>
              <a:ahLst/>
              <a:cxnLst/>
              <a:rect l="0" t="0" r="0" b="0"/>
              <a:pathLst>
                <a:path w="1243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5958"/>
                  </a:lnTo>
                  <a:lnTo>
                    <a:pt x="0" y="3972"/>
                  </a:lnTo>
                  <a:lnTo>
                    <a:pt x="515" y="2648"/>
                  </a:lnTo>
                  <a:lnTo>
                    <a:pt x="1563" y="1765"/>
                  </a:lnTo>
                  <a:lnTo>
                    <a:pt x="9780" y="523"/>
                  </a:lnTo>
                  <a:lnTo>
                    <a:pt x="53174" y="1950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70"/>
            <p:cNvSpPr/>
            <p:nvPr>
              <p:custDataLst>
                <p:tags r:id="rId118"/>
              </p:custDataLst>
            </p:nvPr>
          </p:nvSpPr>
          <p:spPr>
            <a:xfrm>
              <a:off x="2914650" y="3905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9420" y="11537"/>
                  </a:lnTo>
                  <a:lnTo>
                    <a:pt x="6511" y="4245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71"/>
            <p:cNvSpPr/>
            <p:nvPr>
              <p:custDataLst>
                <p:tags r:id="rId119"/>
              </p:custDataLst>
            </p:nvPr>
          </p:nvSpPr>
          <p:spPr>
            <a:xfrm>
              <a:off x="3474333" y="3909518"/>
              <a:ext cx="119768" cy="121244"/>
            </a:xfrm>
            <a:custGeom>
              <a:avLst/>
              <a:gdLst/>
              <a:ahLst/>
              <a:cxnLst/>
              <a:rect l="0" t="0" r="0" b="0"/>
              <a:pathLst>
                <a:path w="119768" h="121244">
                  <a:moveTo>
                    <a:pt x="5467" y="33832"/>
                  </a:moveTo>
                  <a:lnTo>
                    <a:pt x="5467" y="33832"/>
                  </a:lnTo>
                  <a:lnTo>
                    <a:pt x="2096" y="30461"/>
                  </a:lnTo>
                  <a:lnTo>
                    <a:pt x="441" y="25043"/>
                  </a:lnTo>
                  <a:lnTo>
                    <a:pt x="0" y="21622"/>
                  </a:lnTo>
                  <a:lnTo>
                    <a:pt x="3272" y="14059"/>
                  </a:lnTo>
                  <a:lnTo>
                    <a:pt x="13500" y="1077"/>
                  </a:lnTo>
                  <a:lnTo>
                    <a:pt x="17172" y="0"/>
                  </a:lnTo>
                  <a:lnTo>
                    <a:pt x="26897" y="686"/>
                  </a:lnTo>
                  <a:lnTo>
                    <a:pt x="44272" y="8410"/>
                  </a:lnTo>
                  <a:lnTo>
                    <a:pt x="48271" y="13357"/>
                  </a:lnTo>
                  <a:lnTo>
                    <a:pt x="52713" y="26378"/>
                  </a:lnTo>
                  <a:lnTo>
                    <a:pt x="51842" y="52947"/>
                  </a:lnTo>
                  <a:lnTo>
                    <a:pt x="45128" y="69138"/>
                  </a:lnTo>
                  <a:lnTo>
                    <a:pt x="6457" y="115194"/>
                  </a:lnTo>
                  <a:lnTo>
                    <a:pt x="567" y="121243"/>
                  </a:lnTo>
                  <a:lnTo>
                    <a:pt x="42526" y="112519"/>
                  </a:lnTo>
                  <a:lnTo>
                    <a:pt x="119767" y="9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72"/>
            <p:cNvSpPr/>
            <p:nvPr>
              <p:custDataLst>
                <p:tags r:id="rId120"/>
              </p:custDataLst>
            </p:nvPr>
          </p:nvSpPr>
          <p:spPr>
            <a:xfrm>
              <a:off x="3740150" y="3962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32"/>
          <p:cNvGrpSpPr/>
          <p:nvPr/>
        </p:nvGrpSpPr>
        <p:grpSpPr>
          <a:xfrm>
            <a:off x="4585087" y="3766433"/>
            <a:ext cx="386964" cy="325512"/>
            <a:chOff x="4585087" y="3766433"/>
            <a:chExt cx="386964" cy="325512"/>
          </a:xfrm>
        </p:grpSpPr>
        <p:sp>
          <p:nvSpPr>
            <p:cNvPr id="144" name="SMARTInkShape-2973"/>
            <p:cNvSpPr/>
            <p:nvPr>
              <p:custDataLst>
                <p:tags r:id="rId111"/>
              </p:custDataLst>
            </p:nvPr>
          </p:nvSpPr>
          <p:spPr>
            <a:xfrm>
              <a:off x="4585087" y="3766433"/>
              <a:ext cx="177414" cy="280142"/>
            </a:xfrm>
            <a:custGeom>
              <a:avLst/>
              <a:gdLst/>
              <a:ahLst/>
              <a:cxnLst/>
              <a:rect l="0" t="0" r="0" b="0"/>
              <a:pathLst>
                <a:path w="177414" h="280142">
                  <a:moveTo>
                    <a:pt x="37713" y="5467"/>
                  </a:moveTo>
                  <a:lnTo>
                    <a:pt x="37713" y="5467"/>
                  </a:lnTo>
                  <a:lnTo>
                    <a:pt x="37713" y="0"/>
                  </a:lnTo>
                  <a:lnTo>
                    <a:pt x="30971" y="6120"/>
                  </a:lnTo>
                  <a:lnTo>
                    <a:pt x="29542" y="20574"/>
                  </a:lnTo>
                  <a:lnTo>
                    <a:pt x="31003" y="67718"/>
                  </a:lnTo>
                  <a:lnTo>
                    <a:pt x="31256" y="110068"/>
                  </a:lnTo>
                  <a:lnTo>
                    <a:pt x="31342" y="155533"/>
                  </a:lnTo>
                  <a:lnTo>
                    <a:pt x="31356" y="194962"/>
                  </a:lnTo>
                  <a:lnTo>
                    <a:pt x="31362" y="239042"/>
                  </a:lnTo>
                  <a:lnTo>
                    <a:pt x="25896" y="280141"/>
                  </a:lnTo>
                  <a:lnTo>
                    <a:pt x="24190" y="278894"/>
                  </a:lnTo>
                  <a:lnTo>
                    <a:pt x="18532" y="269983"/>
                  </a:lnTo>
                  <a:lnTo>
                    <a:pt x="4020" y="222941"/>
                  </a:lnTo>
                  <a:lnTo>
                    <a:pt x="0" y="190147"/>
                  </a:lnTo>
                  <a:lnTo>
                    <a:pt x="1282" y="187148"/>
                  </a:lnTo>
                  <a:lnTo>
                    <a:pt x="6470" y="181934"/>
                  </a:lnTo>
                  <a:lnTo>
                    <a:pt x="17242" y="179147"/>
                  </a:lnTo>
                  <a:lnTo>
                    <a:pt x="40411" y="173987"/>
                  </a:lnTo>
                  <a:lnTo>
                    <a:pt x="83613" y="156561"/>
                  </a:lnTo>
                  <a:lnTo>
                    <a:pt x="105014" y="146270"/>
                  </a:lnTo>
                  <a:lnTo>
                    <a:pt x="117248" y="134603"/>
                  </a:lnTo>
                  <a:lnTo>
                    <a:pt x="151816" y="91513"/>
                  </a:lnTo>
                  <a:lnTo>
                    <a:pt x="166626" y="47178"/>
                  </a:lnTo>
                  <a:lnTo>
                    <a:pt x="170973" y="38116"/>
                  </a:lnTo>
                  <a:lnTo>
                    <a:pt x="173119" y="35700"/>
                  </a:lnTo>
                  <a:lnTo>
                    <a:pt x="174550" y="34794"/>
                  </a:lnTo>
                  <a:lnTo>
                    <a:pt x="175505" y="34897"/>
                  </a:lnTo>
                  <a:lnTo>
                    <a:pt x="176141" y="35670"/>
                  </a:lnTo>
                  <a:lnTo>
                    <a:pt x="177246" y="76577"/>
                  </a:lnTo>
                  <a:lnTo>
                    <a:pt x="175482" y="111203"/>
                  </a:lnTo>
                  <a:lnTo>
                    <a:pt x="171936" y="153666"/>
                  </a:lnTo>
                  <a:lnTo>
                    <a:pt x="171235" y="196234"/>
                  </a:lnTo>
                  <a:lnTo>
                    <a:pt x="177413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74"/>
            <p:cNvSpPr/>
            <p:nvPr>
              <p:custDataLst>
                <p:tags r:id="rId112"/>
              </p:custDataLst>
            </p:nvPr>
          </p:nvSpPr>
          <p:spPr>
            <a:xfrm>
              <a:off x="4793002" y="3956050"/>
              <a:ext cx="63657" cy="135895"/>
            </a:xfrm>
            <a:custGeom>
              <a:avLst/>
              <a:gdLst/>
              <a:ahLst/>
              <a:cxnLst/>
              <a:rect l="0" t="0" r="0" b="0"/>
              <a:pathLst>
                <a:path w="63657" h="135895">
                  <a:moveTo>
                    <a:pt x="7598" y="69850"/>
                  </a:moveTo>
                  <a:lnTo>
                    <a:pt x="7598" y="69850"/>
                  </a:lnTo>
                  <a:lnTo>
                    <a:pt x="25489" y="48814"/>
                  </a:lnTo>
                  <a:lnTo>
                    <a:pt x="27992" y="47360"/>
                  </a:lnTo>
                  <a:lnTo>
                    <a:pt x="29661" y="45684"/>
                  </a:lnTo>
                  <a:lnTo>
                    <a:pt x="31515" y="41941"/>
                  </a:lnTo>
                  <a:lnTo>
                    <a:pt x="30598" y="42072"/>
                  </a:lnTo>
                  <a:lnTo>
                    <a:pt x="25817" y="45980"/>
                  </a:lnTo>
                  <a:lnTo>
                    <a:pt x="9084" y="73591"/>
                  </a:lnTo>
                  <a:lnTo>
                    <a:pt x="2144" y="87269"/>
                  </a:lnTo>
                  <a:lnTo>
                    <a:pt x="0" y="100876"/>
                  </a:lnTo>
                  <a:lnTo>
                    <a:pt x="4372" y="126857"/>
                  </a:lnTo>
                  <a:lnTo>
                    <a:pt x="6859" y="131138"/>
                  </a:lnTo>
                  <a:lnTo>
                    <a:pt x="9927" y="133992"/>
                  </a:lnTo>
                  <a:lnTo>
                    <a:pt x="13384" y="135894"/>
                  </a:lnTo>
                  <a:lnTo>
                    <a:pt x="17806" y="135752"/>
                  </a:lnTo>
                  <a:lnTo>
                    <a:pt x="28363" y="131831"/>
                  </a:lnTo>
                  <a:lnTo>
                    <a:pt x="46206" y="114947"/>
                  </a:lnTo>
                  <a:lnTo>
                    <a:pt x="58157" y="98813"/>
                  </a:lnTo>
                  <a:lnTo>
                    <a:pt x="62795" y="74982"/>
                  </a:lnTo>
                  <a:lnTo>
                    <a:pt x="63656" y="42511"/>
                  </a:lnTo>
                  <a:lnTo>
                    <a:pt x="58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75"/>
            <p:cNvSpPr/>
            <p:nvPr>
              <p:custDataLst>
                <p:tags r:id="rId113"/>
              </p:custDataLst>
            </p:nvPr>
          </p:nvSpPr>
          <p:spPr>
            <a:xfrm>
              <a:off x="4959350" y="3861683"/>
              <a:ext cx="12701" cy="30868"/>
            </a:xfrm>
            <a:custGeom>
              <a:avLst/>
              <a:gdLst/>
              <a:ahLst/>
              <a:cxnLst/>
              <a:rect l="0" t="0" r="0" b="0"/>
              <a:pathLst>
                <a:path w="12701" h="30868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5792" y="441"/>
                  </a:lnTo>
                  <a:lnTo>
                    <a:pt x="3861" y="0"/>
                  </a:lnTo>
                  <a:lnTo>
                    <a:pt x="2574" y="1116"/>
                  </a:lnTo>
                  <a:lnTo>
                    <a:pt x="1144" y="6120"/>
                  </a:lnTo>
                  <a:lnTo>
                    <a:pt x="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76"/>
            <p:cNvSpPr/>
            <p:nvPr>
              <p:custDataLst>
                <p:tags r:id="rId114"/>
              </p:custDataLst>
            </p:nvPr>
          </p:nvSpPr>
          <p:spPr>
            <a:xfrm>
              <a:off x="4947533" y="4006850"/>
              <a:ext cx="11818" cy="9421"/>
            </a:xfrm>
            <a:custGeom>
              <a:avLst/>
              <a:gdLst/>
              <a:ahLst/>
              <a:cxnLst/>
              <a:rect l="0" t="0" r="0" b="0"/>
              <a:pathLst>
                <a:path w="11818" h="942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2096" y="8838"/>
                  </a:lnTo>
                  <a:lnTo>
                    <a:pt x="1103" y="9420"/>
                  </a:lnTo>
                  <a:lnTo>
                    <a:pt x="441" y="9102"/>
                  </a:lnTo>
                  <a:lnTo>
                    <a:pt x="0" y="8185"/>
                  </a:lnTo>
                  <a:lnTo>
                    <a:pt x="411" y="7573"/>
                  </a:lnTo>
                  <a:lnTo>
                    <a:pt x="2750" y="6893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533"/>
          <p:cNvGrpSpPr/>
          <p:nvPr/>
        </p:nvGrpSpPr>
        <p:grpSpPr>
          <a:xfrm>
            <a:off x="5263236" y="3806596"/>
            <a:ext cx="618341" cy="291781"/>
            <a:chOff x="5263236" y="3806596"/>
            <a:chExt cx="618341" cy="291781"/>
          </a:xfrm>
        </p:grpSpPr>
        <p:sp>
          <p:nvSpPr>
            <p:cNvPr id="149" name="SMARTInkShape-2977"/>
            <p:cNvSpPr/>
            <p:nvPr>
              <p:custDataLst>
                <p:tags r:id="rId107"/>
              </p:custDataLst>
            </p:nvPr>
          </p:nvSpPr>
          <p:spPr>
            <a:xfrm>
              <a:off x="5263236" y="3806596"/>
              <a:ext cx="235865" cy="291781"/>
            </a:xfrm>
            <a:custGeom>
              <a:avLst/>
              <a:gdLst/>
              <a:ahLst/>
              <a:cxnLst/>
              <a:rect l="0" t="0" r="0" b="0"/>
              <a:pathLst>
                <a:path w="235865" h="291781">
                  <a:moveTo>
                    <a:pt x="102514" y="206604"/>
                  </a:moveTo>
                  <a:lnTo>
                    <a:pt x="102514" y="206604"/>
                  </a:lnTo>
                  <a:lnTo>
                    <a:pt x="102514" y="203233"/>
                  </a:lnTo>
                  <a:lnTo>
                    <a:pt x="99143" y="194395"/>
                  </a:lnTo>
                  <a:lnTo>
                    <a:pt x="77944" y="163967"/>
                  </a:lnTo>
                  <a:lnTo>
                    <a:pt x="74139" y="161951"/>
                  </a:lnTo>
                  <a:lnTo>
                    <a:pt x="70192" y="161313"/>
                  </a:lnTo>
                  <a:lnTo>
                    <a:pt x="66149" y="161594"/>
                  </a:lnTo>
                  <a:lnTo>
                    <a:pt x="46975" y="172101"/>
                  </a:lnTo>
                  <a:lnTo>
                    <a:pt x="21694" y="198273"/>
                  </a:lnTo>
                  <a:lnTo>
                    <a:pt x="2561" y="229740"/>
                  </a:lnTo>
                  <a:lnTo>
                    <a:pt x="0" y="249342"/>
                  </a:lnTo>
                  <a:lnTo>
                    <a:pt x="1919" y="269343"/>
                  </a:lnTo>
                  <a:lnTo>
                    <a:pt x="7475" y="282936"/>
                  </a:lnTo>
                  <a:lnTo>
                    <a:pt x="12344" y="287125"/>
                  </a:lnTo>
                  <a:lnTo>
                    <a:pt x="25280" y="291780"/>
                  </a:lnTo>
                  <a:lnTo>
                    <a:pt x="32680" y="290199"/>
                  </a:lnTo>
                  <a:lnTo>
                    <a:pt x="48428" y="280917"/>
                  </a:lnTo>
                  <a:lnTo>
                    <a:pt x="63049" y="266566"/>
                  </a:lnTo>
                  <a:lnTo>
                    <a:pt x="73604" y="226549"/>
                  </a:lnTo>
                  <a:lnTo>
                    <a:pt x="74539" y="185928"/>
                  </a:lnTo>
                  <a:lnTo>
                    <a:pt x="71883" y="148266"/>
                  </a:lnTo>
                  <a:lnTo>
                    <a:pt x="67332" y="113589"/>
                  </a:lnTo>
                  <a:lnTo>
                    <a:pt x="57047" y="75798"/>
                  </a:lnTo>
                  <a:lnTo>
                    <a:pt x="37209" y="31302"/>
                  </a:lnTo>
                  <a:lnTo>
                    <a:pt x="36399" y="27647"/>
                  </a:lnTo>
                  <a:lnTo>
                    <a:pt x="36565" y="24505"/>
                  </a:lnTo>
                  <a:lnTo>
                    <a:pt x="37382" y="21704"/>
                  </a:lnTo>
                  <a:lnTo>
                    <a:pt x="47696" y="16711"/>
                  </a:lnTo>
                  <a:lnTo>
                    <a:pt x="89804" y="7757"/>
                  </a:lnTo>
                  <a:lnTo>
                    <a:pt x="134653" y="4693"/>
                  </a:lnTo>
                  <a:lnTo>
                    <a:pt x="182214" y="0"/>
                  </a:lnTo>
                  <a:lnTo>
                    <a:pt x="235864" y="3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78"/>
            <p:cNvSpPr/>
            <p:nvPr>
              <p:custDataLst>
                <p:tags r:id="rId108"/>
              </p:custDataLst>
            </p:nvPr>
          </p:nvSpPr>
          <p:spPr>
            <a:xfrm>
              <a:off x="5543550" y="3956050"/>
              <a:ext cx="69851" cy="10009"/>
            </a:xfrm>
            <a:custGeom>
              <a:avLst/>
              <a:gdLst/>
              <a:ahLst/>
              <a:cxnLst/>
              <a:rect l="0" t="0" r="0" b="0"/>
              <a:pathLst>
                <a:path w="69851" h="10009">
                  <a:moveTo>
                    <a:pt x="0" y="6350"/>
                  </a:moveTo>
                  <a:lnTo>
                    <a:pt x="0" y="6350"/>
                  </a:lnTo>
                  <a:lnTo>
                    <a:pt x="0" y="10008"/>
                  </a:lnTo>
                  <a:lnTo>
                    <a:pt x="0" y="8446"/>
                  </a:lnTo>
                  <a:lnTo>
                    <a:pt x="10113" y="360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79"/>
            <p:cNvSpPr/>
            <p:nvPr>
              <p:custDataLst>
                <p:tags r:id="rId109"/>
              </p:custDataLst>
            </p:nvPr>
          </p:nvSpPr>
          <p:spPr>
            <a:xfrm>
              <a:off x="5761820" y="3949700"/>
              <a:ext cx="119757" cy="144843"/>
            </a:xfrm>
            <a:custGeom>
              <a:avLst/>
              <a:gdLst/>
              <a:ahLst/>
              <a:cxnLst/>
              <a:rect l="0" t="0" r="0" b="0"/>
              <a:pathLst>
                <a:path w="119757" h="144843">
                  <a:moveTo>
                    <a:pt x="92880" y="19050"/>
                  </a:moveTo>
                  <a:lnTo>
                    <a:pt x="92880" y="19050"/>
                  </a:lnTo>
                  <a:lnTo>
                    <a:pt x="50196" y="22421"/>
                  </a:lnTo>
                  <a:lnTo>
                    <a:pt x="29904" y="34630"/>
                  </a:lnTo>
                  <a:lnTo>
                    <a:pt x="17227" y="44912"/>
                  </a:lnTo>
                  <a:lnTo>
                    <a:pt x="5631" y="62539"/>
                  </a:lnTo>
                  <a:lnTo>
                    <a:pt x="0" y="89007"/>
                  </a:lnTo>
                  <a:lnTo>
                    <a:pt x="1703" y="115821"/>
                  </a:lnTo>
                  <a:lnTo>
                    <a:pt x="10494" y="131204"/>
                  </a:lnTo>
                  <a:lnTo>
                    <a:pt x="16789" y="138269"/>
                  </a:lnTo>
                  <a:lnTo>
                    <a:pt x="23809" y="142274"/>
                  </a:lnTo>
                  <a:lnTo>
                    <a:pt x="39133" y="144842"/>
                  </a:lnTo>
                  <a:lnTo>
                    <a:pt x="66999" y="138950"/>
                  </a:lnTo>
                  <a:lnTo>
                    <a:pt x="84114" y="131638"/>
                  </a:lnTo>
                  <a:lnTo>
                    <a:pt x="104946" y="109049"/>
                  </a:lnTo>
                  <a:lnTo>
                    <a:pt x="114721" y="91969"/>
                  </a:lnTo>
                  <a:lnTo>
                    <a:pt x="119756" y="74977"/>
                  </a:lnTo>
                  <a:lnTo>
                    <a:pt x="116444" y="42206"/>
                  </a:lnTo>
                  <a:lnTo>
                    <a:pt x="106525" y="19169"/>
                  </a:lnTo>
                  <a:lnTo>
                    <a:pt x="96828" y="10166"/>
                  </a:lnTo>
                  <a:lnTo>
                    <a:pt x="85463" y="4518"/>
                  </a:lnTo>
                  <a:lnTo>
                    <a:pt x="61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80"/>
            <p:cNvSpPr/>
            <p:nvPr>
              <p:custDataLst>
                <p:tags r:id="rId110"/>
              </p:custDataLst>
            </p:nvPr>
          </p:nvSpPr>
          <p:spPr>
            <a:xfrm>
              <a:off x="5567522" y="4044950"/>
              <a:ext cx="90329" cy="18450"/>
            </a:xfrm>
            <a:custGeom>
              <a:avLst/>
              <a:gdLst/>
              <a:ahLst/>
              <a:cxnLst/>
              <a:rect l="0" t="0" r="0" b="0"/>
              <a:pathLst>
                <a:path w="90329" h="18450">
                  <a:moveTo>
                    <a:pt x="14128" y="0"/>
                  </a:moveTo>
                  <a:lnTo>
                    <a:pt x="14128" y="0"/>
                  </a:lnTo>
                  <a:lnTo>
                    <a:pt x="344" y="14489"/>
                  </a:lnTo>
                  <a:lnTo>
                    <a:pt x="0" y="16009"/>
                  </a:lnTo>
                  <a:lnTo>
                    <a:pt x="476" y="17023"/>
                  </a:lnTo>
                  <a:lnTo>
                    <a:pt x="1499" y="17699"/>
                  </a:lnTo>
                  <a:lnTo>
                    <a:pt x="4517" y="18449"/>
                  </a:lnTo>
                  <a:lnTo>
                    <a:pt x="41915" y="13862"/>
                  </a:lnTo>
                  <a:lnTo>
                    <a:pt x="9032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34"/>
          <p:cNvGrpSpPr/>
          <p:nvPr/>
        </p:nvGrpSpPr>
        <p:grpSpPr>
          <a:xfrm>
            <a:off x="6929149" y="3973495"/>
            <a:ext cx="354302" cy="274656"/>
            <a:chOff x="6929149" y="3973495"/>
            <a:chExt cx="354302" cy="274656"/>
          </a:xfrm>
        </p:grpSpPr>
        <p:sp>
          <p:nvSpPr>
            <p:cNvPr id="154" name="SMARTInkShape-2981"/>
            <p:cNvSpPr/>
            <p:nvPr>
              <p:custDataLst>
                <p:tags r:id="rId103"/>
              </p:custDataLst>
            </p:nvPr>
          </p:nvSpPr>
          <p:spPr>
            <a:xfrm>
              <a:off x="6929149" y="3973495"/>
              <a:ext cx="168830" cy="236508"/>
            </a:xfrm>
            <a:custGeom>
              <a:avLst/>
              <a:gdLst/>
              <a:ahLst/>
              <a:cxnLst/>
              <a:rect l="0" t="0" r="0" b="0"/>
              <a:pathLst>
                <a:path w="168830" h="236508">
                  <a:moveTo>
                    <a:pt x="17751" y="14305"/>
                  </a:moveTo>
                  <a:lnTo>
                    <a:pt x="17751" y="14305"/>
                  </a:lnTo>
                  <a:lnTo>
                    <a:pt x="22777" y="2372"/>
                  </a:lnTo>
                  <a:lnTo>
                    <a:pt x="23218" y="0"/>
                  </a:lnTo>
                  <a:lnTo>
                    <a:pt x="24023" y="39862"/>
                  </a:lnTo>
                  <a:lnTo>
                    <a:pt x="24078" y="80125"/>
                  </a:lnTo>
                  <a:lnTo>
                    <a:pt x="24096" y="126136"/>
                  </a:lnTo>
                  <a:lnTo>
                    <a:pt x="24099" y="164954"/>
                  </a:lnTo>
                  <a:lnTo>
                    <a:pt x="24101" y="210391"/>
                  </a:lnTo>
                  <a:lnTo>
                    <a:pt x="24101" y="236483"/>
                  </a:lnTo>
                  <a:lnTo>
                    <a:pt x="22689" y="236507"/>
                  </a:lnTo>
                  <a:lnTo>
                    <a:pt x="17359" y="230889"/>
                  </a:lnTo>
                  <a:lnTo>
                    <a:pt x="3086" y="187023"/>
                  </a:lnTo>
                  <a:lnTo>
                    <a:pt x="0" y="170452"/>
                  </a:lnTo>
                  <a:lnTo>
                    <a:pt x="978" y="166381"/>
                  </a:lnTo>
                  <a:lnTo>
                    <a:pt x="5828" y="159976"/>
                  </a:lnTo>
                  <a:lnTo>
                    <a:pt x="23234" y="152403"/>
                  </a:lnTo>
                  <a:lnTo>
                    <a:pt x="69688" y="139233"/>
                  </a:lnTo>
                  <a:lnTo>
                    <a:pt x="114465" y="111440"/>
                  </a:lnTo>
                  <a:lnTo>
                    <a:pt x="134927" y="91505"/>
                  </a:lnTo>
                  <a:lnTo>
                    <a:pt x="149552" y="67027"/>
                  </a:lnTo>
                  <a:lnTo>
                    <a:pt x="161437" y="25438"/>
                  </a:lnTo>
                  <a:lnTo>
                    <a:pt x="163334" y="8038"/>
                  </a:lnTo>
                  <a:lnTo>
                    <a:pt x="164195" y="8010"/>
                  </a:lnTo>
                  <a:lnTo>
                    <a:pt x="167034" y="13624"/>
                  </a:lnTo>
                  <a:lnTo>
                    <a:pt x="168829" y="45319"/>
                  </a:lnTo>
                  <a:lnTo>
                    <a:pt x="165003" y="85970"/>
                  </a:lnTo>
                  <a:lnTo>
                    <a:pt x="164039" y="128493"/>
                  </a:lnTo>
                  <a:lnTo>
                    <a:pt x="167241" y="166672"/>
                  </a:lnTo>
                  <a:lnTo>
                    <a:pt x="163801" y="22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82"/>
            <p:cNvSpPr/>
            <p:nvPr>
              <p:custDataLst>
                <p:tags r:id="rId104"/>
              </p:custDataLst>
            </p:nvPr>
          </p:nvSpPr>
          <p:spPr>
            <a:xfrm>
              <a:off x="7162800" y="4165600"/>
              <a:ext cx="18236" cy="82551"/>
            </a:xfrm>
            <a:custGeom>
              <a:avLst/>
              <a:gdLst/>
              <a:ahLst/>
              <a:cxnLst/>
              <a:rect l="0" t="0" r="0" b="0"/>
              <a:pathLst>
                <a:path w="18236" h="825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2865" y="1882"/>
                  </a:lnTo>
                  <a:lnTo>
                    <a:pt x="14927" y="3371"/>
                  </a:lnTo>
                  <a:lnTo>
                    <a:pt x="16301" y="5775"/>
                  </a:lnTo>
                  <a:lnTo>
                    <a:pt x="18235" y="16606"/>
                  </a:lnTo>
                  <a:lnTo>
                    <a:pt x="17008" y="4075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83"/>
            <p:cNvSpPr/>
            <p:nvPr>
              <p:custDataLst>
                <p:tags r:id="rId105"/>
              </p:custDataLst>
            </p:nvPr>
          </p:nvSpPr>
          <p:spPr>
            <a:xfrm>
              <a:off x="7258050" y="4051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84"/>
            <p:cNvSpPr/>
            <p:nvPr>
              <p:custDataLst>
                <p:tags r:id="rId106"/>
              </p:custDataLst>
            </p:nvPr>
          </p:nvSpPr>
          <p:spPr>
            <a:xfrm>
              <a:off x="7283450" y="4178300"/>
              <a:ext cx="1" cy="6089"/>
            </a:xfrm>
            <a:custGeom>
              <a:avLst/>
              <a:gdLst/>
              <a:ahLst/>
              <a:cxnLst/>
              <a:rect l="0" t="0" r="0" b="0"/>
              <a:pathLst>
                <a:path w="1" h="6089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535"/>
          <p:cNvGrpSpPr/>
          <p:nvPr/>
        </p:nvGrpSpPr>
        <p:grpSpPr>
          <a:xfrm>
            <a:off x="7544708" y="3964306"/>
            <a:ext cx="993733" cy="385445"/>
            <a:chOff x="7544708" y="3964306"/>
            <a:chExt cx="993733" cy="385445"/>
          </a:xfrm>
        </p:grpSpPr>
        <p:sp>
          <p:nvSpPr>
            <p:cNvPr id="159" name="SMARTInkShape-2985"/>
            <p:cNvSpPr/>
            <p:nvPr>
              <p:custDataLst>
                <p:tags r:id="rId98"/>
              </p:custDataLst>
            </p:nvPr>
          </p:nvSpPr>
          <p:spPr>
            <a:xfrm>
              <a:off x="7544708" y="3964306"/>
              <a:ext cx="246743" cy="279595"/>
            </a:xfrm>
            <a:custGeom>
              <a:avLst/>
              <a:gdLst/>
              <a:ahLst/>
              <a:cxnLst/>
              <a:rect l="0" t="0" r="0" b="0"/>
              <a:pathLst>
                <a:path w="246743" h="279595">
                  <a:moveTo>
                    <a:pt x="94342" y="175894"/>
                  </a:moveTo>
                  <a:lnTo>
                    <a:pt x="94342" y="175894"/>
                  </a:lnTo>
                  <a:lnTo>
                    <a:pt x="97712" y="172523"/>
                  </a:lnTo>
                  <a:lnTo>
                    <a:pt x="98000" y="170825"/>
                  </a:lnTo>
                  <a:lnTo>
                    <a:pt x="97486" y="168987"/>
                  </a:lnTo>
                  <a:lnTo>
                    <a:pt x="96437" y="167056"/>
                  </a:lnTo>
                  <a:lnTo>
                    <a:pt x="84850" y="160967"/>
                  </a:lnTo>
                  <a:lnTo>
                    <a:pt x="75777" y="160558"/>
                  </a:lnTo>
                  <a:lnTo>
                    <a:pt x="64924" y="164139"/>
                  </a:lnTo>
                  <a:lnTo>
                    <a:pt x="32975" y="183685"/>
                  </a:lnTo>
                  <a:lnTo>
                    <a:pt x="19090" y="197701"/>
                  </a:lnTo>
                  <a:lnTo>
                    <a:pt x="5864" y="218041"/>
                  </a:lnTo>
                  <a:lnTo>
                    <a:pt x="455" y="237429"/>
                  </a:lnTo>
                  <a:lnTo>
                    <a:pt x="0" y="246551"/>
                  </a:lnTo>
                  <a:lnTo>
                    <a:pt x="3225" y="254749"/>
                  </a:lnTo>
                  <a:lnTo>
                    <a:pt x="16217" y="269502"/>
                  </a:lnTo>
                  <a:lnTo>
                    <a:pt x="37512" y="277469"/>
                  </a:lnTo>
                  <a:lnTo>
                    <a:pt x="50105" y="279594"/>
                  </a:lnTo>
                  <a:lnTo>
                    <a:pt x="71624" y="276311"/>
                  </a:lnTo>
                  <a:lnTo>
                    <a:pt x="89889" y="267090"/>
                  </a:lnTo>
                  <a:lnTo>
                    <a:pt x="105062" y="253585"/>
                  </a:lnTo>
                  <a:lnTo>
                    <a:pt x="113218" y="234412"/>
                  </a:lnTo>
                  <a:lnTo>
                    <a:pt x="118453" y="197723"/>
                  </a:lnTo>
                  <a:lnTo>
                    <a:pt x="112618" y="159862"/>
                  </a:lnTo>
                  <a:lnTo>
                    <a:pt x="98581" y="116267"/>
                  </a:lnTo>
                  <a:lnTo>
                    <a:pt x="78533" y="71793"/>
                  </a:lnTo>
                  <a:lnTo>
                    <a:pt x="52623" y="37294"/>
                  </a:lnTo>
                  <a:lnTo>
                    <a:pt x="23789" y="4528"/>
                  </a:lnTo>
                  <a:lnTo>
                    <a:pt x="24023" y="2384"/>
                  </a:lnTo>
                  <a:lnTo>
                    <a:pt x="26297" y="954"/>
                  </a:lnTo>
                  <a:lnTo>
                    <a:pt x="29928" y="0"/>
                  </a:lnTo>
                  <a:lnTo>
                    <a:pt x="76313" y="3540"/>
                  </a:lnTo>
                  <a:lnTo>
                    <a:pt x="122710" y="10448"/>
                  </a:lnTo>
                  <a:lnTo>
                    <a:pt x="167345" y="23861"/>
                  </a:lnTo>
                  <a:lnTo>
                    <a:pt x="246742" y="4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86"/>
            <p:cNvSpPr/>
            <p:nvPr>
              <p:custDataLst>
                <p:tags r:id="rId99"/>
              </p:custDataLst>
            </p:nvPr>
          </p:nvSpPr>
          <p:spPr>
            <a:xfrm>
              <a:off x="7920194" y="4147209"/>
              <a:ext cx="366557" cy="24742"/>
            </a:xfrm>
            <a:custGeom>
              <a:avLst/>
              <a:gdLst/>
              <a:ahLst/>
              <a:cxnLst/>
              <a:rect l="0" t="0" r="0" b="0"/>
              <a:pathLst>
                <a:path w="366557" h="24742">
                  <a:moveTo>
                    <a:pt x="30006" y="24741"/>
                  </a:moveTo>
                  <a:lnTo>
                    <a:pt x="30006" y="24741"/>
                  </a:lnTo>
                  <a:lnTo>
                    <a:pt x="0" y="824"/>
                  </a:lnTo>
                  <a:lnTo>
                    <a:pt x="4676" y="0"/>
                  </a:lnTo>
                  <a:lnTo>
                    <a:pt x="43108" y="133"/>
                  </a:lnTo>
                  <a:lnTo>
                    <a:pt x="84061" y="3731"/>
                  </a:lnTo>
                  <a:lnTo>
                    <a:pt x="123006" y="5816"/>
                  </a:lnTo>
                  <a:lnTo>
                    <a:pt x="158357" y="8804"/>
                  </a:lnTo>
                  <a:lnTo>
                    <a:pt x="197588" y="12484"/>
                  </a:lnTo>
                  <a:lnTo>
                    <a:pt x="237131" y="15765"/>
                  </a:lnTo>
                  <a:lnTo>
                    <a:pt x="273521" y="17224"/>
                  </a:lnTo>
                  <a:lnTo>
                    <a:pt x="318937" y="18160"/>
                  </a:lnTo>
                  <a:lnTo>
                    <a:pt x="366556" y="2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87"/>
            <p:cNvSpPr/>
            <p:nvPr>
              <p:custDataLst>
                <p:tags r:id="rId100"/>
              </p:custDataLst>
            </p:nvPr>
          </p:nvSpPr>
          <p:spPr>
            <a:xfrm>
              <a:off x="7913898" y="4216400"/>
              <a:ext cx="353803" cy="35060"/>
            </a:xfrm>
            <a:custGeom>
              <a:avLst/>
              <a:gdLst/>
              <a:ahLst/>
              <a:cxnLst/>
              <a:rect l="0" t="0" r="0" b="0"/>
              <a:pathLst>
                <a:path w="353803" h="35060">
                  <a:moveTo>
                    <a:pt x="42652" y="19050"/>
                  </a:moveTo>
                  <a:lnTo>
                    <a:pt x="42652" y="19050"/>
                  </a:lnTo>
                  <a:lnTo>
                    <a:pt x="0" y="34598"/>
                  </a:lnTo>
                  <a:lnTo>
                    <a:pt x="1517" y="35059"/>
                  </a:lnTo>
                  <a:lnTo>
                    <a:pt x="38133" y="32613"/>
                  </a:lnTo>
                  <a:lnTo>
                    <a:pt x="85058" y="30124"/>
                  </a:lnTo>
                  <a:lnTo>
                    <a:pt x="118649" y="27499"/>
                  </a:lnTo>
                  <a:lnTo>
                    <a:pt x="164182" y="26022"/>
                  </a:lnTo>
                  <a:lnTo>
                    <a:pt x="201323" y="25676"/>
                  </a:lnTo>
                  <a:lnTo>
                    <a:pt x="239466" y="23641"/>
                  </a:lnTo>
                  <a:lnTo>
                    <a:pt x="285353" y="20410"/>
                  </a:lnTo>
                  <a:lnTo>
                    <a:pt x="329933" y="12577"/>
                  </a:lnTo>
                  <a:lnTo>
                    <a:pt x="353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88"/>
            <p:cNvSpPr/>
            <p:nvPr>
              <p:custDataLst>
                <p:tags r:id="rId101"/>
              </p:custDataLst>
            </p:nvPr>
          </p:nvSpPr>
          <p:spPr>
            <a:xfrm>
              <a:off x="8047761" y="4034721"/>
              <a:ext cx="156440" cy="315030"/>
            </a:xfrm>
            <a:custGeom>
              <a:avLst/>
              <a:gdLst/>
              <a:ahLst/>
              <a:cxnLst/>
              <a:rect l="0" t="0" r="0" b="0"/>
              <a:pathLst>
                <a:path w="156440" h="315030">
                  <a:moveTo>
                    <a:pt x="156439" y="16579"/>
                  </a:moveTo>
                  <a:lnTo>
                    <a:pt x="156439" y="16579"/>
                  </a:lnTo>
                  <a:lnTo>
                    <a:pt x="156438" y="177"/>
                  </a:lnTo>
                  <a:lnTo>
                    <a:pt x="155734" y="0"/>
                  </a:lnTo>
                  <a:lnTo>
                    <a:pt x="153068" y="1684"/>
                  </a:lnTo>
                  <a:lnTo>
                    <a:pt x="132673" y="47877"/>
                  </a:lnTo>
                  <a:lnTo>
                    <a:pt x="110200" y="85197"/>
                  </a:lnTo>
                  <a:lnTo>
                    <a:pt x="84541" y="130926"/>
                  </a:lnTo>
                  <a:lnTo>
                    <a:pt x="58228" y="175335"/>
                  </a:lnTo>
                  <a:lnTo>
                    <a:pt x="36401" y="212412"/>
                  </a:lnTo>
                  <a:lnTo>
                    <a:pt x="9387" y="253497"/>
                  </a:lnTo>
                  <a:lnTo>
                    <a:pt x="2887" y="270042"/>
                  </a:lnTo>
                  <a:lnTo>
                    <a:pt x="0" y="289155"/>
                  </a:lnTo>
                  <a:lnTo>
                    <a:pt x="641" y="296368"/>
                  </a:lnTo>
                  <a:lnTo>
                    <a:pt x="5115" y="306265"/>
                  </a:lnTo>
                  <a:lnTo>
                    <a:pt x="19334" y="311134"/>
                  </a:lnTo>
                  <a:lnTo>
                    <a:pt x="48489" y="31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89"/>
            <p:cNvSpPr/>
            <p:nvPr>
              <p:custDataLst>
                <p:tags r:id="rId102"/>
              </p:custDataLst>
            </p:nvPr>
          </p:nvSpPr>
          <p:spPr>
            <a:xfrm>
              <a:off x="8389679" y="4159250"/>
              <a:ext cx="148762" cy="183740"/>
            </a:xfrm>
            <a:custGeom>
              <a:avLst/>
              <a:gdLst/>
              <a:ahLst/>
              <a:cxnLst/>
              <a:rect l="0" t="0" r="0" b="0"/>
              <a:pathLst>
                <a:path w="148762" h="183740">
                  <a:moveTo>
                    <a:pt x="119321" y="44450"/>
                  </a:moveTo>
                  <a:lnTo>
                    <a:pt x="119321" y="44450"/>
                  </a:lnTo>
                  <a:lnTo>
                    <a:pt x="128048" y="35016"/>
                  </a:lnTo>
                  <a:lnTo>
                    <a:pt x="130255" y="30144"/>
                  </a:lnTo>
                  <a:lnTo>
                    <a:pt x="129354" y="23746"/>
                  </a:lnTo>
                  <a:lnTo>
                    <a:pt x="128127" y="20064"/>
                  </a:lnTo>
                  <a:lnTo>
                    <a:pt x="125191" y="17609"/>
                  </a:lnTo>
                  <a:lnTo>
                    <a:pt x="116285" y="14882"/>
                  </a:lnTo>
                  <a:lnTo>
                    <a:pt x="96001" y="13346"/>
                  </a:lnTo>
                  <a:lnTo>
                    <a:pt x="54274" y="29744"/>
                  </a:lnTo>
                  <a:lnTo>
                    <a:pt x="42433" y="37209"/>
                  </a:lnTo>
                  <a:lnTo>
                    <a:pt x="14651" y="66222"/>
                  </a:lnTo>
                  <a:lnTo>
                    <a:pt x="1132" y="93469"/>
                  </a:lnTo>
                  <a:lnTo>
                    <a:pt x="0" y="118212"/>
                  </a:lnTo>
                  <a:lnTo>
                    <a:pt x="4906" y="142850"/>
                  </a:lnTo>
                  <a:lnTo>
                    <a:pt x="14142" y="160856"/>
                  </a:lnTo>
                  <a:lnTo>
                    <a:pt x="31242" y="179521"/>
                  </a:lnTo>
                  <a:lnTo>
                    <a:pt x="51012" y="183739"/>
                  </a:lnTo>
                  <a:lnTo>
                    <a:pt x="74145" y="181850"/>
                  </a:lnTo>
                  <a:lnTo>
                    <a:pt x="93833" y="173955"/>
                  </a:lnTo>
                  <a:lnTo>
                    <a:pt x="110109" y="159628"/>
                  </a:lnTo>
                  <a:lnTo>
                    <a:pt x="131064" y="128427"/>
                  </a:lnTo>
                  <a:lnTo>
                    <a:pt x="147461" y="82241"/>
                  </a:lnTo>
                  <a:lnTo>
                    <a:pt x="148761" y="68301"/>
                  </a:lnTo>
                  <a:lnTo>
                    <a:pt x="146987" y="50347"/>
                  </a:lnTo>
                  <a:lnTo>
                    <a:pt x="140083" y="34371"/>
                  </a:lnTo>
                  <a:lnTo>
                    <a:pt x="125146" y="13609"/>
                  </a:lnTo>
                  <a:lnTo>
                    <a:pt x="100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36"/>
          <p:cNvGrpSpPr/>
          <p:nvPr/>
        </p:nvGrpSpPr>
        <p:grpSpPr>
          <a:xfrm>
            <a:off x="2438802" y="4953346"/>
            <a:ext cx="659999" cy="226849"/>
            <a:chOff x="2438802" y="4953346"/>
            <a:chExt cx="659999" cy="226849"/>
          </a:xfrm>
        </p:grpSpPr>
        <p:sp>
          <p:nvSpPr>
            <p:cNvPr id="165" name="SMARTInkShape-2990"/>
            <p:cNvSpPr/>
            <p:nvPr>
              <p:custDataLst>
                <p:tags r:id="rId95"/>
              </p:custDataLst>
            </p:nvPr>
          </p:nvSpPr>
          <p:spPr>
            <a:xfrm>
              <a:off x="2438802" y="4953346"/>
              <a:ext cx="212959" cy="222469"/>
            </a:xfrm>
            <a:custGeom>
              <a:avLst/>
              <a:gdLst/>
              <a:ahLst/>
              <a:cxnLst/>
              <a:rect l="0" t="0" r="0" b="0"/>
              <a:pathLst>
                <a:path w="212959" h="222469">
                  <a:moveTo>
                    <a:pt x="18648" y="18704"/>
                  </a:moveTo>
                  <a:lnTo>
                    <a:pt x="18648" y="18704"/>
                  </a:lnTo>
                  <a:lnTo>
                    <a:pt x="13181" y="18704"/>
                  </a:lnTo>
                  <a:lnTo>
                    <a:pt x="12886" y="17998"/>
                  </a:lnTo>
                  <a:lnTo>
                    <a:pt x="12300" y="821"/>
                  </a:lnTo>
                  <a:lnTo>
                    <a:pt x="11594" y="432"/>
                  </a:lnTo>
                  <a:lnTo>
                    <a:pt x="8928" y="0"/>
                  </a:lnTo>
                  <a:lnTo>
                    <a:pt x="7934" y="590"/>
                  </a:lnTo>
                  <a:lnTo>
                    <a:pt x="7272" y="1689"/>
                  </a:lnTo>
                  <a:lnTo>
                    <a:pt x="6340" y="6607"/>
                  </a:lnTo>
                  <a:lnTo>
                    <a:pt x="956" y="47005"/>
                  </a:lnTo>
                  <a:lnTo>
                    <a:pt x="0" y="89414"/>
                  </a:lnTo>
                  <a:lnTo>
                    <a:pt x="1599" y="131377"/>
                  </a:lnTo>
                  <a:lnTo>
                    <a:pt x="5089" y="173369"/>
                  </a:lnTo>
                  <a:lnTo>
                    <a:pt x="12436" y="195294"/>
                  </a:lnTo>
                  <a:lnTo>
                    <a:pt x="26920" y="215195"/>
                  </a:lnTo>
                  <a:lnTo>
                    <a:pt x="31924" y="218137"/>
                  </a:lnTo>
                  <a:lnTo>
                    <a:pt x="36671" y="218687"/>
                  </a:lnTo>
                  <a:lnTo>
                    <a:pt x="41247" y="217643"/>
                  </a:lnTo>
                  <a:lnTo>
                    <a:pt x="50094" y="210838"/>
                  </a:lnTo>
                  <a:lnTo>
                    <a:pt x="54428" y="206060"/>
                  </a:lnTo>
                  <a:lnTo>
                    <a:pt x="66455" y="165727"/>
                  </a:lnTo>
                  <a:lnTo>
                    <a:pt x="75590" y="128133"/>
                  </a:lnTo>
                  <a:lnTo>
                    <a:pt x="77071" y="126935"/>
                  </a:lnTo>
                  <a:lnTo>
                    <a:pt x="78763" y="126841"/>
                  </a:lnTo>
                  <a:lnTo>
                    <a:pt x="79891" y="128190"/>
                  </a:lnTo>
                  <a:lnTo>
                    <a:pt x="97159" y="167900"/>
                  </a:lnTo>
                  <a:lnTo>
                    <a:pt x="120704" y="203763"/>
                  </a:lnTo>
                  <a:lnTo>
                    <a:pt x="133856" y="214547"/>
                  </a:lnTo>
                  <a:lnTo>
                    <a:pt x="149109" y="221692"/>
                  </a:lnTo>
                  <a:lnTo>
                    <a:pt x="156422" y="222468"/>
                  </a:lnTo>
                  <a:lnTo>
                    <a:pt x="170192" y="219567"/>
                  </a:lnTo>
                  <a:lnTo>
                    <a:pt x="183368" y="204167"/>
                  </a:lnTo>
                  <a:lnTo>
                    <a:pt x="194868" y="180860"/>
                  </a:lnTo>
                  <a:lnTo>
                    <a:pt x="205309" y="139971"/>
                  </a:lnTo>
                  <a:lnTo>
                    <a:pt x="212165" y="97282"/>
                  </a:lnTo>
                  <a:lnTo>
                    <a:pt x="212958" y="50218"/>
                  </a:lnTo>
                  <a:lnTo>
                    <a:pt x="206514" y="24984"/>
                  </a:lnTo>
                  <a:lnTo>
                    <a:pt x="195065" y="1286"/>
                  </a:lnTo>
                  <a:lnTo>
                    <a:pt x="191998" y="37"/>
                  </a:lnTo>
                  <a:lnTo>
                    <a:pt x="188542" y="614"/>
                  </a:lnTo>
                  <a:lnTo>
                    <a:pt x="182351" y="4315"/>
                  </a:lnTo>
                  <a:lnTo>
                    <a:pt x="177398" y="1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991"/>
            <p:cNvSpPr/>
            <p:nvPr>
              <p:custDataLst>
                <p:tags r:id="rId96"/>
              </p:custDataLst>
            </p:nvPr>
          </p:nvSpPr>
          <p:spPr>
            <a:xfrm>
              <a:off x="2874069" y="5054600"/>
              <a:ext cx="154882" cy="16185"/>
            </a:xfrm>
            <a:custGeom>
              <a:avLst/>
              <a:gdLst/>
              <a:ahLst/>
              <a:cxnLst/>
              <a:rect l="0" t="0" r="0" b="0"/>
              <a:pathLst>
                <a:path w="154882" h="16185">
                  <a:moveTo>
                    <a:pt x="15181" y="6350"/>
                  </a:moveTo>
                  <a:lnTo>
                    <a:pt x="15181" y="6350"/>
                  </a:lnTo>
                  <a:lnTo>
                    <a:pt x="3247" y="11376"/>
                  </a:lnTo>
                  <a:lnTo>
                    <a:pt x="875" y="11817"/>
                  </a:lnTo>
                  <a:lnTo>
                    <a:pt x="0" y="12817"/>
                  </a:lnTo>
                  <a:lnTo>
                    <a:pt x="121" y="14189"/>
                  </a:lnTo>
                  <a:lnTo>
                    <a:pt x="908" y="15810"/>
                  </a:lnTo>
                  <a:lnTo>
                    <a:pt x="2843" y="16184"/>
                  </a:lnTo>
                  <a:lnTo>
                    <a:pt x="44465" y="11084"/>
                  </a:lnTo>
                  <a:lnTo>
                    <a:pt x="84300" y="5871"/>
                  </a:lnTo>
                  <a:lnTo>
                    <a:pt x="154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92"/>
            <p:cNvSpPr/>
            <p:nvPr>
              <p:custDataLst>
                <p:tags r:id="rId97"/>
              </p:custDataLst>
            </p:nvPr>
          </p:nvSpPr>
          <p:spPr>
            <a:xfrm>
              <a:off x="2931735" y="5156200"/>
              <a:ext cx="167066" cy="23995"/>
            </a:xfrm>
            <a:custGeom>
              <a:avLst/>
              <a:gdLst/>
              <a:ahLst/>
              <a:cxnLst/>
              <a:rect l="0" t="0" r="0" b="0"/>
              <a:pathLst>
                <a:path w="167066" h="23995">
                  <a:moveTo>
                    <a:pt x="21015" y="6350"/>
                  </a:moveTo>
                  <a:lnTo>
                    <a:pt x="21015" y="6350"/>
                  </a:lnTo>
                  <a:lnTo>
                    <a:pt x="4422" y="22237"/>
                  </a:lnTo>
                  <a:lnTo>
                    <a:pt x="0" y="23994"/>
                  </a:lnTo>
                  <a:lnTo>
                    <a:pt x="42663" y="15163"/>
                  </a:lnTo>
                  <a:lnTo>
                    <a:pt x="80816" y="11549"/>
                  </a:lnTo>
                  <a:lnTo>
                    <a:pt x="127842" y="4006"/>
                  </a:lnTo>
                  <a:lnTo>
                    <a:pt x="167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37"/>
          <p:cNvGrpSpPr/>
          <p:nvPr/>
        </p:nvGrpSpPr>
        <p:grpSpPr>
          <a:xfrm>
            <a:off x="3778128" y="4660281"/>
            <a:ext cx="584323" cy="451725"/>
            <a:chOff x="3778128" y="4660281"/>
            <a:chExt cx="584323" cy="451725"/>
          </a:xfrm>
        </p:grpSpPr>
        <p:sp>
          <p:nvSpPr>
            <p:cNvPr id="169" name="SMARTInkShape-2993"/>
            <p:cNvSpPr/>
            <p:nvPr>
              <p:custDataLst>
                <p:tags r:id="rId92"/>
              </p:custDataLst>
            </p:nvPr>
          </p:nvSpPr>
          <p:spPr>
            <a:xfrm>
              <a:off x="3778128" y="4876800"/>
              <a:ext cx="196973" cy="235206"/>
            </a:xfrm>
            <a:custGeom>
              <a:avLst/>
              <a:gdLst/>
              <a:ahLst/>
              <a:cxnLst/>
              <a:rect l="0" t="0" r="0" b="0"/>
              <a:pathLst>
                <a:path w="196973" h="235206">
                  <a:moveTo>
                    <a:pt x="101722" y="133350"/>
                  </a:moveTo>
                  <a:lnTo>
                    <a:pt x="101722" y="133350"/>
                  </a:lnTo>
                  <a:lnTo>
                    <a:pt x="101722" y="116327"/>
                  </a:lnTo>
                  <a:lnTo>
                    <a:pt x="98351" y="111530"/>
                  </a:lnTo>
                  <a:lnTo>
                    <a:pt x="92884" y="105639"/>
                  </a:lnTo>
                  <a:lnTo>
                    <a:pt x="85094" y="103395"/>
                  </a:lnTo>
                  <a:lnTo>
                    <a:pt x="73871" y="103103"/>
                  </a:lnTo>
                  <a:lnTo>
                    <a:pt x="52391" y="107611"/>
                  </a:lnTo>
                  <a:lnTo>
                    <a:pt x="38875" y="113914"/>
                  </a:lnTo>
                  <a:lnTo>
                    <a:pt x="13656" y="138892"/>
                  </a:lnTo>
                  <a:lnTo>
                    <a:pt x="3550" y="152041"/>
                  </a:lnTo>
                  <a:lnTo>
                    <a:pt x="0" y="170585"/>
                  </a:lnTo>
                  <a:lnTo>
                    <a:pt x="3469" y="206870"/>
                  </a:lnTo>
                  <a:lnTo>
                    <a:pt x="12663" y="219178"/>
                  </a:lnTo>
                  <a:lnTo>
                    <a:pt x="26157" y="228646"/>
                  </a:lnTo>
                  <a:lnTo>
                    <a:pt x="41562" y="235205"/>
                  </a:lnTo>
                  <a:lnTo>
                    <a:pt x="49621" y="235121"/>
                  </a:lnTo>
                  <a:lnTo>
                    <a:pt x="66101" y="229381"/>
                  </a:lnTo>
                  <a:lnTo>
                    <a:pt x="84504" y="217621"/>
                  </a:lnTo>
                  <a:lnTo>
                    <a:pt x="98893" y="188344"/>
                  </a:lnTo>
                  <a:lnTo>
                    <a:pt x="105352" y="158503"/>
                  </a:lnTo>
                  <a:lnTo>
                    <a:pt x="103895" y="121674"/>
                  </a:lnTo>
                  <a:lnTo>
                    <a:pt x="95624" y="89596"/>
                  </a:lnTo>
                  <a:lnTo>
                    <a:pt x="77494" y="62216"/>
                  </a:lnTo>
                  <a:lnTo>
                    <a:pt x="45067" y="31704"/>
                  </a:lnTo>
                  <a:lnTo>
                    <a:pt x="44196" y="28897"/>
                  </a:lnTo>
                  <a:lnTo>
                    <a:pt x="45027" y="26320"/>
                  </a:lnTo>
                  <a:lnTo>
                    <a:pt x="46992" y="23897"/>
                  </a:lnTo>
                  <a:lnTo>
                    <a:pt x="59870" y="17114"/>
                  </a:lnTo>
                  <a:lnTo>
                    <a:pt x="90372" y="9208"/>
                  </a:lnTo>
                  <a:lnTo>
                    <a:pt x="136116" y="5033"/>
                  </a:lnTo>
                  <a:lnTo>
                    <a:pt x="196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94"/>
            <p:cNvSpPr/>
            <p:nvPr>
              <p:custDataLst>
                <p:tags r:id="rId93"/>
              </p:custDataLst>
            </p:nvPr>
          </p:nvSpPr>
          <p:spPr>
            <a:xfrm>
              <a:off x="3835764" y="4660281"/>
              <a:ext cx="113937" cy="104096"/>
            </a:xfrm>
            <a:custGeom>
              <a:avLst/>
              <a:gdLst/>
              <a:ahLst/>
              <a:cxnLst/>
              <a:rect l="0" t="0" r="0" b="0"/>
              <a:pathLst>
                <a:path w="113937" h="104096">
                  <a:moveTo>
                    <a:pt x="25036" y="26019"/>
                  </a:moveTo>
                  <a:lnTo>
                    <a:pt x="25036" y="26019"/>
                  </a:lnTo>
                  <a:lnTo>
                    <a:pt x="25036" y="29390"/>
                  </a:lnTo>
                  <a:lnTo>
                    <a:pt x="24330" y="30383"/>
                  </a:lnTo>
                  <a:lnTo>
                    <a:pt x="23154" y="31045"/>
                  </a:lnTo>
                  <a:lnTo>
                    <a:pt x="21665" y="31486"/>
                  </a:lnTo>
                  <a:lnTo>
                    <a:pt x="20010" y="37621"/>
                  </a:lnTo>
                  <a:lnTo>
                    <a:pt x="9925" y="77126"/>
                  </a:lnTo>
                  <a:lnTo>
                    <a:pt x="455" y="103975"/>
                  </a:lnTo>
                  <a:lnTo>
                    <a:pt x="182" y="104095"/>
                  </a:lnTo>
                  <a:lnTo>
                    <a:pt x="0" y="103470"/>
                  </a:lnTo>
                  <a:lnTo>
                    <a:pt x="8506" y="61508"/>
                  </a:lnTo>
                  <a:lnTo>
                    <a:pt x="21718" y="25085"/>
                  </a:lnTo>
                  <a:lnTo>
                    <a:pt x="33774" y="7790"/>
                  </a:lnTo>
                  <a:lnTo>
                    <a:pt x="42090" y="748"/>
                  </a:lnTo>
                  <a:lnTo>
                    <a:pt x="46283" y="0"/>
                  </a:lnTo>
                  <a:lnTo>
                    <a:pt x="50489" y="912"/>
                  </a:lnTo>
                  <a:lnTo>
                    <a:pt x="54705" y="2931"/>
                  </a:lnTo>
                  <a:lnTo>
                    <a:pt x="61270" y="10819"/>
                  </a:lnTo>
                  <a:lnTo>
                    <a:pt x="88019" y="57214"/>
                  </a:lnTo>
                  <a:lnTo>
                    <a:pt x="113936" y="102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95"/>
            <p:cNvSpPr/>
            <p:nvPr>
              <p:custDataLst>
                <p:tags r:id="rId94"/>
              </p:custDataLst>
            </p:nvPr>
          </p:nvSpPr>
          <p:spPr>
            <a:xfrm>
              <a:off x="4166483" y="5035550"/>
              <a:ext cx="195968" cy="25401"/>
            </a:xfrm>
            <a:custGeom>
              <a:avLst/>
              <a:gdLst/>
              <a:ahLst/>
              <a:cxnLst/>
              <a:rect l="0" t="0" r="0" b="0"/>
              <a:pathLst>
                <a:path w="1959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9646" y="18493"/>
                  </a:lnTo>
                  <a:lnTo>
                    <a:pt x="86772" y="10473"/>
                  </a:lnTo>
                  <a:lnTo>
                    <a:pt x="125748" y="757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538"/>
          <p:cNvGrpSpPr/>
          <p:nvPr/>
        </p:nvGrpSpPr>
        <p:grpSpPr>
          <a:xfrm>
            <a:off x="3746500" y="4886960"/>
            <a:ext cx="1089444" cy="510202"/>
            <a:chOff x="3746500" y="4886960"/>
            <a:chExt cx="1089444" cy="510202"/>
          </a:xfrm>
        </p:grpSpPr>
        <p:sp>
          <p:nvSpPr>
            <p:cNvPr id="173" name="SMARTInkShape-2996"/>
            <p:cNvSpPr/>
            <p:nvPr>
              <p:custDataLst>
                <p:tags r:id="rId89"/>
              </p:custDataLst>
            </p:nvPr>
          </p:nvSpPr>
          <p:spPr>
            <a:xfrm>
              <a:off x="4608409" y="4886960"/>
              <a:ext cx="179492" cy="240968"/>
            </a:xfrm>
            <a:custGeom>
              <a:avLst/>
              <a:gdLst/>
              <a:ahLst/>
              <a:cxnLst/>
              <a:rect l="0" t="0" r="0" b="0"/>
              <a:pathLst>
                <a:path w="179492" h="240968">
                  <a:moveTo>
                    <a:pt x="65191" y="173990"/>
                  </a:moveTo>
                  <a:lnTo>
                    <a:pt x="65191" y="173990"/>
                  </a:lnTo>
                  <a:lnTo>
                    <a:pt x="64485" y="167509"/>
                  </a:lnTo>
                  <a:lnTo>
                    <a:pt x="59724" y="151500"/>
                  </a:lnTo>
                  <a:lnTo>
                    <a:pt x="53589" y="149884"/>
                  </a:lnTo>
                  <a:lnTo>
                    <a:pt x="44512" y="149871"/>
                  </a:lnTo>
                  <a:lnTo>
                    <a:pt x="35774" y="152217"/>
                  </a:lnTo>
                  <a:lnTo>
                    <a:pt x="19550" y="164246"/>
                  </a:lnTo>
                  <a:lnTo>
                    <a:pt x="8080" y="181216"/>
                  </a:lnTo>
                  <a:lnTo>
                    <a:pt x="213" y="199649"/>
                  </a:lnTo>
                  <a:lnTo>
                    <a:pt x="0" y="205913"/>
                  </a:lnTo>
                  <a:lnTo>
                    <a:pt x="3527" y="218517"/>
                  </a:lnTo>
                  <a:lnTo>
                    <a:pt x="13560" y="229293"/>
                  </a:lnTo>
                  <a:lnTo>
                    <a:pt x="26722" y="237374"/>
                  </a:lnTo>
                  <a:lnTo>
                    <a:pt x="39627" y="240967"/>
                  </a:lnTo>
                  <a:lnTo>
                    <a:pt x="54299" y="238800"/>
                  </a:lnTo>
                  <a:lnTo>
                    <a:pt x="68817" y="232428"/>
                  </a:lnTo>
                  <a:lnTo>
                    <a:pt x="79973" y="222540"/>
                  </a:lnTo>
                  <a:lnTo>
                    <a:pt x="90816" y="194960"/>
                  </a:lnTo>
                  <a:lnTo>
                    <a:pt x="91755" y="163348"/>
                  </a:lnTo>
                  <a:lnTo>
                    <a:pt x="84194" y="131639"/>
                  </a:lnTo>
                  <a:lnTo>
                    <a:pt x="61143" y="91934"/>
                  </a:lnTo>
                  <a:lnTo>
                    <a:pt x="32464" y="54502"/>
                  </a:lnTo>
                  <a:lnTo>
                    <a:pt x="16497" y="39824"/>
                  </a:lnTo>
                  <a:lnTo>
                    <a:pt x="13679" y="35863"/>
                  </a:lnTo>
                  <a:lnTo>
                    <a:pt x="13210" y="31811"/>
                  </a:lnTo>
                  <a:lnTo>
                    <a:pt x="16453" y="23545"/>
                  </a:lnTo>
                  <a:lnTo>
                    <a:pt x="30124" y="17050"/>
                  </a:lnTo>
                  <a:lnTo>
                    <a:pt x="77454" y="4895"/>
                  </a:lnTo>
                  <a:lnTo>
                    <a:pt x="124633" y="0"/>
                  </a:lnTo>
                  <a:lnTo>
                    <a:pt x="155014" y="5409"/>
                  </a:lnTo>
                  <a:lnTo>
                    <a:pt x="179491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97"/>
            <p:cNvSpPr/>
            <p:nvPr>
              <p:custDataLst>
                <p:tags r:id="rId90"/>
              </p:custDataLst>
            </p:nvPr>
          </p:nvSpPr>
          <p:spPr>
            <a:xfrm>
              <a:off x="4776713" y="5118100"/>
              <a:ext cx="59231" cy="87238"/>
            </a:xfrm>
            <a:custGeom>
              <a:avLst/>
              <a:gdLst/>
              <a:ahLst/>
              <a:cxnLst/>
              <a:rect l="0" t="0" r="0" b="0"/>
              <a:pathLst>
                <a:path w="59231" h="87238">
                  <a:moveTo>
                    <a:pt x="36587" y="12700"/>
                  </a:moveTo>
                  <a:lnTo>
                    <a:pt x="36587" y="12700"/>
                  </a:lnTo>
                  <a:lnTo>
                    <a:pt x="27748" y="12700"/>
                  </a:lnTo>
                  <a:lnTo>
                    <a:pt x="25755" y="14111"/>
                  </a:lnTo>
                  <a:lnTo>
                    <a:pt x="15606" y="24633"/>
                  </a:lnTo>
                  <a:lnTo>
                    <a:pt x="12016" y="27005"/>
                  </a:lnTo>
                  <a:lnTo>
                    <a:pt x="6146" y="37167"/>
                  </a:lnTo>
                  <a:lnTo>
                    <a:pt x="0" y="59945"/>
                  </a:lnTo>
                  <a:lnTo>
                    <a:pt x="1041" y="69211"/>
                  </a:lnTo>
                  <a:lnTo>
                    <a:pt x="2306" y="73657"/>
                  </a:lnTo>
                  <a:lnTo>
                    <a:pt x="7475" y="80479"/>
                  </a:lnTo>
                  <a:lnTo>
                    <a:pt x="14476" y="85157"/>
                  </a:lnTo>
                  <a:lnTo>
                    <a:pt x="22291" y="87237"/>
                  </a:lnTo>
                  <a:lnTo>
                    <a:pt x="32350" y="82516"/>
                  </a:lnTo>
                  <a:lnTo>
                    <a:pt x="48031" y="67958"/>
                  </a:lnTo>
                  <a:lnTo>
                    <a:pt x="55784" y="57015"/>
                  </a:lnTo>
                  <a:lnTo>
                    <a:pt x="59230" y="47447"/>
                  </a:lnTo>
                  <a:lnTo>
                    <a:pt x="57799" y="30757"/>
                  </a:lnTo>
                  <a:lnTo>
                    <a:pt x="49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98"/>
            <p:cNvSpPr/>
            <p:nvPr>
              <p:custDataLst>
                <p:tags r:id="rId91"/>
              </p:custDataLst>
            </p:nvPr>
          </p:nvSpPr>
          <p:spPr>
            <a:xfrm>
              <a:off x="3746500" y="5372100"/>
              <a:ext cx="966071" cy="25062"/>
            </a:xfrm>
            <a:custGeom>
              <a:avLst/>
              <a:gdLst/>
              <a:ahLst/>
              <a:cxnLst/>
              <a:rect l="0" t="0" r="0" b="0"/>
              <a:pathLst>
                <a:path w="966071" h="2506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3763" y="19607"/>
                  </a:lnTo>
                  <a:lnTo>
                    <a:pt x="6742" y="21538"/>
                  </a:lnTo>
                  <a:lnTo>
                    <a:pt x="53491" y="24637"/>
                  </a:lnTo>
                  <a:lnTo>
                    <a:pt x="89625" y="25061"/>
                  </a:lnTo>
                  <a:lnTo>
                    <a:pt x="136152" y="21929"/>
                  </a:lnTo>
                  <a:lnTo>
                    <a:pt x="180120" y="19903"/>
                  </a:lnTo>
                  <a:lnTo>
                    <a:pt x="213403" y="17548"/>
                  </a:lnTo>
                  <a:lnTo>
                    <a:pt x="250068" y="14148"/>
                  </a:lnTo>
                  <a:lnTo>
                    <a:pt x="289882" y="10287"/>
                  </a:lnTo>
                  <a:lnTo>
                    <a:pt x="331096" y="6217"/>
                  </a:lnTo>
                  <a:lnTo>
                    <a:pt x="374343" y="2763"/>
                  </a:lnTo>
                  <a:lnTo>
                    <a:pt x="421785" y="1228"/>
                  </a:lnTo>
                  <a:lnTo>
                    <a:pt x="469212" y="546"/>
                  </a:lnTo>
                  <a:lnTo>
                    <a:pt x="492725" y="364"/>
                  </a:lnTo>
                  <a:lnTo>
                    <a:pt x="516866" y="242"/>
                  </a:lnTo>
                  <a:lnTo>
                    <a:pt x="541427" y="162"/>
                  </a:lnTo>
                  <a:lnTo>
                    <a:pt x="566268" y="107"/>
                  </a:lnTo>
                  <a:lnTo>
                    <a:pt x="590590" y="71"/>
                  </a:lnTo>
                  <a:lnTo>
                    <a:pt x="614565" y="48"/>
                  </a:lnTo>
                  <a:lnTo>
                    <a:pt x="661901" y="21"/>
                  </a:lnTo>
                  <a:lnTo>
                    <a:pt x="708809" y="9"/>
                  </a:lnTo>
                  <a:lnTo>
                    <a:pt x="751765" y="4"/>
                  </a:lnTo>
                  <a:lnTo>
                    <a:pt x="791318" y="2"/>
                  </a:lnTo>
                  <a:lnTo>
                    <a:pt x="827711" y="0"/>
                  </a:lnTo>
                  <a:lnTo>
                    <a:pt x="873192" y="3371"/>
                  </a:lnTo>
                  <a:lnTo>
                    <a:pt x="916850" y="5467"/>
                  </a:lnTo>
                  <a:lnTo>
                    <a:pt x="962395" y="1207"/>
                  </a:lnTo>
                  <a:lnTo>
                    <a:pt x="965447" y="805"/>
                  </a:lnTo>
                  <a:lnTo>
                    <a:pt x="966070" y="536"/>
                  </a:lnTo>
                  <a:lnTo>
                    <a:pt x="958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539"/>
          <p:cNvGrpSpPr/>
          <p:nvPr/>
        </p:nvGrpSpPr>
        <p:grpSpPr>
          <a:xfrm>
            <a:off x="4059332" y="5503056"/>
            <a:ext cx="942626" cy="415145"/>
            <a:chOff x="4059332" y="5503056"/>
            <a:chExt cx="942626" cy="415145"/>
          </a:xfrm>
        </p:grpSpPr>
        <p:sp>
          <p:nvSpPr>
            <p:cNvPr id="177" name="SMARTInkShape-2999"/>
            <p:cNvSpPr/>
            <p:nvPr>
              <p:custDataLst>
                <p:tags r:id="rId82"/>
              </p:custDataLst>
            </p:nvPr>
          </p:nvSpPr>
          <p:spPr>
            <a:xfrm>
              <a:off x="4059332" y="5677292"/>
              <a:ext cx="90605" cy="150842"/>
            </a:xfrm>
            <a:custGeom>
              <a:avLst/>
              <a:gdLst/>
              <a:ahLst/>
              <a:cxnLst/>
              <a:rect l="0" t="0" r="0" b="0"/>
              <a:pathLst>
                <a:path w="90605" h="150842">
                  <a:moveTo>
                    <a:pt x="68168" y="31358"/>
                  </a:moveTo>
                  <a:lnTo>
                    <a:pt x="68168" y="31358"/>
                  </a:lnTo>
                  <a:lnTo>
                    <a:pt x="68168" y="19149"/>
                  </a:lnTo>
                  <a:lnTo>
                    <a:pt x="66286" y="13466"/>
                  </a:lnTo>
                  <a:lnTo>
                    <a:pt x="63804" y="8589"/>
                  </a:lnTo>
                  <a:lnTo>
                    <a:pt x="62701" y="4070"/>
                  </a:lnTo>
                  <a:lnTo>
                    <a:pt x="60290" y="2583"/>
                  </a:lnTo>
                  <a:lnTo>
                    <a:pt x="42122" y="0"/>
                  </a:lnTo>
                  <a:lnTo>
                    <a:pt x="13775" y="13948"/>
                  </a:lnTo>
                  <a:lnTo>
                    <a:pt x="6834" y="20328"/>
                  </a:lnTo>
                  <a:lnTo>
                    <a:pt x="3996" y="24004"/>
                  </a:lnTo>
                  <a:lnTo>
                    <a:pt x="841" y="33734"/>
                  </a:lnTo>
                  <a:lnTo>
                    <a:pt x="0" y="39292"/>
                  </a:lnTo>
                  <a:lnTo>
                    <a:pt x="850" y="44409"/>
                  </a:lnTo>
                  <a:lnTo>
                    <a:pt x="5558" y="53856"/>
                  </a:lnTo>
                  <a:lnTo>
                    <a:pt x="45892" y="88811"/>
                  </a:lnTo>
                  <a:lnTo>
                    <a:pt x="78562" y="115271"/>
                  </a:lnTo>
                  <a:lnTo>
                    <a:pt x="89121" y="129599"/>
                  </a:lnTo>
                  <a:lnTo>
                    <a:pt x="90604" y="132836"/>
                  </a:lnTo>
                  <a:lnTo>
                    <a:pt x="90181" y="136404"/>
                  </a:lnTo>
                  <a:lnTo>
                    <a:pt x="85948" y="144132"/>
                  </a:lnTo>
                  <a:lnTo>
                    <a:pt x="82137" y="146758"/>
                  </a:lnTo>
                  <a:lnTo>
                    <a:pt x="72260" y="149675"/>
                  </a:lnTo>
                  <a:lnTo>
                    <a:pt x="45719" y="150841"/>
                  </a:lnTo>
                  <a:lnTo>
                    <a:pt x="37494" y="148432"/>
                  </a:lnTo>
                  <a:lnTo>
                    <a:pt x="31487" y="141246"/>
                  </a:lnTo>
                  <a:lnTo>
                    <a:pt x="28897" y="136367"/>
                  </a:lnTo>
                  <a:lnTo>
                    <a:pt x="27876" y="132408"/>
                  </a:lnTo>
                  <a:lnTo>
                    <a:pt x="27901" y="129064"/>
                  </a:lnTo>
                  <a:lnTo>
                    <a:pt x="28624" y="126129"/>
                  </a:lnTo>
                  <a:lnTo>
                    <a:pt x="49118" y="10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00"/>
            <p:cNvSpPr/>
            <p:nvPr>
              <p:custDataLst>
                <p:tags r:id="rId83"/>
              </p:custDataLst>
            </p:nvPr>
          </p:nvSpPr>
          <p:spPr>
            <a:xfrm>
              <a:off x="4228069" y="5709204"/>
              <a:ext cx="115332" cy="109661"/>
            </a:xfrm>
            <a:custGeom>
              <a:avLst/>
              <a:gdLst/>
              <a:ahLst/>
              <a:cxnLst/>
              <a:rect l="0" t="0" r="0" b="0"/>
              <a:pathLst>
                <a:path w="115332" h="109661">
                  <a:moveTo>
                    <a:pt x="26431" y="56596"/>
                  </a:moveTo>
                  <a:lnTo>
                    <a:pt x="26431" y="56596"/>
                  </a:lnTo>
                  <a:lnTo>
                    <a:pt x="20964" y="51129"/>
                  </a:lnTo>
                  <a:lnTo>
                    <a:pt x="14691" y="50324"/>
                  </a:lnTo>
                  <a:lnTo>
                    <a:pt x="24128" y="50269"/>
                  </a:lnTo>
                  <a:lnTo>
                    <a:pt x="32698" y="46493"/>
                  </a:lnTo>
                  <a:lnTo>
                    <a:pt x="49698" y="32571"/>
                  </a:lnTo>
                  <a:lnTo>
                    <a:pt x="65233" y="12574"/>
                  </a:lnTo>
                  <a:lnTo>
                    <a:pt x="68371" y="5751"/>
                  </a:lnTo>
                  <a:lnTo>
                    <a:pt x="67796" y="3650"/>
                  </a:lnTo>
                  <a:lnTo>
                    <a:pt x="66003" y="2249"/>
                  </a:lnTo>
                  <a:lnTo>
                    <a:pt x="59541" y="692"/>
                  </a:lnTo>
                  <a:lnTo>
                    <a:pt x="49613" y="0"/>
                  </a:lnTo>
                  <a:lnTo>
                    <a:pt x="38145" y="5337"/>
                  </a:lnTo>
                  <a:lnTo>
                    <a:pt x="16685" y="23244"/>
                  </a:lnTo>
                  <a:lnTo>
                    <a:pt x="5590" y="39658"/>
                  </a:lnTo>
                  <a:lnTo>
                    <a:pt x="0" y="54242"/>
                  </a:lnTo>
                  <a:lnTo>
                    <a:pt x="808" y="70132"/>
                  </a:lnTo>
                  <a:lnTo>
                    <a:pt x="2999" y="78319"/>
                  </a:lnTo>
                  <a:lnTo>
                    <a:pt x="12959" y="93062"/>
                  </a:lnTo>
                  <a:lnTo>
                    <a:pt x="19566" y="99957"/>
                  </a:lnTo>
                  <a:lnTo>
                    <a:pt x="34434" y="107618"/>
                  </a:lnTo>
                  <a:lnTo>
                    <a:pt x="42349" y="109660"/>
                  </a:lnTo>
                  <a:lnTo>
                    <a:pt x="87013" y="103505"/>
                  </a:lnTo>
                  <a:lnTo>
                    <a:pt x="115331" y="9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01"/>
            <p:cNvSpPr/>
            <p:nvPr>
              <p:custDataLst>
                <p:tags r:id="rId84"/>
              </p:custDataLst>
            </p:nvPr>
          </p:nvSpPr>
          <p:spPr>
            <a:xfrm>
              <a:off x="4172057" y="5503056"/>
              <a:ext cx="139594" cy="91295"/>
            </a:xfrm>
            <a:custGeom>
              <a:avLst/>
              <a:gdLst/>
              <a:ahLst/>
              <a:cxnLst/>
              <a:rect l="0" t="0" r="0" b="0"/>
              <a:pathLst>
                <a:path w="139594" h="91295">
                  <a:moveTo>
                    <a:pt x="18943" y="8744"/>
                  </a:moveTo>
                  <a:lnTo>
                    <a:pt x="18943" y="8744"/>
                  </a:lnTo>
                  <a:lnTo>
                    <a:pt x="18237" y="25350"/>
                  </a:lnTo>
                  <a:lnTo>
                    <a:pt x="2642" y="70817"/>
                  </a:lnTo>
                  <a:lnTo>
                    <a:pt x="255" y="77570"/>
                  </a:lnTo>
                  <a:lnTo>
                    <a:pt x="0" y="71548"/>
                  </a:lnTo>
                  <a:lnTo>
                    <a:pt x="14208" y="34408"/>
                  </a:lnTo>
                  <a:lnTo>
                    <a:pt x="31024" y="11802"/>
                  </a:lnTo>
                  <a:lnTo>
                    <a:pt x="42187" y="3047"/>
                  </a:lnTo>
                  <a:lnTo>
                    <a:pt x="47139" y="713"/>
                  </a:lnTo>
                  <a:lnTo>
                    <a:pt x="58286" y="0"/>
                  </a:lnTo>
                  <a:lnTo>
                    <a:pt x="64221" y="798"/>
                  </a:lnTo>
                  <a:lnTo>
                    <a:pt x="76461" y="7329"/>
                  </a:lnTo>
                  <a:lnTo>
                    <a:pt x="93370" y="22907"/>
                  </a:lnTo>
                  <a:lnTo>
                    <a:pt x="120387" y="64699"/>
                  </a:lnTo>
                  <a:lnTo>
                    <a:pt x="139593" y="9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02"/>
            <p:cNvSpPr/>
            <p:nvPr>
              <p:custDataLst>
                <p:tags r:id="rId85"/>
              </p:custDataLst>
            </p:nvPr>
          </p:nvSpPr>
          <p:spPr>
            <a:xfrm>
              <a:off x="4525119" y="5620894"/>
              <a:ext cx="110382" cy="233807"/>
            </a:xfrm>
            <a:custGeom>
              <a:avLst/>
              <a:gdLst/>
              <a:ahLst/>
              <a:cxnLst/>
              <a:rect l="0" t="0" r="0" b="0"/>
              <a:pathLst>
                <a:path w="110382" h="233807">
                  <a:moveTo>
                    <a:pt x="110381" y="11556"/>
                  </a:moveTo>
                  <a:lnTo>
                    <a:pt x="110381" y="11556"/>
                  </a:lnTo>
                  <a:lnTo>
                    <a:pt x="110381" y="8185"/>
                  </a:lnTo>
                  <a:lnTo>
                    <a:pt x="108499" y="4649"/>
                  </a:lnTo>
                  <a:lnTo>
                    <a:pt x="107010" y="2717"/>
                  </a:lnTo>
                  <a:lnTo>
                    <a:pt x="101592" y="572"/>
                  </a:lnTo>
                  <a:lnTo>
                    <a:pt x="98172" y="0"/>
                  </a:lnTo>
                  <a:lnTo>
                    <a:pt x="88727" y="5008"/>
                  </a:lnTo>
                  <a:lnTo>
                    <a:pt x="59238" y="32827"/>
                  </a:lnTo>
                  <a:lnTo>
                    <a:pt x="30179" y="78053"/>
                  </a:lnTo>
                  <a:lnTo>
                    <a:pt x="11753" y="121352"/>
                  </a:lnTo>
                  <a:lnTo>
                    <a:pt x="0" y="168746"/>
                  </a:lnTo>
                  <a:lnTo>
                    <a:pt x="2808" y="193754"/>
                  </a:lnTo>
                  <a:lnTo>
                    <a:pt x="8714" y="210596"/>
                  </a:lnTo>
                  <a:lnTo>
                    <a:pt x="59581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03"/>
            <p:cNvSpPr/>
            <p:nvPr>
              <p:custDataLst>
                <p:tags r:id="rId86"/>
              </p:custDataLst>
            </p:nvPr>
          </p:nvSpPr>
          <p:spPr>
            <a:xfrm>
              <a:off x="4671177" y="5646896"/>
              <a:ext cx="161174" cy="206489"/>
            </a:xfrm>
            <a:custGeom>
              <a:avLst/>
              <a:gdLst/>
              <a:ahLst/>
              <a:cxnLst/>
              <a:rect l="0" t="0" r="0" b="0"/>
              <a:pathLst>
                <a:path w="161174" h="206489">
                  <a:moveTo>
                    <a:pt x="84973" y="125254"/>
                  </a:moveTo>
                  <a:lnTo>
                    <a:pt x="84973" y="125254"/>
                  </a:lnTo>
                  <a:lnTo>
                    <a:pt x="84973" y="116415"/>
                  </a:lnTo>
                  <a:lnTo>
                    <a:pt x="84267" y="115128"/>
                  </a:lnTo>
                  <a:lnTo>
                    <a:pt x="83091" y="114270"/>
                  </a:lnTo>
                  <a:lnTo>
                    <a:pt x="79904" y="113316"/>
                  </a:lnTo>
                  <a:lnTo>
                    <a:pt x="76134" y="112893"/>
                  </a:lnTo>
                  <a:lnTo>
                    <a:pt x="53940" y="119506"/>
                  </a:lnTo>
                  <a:lnTo>
                    <a:pt x="29689" y="134232"/>
                  </a:lnTo>
                  <a:lnTo>
                    <a:pt x="9326" y="154803"/>
                  </a:lnTo>
                  <a:lnTo>
                    <a:pt x="1963" y="166844"/>
                  </a:lnTo>
                  <a:lnTo>
                    <a:pt x="0" y="172031"/>
                  </a:lnTo>
                  <a:lnTo>
                    <a:pt x="808" y="178310"/>
                  </a:lnTo>
                  <a:lnTo>
                    <a:pt x="7349" y="192814"/>
                  </a:lnTo>
                  <a:lnTo>
                    <a:pt x="15431" y="201142"/>
                  </a:lnTo>
                  <a:lnTo>
                    <a:pt x="19561" y="203362"/>
                  </a:lnTo>
                  <a:lnTo>
                    <a:pt x="38859" y="206488"/>
                  </a:lnTo>
                  <a:lnTo>
                    <a:pt x="52484" y="203456"/>
                  </a:lnTo>
                  <a:lnTo>
                    <a:pt x="70172" y="193815"/>
                  </a:lnTo>
                  <a:lnTo>
                    <a:pt x="75106" y="190011"/>
                  </a:lnTo>
                  <a:lnTo>
                    <a:pt x="82469" y="174496"/>
                  </a:lnTo>
                  <a:lnTo>
                    <a:pt x="86683" y="152078"/>
                  </a:lnTo>
                  <a:lnTo>
                    <a:pt x="85088" y="110546"/>
                  </a:lnTo>
                  <a:lnTo>
                    <a:pt x="78227" y="66035"/>
                  </a:lnTo>
                  <a:lnTo>
                    <a:pt x="73508" y="44607"/>
                  </a:lnTo>
                  <a:lnTo>
                    <a:pt x="61687" y="14436"/>
                  </a:lnTo>
                  <a:lnTo>
                    <a:pt x="62394" y="7092"/>
                  </a:lnTo>
                  <a:lnTo>
                    <a:pt x="63570" y="4146"/>
                  </a:lnTo>
                  <a:lnTo>
                    <a:pt x="67177" y="2182"/>
                  </a:lnTo>
                  <a:lnTo>
                    <a:pt x="78710" y="0"/>
                  </a:lnTo>
                  <a:lnTo>
                    <a:pt x="120436" y="3510"/>
                  </a:lnTo>
                  <a:lnTo>
                    <a:pt x="161173" y="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004"/>
            <p:cNvSpPr/>
            <p:nvPr>
              <p:custDataLst>
                <p:tags r:id="rId87"/>
              </p:custDataLst>
            </p:nvPr>
          </p:nvSpPr>
          <p:spPr>
            <a:xfrm>
              <a:off x="4763544" y="5506333"/>
              <a:ext cx="100557" cy="49918"/>
            </a:xfrm>
            <a:custGeom>
              <a:avLst/>
              <a:gdLst/>
              <a:ahLst/>
              <a:cxnLst/>
              <a:rect l="0" t="0" r="0" b="0"/>
              <a:pathLst>
                <a:path w="100557" h="49918">
                  <a:moveTo>
                    <a:pt x="24356" y="5467"/>
                  </a:moveTo>
                  <a:lnTo>
                    <a:pt x="24356" y="5467"/>
                  </a:lnTo>
                  <a:lnTo>
                    <a:pt x="24356" y="0"/>
                  </a:lnTo>
                  <a:lnTo>
                    <a:pt x="20985" y="2749"/>
                  </a:lnTo>
                  <a:lnTo>
                    <a:pt x="19330" y="6141"/>
                  </a:lnTo>
                  <a:lnTo>
                    <a:pt x="18889" y="8033"/>
                  </a:lnTo>
                  <a:lnTo>
                    <a:pt x="5829" y="27483"/>
                  </a:lnTo>
                  <a:lnTo>
                    <a:pt x="2481" y="29363"/>
                  </a:lnTo>
                  <a:lnTo>
                    <a:pt x="1306" y="29159"/>
                  </a:lnTo>
                  <a:lnTo>
                    <a:pt x="523" y="28317"/>
                  </a:lnTo>
                  <a:lnTo>
                    <a:pt x="0" y="27050"/>
                  </a:lnTo>
                  <a:lnTo>
                    <a:pt x="358" y="25500"/>
                  </a:lnTo>
                  <a:lnTo>
                    <a:pt x="4232" y="19948"/>
                  </a:lnTo>
                  <a:lnTo>
                    <a:pt x="20345" y="3896"/>
                  </a:lnTo>
                  <a:lnTo>
                    <a:pt x="25631" y="1241"/>
                  </a:lnTo>
                  <a:lnTo>
                    <a:pt x="32213" y="1942"/>
                  </a:lnTo>
                  <a:lnTo>
                    <a:pt x="39137" y="4606"/>
                  </a:lnTo>
                  <a:lnTo>
                    <a:pt x="54975" y="12065"/>
                  </a:lnTo>
                  <a:lnTo>
                    <a:pt x="61702" y="14099"/>
                  </a:lnTo>
                  <a:lnTo>
                    <a:pt x="74821" y="23885"/>
                  </a:lnTo>
                  <a:lnTo>
                    <a:pt x="100556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005"/>
            <p:cNvSpPr/>
            <p:nvPr>
              <p:custDataLst>
                <p:tags r:id="rId88"/>
              </p:custDataLst>
            </p:nvPr>
          </p:nvSpPr>
          <p:spPr>
            <a:xfrm>
              <a:off x="4870450" y="5581650"/>
              <a:ext cx="131508" cy="336551"/>
            </a:xfrm>
            <a:custGeom>
              <a:avLst/>
              <a:gdLst/>
              <a:ahLst/>
              <a:cxnLst/>
              <a:rect l="0" t="0" r="0" b="0"/>
              <a:pathLst>
                <a:path w="131508" h="336551">
                  <a:moveTo>
                    <a:pt x="114300" y="0"/>
                  </a:moveTo>
                  <a:lnTo>
                    <a:pt x="114300" y="0"/>
                  </a:lnTo>
                  <a:lnTo>
                    <a:pt x="117671" y="3371"/>
                  </a:lnTo>
                  <a:lnTo>
                    <a:pt x="127130" y="49458"/>
                  </a:lnTo>
                  <a:lnTo>
                    <a:pt x="131507" y="91873"/>
                  </a:lnTo>
                  <a:lnTo>
                    <a:pt x="130650" y="124794"/>
                  </a:lnTo>
                  <a:lnTo>
                    <a:pt x="125800" y="159886"/>
                  </a:lnTo>
                  <a:lnTo>
                    <a:pt x="114237" y="194297"/>
                  </a:lnTo>
                  <a:lnTo>
                    <a:pt x="95231" y="235292"/>
                  </a:lnTo>
                  <a:lnTo>
                    <a:pt x="69141" y="27567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40"/>
          <p:cNvGrpSpPr/>
          <p:nvPr/>
        </p:nvGrpSpPr>
        <p:grpSpPr>
          <a:xfrm>
            <a:off x="5821438" y="5283200"/>
            <a:ext cx="236463" cy="107257"/>
            <a:chOff x="5821438" y="5283200"/>
            <a:chExt cx="236463" cy="107257"/>
          </a:xfrm>
        </p:grpSpPr>
        <p:sp>
          <p:nvSpPr>
            <p:cNvPr id="185" name="SMARTInkShape-3006"/>
            <p:cNvSpPr/>
            <p:nvPr>
              <p:custDataLst>
                <p:tags r:id="rId80"/>
              </p:custDataLst>
            </p:nvPr>
          </p:nvSpPr>
          <p:spPr>
            <a:xfrm>
              <a:off x="5841999" y="5283200"/>
              <a:ext cx="158752" cy="19051"/>
            </a:xfrm>
            <a:custGeom>
              <a:avLst/>
              <a:gdLst/>
              <a:ahLst/>
              <a:cxnLst/>
              <a:rect l="0" t="0" r="0" b="0"/>
              <a:pathLst>
                <a:path w="158752" h="19051">
                  <a:moveTo>
                    <a:pt x="1" y="0"/>
                  </a:moveTo>
                  <a:lnTo>
                    <a:pt x="1" y="0"/>
                  </a:lnTo>
                  <a:lnTo>
                    <a:pt x="0" y="8839"/>
                  </a:lnTo>
                  <a:lnTo>
                    <a:pt x="1412" y="10832"/>
                  </a:lnTo>
                  <a:lnTo>
                    <a:pt x="6743" y="14927"/>
                  </a:lnTo>
                  <a:lnTo>
                    <a:pt x="48335" y="18507"/>
                  </a:lnTo>
                  <a:lnTo>
                    <a:pt x="83702" y="18889"/>
                  </a:lnTo>
                  <a:lnTo>
                    <a:pt x="127335" y="19029"/>
                  </a:lnTo>
                  <a:lnTo>
                    <a:pt x="1587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07"/>
            <p:cNvSpPr/>
            <p:nvPr>
              <p:custDataLst>
                <p:tags r:id="rId81"/>
              </p:custDataLst>
            </p:nvPr>
          </p:nvSpPr>
          <p:spPr>
            <a:xfrm>
              <a:off x="5821438" y="5359400"/>
              <a:ext cx="236463" cy="31057"/>
            </a:xfrm>
            <a:custGeom>
              <a:avLst/>
              <a:gdLst/>
              <a:ahLst/>
              <a:cxnLst/>
              <a:rect l="0" t="0" r="0" b="0"/>
              <a:pathLst>
                <a:path w="236463" h="31057">
                  <a:moveTo>
                    <a:pt x="52312" y="0"/>
                  </a:moveTo>
                  <a:lnTo>
                    <a:pt x="52312" y="0"/>
                  </a:lnTo>
                  <a:lnTo>
                    <a:pt x="6049" y="20956"/>
                  </a:lnTo>
                  <a:lnTo>
                    <a:pt x="0" y="26482"/>
                  </a:lnTo>
                  <a:lnTo>
                    <a:pt x="3326" y="28239"/>
                  </a:lnTo>
                  <a:lnTo>
                    <a:pt x="46033" y="31056"/>
                  </a:lnTo>
                  <a:lnTo>
                    <a:pt x="88551" y="29663"/>
                  </a:lnTo>
                  <a:lnTo>
                    <a:pt x="133605" y="26663"/>
                  </a:lnTo>
                  <a:lnTo>
                    <a:pt x="168170" y="25255"/>
                  </a:lnTo>
                  <a:lnTo>
                    <a:pt x="2364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541"/>
          <p:cNvGrpSpPr/>
          <p:nvPr/>
        </p:nvGrpSpPr>
        <p:grpSpPr>
          <a:xfrm>
            <a:off x="6579290" y="4936807"/>
            <a:ext cx="291411" cy="492539"/>
            <a:chOff x="6579290" y="4936807"/>
            <a:chExt cx="291411" cy="492539"/>
          </a:xfrm>
        </p:grpSpPr>
        <p:sp>
          <p:nvSpPr>
            <p:cNvPr id="188" name="SMARTInkShape-3008"/>
            <p:cNvSpPr/>
            <p:nvPr>
              <p:custDataLst>
                <p:tags r:id="rId76"/>
              </p:custDataLst>
            </p:nvPr>
          </p:nvSpPr>
          <p:spPr>
            <a:xfrm>
              <a:off x="6686550" y="5096647"/>
              <a:ext cx="117622" cy="332699"/>
            </a:xfrm>
            <a:custGeom>
              <a:avLst/>
              <a:gdLst/>
              <a:ahLst/>
              <a:cxnLst/>
              <a:rect l="0" t="0" r="0" b="0"/>
              <a:pathLst>
                <a:path w="117622" h="332699">
                  <a:moveTo>
                    <a:pt x="25400" y="116703"/>
                  </a:moveTo>
                  <a:lnTo>
                    <a:pt x="25400" y="116703"/>
                  </a:lnTo>
                  <a:lnTo>
                    <a:pt x="25400" y="113045"/>
                  </a:lnTo>
                  <a:lnTo>
                    <a:pt x="25400" y="151872"/>
                  </a:lnTo>
                  <a:lnTo>
                    <a:pt x="25400" y="192716"/>
                  </a:lnTo>
                  <a:lnTo>
                    <a:pt x="23518" y="230888"/>
                  </a:lnTo>
                  <a:lnTo>
                    <a:pt x="19932" y="278409"/>
                  </a:lnTo>
                  <a:lnTo>
                    <a:pt x="19224" y="322604"/>
                  </a:lnTo>
                  <a:lnTo>
                    <a:pt x="19101" y="332698"/>
                  </a:lnTo>
                  <a:lnTo>
                    <a:pt x="19055" y="290812"/>
                  </a:lnTo>
                  <a:lnTo>
                    <a:pt x="19757" y="244177"/>
                  </a:lnTo>
                  <a:lnTo>
                    <a:pt x="22422" y="206284"/>
                  </a:lnTo>
                  <a:lnTo>
                    <a:pt x="24518" y="162138"/>
                  </a:lnTo>
                  <a:lnTo>
                    <a:pt x="26889" y="130547"/>
                  </a:lnTo>
                  <a:lnTo>
                    <a:pt x="30295" y="96750"/>
                  </a:lnTo>
                  <a:lnTo>
                    <a:pt x="36179" y="53484"/>
                  </a:lnTo>
                  <a:lnTo>
                    <a:pt x="49964" y="12466"/>
                  </a:lnTo>
                  <a:lnTo>
                    <a:pt x="57719" y="3348"/>
                  </a:lnTo>
                  <a:lnTo>
                    <a:pt x="61762" y="916"/>
                  </a:lnTo>
                  <a:lnTo>
                    <a:pt x="65869" y="0"/>
                  </a:lnTo>
                  <a:lnTo>
                    <a:pt x="74195" y="864"/>
                  </a:lnTo>
                  <a:lnTo>
                    <a:pt x="93559" y="15431"/>
                  </a:lnTo>
                  <a:lnTo>
                    <a:pt x="110427" y="37621"/>
                  </a:lnTo>
                  <a:lnTo>
                    <a:pt x="117621" y="72183"/>
                  </a:lnTo>
                  <a:lnTo>
                    <a:pt x="116381" y="106961"/>
                  </a:lnTo>
                  <a:lnTo>
                    <a:pt x="109580" y="125074"/>
                  </a:lnTo>
                  <a:lnTo>
                    <a:pt x="95733" y="143408"/>
                  </a:lnTo>
                  <a:lnTo>
                    <a:pt x="84881" y="151149"/>
                  </a:lnTo>
                  <a:lnTo>
                    <a:pt x="42501" y="168441"/>
                  </a:lnTo>
                  <a:lnTo>
                    <a:pt x="27356" y="169566"/>
                  </a:lnTo>
                  <a:lnTo>
                    <a:pt x="14980" y="167714"/>
                  </a:lnTo>
                  <a:lnTo>
                    <a:pt x="7128" y="164539"/>
                  </a:lnTo>
                  <a:lnTo>
                    <a:pt x="4752" y="162705"/>
                  </a:lnTo>
                  <a:lnTo>
                    <a:pt x="0" y="154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009"/>
            <p:cNvSpPr/>
            <p:nvPr>
              <p:custDataLst>
                <p:tags r:id="rId77"/>
              </p:custDataLst>
            </p:nvPr>
          </p:nvSpPr>
          <p:spPr>
            <a:xfrm>
              <a:off x="6579290" y="4991962"/>
              <a:ext cx="88211" cy="272189"/>
            </a:xfrm>
            <a:custGeom>
              <a:avLst/>
              <a:gdLst/>
              <a:ahLst/>
              <a:cxnLst/>
              <a:rect l="0" t="0" r="0" b="0"/>
              <a:pathLst>
                <a:path w="88211" h="272189">
                  <a:moveTo>
                    <a:pt x="88210" y="24538"/>
                  </a:moveTo>
                  <a:lnTo>
                    <a:pt x="88210" y="24538"/>
                  </a:lnTo>
                  <a:lnTo>
                    <a:pt x="87504" y="18058"/>
                  </a:lnTo>
                  <a:lnTo>
                    <a:pt x="83141" y="5684"/>
                  </a:lnTo>
                  <a:lnTo>
                    <a:pt x="81302" y="3503"/>
                  </a:lnTo>
                  <a:lnTo>
                    <a:pt x="77378" y="1078"/>
                  </a:lnTo>
                  <a:lnTo>
                    <a:pt x="73283" y="0"/>
                  </a:lnTo>
                  <a:lnTo>
                    <a:pt x="65348" y="7047"/>
                  </a:lnTo>
                  <a:lnTo>
                    <a:pt x="46378" y="34567"/>
                  </a:lnTo>
                  <a:lnTo>
                    <a:pt x="25384" y="79567"/>
                  </a:lnTo>
                  <a:lnTo>
                    <a:pt x="11098" y="117409"/>
                  </a:lnTo>
                  <a:lnTo>
                    <a:pt x="2803" y="154596"/>
                  </a:lnTo>
                  <a:lnTo>
                    <a:pt x="0" y="194554"/>
                  </a:lnTo>
                  <a:lnTo>
                    <a:pt x="6257" y="224727"/>
                  </a:lnTo>
                  <a:lnTo>
                    <a:pt x="16979" y="242627"/>
                  </a:lnTo>
                  <a:lnTo>
                    <a:pt x="23789" y="250364"/>
                  </a:lnTo>
                  <a:lnTo>
                    <a:pt x="8821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10"/>
            <p:cNvSpPr/>
            <p:nvPr>
              <p:custDataLst>
                <p:tags r:id="rId78"/>
              </p:custDataLst>
            </p:nvPr>
          </p:nvSpPr>
          <p:spPr>
            <a:xfrm>
              <a:off x="6851650" y="5271383"/>
              <a:ext cx="6351" cy="56268"/>
            </a:xfrm>
            <a:custGeom>
              <a:avLst/>
              <a:gdLst/>
              <a:ahLst/>
              <a:cxnLst/>
              <a:rect l="0" t="0" r="0" b="0"/>
              <a:pathLst>
                <a:path w="6351" h="562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5644" y="31334"/>
                  </a:lnTo>
                  <a:lnTo>
                    <a:pt x="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11"/>
            <p:cNvSpPr/>
            <p:nvPr>
              <p:custDataLst>
                <p:tags r:id="rId79"/>
              </p:custDataLst>
            </p:nvPr>
          </p:nvSpPr>
          <p:spPr>
            <a:xfrm>
              <a:off x="6775851" y="4936807"/>
              <a:ext cx="94850" cy="92394"/>
            </a:xfrm>
            <a:custGeom>
              <a:avLst/>
              <a:gdLst/>
              <a:ahLst/>
              <a:cxnLst/>
              <a:rect l="0" t="0" r="0" b="0"/>
              <a:pathLst>
                <a:path w="94850" h="92394">
                  <a:moveTo>
                    <a:pt x="50399" y="16193"/>
                  </a:moveTo>
                  <a:lnTo>
                    <a:pt x="50399" y="16193"/>
                  </a:lnTo>
                  <a:lnTo>
                    <a:pt x="41560" y="16193"/>
                  </a:lnTo>
                  <a:lnTo>
                    <a:pt x="32101" y="22935"/>
                  </a:lnTo>
                  <a:lnTo>
                    <a:pt x="1630" y="69769"/>
                  </a:lnTo>
                  <a:lnTo>
                    <a:pt x="952" y="70960"/>
                  </a:lnTo>
                  <a:lnTo>
                    <a:pt x="501" y="71049"/>
                  </a:lnTo>
                  <a:lnTo>
                    <a:pt x="201" y="70402"/>
                  </a:lnTo>
                  <a:lnTo>
                    <a:pt x="0" y="69266"/>
                  </a:lnTo>
                  <a:lnTo>
                    <a:pt x="29463" y="22272"/>
                  </a:lnTo>
                  <a:lnTo>
                    <a:pt x="45506" y="3570"/>
                  </a:lnTo>
                  <a:lnTo>
                    <a:pt x="51281" y="0"/>
                  </a:lnTo>
                  <a:lnTo>
                    <a:pt x="53809" y="458"/>
                  </a:lnTo>
                  <a:lnTo>
                    <a:pt x="58499" y="4731"/>
                  </a:lnTo>
                  <a:lnTo>
                    <a:pt x="61055" y="13216"/>
                  </a:lnTo>
                  <a:lnTo>
                    <a:pt x="64375" y="28011"/>
                  </a:lnTo>
                  <a:lnTo>
                    <a:pt x="83458" y="72780"/>
                  </a:lnTo>
                  <a:lnTo>
                    <a:pt x="94849" y="9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542"/>
          <p:cNvGrpSpPr/>
          <p:nvPr/>
        </p:nvGrpSpPr>
        <p:grpSpPr>
          <a:xfrm>
            <a:off x="7105911" y="4969635"/>
            <a:ext cx="653465" cy="441491"/>
            <a:chOff x="7105911" y="4969635"/>
            <a:chExt cx="653465" cy="441491"/>
          </a:xfrm>
        </p:grpSpPr>
        <p:sp>
          <p:nvSpPr>
            <p:cNvPr id="193" name="SMARTInkShape-3012"/>
            <p:cNvSpPr/>
            <p:nvPr>
              <p:custDataLst>
                <p:tags r:id="rId71"/>
              </p:custDataLst>
            </p:nvPr>
          </p:nvSpPr>
          <p:spPr>
            <a:xfrm>
              <a:off x="7105911" y="5219700"/>
              <a:ext cx="139440" cy="12440"/>
            </a:xfrm>
            <a:custGeom>
              <a:avLst/>
              <a:gdLst/>
              <a:ahLst/>
              <a:cxnLst/>
              <a:rect l="0" t="0" r="0" b="0"/>
              <a:pathLst>
                <a:path w="139440" h="12440">
                  <a:moveTo>
                    <a:pt x="6089" y="6350"/>
                  </a:moveTo>
                  <a:lnTo>
                    <a:pt x="6089" y="6350"/>
                  </a:lnTo>
                  <a:lnTo>
                    <a:pt x="0" y="12439"/>
                  </a:lnTo>
                  <a:lnTo>
                    <a:pt x="43084" y="9323"/>
                  </a:lnTo>
                  <a:lnTo>
                    <a:pt x="88264" y="6231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13"/>
            <p:cNvSpPr/>
            <p:nvPr>
              <p:custDataLst>
                <p:tags r:id="rId72"/>
              </p:custDataLst>
            </p:nvPr>
          </p:nvSpPr>
          <p:spPr>
            <a:xfrm>
              <a:off x="7367150" y="5094125"/>
              <a:ext cx="123591" cy="317001"/>
            </a:xfrm>
            <a:custGeom>
              <a:avLst/>
              <a:gdLst/>
              <a:ahLst/>
              <a:cxnLst/>
              <a:rect l="0" t="0" r="0" b="0"/>
              <a:pathLst>
                <a:path w="123591" h="317001">
                  <a:moveTo>
                    <a:pt x="17900" y="93825"/>
                  </a:moveTo>
                  <a:lnTo>
                    <a:pt x="17900" y="93825"/>
                  </a:lnTo>
                  <a:lnTo>
                    <a:pt x="16018" y="140554"/>
                  </a:lnTo>
                  <a:lnTo>
                    <a:pt x="12874" y="176344"/>
                  </a:lnTo>
                  <a:lnTo>
                    <a:pt x="11941" y="222697"/>
                  </a:lnTo>
                  <a:lnTo>
                    <a:pt x="9784" y="264654"/>
                  </a:lnTo>
                  <a:lnTo>
                    <a:pt x="1440" y="310218"/>
                  </a:lnTo>
                  <a:lnTo>
                    <a:pt x="0" y="317000"/>
                  </a:lnTo>
                  <a:lnTo>
                    <a:pt x="4028" y="294080"/>
                  </a:lnTo>
                  <a:lnTo>
                    <a:pt x="8339" y="252464"/>
                  </a:lnTo>
                  <a:lnTo>
                    <a:pt x="15985" y="209070"/>
                  </a:lnTo>
                  <a:lnTo>
                    <a:pt x="22898" y="164347"/>
                  </a:lnTo>
                  <a:lnTo>
                    <a:pt x="29764" y="129402"/>
                  </a:lnTo>
                  <a:lnTo>
                    <a:pt x="38191" y="90882"/>
                  </a:lnTo>
                  <a:lnTo>
                    <a:pt x="48528" y="54853"/>
                  </a:lnTo>
                  <a:lnTo>
                    <a:pt x="69026" y="12645"/>
                  </a:lnTo>
                  <a:lnTo>
                    <a:pt x="78488" y="1771"/>
                  </a:lnTo>
                  <a:lnTo>
                    <a:pt x="83692" y="0"/>
                  </a:lnTo>
                  <a:lnTo>
                    <a:pt x="95118" y="1795"/>
                  </a:lnTo>
                  <a:lnTo>
                    <a:pt x="103489" y="7297"/>
                  </a:lnTo>
                  <a:lnTo>
                    <a:pt x="110267" y="16562"/>
                  </a:lnTo>
                  <a:lnTo>
                    <a:pt x="122353" y="45611"/>
                  </a:lnTo>
                  <a:lnTo>
                    <a:pt x="123590" y="58285"/>
                  </a:lnTo>
                  <a:lnTo>
                    <a:pt x="119615" y="83843"/>
                  </a:lnTo>
                  <a:lnTo>
                    <a:pt x="113436" y="98561"/>
                  </a:lnTo>
                  <a:lnTo>
                    <a:pt x="95282" y="118747"/>
                  </a:lnTo>
                  <a:lnTo>
                    <a:pt x="78771" y="131391"/>
                  </a:lnTo>
                  <a:lnTo>
                    <a:pt x="67531" y="135215"/>
                  </a:lnTo>
                  <a:lnTo>
                    <a:pt x="36950" y="14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14"/>
            <p:cNvSpPr/>
            <p:nvPr>
              <p:custDataLst>
                <p:tags r:id="rId73"/>
              </p:custDataLst>
            </p:nvPr>
          </p:nvSpPr>
          <p:spPr>
            <a:xfrm>
              <a:off x="7514741" y="5264357"/>
              <a:ext cx="86210" cy="80695"/>
            </a:xfrm>
            <a:custGeom>
              <a:avLst/>
              <a:gdLst/>
              <a:ahLst/>
              <a:cxnLst/>
              <a:rect l="0" t="0" r="0" b="0"/>
              <a:pathLst>
                <a:path w="86210" h="80695">
                  <a:moveTo>
                    <a:pt x="3659" y="6143"/>
                  </a:moveTo>
                  <a:lnTo>
                    <a:pt x="3659" y="6143"/>
                  </a:lnTo>
                  <a:lnTo>
                    <a:pt x="3658" y="2772"/>
                  </a:lnTo>
                  <a:lnTo>
                    <a:pt x="2954" y="2485"/>
                  </a:lnTo>
                  <a:lnTo>
                    <a:pt x="288" y="4046"/>
                  </a:lnTo>
                  <a:lnTo>
                    <a:pt x="0" y="4040"/>
                  </a:lnTo>
                  <a:lnTo>
                    <a:pt x="1563" y="2151"/>
                  </a:lnTo>
                  <a:lnTo>
                    <a:pt x="4609" y="841"/>
                  </a:lnTo>
                  <a:lnTo>
                    <a:pt x="15684" y="0"/>
                  </a:lnTo>
                  <a:lnTo>
                    <a:pt x="19436" y="2048"/>
                  </a:lnTo>
                  <a:lnTo>
                    <a:pt x="27369" y="9967"/>
                  </a:lnTo>
                  <a:lnTo>
                    <a:pt x="31836" y="18661"/>
                  </a:lnTo>
                  <a:lnTo>
                    <a:pt x="33026" y="22955"/>
                  </a:lnTo>
                  <a:lnTo>
                    <a:pt x="31333" y="39112"/>
                  </a:lnTo>
                  <a:lnTo>
                    <a:pt x="12600" y="70878"/>
                  </a:lnTo>
                  <a:lnTo>
                    <a:pt x="8103" y="76777"/>
                  </a:lnTo>
                  <a:lnTo>
                    <a:pt x="7327" y="78632"/>
                  </a:lnTo>
                  <a:lnTo>
                    <a:pt x="7515" y="79869"/>
                  </a:lnTo>
                  <a:lnTo>
                    <a:pt x="8346" y="80694"/>
                  </a:lnTo>
                  <a:lnTo>
                    <a:pt x="13033" y="79728"/>
                  </a:lnTo>
                  <a:lnTo>
                    <a:pt x="60587" y="65308"/>
                  </a:lnTo>
                  <a:lnTo>
                    <a:pt x="86209" y="5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015"/>
            <p:cNvSpPr/>
            <p:nvPr>
              <p:custDataLst>
                <p:tags r:id="rId74"/>
              </p:custDataLst>
            </p:nvPr>
          </p:nvSpPr>
          <p:spPr>
            <a:xfrm>
              <a:off x="7461618" y="4969635"/>
              <a:ext cx="94883" cy="72266"/>
            </a:xfrm>
            <a:custGeom>
              <a:avLst/>
              <a:gdLst/>
              <a:ahLst/>
              <a:cxnLst/>
              <a:rect l="0" t="0" r="0" b="0"/>
              <a:pathLst>
                <a:path w="94883" h="72266">
                  <a:moveTo>
                    <a:pt x="25032" y="15115"/>
                  </a:moveTo>
                  <a:lnTo>
                    <a:pt x="25032" y="15115"/>
                  </a:lnTo>
                  <a:lnTo>
                    <a:pt x="25032" y="11744"/>
                  </a:lnTo>
                  <a:lnTo>
                    <a:pt x="24326" y="11457"/>
                  </a:lnTo>
                  <a:lnTo>
                    <a:pt x="21661" y="13018"/>
                  </a:lnTo>
                  <a:lnTo>
                    <a:pt x="0" y="52486"/>
                  </a:lnTo>
                  <a:lnTo>
                    <a:pt x="17939" y="19971"/>
                  </a:lnTo>
                  <a:lnTo>
                    <a:pt x="38715" y="910"/>
                  </a:lnTo>
                  <a:lnTo>
                    <a:pt x="41209" y="0"/>
                  </a:lnTo>
                  <a:lnTo>
                    <a:pt x="43578" y="100"/>
                  </a:lnTo>
                  <a:lnTo>
                    <a:pt x="45863" y="871"/>
                  </a:lnTo>
                  <a:lnTo>
                    <a:pt x="50282" y="5492"/>
                  </a:lnTo>
                  <a:lnTo>
                    <a:pt x="73134" y="47232"/>
                  </a:lnTo>
                  <a:lnTo>
                    <a:pt x="94882" y="72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016"/>
            <p:cNvSpPr/>
            <p:nvPr>
              <p:custDataLst>
                <p:tags r:id="rId75"/>
              </p:custDataLst>
            </p:nvPr>
          </p:nvSpPr>
          <p:spPr>
            <a:xfrm>
              <a:off x="7677150" y="5017383"/>
              <a:ext cx="82226" cy="354718"/>
            </a:xfrm>
            <a:custGeom>
              <a:avLst/>
              <a:gdLst/>
              <a:ahLst/>
              <a:cxnLst/>
              <a:rect l="0" t="0" r="0" b="0"/>
              <a:pathLst>
                <a:path w="82226" h="354718">
                  <a:moveTo>
                    <a:pt x="44450" y="5467"/>
                  </a:moveTo>
                  <a:lnTo>
                    <a:pt x="44450" y="5467"/>
                  </a:lnTo>
                  <a:lnTo>
                    <a:pt x="38982" y="0"/>
                  </a:lnTo>
                  <a:lnTo>
                    <a:pt x="38688" y="411"/>
                  </a:lnTo>
                  <a:lnTo>
                    <a:pt x="38361" y="2749"/>
                  </a:lnTo>
                  <a:lnTo>
                    <a:pt x="50332" y="45227"/>
                  </a:lnTo>
                  <a:lnTo>
                    <a:pt x="61871" y="85530"/>
                  </a:lnTo>
                  <a:lnTo>
                    <a:pt x="70067" y="117956"/>
                  </a:lnTo>
                  <a:lnTo>
                    <a:pt x="78851" y="164386"/>
                  </a:lnTo>
                  <a:lnTo>
                    <a:pt x="81454" y="206130"/>
                  </a:lnTo>
                  <a:lnTo>
                    <a:pt x="82225" y="244839"/>
                  </a:lnTo>
                  <a:lnTo>
                    <a:pt x="80994" y="262844"/>
                  </a:lnTo>
                  <a:lnTo>
                    <a:pt x="70957" y="289552"/>
                  </a:lnTo>
                  <a:lnTo>
                    <a:pt x="46758" y="322298"/>
                  </a:lnTo>
                  <a:lnTo>
                    <a:pt x="19224" y="346998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43"/>
          <p:cNvGrpSpPr/>
          <p:nvPr/>
        </p:nvGrpSpPr>
        <p:grpSpPr>
          <a:xfrm>
            <a:off x="8091043" y="5150994"/>
            <a:ext cx="641623" cy="198666"/>
            <a:chOff x="8091043" y="5150994"/>
            <a:chExt cx="641623" cy="198666"/>
          </a:xfrm>
        </p:grpSpPr>
        <p:sp>
          <p:nvSpPr>
            <p:cNvPr id="199" name="SMARTInkShape-3017"/>
            <p:cNvSpPr/>
            <p:nvPr>
              <p:custDataLst>
                <p:tags r:id="rId69"/>
              </p:custDataLst>
            </p:nvPr>
          </p:nvSpPr>
          <p:spPr>
            <a:xfrm>
              <a:off x="8091043" y="5232400"/>
              <a:ext cx="278258" cy="25401"/>
            </a:xfrm>
            <a:custGeom>
              <a:avLst/>
              <a:gdLst/>
              <a:ahLst/>
              <a:cxnLst/>
              <a:rect l="0" t="0" r="0" b="0"/>
              <a:pathLst>
                <a:path w="2782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8186" y="22029"/>
                  </a:lnTo>
                  <a:lnTo>
                    <a:pt x="4649" y="20374"/>
                  </a:lnTo>
                  <a:lnTo>
                    <a:pt x="0" y="19311"/>
                  </a:lnTo>
                  <a:lnTo>
                    <a:pt x="1247" y="19166"/>
                  </a:lnTo>
                  <a:lnTo>
                    <a:pt x="39397" y="19060"/>
                  </a:lnTo>
                  <a:lnTo>
                    <a:pt x="86514" y="19052"/>
                  </a:lnTo>
                  <a:lnTo>
                    <a:pt x="128860" y="19051"/>
                  </a:lnTo>
                  <a:lnTo>
                    <a:pt x="173618" y="18345"/>
                  </a:lnTo>
                  <a:lnTo>
                    <a:pt x="216117" y="12143"/>
                  </a:lnTo>
                  <a:lnTo>
                    <a:pt x="278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018"/>
            <p:cNvSpPr/>
            <p:nvPr>
              <p:custDataLst>
                <p:tags r:id="rId70"/>
              </p:custDataLst>
            </p:nvPr>
          </p:nvSpPr>
          <p:spPr>
            <a:xfrm>
              <a:off x="8570096" y="5150994"/>
              <a:ext cx="162570" cy="198666"/>
            </a:xfrm>
            <a:custGeom>
              <a:avLst/>
              <a:gdLst/>
              <a:ahLst/>
              <a:cxnLst/>
              <a:rect l="0" t="0" r="0" b="0"/>
              <a:pathLst>
                <a:path w="162570" h="198666">
                  <a:moveTo>
                    <a:pt x="116704" y="11556"/>
                  </a:moveTo>
                  <a:lnTo>
                    <a:pt x="116704" y="11556"/>
                  </a:lnTo>
                  <a:lnTo>
                    <a:pt x="116704" y="8185"/>
                  </a:lnTo>
                  <a:lnTo>
                    <a:pt x="112941" y="4648"/>
                  </a:lnTo>
                  <a:lnTo>
                    <a:pt x="107270" y="1430"/>
                  </a:lnTo>
                  <a:lnTo>
                    <a:pt x="102398" y="0"/>
                  </a:lnTo>
                  <a:lnTo>
                    <a:pt x="62717" y="16633"/>
                  </a:lnTo>
                  <a:lnTo>
                    <a:pt x="41441" y="35481"/>
                  </a:lnTo>
                  <a:lnTo>
                    <a:pt x="9749" y="79217"/>
                  </a:lnTo>
                  <a:lnTo>
                    <a:pt x="0" y="114235"/>
                  </a:lnTo>
                  <a:lnTo>
                    <a:pt x="1903" y="160615"/>
                  </a:lnTo>
                  <a:lnTo>
                    <a:pt x="5239" y="175642"/>
                  </a:lnTo>
                  <a:lnTo>
                    <a:pt x="14717" y="187024"/>
                  </a:lnTo>
                  <a:lnTo>
                    <a:pt x="21196" y="192035"/>
                  </a:lnTo>
                  <a:lnTo>
                    <a:pt x="39683" y="197602"/>
                  </a:lnTo>
                  <a:lnTo>
                    <a:pt x="60600" y="198665"/>
                  </a:lnTo>
                  <a:lnTo>
                    <a:pt x="79304" y="194434"/>
                  </a:lnTo>
                  <a:lnTo>
                    <a:pt x="112896" y="171492"/>
                  </a:lnTo>
                  <a:lnTo>
                    <a:pt x="136466" y="146264"/>
                  </a:lnTo>
                  <a:lnTo>
                    <a:pt x="154552" y="114679"/>
                  </a:lnTo>
                  <a:lnTo>
                    <a:pt x="162569" y="84444"/>
                  </a:lnTo>
                  <a:lnTo>
                    <a:pt x="159299" y="45304"/>
                  </a:lnTo>
                  <a:lnTo>
                    <a:pt x="154273" y="34760"/>
                  </a:lnTo>
                  <a:lnTo>
                    <a:pt x="139281" y="19281"/>
                  </a:lnTo>
                  <a:lnTo>
                    <a:pt x="118978" y="11461"/>
                  </a:lnTo>
                  <a:lnTo>
                    <a:pt x="65904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544"/>
          <p:cNvGrpSpPr/>
          <p:nvPr/>
        </p:nvGrpSpPr>
        <p:grpSpPr>
          <a:xfrm>
            <a:off x="6642099" y="5600779"/>
            <a:ext cx="1894144" cy="536001"/>
            <a:chOff x="6642099" y="5600779"/>
            <a:chExt cx="1894144" cy="536001"/>
          </a:xfrm>
        </p:grpSpPr>
        <p:sp>
          <p:nvSpPr>
            <p:cNvPr id="202" name="SMARTInkShape-3019"/>
            <p:cNvSpPr/>
            <p:nvPr>
              <p:custDataLst>
                <p:tags r:id="rId58"/>
              </p:custDataLst>
            </p:nvPr>
          </p:nvSpPr>
          <p:spPr>
            <a:xfrm>
              <a:off x="6642099" y="5600779"/>
              <a:ext cx="1803402" cy="33434"/>
            </a:xfrm>
            <a:custGeom>
              <a:avLst/>
              <a:gdLst/>
              <a:ahLst/>
              <a:cxnLst/>
              <a:rect l="0" t="0" r="0" b="0"/>
              <a:pathLst>
                <a:path w="1803402" h="33434">
                  <a:moveTo>
                    <a:pt x="1" y="18971"/>
                  </a:moveTo>
                  <a:lnTo>
                    <a:pt x="1" y="18971"/>
                  </a:lnTo>
                  <a:lnTo>
                    <a:pt x="0" y="24438"/>
                  </a:lnTo>
                  <a:lnTo>
                    <a:pt x="45467" y="25243"/>
                  </a:lnTo>
                  <a:lnTo>
                    <a:pt x="86723" y="24600"/>
                  </a:lnTo>
                  <a:lnTo>
                    <a:pt x="123298" y="20953"/>
                  </a:lnTo>
                  <a:lnTo>
                    <a:pt x="170667" y="19558"/>
                  </a:lnTo>
                  <a:lnTo>
                    <a:pt x="208732" y="19232"/>
                  </a:lnTo>
                  <a:lnTo>
                    <a:pt x="249169" y="17205"/>
                  </a:lnTo>
                  <a:lnTo>
                    <a:pt x="291364" y="13953"/>
                  </a:lnTo>
                  <a:lnTo>
                    <a:pt x="335989" y="10156"/>
                  </a:lnTo>
                  <a:lnTo>
                    <a:pt x="360164" y="8860"/>
                  </a:lnTo>
                  <a:lnTo>
                    <a:pt x="385455" y="7997"/>
                  </a:lnTo>
                  <a:lnTo>
                    <a:pt x="411487" y="7422"/>
                  </a:lnTo>
                  <a:lnTo>
                    <a:pt x="438720" y="7038"/>
                  </a:lnTo>
                  <a:lnTo>
                    <a:pt x="466752" y="6783"/>
                  </a:lnTo>
                  <a:lnTo>
                    <a:pt x="495319" y="6612"/>
                  </a:lnTo>
                  <a:lnTo>
                    <a:pt x="524946" y="5793"/>
                  </a:lnTo>
                  <a:lnTo>
                    <a:pt x="555281" y="4542"/>
                  </a:lnTo>
                  <a:lnTo>
                    <a:pt x="586088" y="3001"/>
                  </a:lnTo>
                  <a:lnTo>
                    <a:pt x="617208" y="1974"/>
                  </a:lnTo>
                  <a:lnTo>
                    <a:pt x="648540" y="1290"/>
                  </a:lnTo>
                  <a:lnTo>
                    <a:pt x="680010" y="834"/>
                  </a:lnTo>
                  <a:lnTo>
                    <a:pt x="712279" y="529"/>
                  </a:lnTo>
                  <a:lnTo>
                    <a:pt x="745080" y="327"/>
                  </a:lnTo>
                  <a:lnTo>
                    <a:pt x="778237" y="191"/>
                  </a:lnTo>
                  <a:lnTo>
                    <a:pt x="810220" y="101"/>
                  </a:lnTo>
                  <a:lnTo>
                    <a:pt x="841419" y="41"/>
                  </a:lnTo>
                  <a:lnTo>
                    <a:pt x="872096" y="0"/>
                  </a:lnTo>
                  <a:lnTo>
                    <a:pt x="903837" y="679"/>
                  </a:lnTo>
                  <a:lnTo>
                    <a:pt x="936286" y="1838"/>
                  </a:lnTo>
                  <a:lnTo>
                    <a:pt x="969208" y="3315"/>
                  </a:lnTo>
                  <a:lnTo>
                    <a:pt x="1001033" y="4301"/>
                  </a:lnTo>
                  <a:lnTo>
                    <a:pt x="1032128" y="4958"/>
                  </a:lnTo>
                  <a:lnTo>
                    <a:pt x="1062735" y="5395"/>
                  </a:lnTo>
                  <a:lnTo>
                    <a:pt x="1093018" y="6393"/>
                  </a:lnTo>
                  <a:lnTo>
                    <a:pt x="1123085" y="7764"/>
                  </a:lnTo>
                  <a:lnTo>
                    <a:pt x="1153007" y="9382"/>
                  </a:lnTo>
                  <a:lnTo>
                    <a:pt x="1182127" y="10462"/>
                  </a:lnTo>
                  <a:lnTo>
                    <a:pt x="1210712" y="11182"/>
                  </a:lnTo>
                  <a:lnTo>
                    <a:pt x="1238942" y="11661"/>
                  </a:lnTo>
                  <a:lnTo>
                    <a:pt x="1266228" y="12687"/>
                  </a:lnTo>
                  <a:lnTo>
                    <a:pt x="1292886" y="14076"/>
                  </a:lnTo>
                  <a:lnTo>
                    <a:pt x="1319124" y="15708"/>
                  </a:lnTo>
                  <a:lnTo>
                    <a:pt x="1345789" y="16796"/>
                  </a:lnTo>
                  <a:lnTo>
                    <a:pt x="1372737" y="17520"/>
                  </a:lnTo>
                  <a:lnTo>
                    <a:pt x="1399875" y="18004"/>
                  </a:lnTo>
                  <a:lnTo>
                    <a:pt x="1425023" y="19031"/>
                  </a:lnTo>
                  <a:lnTo>
                    <a:pt x="1471779" y="22055"/>
                  </a:lnTo>
                  <a:lnTo>
                    <a:pt x="1516077" y="23870"/>
                  </a:lnTo>
                  <a:lnTo>
                    <a:pt x="1558580" y="24676"/>
                  </a:lnTo>
                  <a:lnTo>
                    <a:pt x="1598635" y="25035"/>
                  </a:lnTo>
                  <a:lnTo>
                    <a:pt x="1635724" y="27075"/>
                  </a:lnTo>
                  <a:lnTo>
                    <a:pt x="1670316" y="29628"/>
                  </a:lnTo>
                  <a:lnTo>
                    <a:pt x="1715442" y="31066"/>
                  </a:lnTo>
                  <a:lnTo>
                    <a:pt x="1762690" y="33433"/>
                  </a:lnTo>
                  <a:lnTo>
                    <a:pt x="1803401" y="3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020"/>
            <p:cNvSpPr/>
            <p:nvPr>
              <p:custDataLst>
                <p:tags r:id="rId59"/>
              </p:custDataLst>
            </p:nvPr>
          </p:nvSpPr>
          <p:spPr>
            <a:xfrm>
              <a:off x="7011644" y="5682539"/>
              <a:ext cx="132107" cy="89612"/>
            </a:xfrm>
            <a:custGeom>
              <a:avLst/>
              <a:gdLst/>
              <a:ahLst/>
              <a:cxnLst/>
              <a:rect l="0" t="0" r="0" b="0"/>
              <a:pathLst>
                <a:path w="132107" h="89612">
                  <a:moveTo>
                    <a:pt x="24156" y="51511"/>
                  </a:moveTo>
                  <a:lnTo>
                    <a:pt x="24156" y="51511"/>
                  </a:lnTo>
                  <a:lnTo>
                    <a:pt x="24156" y="33682"/>
                  </a:lnTo>
                  <a:lnTo>
                    <a:pt x="13325" y="54900"/>
                  </a:lnTo>
                  <a:lnTo>
                    <a:pt x="0" y="86863"/>
                  </a:lnTo>
                  <a:lnTo>
                    <a:pt x="24777" y="40710"/>
                  </a:lnTo>
                  <a:lnTo>
                    <a:pt x="41212" y="12061"/>
                  </a:lnTo>
                  <a:lnTo>
                    <a:pt x="51492" y="3874"/>
                  </a:lnTo>
                  <a:lnTo>
                    <a:pt x="57197" y="703"/>
                  </a:lnTo>
                  <a:lnTo>
                    <a:pt x="62410" y="0"/>
                  </a:lnTo>
                  <a:lnTo>
                    <a:pt x="71967" y="2982"/>
                  </a:lnTo>
                  <a:lnTo>
                    <a:pt x="88652" y="12595"/>
                  </a:lnTo>
                  <a:lnTo>
                    <a:pt x="107001" y="37863"/>
                  </a:lnTo>
                  <a:lnTo>
                    <a:pt x="132106" y="89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021"/>
            <p:cNvSpPr/>
            <p:nvPr>
              <p:custDataLst>
                <p:tags r:id="rId60"/>
              </p:custDataLst>
            </p:nvPr>
          </p:nvSpPr>
          <p:spPr>
            <a:xfrm>
              <a:off x="7412309" y="5792421"/>
              <a:ext cx="87042" cy="265480"/>
            </a:xfrm>
            <a:custGeom>
              <a:avLst/>
              <a:gdLst/>
              <a:ahLst/>
              <a:cxnLst/>
              <a:rect l="0" t="0" r="0" b="0"/>
              <a:pathLst>
                <a:path w="87042" h="265480">
                  <a:moveTo>
                    <a:pt x="87041" y="17829"/>
                  </a:moveTo>
                  <a:lnTo>
                    <a:pt x="87041" y="17829"/>
                  </a:lnTo>
                  <a:lnTo>
                    <a:pt x="87040" y="2902"/>
                  </a:lnTo>
                  <a:lnTo>
                    <a:pt x="85629" y="1528"/>
                  </a:lnTo>
                  <a:lnTo>
                    <a:pt x="80299" y="0"/>
                  </a:lnTo>
                  <a:lnTo>
                    <a:pt x="71344" y="3085"/>
                  </a:lnTo>
                  <a:lnTo>
                    <a:pt x="60309" y="10570"/>
                  </a:lnTo>
                  <a:lnTo>
                    <a:pt x="42196" y="32063"/>
                  </a:lnTo>
                  <a:lnTo>
                    <a:pt x="18993" y="76536"/>
                  </a:lnTo>
                  <a:lnTo>
                    <a:pt x="3985" y="115974"/>
                  </a:lnTo>
                  <a:lnTo>
                    <a:pt x="0" y="160061"/>
                  </a:lnTo>
                  <a:lnTo>
                    <a:pt x="4257" y="199122"/>
                  </a:lnTo>
                  <a:lnTo>
                    <a:pt x="10501" y="219995"/>
                  </a:lnTo>
                  <a:lnTo>
                    <a:pt x="21744" y="236797"/>
                  </a:lnTo>
                  <a:lnTo>
                    <a:pt x="45215" y="258089"/>
                  </a:lnTo>
                  <a:lnTo>
                    <a:pt x="80691" y="26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022"/>
            <p:cNvSpPr/>
            <p:nvPr>
              <p:custDataLst>
                <p:tags r:id="rId61"/>
              </p:custDataLst>
            </p:nvPr>
          </p:nvSpPr>
          <p:spPr>
            <a:xfrm>
              <a:off x="7576138" y="5872794"/>
              <a:ext cx="115710" cy="263986"/>
            </a:xfrm>
            <a:custGeom>
              <a:avLst/>
              <a:gdLst/>
              <a:ahLst/>
              <a:cxnLst/>
              <a:rect l="0" t="0" r="0" b="0"/>
              <a:pathLst>
                <a:path w="115710" h="263986">
                  <a:moveTo>
                    <a:pt x="5762" y="108906"/>
                  </a:moveTo>
                  <a:lnTo>
                    <a:pt x="5762" y="108906"/>
                  </a:lnTo>
                  <a:lnTo>
                    <a:pt x="5762" y="100067"/>
                  </a:lnTo>
                  <a:lnTo>
                    <a:pt x="5056" y="100191"/>
                  </a:lnTo>
                  <a:lnTo>
                    <a:pt x="2391" y="104092"/>
                  </a:lnTo>
                  <a:lnTo>
                    <a:pt x="0" y="124575"/>
                  </a:lnTo>
                  <a:lnTo>
                    <a:pt x="2860" y="167867"/>
                  </a:lnTo>
                  <a:lnTo>
                    <a:pt x="5895" y="211413"/>
                  </a:lnTo>
                  <a:lnTo>
                    <a:pt x="11153" y="255268"/>
                  </a:lnTo>
                  <a:lnTo>
                    <a:pt x="11828" y="263985"/>
                  </a:lnTo>
                  <a:lnTo>
                    <a:pt x="12628" y="263797"/>
                  </a:lnTo>
                  <a:lnTo>
                    <a:pt x="15399" y="259826"/>
                  </a:lnTo>
                  <a:lnTo>
                    <a:pt x="21563" y="213288"/>
                  </a:lnTo>
                  <a:lnTo>
                    <a:pt x="24876" y="177032"/>
                  </a:lnTo>
                  <a:lnTo>
                    <a:pt x="29691" y="135599"/>
                  </a:lnTo>
                  <a:lnTo>
                    <a:pt x="35587" y="94550"/>
                  </a:lnTo>
                  <a:lnTo>
                    <a:pt x="45780" y="52762"/>
                  </a:lnTo>
                  <a:lnTo>
                    <a:pt x="57130" y="21480"/>
                  </a:lnTo>
                  <a:lnTo>
                    <a:pt x="65986" y="9372"/>
                  </a:lnTo>
                  <a:lnTo>
                    <a:pt x="76979" y="1640"/>
                  </a:lnTo>
                  <a:lnTo>
                    <a:pt x="82167" y="0"/>
                  </a:lnTo>
                  <a:lnTo>
                    <a:pt x="91696" y="61"/>
                  </a:lnTo>
                  <a:lnTo>
                    <a:pt x="100635" y="6202"/>
                  </a:lnTo>
                  <a:lnTo>
                    <a:pt x="108605" y="16693"/>
                  </a:lnTo>
                  <a:lnTo>
                    <a:pt x="114500" y="30763"/>
                  </a:lnTo>
                  <a:lnTo>
                    <a:pt x="115709" y="44542"/>
                  </a:lnTo>
                  <a:lnTo>
                    <a:pt x="115043" y="51180"/>
                  </a:lnTo>
                  <a:lnTo>
                    <a:pt x="106777" y="66081"/>
                  </a:lnTo>
                  <a:lnTo>
                    <a:pt x="81846" y="91902"/>
                  </a:lnTo>
                  <a:lnTo>
                    <a:pt x="69210" y="97820"/>
                  </a:lnTo>
                  <a:lnTo>
                    <a:pt x="43862" y="10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023"/>
            <p:cNvSpPr/>
            <p:nvPr>
              <p:custDataLst>
                <p:tags r:id="rId62"/>
              </p:custDataLst>
            </p:nvPr>
          </p:nvSpPr>
          <p:spPr>
            <a:xfrm>
              <a:off x="7664504" y="5751211"/>
              <a:ext cx="88847" cy="59040"/>
            </a:xfrm>
            <a:custGeom>
              <a:avLst/>
              <a:gdLst/>
              <a:ahLst/>
              <a:cxnLst/>
              <a:rect l="0" t="0" r="0" b="0"/>
              <a:pathLst>
                <a:path w="88847" h="59040">
                  <a:moveTo>
                    <a:pt x="31696" y="14589"/>
                  </a:moveTo>
                  <a:lnTo>
                    <a:pt x="31696" y="14589"/>
                  </a:lnTo>
                  <a:lnTo>
                    <a:pt x="28325" y="14589"/>
                  </a:lnTo>
                  <a:lnTo>
                    <a:pt x="24788" y="20234"/>
                  </a:lnTo>
                  <a:lnTo>
                    <a:pt x="18830" y="31548"/>
                  </a:lnTo>
                  <a:lnTo>
                    <a:pt x="13983" y="36943"/>
                  </a:lnTo>
                  <a:lnTo>
                    <a:pt x="4733" y="43947"/>
                  </a:lnTo>
                  <a:lnTo>
                    <a:pt x="1365" y="49079"/>
                  </a:lnTo>
                  <a:lnTo>
                    <a:pt x="891" y="48871"/>
                  </a:lnTo>
                  <a:lnTo>
                    <a:pt x="366" y="46759"/>
                  </a:lnTo>
                  <a:lnTo>
                    <a:pt x="0" y="37649"/>
                  </a:lnTo>
                  <a:lnTo>
                    <a:pt x="3333" y="24714"/>
                  </a:lnTo>
                  <a:lnTo>
                    <a:pt x="12160" y="10847"/>
                  </a:lnTo>
                  <a:lnTo>
                    <a:pt x="23713" y="1172"/>
                  </a:lnTo>
                  <a:lnTo>
                    <a:pt x="27785" y="0"/>
                  </a:lnTo>
                  <a:lnTo>
                    <a:pt x="36072" y="579"/>
                  </a:lnTo>
                  <a:lnTo>
                    <a:pt x="39552" y="2427"/>
                  </a:lnTo>
                  <a:lnTo>
                    <a:pt x="48526" y="12475"/>
                  </a:lnTo>
                  <a:lnTo>
                    <a:pt x="68431" y="37277"/>
                  </a:lnTo>
                  <a:lnTo>
                    <a:pt x="88846" y="5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024"/>
            <p:cNvSpPr/>
            <p:nvPr>
              <p:custDataLst>
                <p:tags r:id="rId63"/>
              </p:custDataLst>
            </p:nvPr>
          </p:nvSpPr>
          <p:spPr>
            <a:xfrm>
              <a:off x="7740650" y="5988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2" y="1881"/>
                  </a:lnTo>
                  <a:lnTo>
                    <a:pt x="4123" y="8839"/>
                  </a:lnTo>
                  <a:lnTo>
                    <a:pt x="1832" y="1662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025"/>
            <p:cNvSpPr/>
            <p:nvPr>
              <p:custDataLst>
                <p:tags r:id="rId64"/>
              </p:custDataLst>
            </p:nvPr>
          </p:nvSpPr>
          <p:spPr>
            <a:xfrm>
              <a:off x="7953066" y="5975349"/>
              <a:ext cx="111435" cy="6352"/>
            </a:xfrm>
            <a:custGeom>
              <a:avLst/>
              <a:gdLst/>
              <a:ahLst/>
              <a:cxnLst/>
              <a:rect l="0" t="0" r="0" b="0"/>
              <a:pathLst>
                <a:path w="111435" h="6352">
                  <a:moveTo>
                    <a:pt x="9834" y="1"/>
                  </a:moveTo>
                  <a:lnTo>
                    <a:pt x="9834" y="1"/>
                  </a:lnTo>
                  <a:lnTo>
                    <a:pt x="374" y="0"/>
                  </a:lnTo>
                  <a:lnTo>
                    <a:pt x="0" y="706"/>
                  </a:lnTo>
                  <a:lnTo>
                    <a:pt x="456" y="1883"/>
                  </a:lnTo>
                  <a:lnTo>
                    <a:pt x="1465" y="3372"/>
                  </a:lnTo>
                  <a:lnTo>
                    <a:pt x="8231" y="5027"/>
                  </a:lnTo>
                  <a:lnTo>
                    <a:pt x="55815" y="6235"/>
                  </a:lnTo>
                  <a:lnTo>
                    <a:pt x="111434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026"/>
            <p:cNvSpPr/>
            <p:nvPr>
              <p:custDataLst>
                <p:tags r:id="rId65"/>
              </p:custDataLst>
            </p:nvPr>
          </p:nvSpPr>
          <p:spPr>
            <a:xfrm>
              <a:off x="8191577" y="5872149"/>
              <a:ext cx="93240" cy="260010"/>
            </a:xfrm>
            <a:custGeom>
              <a:avLst/>
              <a:gdLst/>
              <a:ahLst/>
              <a:cxnLst/>
              <a:rect l="0" t="0" r="0" b="0"/>
              <a:pathLst>
                <a:path w="93240" h="260010">
                  <a:moveTo>
                    <a:pt x="6273" y="65101"/>
                  </a:moveTo>
                  <a:lnTo>
                    <a:pt x="6273" y="65101"/>
                  </a:lnTo>
                  <a:lnTo>
                    <a:pt x="6273" y="105252"/>
                  </a:lnTo>
                  <a:lnTo>
                    <a:pt x="6273" y="148261"/>
                  </a:lnTo>
                  <a:lnTo>
                    <a:pt x="6273" y="191830"/>
                  </a:lnTo>
                  <a:lnTo>
                    <a:pt x="1246" y="237499"/>
                  </a:lnTo>
                  <a:lnTo>
                    <a:pt x="0" y="260009"/>
                  </a:lnTo>
                  <a:lnTo>
                    <a:pt x="1814" y="223395"/>
                  </a:lnTo>
                  <a:lnTo>
                    <a:pt x="6833" y="183735"/>
                  </a:lnTo>
                  <a:lnTo>
                    <a:pt x="12789" y="142584"/>
                  </a:lnTo>
                  <a:lnTo>
                    <a:pt x="19022" y="103581"/>
                  </a:lnTo>
                  <a:lnTo>
                    <a:pt x="24078" y="62589"/>
                  </a:lnTo>
                  <a:lnTo>
                    <a:pt x="37093" y="20599"/>
                  </a:lnTo>
                  <a:lnTo>
                    <a:pt x="41843" y="6517"/>
                  </a:lnTo>
                  <a:lnTo>
                    <a:pt x="46306" y="258"/>
                  </a:lnTo>
                  <a:lnTo>
                    <a:pt x="49895" y="0"/>
                  </a:lnTo>
                  <a:lnTo>
                    <a:pt x="59527" y="3476"/>
                  </a:lnTo>
                  <a:lnTo>
                    <a:pt x="76851" y="16738"/>
                  </a:lnTo>
                  <a:lnTo>
                    <a:pt x="88646" y="34073"/>
                  </a:lnTo>
                  <a:lnTo>
                    <a:pt x="93239" y="55986"/>
                  </a:lnTo>
                  <a:lnTo>
                    <a:pt x="90550" y="70222"/>
                  </a:lnTo>
                  <a:lnTo>
                    <a:pt x="87858" y="76982"/>
                  </a:lnTo>
                  <a:lnTo>
                    <a:pt x="70584" y="96608"/>
                  </a:lnTo>
                  <a:lnTo>
                    <a:pt x="47592" y="109087"/>
                  </a:lnTo>
                  <a:lnTo>
                    <a:pt x="29042" y="114555"/>
                  </a:lnTo>
                  <a:lnTo>
                    <a:pt x="12623" y="11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027"/>
            <p:cNvSpPr/>
            <p:nvPr>
              <p:custDataLst>
                <p:tags r:id="rId66"/>
              </p:custDataLst>
            </p:nvPr>
          </p:nvSpPr>
          <p:spPr>
            <a:xfrm>
              <a:off x="8318577" y="6014594"/>
              <a:ext cx="69774" cy="71454"/>
            </a:xfrm>
            <a:custGeom>
              <a:avLst/>
              <a:gdLst/>
              <a:ahLst/>
              <a:cxnLst/>
              <a:rect l="0" t="0" r="0" b="0"/>
              <a:pathLst>
                <a:path w="69774" h="71454">
                  <a:moveTo>
                    <a:pt x="6273" y="11556"/>
                  </a:moveTo>
                  <a:lnTo>
                    <a:pt x="6273" y="11556"/>
                  </a:lnTo>
                  <a:lnTo>
                    <a:pt x="806" y="11556"/>
                  </a:lnTo>
                  <a:lnTo>
                    <a:pt x="511" y="10851"/>
                  </a:lnTo>
                  <a:lnTo>
                    <a:pt x="0" y="2717"/>
                  </a:lnTo>
                  <a:lnTo>
                    <a:pt x="680" y="1430"/>
                  </a:lnTo>
                  <a:lnTo>
                    <a:pt x="1838" y="572"/>
                  </a:lnTo>
                  <a:lnTo>
                    <a:pt x="3317" y="0"/>
                  </a:lnTo>
                  <a:lnTo>
                    <a:pt x="8722" y="1245"/>
                  </a:lnTo>
                  <a:lnTo>
                    <a:pt x="17817" y="5914"/>
                  </a:lnTo>
                  <a:lnTo>
                    <a:pt x="23398" y="11165"/>
                  </a:lnTo>
                  <a:lnTo>
                    <a:pt x="30582" y="20555"/>
                  </a:lnTo>
                  <a:lnTo>
                    <a:pt x="32356" y="25316"/>
                  </a:lnTo>
                  <a:lnTo>
                    <a:pt x="32447" y="34369"/>
                  </a:lnTo>
                  <a:lnTo>
                    <a:pt x="28531" y="47400"/>
                  </a:lnTo>
                  <a:lnTo>
                    <a:pt x="22986" y="54062"/>
                  </a:lnTo>
                  <a:lnTo>
                    <a:pt x="17228" y="59376"/>
                  </a:lnTo>
                  <a:lnTo>
                    <a:pt x="14669" y="64089"/>
                  </a:lnTo>
                  <a:lnTo>
                    <a:pt x="13229" y="70710"/>
                  </a:lnTo>
                  <a:lnTo>
                    <a:pt x="13733" y="71453"/>
                  </a:lnTo>
                  <a:lnTo>
                    <a:pt x="14773" y="71243"/>
                  </a:lnTo>
                  <a:lnTo>
                    <a:pt x="16173" y="70397"/>
                  </a:lnTo>
                  <a:lnTo>
                    <a:pt x="69773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028"/>
            <p:cNvSpPr/>
            <p:nvPr>
              <p:custDataLst>
                <p:tags r:id="rId67"/>
              </p:custDataLst>
            </p:nvPr>
          </p:nvSpPr>
          <p:spPr>
            <a:xfrm>
              <a:off x="8236519" y="5767956"/>
              <a:ext cx="139132" cy="63281"/>
            </a:xfrm>
            <a:custGeom>
              <a:avLst/>
              <a:gdLst/>
              <a:ahLst/>
              <a:cxnLst/>
              <a:rect l="0" t="0" r="0" b="0"/>
              <a:pathLst>
                <a:path w="139132" h="63281">
                  <a:moveTo>
                    <a:pt x="24831" y="16894"/>
                  </a:moveTo>
                  <a:lnTo>
                    <a:pt x="24831" y="16894"/>
                  </a:lnTo>
                  <a:lnTo>
                    <a:pt x="18089" y="13523"/>
                  </a:lnTo>
                  <a:lnTo>
                    <a:pt x="16103" y="13236"/>
                  </a:lnTo>
                  <a:lnTo>
                    <a:pt x="14780" y="13749"/>
                  </a:lnTo>
                  <a:lnTo>
                    <a:pt x="5912" y="23015"/>
                  </a:lnTo>
                  <a:lnTo>
                    <a:pt x="2311" y="32315"/>
                  </a:lnTo>
                  <a:lnTo>
                    <a:pt x="0" y="52161"/>
                  </a:lnTo>
                  <a:lnTo>
                    <a:pt x="1222" y="55927"/>
                  </a:lnTo>
                  <a:lnTo>
                    <a:pt x="6341" y="61994"/>
                  </a:lnTo>
                  <a:lnTo>
                    <a:pt x="8271" y="63188"/>
                  </a:lnTo>
                  <a:lnTo>
                    <a:pt x="9558" y="63280"/>
                  </a:lnTo>
                  <a:lnTo>
                    <a:pt x="10415" y="62634"/>
                  </a:lnTo>
                  <a:lnTo>
                    <a:pt x="41940" y="18694"/>
                  </a:lnTo>
                  <a:lnTo>
                    <a:pt x="51146" y="5120"/>
                  </a:lnTo>
                  <a:lnTo>
                    <a:pt x="56047" y="1078"/>
                  </a:lnTo>
                  <a:lnTo>
                    <a:pt x="58342" y="0"/>
                  </a:lnTo>
                  <a:lnTo>
                    <a:pt x="64654" y="684"/>
                  </a:lnTo>
                  <a:lnTo>
                    <a:pt x="68314" y="1854"/>
                  </a:lnTo>
                  <a:lnTo>
                    <a:pt x="114753" y="43446"/>
                  </a:lnTo>
                  <a:lnTo>
                    <a:pt x="139131" y="6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029"/>
            <p:cNvSpPr/>
            <p:nvPr>
              <p:custDataLst>
                <p:tags r:id="rId68"/>
              </p:custDataLst>
            </p:nvPr>
          </p:nvSpPr>
          <p:spPr>
            <a:xfrm>
              <a:off x="8420100" y="5797550"/>
              <a:ext cx="116143" cy="298451"/>
            </a:xfrm>
            <a:custGeom>
              <a:avLst/>
              <a:gdLst/>
              <a:ahLst/>
              <a:cxnLst/>
              <a:rect l="0" t="0" r="0" b="0"/>
              <a:pathLst>
                <a:path w="116143" h="298451">
                  <a:moveTo>
                    <a:pt x="76200" y="0"/>
                  </a:moveTo>
                  <a:lnTo>
                    <a:pt x="76200" y="0"/>
                  </a:lnTo>
                  <a:lnTo>
                    <a:pt x="82941" y="3371"/>
                  </a:lnTo>
                  <a:lnTo>
                    <a:pt x="88133" y="10670"/>
                  </a:lnTo>
                  <a:lnTo>
                    <a:pt x="106559" y="55500"/>
                  </a:lnTo>
                  <a:lnTo>
                    <a:pt x="116142" y="95786"/>
                  </a:lnTo>
                  <a:lnTo>
                    <a:pt x="115942" y="132412"/>
                  </a:lnTo>
                  <a:lnTo>
                    <a:pt x="108045" y="177914"/>
                  </a:lnTo>
                  <a:lnTo>
                    <a:pt x="96767" y="213660"/>
                  </a:lnTo>
                  <a:lnTo>
                    <a:pt x="77747" y="242126"/>
                  </a:lnTo>
                  <a:lnTo>
                    <a:pt x="44624" y="27195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545"/>
          <p:cNvGrpSpPr/>
          <p:nvPr/>
        </p:nvGrpSpPr>
        <p:grpSpPr>
          <a:xfrm>
            <a:off x="6868098" y="5858565"/>
            <a:ext cx="307403" cy="168977"/>
            <a:chOff x="6868098" y="5858565"/>
            <a:chExt cx="307403" cy="168977"/>
          </a:xfrm>
        </p:grpSpPr>
        <p:sp>
          <p:nvSpPr>
            <p:cNvPr id="214" name="SMARTInkShape-3030"/>
            <p:cNvSpPr/>
            <p:nvPr>
              <p:custDataLst>
                <p:tags r:id="rId56"/>
              </p:custDataLst>
            </p:nvPr>
          </p:nvSpPr>
          <p:spPr>
            <a:xfrm>
              <a:off x="6868098" y="5858565"/>
              <a:ext cx="109899" cy="168977"/>
            </a:xfrm>
            <a:custGeom>
              <a:avLst/>
              <a:gdLst/>
              <a:ahLst/>
              <a:cxnLst/>
              <a:rect l="0" t="0" r="0" b="0"/>
              <a:pathLst>
                <a:path w="109899" h="168977">
                  <a:moveTo>
                    <a:pt x="97852" y="27885"/>
                  </a:moveTo>
                  <a:lnTo>
                    <a:pt x="97852" y="27885"/>
                  </a:lnTo>
                  <a:lnTo>
                    <a:pt x="91110" y="24514"/>
                  </a:lnTo>
                  <a:lnTo>
                    <a:pt x="89124" y="22110"/>
                  </a:lnTo>
                  <a:lnTo>
                    <a:pt x="84917" y="12690"/>
                  </a:lnTo>
                  <a:lnTo>
                    <a:pt x="78933" y="7491"/>
                  </a:lnTo>
                  <a:lnTo>
                    <a:pt x="64259" y="597"/>
                  </a:lnTo>
                  <a:lnTo>
                    <a:pt x="52583" y="0"/>
                  </a:lnTo>
                  <a:lnTo>
                    <a:pt x="27841" y="5364"/>
                  </a:lnTo>
                  <a:lnTo>
                    <a:pt x="8903" y="17920"/>
                  </a:lnTo>
                  <a:lnTo>
                    <a:pt x="1875" y="27219"/>
                  </a:lnTo>
                  <a:lnTo>
                    <a:pt x="0" y="31675"/>
                  </a:lnTo>
                  <a:lnTo>
                    <a:pt x="867" y="36761"/>
                  </a:lnTo>
                  <a:lnTo>
                    <a:pt x="7475" y="48058"/>
                  </a:lnTo>
                  <a:lnTo>
                    <a:pt x="44501" y="79666"/>
                  </a:lnTo>
                  <a:lnTo>
                    <a:pt x="88518" y="108682"/>
                  </a:lnTo>
                  <a:lnTo>
                    <a:pt x="95863" y="113500"/>
                  </a:lnTo>
                  <a:lnTo>
                    <a:pt x="105904" y="126379"/>
                  </a:lnTo>
                  <a:lnTo>
                    <a:pt x="109571" y="133764"/>
                  </a:lnTo>
                  <a:lnTo>
                    <a:pt x="109898" y="140804"/>
                  </a:lnTo>
                  <a:lnTo>
                    <a:pt x="104616" y="154272"/>
                  </a:lnTo>
                  <a:lnTo>
                    <a:pt x="97095" y="163550"/>
                  </a:lnTo>
                  <a:lnTo>
                    <a:pt x="93114" y="167012"/>
                  </a:lnTo>
                  <a:lnTo>
                    <a:pt x="79283" y="168976"/>
                  </a:lnTo>
                  <a:lnTo>
                    <a:pt x="57307" y="166116"/>
                  </a:lnTo>
                  <a:lnTo>
                    <a:pt x="51773" y="164489"/>
                  </a:lnTo>
                  <a:lnTo>
                    <a:pt x="48082" y="161993"/>
                  </a:lnTo>
                  <a:lnTo>
                    <a:pt x="40702" y="148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031"/>
            <p:cNvSpPr/>
            <p:nvPr>
              <p:custDataLst>
                <p:tags r:id="rId57"/>
              </p:custDataLst>
            </p:nvPr>
          </p:nvSpPr>
          <p:spPr>
            <a:xfrm>
              <a:off x="7065890" y="5901646"/>
              <a:ext cx="109611" cy="95896"/>
            </a:xfrm>
            <a:custGeom>
              <a:avLst/>
              <a:gdLst/>
              <a:ahLst/>
              <a:cxnLst/>
              <a:rect l="0" t="0" r="0" b="0"/>
              <a:pathLst>
                <a:path w="109611" h="95896">
                  <a:moveTo>
                    <a:pt x="20710" y="54654"/>
                  </a:moveTo>
                  <a:lnTo>
                    <a:pt x="20710" y="54654"/>
                  </a:lnTo>
                  <a:lnTo>
                    <a:pt x="17051" y="54653"/>
                  </a:lnTo>
                  <a:lnTo>
                    <a:pt x="18614" y="54653"/>
                  </a:lnTo>
                  <a:lnTo>
                    <a:pt x="21660" y="52772"/>
                  </a:lnTo>
                  <a:lnTo>
                    <a:pt x="64383" y="18528"/>
                  </a:lnTo>
                  <a:lnTo>
                    <a:pt x="72770" y="5927"/>
                  </a:lnTo>
                  <a:lnTo>
                    <a:pt x="73055" y="3120"/>
                  </a:lnTo>
                  <a:lnTo>
                    <a:pt x="71835" y="1248"/>
                  </a:lnTo>
                  <a:lnTo>
                    <a:pt x="69609" y="0"/>
                  </a:lnTo>
                  <a:lnTo>
                    <a:pt x="61493" y="495"/>
                  </a:lnTo>
                  <a:lnTo>
                    <a:pt x="56365" y="1615"/>
                  </a:lnTo>
                  <a:lnTo>
                    <a:pt x="32293" y="16675"/>
                  </a:lnTo>
                  <a:lnTo>
                    <a:pt x="12931" y="35640"/>
                  </a:lnTo>
                  <a:lnTo>
                    <a:pt x="1629" y="58036"/>
                  </a:lnTo>
                  <a:lnTo>
                    <a:pt x="0" y="70503"/>
                  </a:lnTo>
                  <a:lnTo>
                    <a:pt x="553" y="75803"/>
                  </a:lnTo>
                  <a:lnTo>
                    <a:pt x="3744" y="80748"/>
                  </a:lnTo>
                  <a:lnTo>
                    <a:pt x="14816" y="90005"/>
                  </a:lnTo>
                  <a:lnTo>
                    <a:pt x="32907" y="95060"/>
                  </a:lnTo>
                  <a:lnTo>
                    <a:pt x="54353" y="95895"/>
                  </a:lnTo>
                  <a:lnTo>
                    <a:pt x="109610" y="8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546"/>
          <p:cNvGrpSpPr/>
          <p:nvPr/>
        </p:nvGrpSpPr>
        <p:grpSpPr>
          <a:xfrm>
            <a:off x="9270999" y="5575510"/>
            <a:ext cx="273052" cy="106343"/>
            <a:chOff x="9270999" y="5575510"/>
            <a:chExt cx="273052" cy="106343"/>
          </a:xfrm>
        </p:grpSpPr>
        <p:sp>
          <p:nvSpPr>
            <p:cNvPr id="217" name="SMARTInkShape-3032"/>
            <p:cNvSpPr/>
            <p:nvPr>
              <p:custDataLst>
                <p:tags r:id="rId54"/>
              </p:custDataLst>
            </p:nvPr>
          </p:nvSpPr>
          <p:spPr>
            <a:xfrm>
              <a:off x="9270999" y="5575510"/>
              <a:ext cx="171452" cy="9799"/>
            </a:xfrm>
            <a:custGeom>
              <a:avLst/>
              <a:gdLst/>
              <a:ahLst/>
              <a:cxnLst/>
              <a:rect l="0" t="0" r="0" b="0"/>
              <a:pathLst>
                <a:path w="171452" h="9799">
                  <a:moveTo>
                    <a:pt x="1" y="6140"/>
                  </a:moveTo>
                  <a:lnTo>
                    <a:pt x="1" y="6140"/>
                  </a:lnTo>
                  <a:lnTo>
                    <a:pt x="0" y="9511"/>
                  </a:lnTo>
                  <a:lnTo>
                    <a:pt x="1412" y="9798"/>
                  </a:lnTo>
                  <a:lnTo>
                    <a:pt x="48334" y="1390"/>
                  </a:lnTo>
                  <a:lnTo>
                    <a:pt x="95370" y="0"/>
                  </a:lnTo>
                  <a:lnTo>
                    <a:pt x="171451" y="6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033"/>
            <p:cNvSpPr/>
            <p:nvPr>
              <p:custDataLst>
                <p:tags r:id="rId55"/>
              </p:custDataLst>
            </p:nvPr>
          </p:nvSpPr>
          <p:spPr>
            <a:xfrm>
              <a:off x="9305399" y="5657850"/>
              <a:ext cx="238652" cy="24003"/>
            </a:xfrm>
            <a:custGeom>
              <a:avLst/>
              <a:gdLst/>
              <a:ahLst/>
              <a:cxnLst/>
              <a:rect l="0" t="0" r="0" b="0"/>
              <a:pathLst>
                <a:path w="238652" h="24003">
                  <a:moveTo>
                    <a:pt x="16401" y="6350"/>
                  </a:moveTo>
                  <a:lnTo>
                    <a:pt x="16401" y="6350"/>
                  </a:lnTo>
                  <a:lnTo>
                    <a:pt x="0" y="17284"/>
                  </a:lnTo>
                  <a:lnTo>
                    <a:pt x="14990" y="21898"/>
                  </a:lnTo>
                  <a:lnTo>
                    <a:pt x="48708" y="24002"/>
                  </a:lnTo>
                  <a:lnTo>
                    <a:pt x="85396" y="20831"/>
                  </a:lnTo>
                  <a:lnTo>
                    <a:pt x="122060" y="18872"/>
                  </a:lnTo>
                  <a:lnTo>
                    <a:pt x="154377" y="15913"/>
                  </a:lnTo>
                  <a:lnTo>
                    <a:pt x="188025" y="10365"/>
                  </a:lnTo>
                  <a:lnTo>
                    <a:pt x="238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547"/>
          <p:cNvGrpSpPr/>
          <p:nvPr/>
        </p:nvGrpSpPr>
        <p:grpSpPr>
          <a:xfrm>
            <a:off x="9971711" y="5025140"/>
            <a:ext cx="1221856" cy="1129351"/>
            <a:chOff x="9971711" y="5025140"/>
            <a:chExt cx="1221856" cy="1129351"/>
          </a:xfrm>
        </p:grpSpPr>
        <p:sp>
          <p:nvSpPr>
            <p:cNvPr id="220" name="SMARTInkShape-3034"/>
            <p:cNvSpPr/>
            <p:nvPr>
              <p:custDataLst>
                <p:tags r:id="rId34"/>
              </p:custDataLst>
            </p:nvPr>
          </p:nvSpPr>
          <p:spPr>
            <a:xfrm>
              <a:off x="10707010" y="5224659"/>
              <a:ext cx="111745" cy="289716"/>
            </a:xfrm>
            <a:custGeom>
              <a:avLst/>
              <a:gdLst/>
              <a:ahLst/>
              <a:cxnLst/>
              <a:rect l="0" t="0" r="0" b="0"/>
              <a:pathLst>
                <a:path w="111745" h="289716">
                  <a:moveTo>
                    <a:pt x="18140" y="90291"/>
                  </a:moveTo>
                  <a:lnTo>
                    <a:pt x="18140" y="90291"/>
                  </a:lnTo>
                  <a:lnTo>
                    <a:pt x="18140" y="86920"/>
                  </a:lnTo>
                  <a:lnTo>
                    <a:pt x="17434" y="85927"/>
                  </a:lnTo>
                  <a:lnTo>
                    <a:pt x="16259" y="85265"/>
                  </a:lnTo>
                  <a:lnTo>
                    <a:pt x="14769" y="84824"/>
                  </a:lnTo>
                  <a:lnTo>
                    <a:pt x="13776" y="87352"/>
                  </a:lnTo>
                  <a:lnTo>
                    <a:pt x="12671" y="125069"/>
                  </a:lnTo>
                  <a:lnTo>
                    <a:pt x="14969" y="171349"/>
                  </a:lnTo>
                  <a:lnTo>
                    <a:pt x="9048" y="218251"/>
                  </a:lnTo>
                  <a:lnTo>
                    <a:pt x="5757" y="261593"/>
                  </a:lnTo>
                  <a:lnTo>
                    <a:pt x="0" y="289715"/>
                  </a:lnTo>
                  <a:lnTo>
                    <a:pt x="6316" y="244170"/>
                  </a:lnTo>
                  <a:lnTo>
                    <a:pt x="17268" y="201042"/>
                  </a:lnTo>
                  <a:lnTo>
                    <a:pt x="24231" y="166145"/>
                  </a:lnTo>
                  <a:lnTo>
                    <a:pt x="32646" y="120057"/>
                  </a:lnTo>
                  <a:lnTo>
                    <a:pt x="42193" y="80061"/>
                  </a:lnTo>
                  <a:lnTo>
                    <a:pt x="55111" y="40841"/>
                  </a:lnTo>
                  <a:lnTo>
                    <a:pt x="70486" y="13002"/>
                  </a:lnTo>
                  <a:lnTo>
                    <a:pt x="80445" y="3024"/>
                  </a:lnTo>
                  <a:lnTo>
                    <a:pt x="85076" y="363"/>
                  </a:lnTo>
                  <a:lnTo>
                    <a:pt x="89575" y="0"/>
                  </a:lnTo>
                  <a:lnTo>
                    <a:pt x="98337" y="3359"/>
                  </a:lnTo>
                  <a:lnTo>
                    <a:pt x="105053" y="11438"/>
                  </a:lnTo>
                  <a:lnTo>
                    <a:pt x="107832" y="16556"/>
                  </a:lnTo>
                  <a:lnTo>
                    <a:pt x="111744" y="43985"/>
                  </a:lnTo>
                  <a:lnTo>
                    <a:pt x="109531" y="72180"/>
                  </a:lnTo>
                  <a:lnTo>
                    <a:pt x="97665" y="101780"/>
                  </a:lnTo>
                  <a:lnTo>
                    <a:pt x="80743" y="122780"/>
                  </a:lnTo>
                  <a:lnTo>
                    <a:pt x="52404" y="141106"/>
                  </a:lnTo>
                  <a:lnTo>
                    <a:pt x="30840" y="147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035"/>
            <p:cNvSpPr/>
            <p:nvPr>
              <p:custDataLst>
                <p:tags r:id="rId35"/>
              </p:custDataLst>
            </p:nvPr>
          </p:nvSpPr>
          <p:spPr>
            <a:xfrm>
              <a:off x="10844675" y="5388080"/>
              <a:ext cx="77326" cy="78861"/>
            </a:xfrm>
            <a:custGeom>
              <a:avLst/>
              <a:gdLst/>
              <a:ahLst/>
              <a:cxnLst/>
              <a:rect l="0" t="0" r="0" b="0"/>
              <a:pathLst>
                <a:path w="77326" h="78861">
                  <a:moveTo>
                    <a:pt x="7475" y="9420"/>
                  </a:moveTo>
                  <a:lnTo>
                    <a:pt x="7475" y="9420"/>
                  </a:lnTo>
                  <a:lnTo>
                    <a:pt x="4105" y="9420"/>
                  </a:lnTo>
                  <a:lnTo>
                    <a:pt x="3112" y="8714"/>
                  </a:lnTo>
                  <a:lnTo>
                    <a:pt x="2449" y="7538"/>
                  </a:lnTo>
                  <a:lnTo>
                    <a:pt x="2007" y="6049"/>
                  </a:lnTo>
                  <a:lnTo>
                    <a:pt x="2419" y="4351"/>
                  </a:lnTo>
                  <a:lnTo>
                    <a:pt x="4757" y="582"/>
                  </a:lnTo>
                  <a:lnTo>
                    <a:pt x="6368" y="0"/>
                  </a:lnTo>
                  <a:lnTo>
                    <a:pt x="8149" y="318"/>
                  </a:lnTo>
                  <a:lnTo>
                    <a:pt x="30285" y="14762"/>
                  </a:lnTo>
                  <a:lnTo>
                    <a:pt x="33266" y="17214"/>
                  </a:lnTo>
                  <a:lnTo>
                    <a:pt x="36577" y="23703"/>
                  </a:lnTo>
                  <a:lnTo>
                    <a:pt x="37459" y="27408"/>
                  </a:lnTo>
                  <a:lnTo>
                    <a:pt x="32796" y="37171"/>
                  </a:lnTo>
                  <a:lnTo>
                    <a:pt x="12495" y="64338"/>
                  </a:lnTo>
                  <a:lnTo>
                    <a:pt x="0" y="74596"/>
                  </a:lnTo>
                  <a:lnTo>
                    <a:pt x="375" y="76154"/>
                  </a:lnTo>
                  <a:lnTo>
                    <a:pt x="2742" y="77193"/>
                  </a:lnTo>
                  <a:lnTo>
                    <a:pt x="21749" y="78860"/>
                  </a:lnTo>
                  <a:lnTo>
                    <a:pt x="39692" y="75777"/>
                  </a:lnTo>
                  <a:lnTo>
                    <a:pt x="77325" y="60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036"/>
            <p:cNvSpPr/>
            <p:nvPr>
              <p:custDataLst>
                <p:tags r:id="rId36"/>
              </p:custDataLst>
            </p:nvPr>
          </p:nvSpPr>
          <p:spPr>
            <a:xfrm>
              <a:off x="10771008" y="5069438"/>
              <a:ext cx="119243" cy="105813"/>
            </a:xfrm>
            <a:custGeom>
              <a:avLst/>
              <a:gdLst/>
              <a:ahLst/>
              <a:cxnLst/>
              <a:rect l="0" t="0" r="0" b="0"/>
              <a:pathLst>
                <a:path w="119243" h="105813">
                  <a:moveTo>
                    <a:pt x="49392" y="29612"/>
                  </a:moveTo>
                  <a:lnTo>
                    <a:pt x="49392" y="29612"/>
                  </a:lnTo>
                  <a:lnTo>
                    <a:pt x="49392" y="26241"/>
                  </a:lnTo>
                  <a:lnTo>
                    <a:pt x="48686" y="25954"/>
                  </a:lnTo>
                  <a:lnTo>
                    <a:pt x="46021" y="27515"/>
                  </a:lnTo>
                  <a:lnTo>
                    <a:pt x="13925" y="72811"/>
                  </a:lnTo>
                  <a:lnTo>
                    <a:pt x="3346" y="87377"/>
                  </a:lnTo>
                  <a:lnTo>
                    <a:pt x="1761" y="88583"/>
                  </a:lnTo>
                  <a:lnTo>
                    <a:pt x="704" y="88681"/>
                  </a:lnTo>
                  <a:lnTo>
                    <a:pt x="0" y="88041"/>
                  </a:lnTo>
                  <a:lnTo>
                    <a:pt x="2981" y="83567"/>
                  </a:lnTo>
                  <a:lnTo>
                    <a:pt x="8305" y="76170"/>
                  </a:lnTo>
                  <a:lnTo>
                    <a:pt x="30528" y="33211"/>
                  </a:lnTo>
                  <a:lnTo>
                    <a:pt x="41137" y="13039"/>
                  </a:lnTo>
                  <a:lnTo>
                    <a:pt x="51367" y="5078"/>
                  </a:lnTo>
                  <a:lnTo>
                    <a:pt x="65656" y="0"/>
                  </a:lnTo>
                  <a:lnTo>
                    <a:pt x="70112" y="1404"/>
                  </a:lnTo>
                  <a:lnTo>
                    <a:pt x="78827" y="8608"/>
                  </a:lnTo>
                  <a:lnTo>
                    <a:pt x="90850" y="34845"/>
                  </a:lnTo>
                  <a:lnTo>
                    <a:pt x="119242" y="105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037"/>
            <p:cNvSpPr/>
            <p:nvPr>
              <p:custDataLst>
                <p:tags r:id="rId37"/>
              </p:custDataLst>
            </p:nvPr>
          </p:nvSpPr>
          <p:spPr>
            <a:xfrm>
              <a:off x="10008482" y="5657850"/>
              <a:ext cx="754769" cy="6351"/>
            </a:xfrm>
            <a:custGeom>
              <a:avLst/>
              <a:gdLst/>
              <a:ahLst/>
              <a:cxnLst/>
              <a:rect l="0" t="0" r="0" b="0"/>
              <a:pathLst>
                <a:path w="75476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2560" y="6234"/>
                  </a:lnTo>
                  <a:lnTo>
                    <a:pt x="81370" y="6316"/>
                  </a:lnTo>
                  <a:lnTo>
                    <a:pt x="119680" y="4458"/>
                  </a:lnTo>
                  <a:lnTo>
                    <a:pt x="161605" y="1321"/>
                  </a:lnTo>
                  <a:lnTo>
                    <a:pt x="193395" y="587"/>
                  </a:lnTo>
                  <a:lnTo>
                    <a:pt x="226340" y="261"/>
                  </a:lnTo>
                  <a:lnTo>
                    <a:pt x="263559" y="115"/>
                  </a:lnTo>
                  <a:lnTo>
                    <a:pt x="302915" y="51"/>
                  </a:lnTo>
                  <a:lnTo>
                    <a:pt x="341572" y="22"/>
                  </a:lnTo>
                  <a:lnTo>
                    <a:pt x="381800" y="10"/>
                  </a:lnTo>
                  <a:lnTo>
                    <a:pt x="423198" y="5"/>
                  </a:lnTo>
                  <a:lnTo>
                    <a:pt x="465117" y="2"/>
                  </a:lnTo>
                  <a:lnTo>
                    <a:pt x="505383" y="1"/>
                  </a:lnTo>
                  <a:lnTo>
                    <a:pt x="543741" y="0"/>
                  </a:lnTo>
                  <a:lnTo>
                    <a:pt x="579604" y="0"/>
                  </a:lnTo>
                  <a:lnTo>
                    <a:pt x="612475" y="0"/>
                  </a:lnTo>
                  <a:lnTo>
                    <a:pt x="656868" y="1881"/>
                  </a:lnTo>
                  <a:lnTo>
                    <a:pt x="703053" y="5467"/>
                  </a:lnTo>
                  <a:lnTo>
                    <a:pt x="7547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038"/>
            <p:cNvSpPr/>
            <p:nvPr>
              <p:custDataLst>
                <p:tags r:id="rId38"/>
              </p:custDataLst>
            </p:nvPr>
          </p:nvSpPr>
          <p:spPr>
            <a:xfrm>
              <a:off x="9971711" y="5881506"/>
              <a:ext cx="61490" cy="161077"/>
            </a:xfrm>
            <a:custGeom>
              <a:avLst/>
              <a:gdLst/>
              <a:ahLst/>
              <a:cxnLst/>
              <a:rect l="0" t="0" r="0" b="0"/>
              <a:pathLst>
                <a:path w="61490" h="161077">
                  <a:moveTo>
                    <a:pt x="48589" y="17644"/>
                  </a:moveTo>
                  <a:lnTo>
                    <a:pt x="48589" y="17644"/>
                  </a:lnTo>
                  <a:lnTo>
                    <a:pt x="55331" y="17643"/>
                  </a:lnTo>
                  <a:lnTo>
                    <a:pt x="56610" y="16233"/>
                  </a:lnTo>
                  <a:lnTo>
                    <a:pt x="56759" y="13881"/>
                  </a:lnTo>
                  <a:lnTo>
                    <a:pt x="55042" y="8210"/>
                  </a:lnTo>
                  <a:lnTo>
                    <a:pt x="51927" y="3339"/>
                  </a:lnTo>
                  <a:lnTo>
                    <a:pt x="44427" y="703"/>
                  </a:lnTo>
                  <a:lnTo>
                    <a:pt x="39465" y="0"/>
                  </a:lnTo>
                  <a:lnTo>
                    <a:pt x="30188" y="2982"/>
                  </a:lnTo>
                  <a:lnTo>
                    <a:pt x="5411" y="23016"/>
                  </a:lnTo>
                  <a:lnTo>
                    <a:pt x="1176" y="32732"/>
                  </a:lnTo>
                  <a:lnTo>
                    <a:pt x="0" y="44105"/>
                  </a:lnTo>
                  <a:lnTo>
                    <a:pt x="1829" y="56215"/>
                  </a:lnTo>
                  <a:lnTo>
                    <a:pt x="8757" y="66772"/>
                  </a:lnTo>
                  <a:lnTo>
                    <a:pt x="48652" y="113076"/>
                  </a:lnTo>
                  <a:lnTo>
                    <a:pt x="58259" y="125675"/>
                  </a:lnTo>
                  <a:lnTo>
                    <a:pt x="60681" y="131292"/>
                  </a:lnTo>
                  <a:lnTo>
                    <a:pt x="61489" y="141297"/>
                  </a:lnTo>
                  <a:lnTo>
                    <a:pt x="58600" y="145940"/>
                  </a:lnTo>
                  <a:lnTo>
                    <a:pt x="47864" y="154863"/>
                  </a:lnTo>
                  <a:lnTo>
                    <a:pt x="37449" y="159769"/>
                  </a:lnTo>
                  <a:lnTo>
                    <a:pt x="32695" y="161076"/>
                  </a:lnTo>
                  <a:lnTo>
                    <a:pt x="23651" y="160648"/>
                  </a:lnTo>
                  <a:lnTo>
                    <a:pt x="19264" y="159547"/>
                  </a:lnTo>
                  <a:lnTo>
                    <a:pt x="15634" y="156696"/>
                  </a:lnTo>
                  <a:lnTo>
                    <a:pt x="7857" y="143981"/>
                  </a:lnTo>
                  <a:lnTo>
                    <a:pt x="4139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039"/>
            <p:cNvSpPr/>
            <p:nvPr>
              <p:custDataLst>
                <p:tags r:id="rId39"/>
              </p:custDataLst>
            </p:nvPr>
          </p:nvSpPr>
          <p:spPr>
            <a:xfrm>
              <a:off x="10061898" y="5931523"/>
              <a:ext cx="98103" cy="77981"/>
            </a:xfrm>
            <a:custGeom>
              <a:avLst/>
              <a:gdLst/>
              <a:ahLst/>
              <a:cxnLst/>
              <a:rect l="0" t="0" r="0" b="0"/>
              <a:pathLst>
                <a:path w="98103" h="77981">
                  <a:moveTo>
                    <a:pt x="34602" y="18427"/>
                  </a:moveTo>
                  <a:lnTo>
                    <a:pt x="34602" y="18427"/>
                  </a:lnTo>
                  <a:lnTo>
                    <a:pt x="31231" y="18427"/>
                  </a:lnTo>
                  <a:lnTo>
                    <a:pt x="27695" y="20308"/>
                  </a:lnTo>
                  <a:lnTo>
                    <a:pt x="22241" y="24515"/>
                  </a:lnTo>
                  <a:lnTo>
                    <a:pt x="47645" y="10020"/>
                  </a:lnTo>
                  <a:lnTo>
                    <a:pt x="57561" y="1480"/>
                  </a:lnTo>
                  <a:lnTo>
                    <a:pt x="57668" y="779"/>
                  </a:lnTo>
                  <a:lnTo>
                    <a:pt x="57034" y="312"/>
                  </a:lnTo>
                  <a:lnTo>
                    <a:pt x="55908" y="0"/>
                  </a:lnTo>
                  <a:lnTo>
                    <a:pt x="40837" y="2932"/>
                  </a:lnTo>
                  <a:lnTo>
                    <a:pt x="25238" y="11641"/>
                  </a:lnTo>
                  <a:lnTo>
                    <a:pt x="8309" y="29901"/>
                  </a:lnTo>
                  <a:lnTo>
                    <a:pt x="1749" y="41400"/>
                  </a:lnTo>
                  <a:lnTo>
                    <a:pt x="0" y="46442"/>
                  </a:lnTo>
                  <a:lnTo>
                    <a:pt x="244" y="51215"/>
                  </a:lnTo>
                  <a:lnTo>
                    <a:pt x="4281" y="60281"/>
                  </a:lnTo>
                  <a:lnTo>
                    <a:pt x="14540" y="67133"/>
                  </a:lnTo>
                  <a:lnTo>
                    <a:pt x="44122" y="77280"/>
                  </a:lnTo>
                  <a:lnTo>
                    <a:pt x="58589" y="77980"/>
                  </a:lnTo>
                  <a:lnTo>
                    <a:pt x="81751" y="72680"/>
                  </a:lnTo>
                  <a:lnTo>
                    <a:pt x="98102" y="6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040"/>
            <p:cNvSpPr/>
            <p:nvPr>
              <p:custDataLst>
                <p:tags r:id="rId40"/>
              </p:custDataLst>
            </p:nvPr>
          </p:nvSpPr>
          <p:spPr>
            <a:xfrm>
              <a:off x="10040362" y="5765176"/>
              <a:ext cx="100589" cy="64125"/>
            </a:xfrm>
            <a:custGeom>
              <a:avLst/>
              <a:gdLst/>
              <a:ahLst/>
              <a:cxnLst/>
              <a:rect l="0" t="0" r="0" b="0"/>
              <a:pathLst>
                <a:path w="100589" h="64125">
                  <a:moveTo>
                    <a:pt x="30738" y="13324"/>
                  </a:moveTo>
                  <a:lnTo>
                    <a:pt x="30738" y="13324"/>
                  </a:lnTo>
                  <a:lnTo>
                    <a:pt x="27368" y="13324"/>
                  </a:lnTo>
                  <a:lnTo>
                    <a:pt x="12846" y="25257"/>
                  </a:lnTo>
                  <a:lnTo>
                    <a:pt x="10344" y="27629"/>
                  </a:lnTo>
                  <a:lnTo>
                    <a:pt x="7562" y="34028"/>
                  </a:lnTo>
                  <a:lnTo>
                    <a:pt x="5621" y="40870"/>
                  </a:lnTo>
                  <a:lnTo>
                    <a:pt x="0" y="49894"/>
                  </a:lnTo>
                  <a:lnTo>
                    <a:pt x="2658" y="44229"/>
                  </a:lnTo>
                  <a:lnTo>
                    <a:pt x="41209" y="2925"/>
                  </a:lnTo>
                  <a:lnTo>
                    <a:pt x="44776" y="747"/>
                  </a:lnTo>
                  <a:lnTo>
                    <a:pt x="47857" y="0"/>
                  </a:lnTo>
                  <a:lnTo>
                    <a:pt x="53868" y="1052"/>
                  </a:lnTo>
                  <a:lnTo>
                    <a:pt x="61245" y="3872"/>
                  </a:lnTo>
                  <a:lnTo>
                    <a:pt x="69226" y="13121"/>
                  </a:lnTo>
                  <a:lnTo>
                    <a:pt x="100588" y="6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041"/>
            <p:cNvSpPr/>
            <p:nvPr>
              <p:custDataLst>
                <p:tags r:id="rId41"/>
              </p:custDataLst>
            </p:nvPr>
          </p:nvSpPr>
          <p:spPr>
            <a:xfrm>
              <a:off x="10077450" y="5208004"/>
              <a:ext cx="114932" cy="309168"/>
            </a:xfrm>
            <a:custGeom>
              <a:avLst/>
              <a:gdLst/>
              <a:ahLst/>
              <a:cxnLst/>
              <a:rect l="0" t="0" r="0" b="0"/>
              <a:pathLst>
                <a:path w="114932" h="309168">
                  <a:moveTo>
                    <a:pt x="0" y="106946"/>
                  </a:moveTo>
                  <a:lnTo>
                    <a:pt x="0" y="106946"/>
                  </a:lnTo>
                  <a:lnTo>
                    <a:pt x="0" y="148187"/>
                  </a:lnTo>
                  <a:lnTo>
                    <a:pt x="0" y="190819"/>
                  </a:lnTo>
                  <a:lnTo>
                    <a:pt x="3370" y="229085"/>
                  </a:lnTo>
                  <a:lnTo>
                    <a:pt x="5762" y="276573"/>
                  </a:lnTo>
                  <a:lnTo>
                    <a:pt x="5469" y="299963"/>
                  </a:lnTo>
                  <a:lnTo>
                    <a:pt x="2901" y="308678"/>
                  </a:lnTo>
                  <a:lnTo>
                    <a:pt x="1935" y="309167"/>
                  </a:lnTo>
                  <a:lnTo>
                    <a:pt x="860" y="304067"/>
                  </a:lnTo>
                  <a:lnTo>
                    <a:pt x="114" y="260017"/>
                  </a:lnTo>
                  <a:lnTo>
                    <a:pt x="23" y="215421"/>
                  </a:lnTo>
                  <a:lnTo>
                    <a:pt x="3377" y="171307"/>
                  </a:lnTo>
                  <a:lnTo>
                    <a:pt x="6910" y="136256"/>
                  </a:lnTo>
                  <a:lnTo>
                    <a:pt x="10832" y="100923"/>
                  </a:lnTo>
                  <a:lnTo>
                    <a:pt x="17007" y="56792"/>
                  </a:lnTo>
                  <a:lnTo>
                    <a:pt x="30898" y="15457"/>
                  </a:lnTo>
                  <a:lnTo>
                    <a:pt x="42425" y="4430"/>
                  </a:lnTo>
                  <a:lnTo>
                    <a:pt x="49450" y="502"/>
                  </a:lnTo>
                  <a:lnTo>
                    <a:pt x="56955" y="0"/>
                  </a:lnTo>
                  <a:lnTo>
                    <a:pt x="72821" y="5086"/>
                  </a:lnTo>
                  <a:lnTo>
                    <a:pt x="97620" y="19851"/>
                  </a:lnTo>
                  <a:lnTo>
                    <a:pt x="108769" y="39074"/>
                  </a:lnTo>
                  <a:lnTo>
                    <a:pt x="114664" y="61964"/>
                  </a:lnTo>
                  <a:lnTo>
                    <a:pt x="114931" y="81544"/>
                  </a:lnTo>
                  <a:lnTo>
                    <a:pt x="107055" y="101536"/>
                  </a:lnTo>
                  <a:lnTo>
                    <a:pt x="94146" y="120064"/>
                  </a:lnTo>
                  <a:lnTo>
                    <a:pt x="71013" y="137722"/>
                  </a:lnTo>
                  <a:lnTo>
                    <a:pt x="45579" y="147031"/>
                  </a:lnTo>
                  <a:lnTo>
                    <a:pt x="7305" y="151013"/>
                  </a:lnTo>
                  <a:lnTo>
                    <a:pt x="12700" y="151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042"/>
            <p:cNvSpPr/>
            <p:nvPr>
              <p:custDataLst>
                <p:tags r:id="rId42"/>
              </p:custDataLst>
            </p:nvPr>
          </p:nvSpPr>
          <p:spPr>
            <a:xfrm>
              <a:off x="10223500" y="53911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9067" y="6742"/>
                  </a:lnTo>
                  <a:lnTo>
                    <a:pt x="3783" y="14305"/>
                  </a:lnTo>
                  <a:lnTo>
                    <a:pt x="748" y="376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043"/>
            <p:cNvSpPr/>
            <p:nvPr>
              <p:custDataLst>
                <p:tags r:id="rId43"/>
              </p:custDataLst>
            </p:nvPr>
          </p:nvSpPr>
          <p:spPr>
            <a:xfrm>
              <a:off x="10110592" y="5025140"/>
              <a:ext cx="119259" cy="93453"/>
            </a:xfrm>
            <a:custGeom>
              <a:avLst/>
              <a:gdLst/>
              <a:ahLst/>
              <a:cxnLst/>
              <a:rect l="0" t="0" r="0" b="0"/>
              <a:pathLst>
                <a:path w="119259" h="93453">
                  <a:moveTo>
                    <a:pt x="49408" y="29460"/>
                  </a:moveTo>
                  <a:lnTo>
                    <a:pt x="49408" y="29460"/>
                  </a:lnTo>
                  <a:lnTo>
                    <a:pt x="46037" y="29460"/>
                  </a:lnTo>
                  <a:lnTo>
                    <a:pt x="37199" y="32831"/>
                  </a:lnTo>
                  <a:lnTo>
                    <a:pt x="34919" y="35235"/>
                  </a:lnTo>
                  <a:lnTo>
                    <a:pt x="8121" y="81295"/>
                  </a:lnTo>
                  <a:lnTo>
                    <a:pt x="1740" y="92639"/>
                  </a:lnTo>
                  <a:lnTo>
                    <a:pt x="696" y="93452"/>
                  </a:lnTo>
                  <a:lnTo>
                    <a:pt x="0" y="93287"/>
                  </a:lnTo>
                  <a:lnTo>
                    <a:pt x="1108" y="89342"/>
                  </a:lnTo>
                  <a:lnTo>
                    <a:pt x="16942" y="43342"/>
                  </a:lnTo>
                  <a:lnTo>
                    <a:pt x="37115" y="14041"/>
                  </a:lnTo>
                  <a:lnTo>
                    <a:pt x="50313" y="2862"/>
                  </a:lnTo>
                  <a:lnTo>
                    <a:pt x="56395" y="0"/>
                  </a:lnTo>
                  <a:lnTo>
                    <a:pt x="65212" y="2491"/>
                  </a:lnTo>
                  <a:lnTo>
                    <a:pt x="70527" y="5131"/>
                  </a:lnTo>
                  <a:lnTo>
                    <a:pt x="78315" y="17471"/>
                  </a:lnTo>
                  <a:lnTo>
                    <a:pt x="85538" y="33304"/>
                  </a:lnTo>
                  <a:lnTo>
                    <a:pt x="119258" y="9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044"/>
            <p:cNvSpPr/>
            <p:nvPr>
              <p:custDataLst>
                <p:tags r:id="rId44"/>
              </p:custDataLst>
            </p:nvPr>
          </p:nvSpPr>
          <p:spPr>
            <a:xfrm>
              <a:off x="10480479" y="5346700"/>
              <a:ext cx="143072" cy="25323"/>
            </a:xfrm>
            <a:custGeom>
              <a:avLst/>
              <a:gdLst/>
              <a:ahLst/>
              <a:cxnLst/>
              <a:rect l="0" t="0" r="0" b="0"/>
              <a:pathLst>
                <a:path w="143072" h="25323">
                  <a:moveTo>
                    <a:pt x="3371" y="19050"/>
                  </a:moveTo>
                  <a:lnTo>
                    <a:pt x="3371" y="19050"/>
                  </a:lnTo>
                  <a:lnTo>
                    <a:pt x="3370" y="22421"/>
                  </a:lnTo>
                  <a:lnTo>
                    <a:pt x="2666" y="23414"/>
                  </a:lnTo>
                  <a:lnTo>
                    <a:pt x="1490" y="24076"/>
                  </a:lnTo>
                  <a:lnTo>
                    <a:pt x="0" y="24517"/>
                  </a:lnTo>
                  <a:lnTo>
                    <a:pt x="418" y="24812"/>
                  </a:lnTo>
                  <a:lnTo>
                    <a:pt x="11588" y="25322"/>
                  </a:lnTo>
                  <a:lnTo>
                    <a:pt x="15959" y="23484"/>
                  </a:lnTo>
                  <a:lnTo>
                    <a:pt x="18113" y="22006"/>
                  </a:lnTo>
                  <a:lnTo>
                    <a:pt x="60153" y="17558"/>
                  </a:lnTo>
                  <a:lnTo>
                    <a:pt x="104506" y="1028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45"/>
            <p:cNvSpPr/>
            <p:nvPr>
              <p:custDataLst>
                <p:tags r:id="rId45"/>
              </p:custDataLst>
            </p:nvPr>
          </p:nvSpPr>
          <p:spPr>
            <a:xfrm>
              <a:off x="11087100" y="5838342"/>
              <a:ext cx="106467" cy="270359"/>
            </a:xfrm>
            <a:custGeom>
              <a:avLst/>
              <a:gdLst/>
              <a:ahLst/>
              <a:cxnLst/>
              <a:rect l="0" t="0" r="0" b="0"/>
              <a:pathLst>
                <a:path w="106467" h="270359">
                  <a:moveTo>
                    <a:pt x="82550" y="3658"/>
                  </a:moveTo>
                  <a:lnTo>
                    <a:pt x="82550" y="3658"/>
                  </a:lnTo>
                  <a:lnTo>
                    <a:pt x="82549" y="287"/>
                  </a:lnTo>
                  <a:lnTo>
                    <a:pt x="83255" y="0"/>
                  </a:lnTo>
                  <a:lnTo>
                    <a:pt x="85920" y="1562"/>
                  </a:lnTo>
                  <a:lnTo>
                    <a:pt x="94759" y="9779"/>
                  </a:lnTo>
                  <a:lnTo>
                    <a:pt x="102943" y="38006"/>
                  </a:lnTo>
                  <a:lnTo>
                    <a:pt x="106466" y="74278"/>
                  </a:lnTo>
                  <a:lnTo>
                    <a:pt x="100768" y="115207"/>
                  </a:lnTo>
                  <a:lnTo>
                    <a:pt x="86771" y="158614"/>
                  </a:lnTo>
                  <a:lnTo>
                    <a:pt x="66738" y="203025"/>
                  </a:lnTo>
                  <a:lnTo>
                    <a:pt x="45018" y="232377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046"/>
            <p:cNvSpPr/>
            <p:nvPr>
              <p:custDataLst>
                <p:tags r:id="rId46"/>
              </p:custDataLst>
            </p:nvPr>
          </p:nvSpPr>
          <p:spPr>
            <a:xfrm>
              <a:off x="10328270" y="5817483"/>
              <a:ext cx="53981" cy="215018"/>
            </a:xfrm>
            <a:custGeom>
              <a:avLst/>
              <a:gdLst/>
              <a:ahLst/>
              <a:cxnLst/>
              <a:rect l="0" t="0" r="0" b="0"/>
              <a:pathLst>
                <a:path w="53981" h="215018">
                  <a:moveTo>
                    <a:pt x="53980" y="5467"/>
                  </a:moveTo>
                  <a:lnTo>
                    <a:pt x="53980" y="5467"/>
                  </a:lnTo>
                  <a:lnTo>
                    <a:pt x="53980" y="2096"/>
                  </a:lnTo>
                  <a:lnTo>
                    <a:pt x="53274" y="1103"/>
                  </a:lnTo>
                  <a:lnTo>
                    <a:pt x="52099" y="441"/>
                  </a:lnTo>
                  <a:lnTo>
                    <a:pt x="50609" y="0"/>
                  </a:lnTo>
                  <a:lnTo>
                    <a:pt x="45191" y="3271"/>
                  </a:lnTo>
                  <a:lnTo>
                    <a:pt x="41770" y="6120"/>
                  </a:lnTo>
                  <a:lnTo>
                    <a:pt x="19429" y="49752"/>
                  </a:lnTo>
                  <a:lnTo>
                    <a:pt x="4088" y="96449"/>
                  </a:lnTo>
                  <a:lnTo>
                    <a:pt x="0" y="125166"/>
                  </a:lnTo>
                  <a:lnTo>
                    <a:pt x="1296" y="150624"/>
                  </a:lnTo>
                  <a:lnTo>
                    <a:pt x="9867" y="172758"/>
                  </a:lnTo>
                  <a:lnTo>
                    <a:pt x="4128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047"/>
            <p:cNvSpPr/>
            <p:nvPr>
              <p:custDataLst>
                <p:tags r:id="rId47"/>
              </p:custDataLst>
            </p:nvPr>
          </p:nvSpPr>
          <p:spPr>
            <a:xfrm>
              <a:off x="10439988" y="5851865"/>
              <a:ext cx="64483" cy="246458"/>
            </a:xfrm>
            <a:custGeom>
              <a:avLst/>
              <a:gdLst/>
              <a:ahLst/>
              <a:cxnLst/>
              <a:rect l="0" t="0" r="0" b="0"/>
              <a:pathLst>
                <a:path w="64483" h="246458">
                  <a:moveTo>
                    <a:pt x="12112" y="98085"/>
                  </a:moveTo>
                  <a:lnTo>
                    <a:pt x="12112" y="98085"/>
                  </a:lnTo>
                  <a:lnTo>
                    <a:pt x="8742" y="101456"/>
                  </a:lnTo>
                  <a:lnTo>
                    <a:pt x="7086" y="106874"/>
                  </a:lnTo>
                  <a:lnTo>
                    <a:pt x="5879" y="148890"/>
                  </a:lnTo>
                  <a:lnTo>
                    <a:pt x="5784" y="189495"/>
                  </a:lnTo>
                  <a:lnTo>
                    <a:pt x="5764" y="236890"/>
                  </a:lnTo>
                  <a:lnTo>
                    <a:pt x="3881" y="244443"/>
                  </a:lnTo>
                  <a:lnTo>
                    <a:pt x="2391" y="246457"/>
                  </a:lnTo>
                  <a:lnTo>
                    <a:pt x="1398" y="245683"/>
                  </a:lnTo>
                  <a:lnTo>
                    <a:pt x="0" y="231658"/>
                  </a:lnTo>
                  <a:lnTo>
                    <a:pt x="1410" y="185983"/>
                  </a:lnTo>
                  <a:lnTo>
                    <a:pt x="4472" y="144826"/>
                  </a:lnTo>
                  <a:lnTo>
                    <a:pt x="7261" y="100645"/>
                  </a:lnTo>
                  <a:lnTo>
                    <a:pt x="14525" y="57903"/>
                  </a:lnTo>
                  <a:lnTo>
                    <a:pt x="29878" y="14277"/>
                  </a:lnTo>
                  <a:lnTo>
                    <a:pt x="32422" y="8346"/>
                  </a:lnTo>
                  <a:lnTo>
                    <a:pt x="36235" y="4393"/>
                  </a:lnTo>
                  <a:lnTo>
                    <a:pt x="46116" y="0"/>
                  </a:lnTo>
                  <a:lnTo>
                    <a:pt x="50304" y="239"/>
                  </a:lnTo>
                  <a:lnTo>
                    <a:pt x="53802" y="1810"/>
                  </a:lnTo>
                  <a:lnTo>
                    <a:pt x="56839" y="4268"/>
                  </a:lnTo>
                  <a:lnTo>
                    <a:pt x="64482" y="24583"/>
                  </a:lnTo>
                  <a:lnTo>
                    <a:pt x="64474" y="49574"/>
                  </a:lnTo>
                  <a:lnTo>
                    <a:pt x="53262" y="74853"/>
                  </a:lnTo>
                  <a:lnTo>
                    <a:pt x="28285" y="110026"/>
                  </a:lnTo>
                  <a:lnTo>
                    <a:pt x="25010" y="112395"/>
                  </a:lnTo>
                  <a:lnTo>
                    <a:pt x="5762" y="11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048"/>
            <p:cNvSpPr/>
            <p:nvPr>
              <p:custDataLst>
                <p:tags r:id="rId48"/>
              </p:custDataLst>
            </p:nvPr>
          </p:nvSpPr>
          <p:spPr>
            <a:xfrm>
              <a:off x="10560050" y="5949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4" y="22782"/>
                  </a:lnTo>
                  <a:lnTo>
                    <a:pt x="7631" y="3779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49"/>
            <p:cNvSpPr/>
            <p:nvPr>
              <p:custDataLst>
                <p:tags r:id="rId49"/>
              </p:custDataLst>
            </p:nvPr>
          </p:nvSpPr>
          <p:spPr>
            <a:xfrm>
              <a:off x="10477871" y="5743045"/>
              <a:ext cx="94880" cy="79906"/>
            </a:xfrm>
            <a:custGeom>
              <a:avLst/>
              <a:gdLst/>
              <a:ahLst/>
              <a:cxnLst/>
              <a:rect l="0" t="0" r="0" b="0"/>
              <a:pathLst>
                <a:path w="94880" h="79906">
                  <a:moveTo>
                    <a:pt x="31379" y="35455"/>
                  </a:moveTo>
                  <a:lnTo>
                    <a:pt x="31379" y="35455"/>
                  </a:lnTo>
                  <a:lnTo>
                    <a:pt x="28009" y="35455"/>
                  </a:lnTo>
                  <a:lnTo>
                    <a:pt x="24472" y="39218"/>
                  </a:lnTo>
                  <a:lnTo>
                    <a:pt x="20547" y="44184"/>
                  </a:lnTo>
                  <a:lnTo>
                    <a:pt x="14372" y="48389"/>
                  </a:lnTo>
                  <a:lnTo>
                    <a:pt x="2445" y="64645"/>
                  </a:lnTo>
                  <a:lnTo>
                    <a:pt x="462" y="69896"/>
                  </a:lnTo>
                  <a:lnTo>
                    <a:pt x="185" y="69705"/>
                  </a:lnTo>
                  <a:lnTo>
                    <a:pt x="0" y="68871"/>
                  </a:lnTo>
                  <a:lnTo>
                    <a:pt x="15551" y="36206"/>
                  </a:lnTo>
                  <a:lnTo>
                    <a:pt x="34873" y="3902"/>
                  </a:lnTo>
                  <a:lnTo>
                    <a:pt x="39517" y="265"/>
                  </a:lnTo>
                  <a:lnTo>
                    <a:pt x="41743" y="0"/>
                  </a:lnTo>
                  <a:lnTo>
                    <a:pt x="46098" y="1588"/>
                  </a:lnTo>
                  <a:lnTo>
                    <a:pt x="50386" y="8409"/>
                  </a:lnTo>
                  <a:lnTo>
                    <a:pt x="73135" y="54689"/>
                  </a:lnTo>
                  <a:lnTo>
                    <a:pt x="94879" y="7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50"/>
            <p:cNvSpPr/>
            <p:nvPr>
              <p:custDataLst>
                <p:tags r:id="rId50"/>
              </p:custDataLst>
            </p:nvPr>
          </p:nvSpPr>
          <p:spPr>
            <a:xfrm>
              <a:off x="10745082" y="5975349"/>
              <a:ext cx="68969" cy="14929"/>
            </a:xfrm>
            <a:custGeom>
              <a:avLst/>
              <a:gdLst/>
              <a:ahLst/>
              <a:cxnLst/>
              <a:rect l="0" t="0" r="0" b="0"/>
              <a:pathLst>
                <a:path w="68969" h="14929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20243" y="8840"/>
                  </a:lnTo>
                  <a:lnTo>
                    <a:pt x="37833" y="14928"/>
                  </a:lnTo>
                  <a:lnTo>
                    <a:pt x="68968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51"/>
            <p:cNvSpPr/>
            <p:nvPr>
              <p:custDataLst>
                <p:tags r:id="rId51"/>
              </p:custDataLst>
            </p:nvPr>
          </p:nvSpPr>
          <p:spPr>
            <a:xfrm>
              <a:off x="10839899" y="5842876"/>
              <a:ext cx="137858" cy="311615"/>
            </a:xfrm>
            <a:custGeom>
              <a:avLst/>
              <a:gdLst/>
              <a:ahLst/>
              <a:cxnLst/>
              <a:rect l="0" t="0" r="0" b="0"/>
              <a:pathLst>
                <a:path w="137858" h="311615">
                  <a:moveTo>
                    <a:pt x="50351" y="100724"/>
                  </a:moveTo>
                  <a:lnTo>
                    <a:pt x="50351" y="100724"/>
                  </a:lnTo>
                  <a:lnTo>
                    <a:pt x="45282" y="106499"/>
                  </a:lnTo>
                  <a:lnTo>
                    <a:pt x="41512" y="112933"/>
                  </a:lnTo>
                  <a:lnTo>
                    <a:pt x="36277" y="157173"/>
                  </a:lnTo>
                  <a:lnTo>
                    <a:pt x="28913" y="195052"/>
                  </a:lnTo>
                  <a:lnTo>
                    <a:pt x="22754" y="231606"/>
                  </a:lnTo>
                  <a:lnTo>
                    <a:pt x="13090" y="271441"/>
                  </a:lnTo>
                  <a:lnTo>
                    <a:pt x="560" y="311226"/>
                  </a:lnTo>
                  <a:lnTo>
                    <a:pt x="224" y="311614"/>
                  </a:lnTo>
                  <a:lnTo>
                    <a:pt x="0" y="311167"/>
                  </a:lnTo>
                  <a:lnTo>
                    <a:pt x="14849" y="277917"/>
                  </a:lnTo>
                  <a:lnTo>
                    <a:pt x="31365" y="230836"/>
                  </a:lnTo>
                  <a:lnTo>
                    <a:pt x="40972" y="197593"/>
                  </a:lnTo>
                  <a:lnTo>
                    <a:pt x="54314" y="157256"/>
                  </a:lnTo>
                  <a:lnTo>
                    <a:pt x="67203" y="112849"/>
                  </a:lnTo>
                  <a:lnTo>
                    <a:pt x="83332" y="67314"/>
                  </a:lnTo>
                  <a:lnTo>
                    <a:pt x="107037" y="19937"/>
                  </a:lnTo>
                  <a:lnTo>
                    <a:pt x="116938" y="5787"/>
                  </a:lnTo>
                  <a:lnTo>
                    <a:pt x="120848" y="2155"/>
                  </a:lnTo>
                  <a:lnTo>
                    <a:pt x="124160" y="439"/>
                  </a:lnTo>
                  <a:lnTo>
                    <a:pt x="127073" y="0"/>
                  </a:lnTo>
                  <a:lnTo>
                    <a:pt x="129722" y="3236"/>
                  </a:lnTo>
                  <a:lnTo>
                    <a:pt x="134546" y="16238"/>
                  </a:lnTo>
                  <a:lnTo>
                    <a:pt x="137857" y="46763"/>
                  </a:lnTo>
                  <a:lnTo>
                    <a:pt x="132095" y="75877"/>
                  </a:lnTo>
                  <a:lnTo>
                    <a:pt x="121451" y="102378"/>
                  </a:lnTo>
                  <a:lnTo>
                    <a:pt x="105989" y="121362"/>
                  </a:lnTo>
                  <a:lnTo>
                    <a:pt x="78849" y="139007"/>
                  </a:lnTo>
                  <a:lnTo>
                    <a:pt x="56701" y="145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052"/>
            <p:cNvSpPr/>
            <p:nvPr>
              <p:custDataLst>
                <p:tags r:id="rId52"/>
              </p:custDataLst>
            </p:nvPr>
          </p:nvSpPr>
          <p:spPr>
            <a:xfrm>
              <a:off x="10972800" y="6004029"/>
              <a:ext cx="95251" cy="78766"/>
            </a:xfrm>
            <a:custGeom>
              <a:avLst/>
              <a:gdLst/>
              <a:ahLst/>
              <a:cxnLst/>
              <a:rect l="0" t="0" r="0" b="0"/>
              <a:pathLst>
                <a:path w="95251" h="78766">
                  <a:moveTo>
                    <a:pt x="0" y="9421"/>
                  </a:moveTo>
                  <a:lnTo>
                    <a:pt x="0" y="9421"/>
                  </a:lnTo>
                  <a:lnTo>
                    <a:pt x="5467" y="9420"/>
                  </a:lnTo>
                  <a:lnTo>
                    <a:pt x="15111" y="582"/>
                  </a:lnTo>
                  <a:lnTo>
                    <a:pt x="17835" y="0"/>
                  </a:lnTo>
                  <a:lnTo>
                    <a:pt x="24625" y="1236"/>
                  </a:lnTo>
                  <a:lnTo>
                    <a:pt x="33010" y="5897"/>
                  </a:lnTo>
                  <a:lnTo>
                    <a:pt x="43333" y="18490"/>
                  </a:lnTo>
                  <a:lnTo>
                    <a:pt x="45117" y="23228"/>
                  </a:lnTo>
                  <a:lnTo>
                    <a:pt x="45217" y="32255"/>
                  </a:lnTo>
                  <a:lnTo>
                    <a:pt x="37935" y="48643"/>
                  </a:lnTo>
                  <a:lnTo>
                    <a:pt x="16930" y="75431"/>
                  </a:lnTo>
                  <a:lnTo>
                    <a:pt x="16932" y="76711"/>
                  </a:lnTo>
                  <a:lnTo>
                    <a:pt x="17637" y="77564"/>
                  </a:lnTo>
                  <a:lnTo>
                    <a:pt x="25374" y="78765"/>
                  </a:lnTo>
                  <a:lnTo>
                    <a:pt x="63154" y="73396"/>
                  </a:lnTo>
                  <a:lnTo>
                    <a:pt x="95250" y="6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053"/>
            <p:cNvSpPr/>
            <p:nvPr>
              <p:custDataLst>
                <p:tags r:id="rId53"/>
              </p:custDataLst>
            </p:nvPr>
          </p:nvSpPr>
          <p:spPr>
            <a:xfrm>
              <a:off x="10961243" y="5766317"/>
              <a:ext cx="94108" cy="94734"/>
            </a:xfrm>
            <a:custGeom>
              <a:avLst/>
              <a:gdLst/>
              <a:ahLst/>
              <a:cxnLst/>
              <a:rect l="0" t="0" r="0" b="0"/>
              <a:pathLst>
                <a:path w="94108" h="94734">
                  <a:moveTo>
                    <a:pt x="5207" y="31233"/>
                  </a:moveTo>
                  <a:lnTo>
                    <a:pt x="5207" y="31233"/>
                  </a:lnTo>
                  <a:lnTo>
                    <a:pt x="4502" y="24753"/>
                  </a:lnTo>
                  <a:lnTo>
                    <a:pt x="1837" y="15653"/>
                  </a:lnTo>
                  <a:lnTo>
                    <a:pt x="2254" y="11674"/>
                  </a:lnTo>
                  <a:lnTo>
                    <a:pt x="3944" y="8316"/>
                  </a:lnTo>
                  <a:lnTo>
                    <a:pt x="11111" y="0"/>
                  </a:lnTo>
                  <a:lnTo>
                    <a:pt x="11424" y="3007"/>
                  </a:lnTo>
                  <a:lnTo>
                    <a:pt x="10825" y="19778"/>
                  </a:lnTo>
                  <a:lnTo>
                    <a:pt x="6481" y="32386"/>
                  </a:lnTo>
                  <a:lnTo>
                    <a:pt x="0" y="42273"/>
                  </a:lnTo>
                  <a:lnTo>
                    <a:pt x="325" y="42120"/>
                  </a:lnTo>
                  <a:lnTo>
                    <a:pt x="34811" y="3626"/>
                  </a:lnTo>
                  <a:lnTo>
                    <a:pt x="42118" y="1324"/>
                  </a:lnTo>
                  <a:lnTo>
                    <a:pt x="46042" y="2122"/>
                  </a:lnTo>
                  <a:lnTo>
                    <a:pt x="54164" y="6770"/>
                  </a:lnTo>
                  <a:lnTo>
                    <a:pt x="60598" y="17303"/>
                  </a:lnTo>
                  <a:lnTo>
                    <a:pt x="77779" y="55897"/>
                  </a:lnTo>
                  <a:lnTo>
                    <a:pt x="94107" y="9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3054"/>
          <p:cNvSpPr/>
          <p:nvPr>
            <p:custDataLst>
              <p:tags r:id="rId6"/>
            </p:custDataLst>
          </p:nvPr>
        </p:nvSpPr>
        <p:spPr>
          <a:xfrm>
            <a:off x="9213850" y="27559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SMARTInkShape-Group549"/>
          <p:cNvGrpSpPr/>
          <p:nvPr/>
        </p:nvGrpSpPr>
        <p:grpSpPr>
          <a:xfrm>
            <a:off x="9501088" y="3079776"/>
            <a:ext cx="2487713" cy="1307518"/>
            <a:chOff x="9501088" y="3079776"/>
            <a:chExt cx="2487713" cy="1307518"/>
          </a:xfrm>
        </p:grpSpPr>
        <p:sp>
          <p:nvSpPr>
            <p:cNvPr id="242" name="SMARTInkShape-3055"/>
            <p:cNvSpPr/>
            <p:nvPr>
              <p:custDataLst>
                <p:tags r:id="rId8"/>
              </p:custDataLst>
            </p:nvPr>
          </p:nvSpPr>
          <p:spPr>
            <a:xfrm>
              <a:off x="10664342" y="3245733"/>
              <a:ext cx="92559" cy="113418"/>
            </a:xfrm>
            <a:custGeom>
              <a:avLst/>
              <a:gdLst/>
              <a:ahLst/>
              <a:cxnLst/>
              <a:rect l="0" t="0" r="0" b="0"/>
              <a:pathLst>
                <a:path w="92559" h="11341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7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1561" y="2750"/>
                  </a:lnTo>
                  <a:lnTo>
                    <a:pt x="25903" y="34156"/>
                  </a:lnTo>
                  <a:lnTo>
                    <a:pt x="51507" y="75802"/>
                  </a:lnTo>
                  <a:lnTo>
                    <a:pt x="92558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56"/>
            <p:cNvSpPr/>
            <p:nvPr>
              <p:custDataLst>
                <p:tags r:id="rId9"/>
              </p:custDataLst>
            </p:nvPr>
          </p:nvSpPr>
          <p:spPr>
            <a:xfrm>
              <a:off x="10661650" y="3240265"/>
              <a:ext cx="127001" cy="137936"/>
            </a:xfrm>
            <a:custGeom>
              <a:avLst/>
              <a:gdLst/>
              <a:ahLst/>
              <a:cxnLst/>
              <a:rect l="0" t="0" r="0" b="0"/>
              <a:pathLst>
                <a:path w="127001" h="137936">
                  <a:moveTo>
                    <a:pt x="127000" y="10935"/>
                  </a:moveTo>
                  <a:lnTo>
                    <a:pt x="127000" y="10935"/>
                  </a:lnTo>
                  <a:lnTo>
                    <a:pt x="126999" y="4193"/>
                  </a:lnTo>
                  <a:lnTo>
                    <a:pt x="125589" y="2207"/>
                  </a:lnTo>
                  <a:lnTo>
                    <a:pt x="123237" y="883"/>
                  </a:lnTo>
                  <a:lnTo>
                    <a:pt x="120258" y="0"/>
                  </a:lnTo>
                  <a:lnTo>
                    <a:pt x="116862" y="823"/>
                  </a:lnTo>
                  <a:lnTo>
                    <a:pt x="104631" y="9428"/>
                  </a:lnTo>
                  <a:lnTo>
                    <a:pt x="58279" y="54344"/>
                  </a:lnTo>
                  <a:lnTo>
                    <a:pt x="13567" y="101088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057"/>
            <p:cNvSpPr/>
            <p:nvPr>
              <p:custDataLst>
                <p:tags r:id="rId10"/>
              </p:custDataLst>
            </p:nvPr>
          </p:nvSpPr>
          <p:spPr>
            <a:xfrm>
              <a:off x="10795000" y="335280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77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058"/>
            <p:cNvSpPr/>
            <p:nvPr>
              <p:custDataLst>
                <p:tags r:id="rId11"/>
              </p:custDataLst>
            </p:nvPr>
          </p:nvSpPr>
          <p:spPr>
            <a:xfrm>
              <a:off x="10617210" y="3539125"/>
              <a:ext cx="120641" cy="99426"/>
            </a:xfrm>
            <a:custGeom>
              <a:avLst/>
              <a:gdLst/>
              <a:ahLst/>
              <a:cxnLst/>
              <a:rect l="0" t="0" r="0" b="0"/>
              <a:pathLst>
                <a:path w="120641" h="99426">
                  <a:moveTo>
                    <a:pt x="19040" y="10525"/>
                  </a:moveTo>
                  <a:lnTo>
                    <a:pt x="19040" y="10525"/>
                  </a:lnTo>
                  <a:lnTo>
                    <a:pt x="15669" y="13896"/>
                  </a:lnTo>
                  <a:lnTo>
                    <a:pt x="2738" y="40466"/>
                  </a:lnTo>
                  <a:lnTo>
                    <a:pt x="37" y="85689"/>
                  </a:lnTo>
                  <a:lnTo>
                    <a:pt x="0" y="91615"/>
                  </a:lnTo>
                  <a:lnTo>
                    <a:pt x="702" y="91396"/>
                  </a:lnTo>
                  <a:lnTo>
                    <a:pt x="3363" y="89271"/>
                  </a:lnTo>
                  <a:lnTo>
                    <a:pt x="27126" y="42757"/>
                  </a:lnTo>
                  <a:lnTo>
                    <a:pt x="46769" y="13286"/>
                  </a:lnTo>
                  <a:lnTo>
                    <a:pt x="58176" y="5167"/>
                  </a:lnTo>
                  <a:lnTo>
                    <a:pt x="76498" y="0"/>
                  </a:lnTo>
                  <a:lnTo>
                    <a:pt x="82039" y="2097"/>
                  </a:lnTo>
                  <a:lnTo>
                    <a:pt x="96581" y="17827"/>
                  </a:lnTo>
                  <a:lnTo>
                    <a:pt x="109121" y="37618"/>
                  </a:lnTo>
                  <a:lnTo>
                    <a:pt x="120640" y="99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059"/>
            <p:cNvSpPr/>
            <p:nvPr>
              <p:custDataLst>
                <p:tags r:id="rId12"/>
              </p:custDataLst>
            </p:nvPr>
          </p:nvSpPr>
          <p:spPr>
            <a:xfrm>
              <a:off x="10826750" y="3263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060"/>
            <p:cNvSpPr/>
            <p:nvPr>
              <p:custDataLst>
                <p:tags r:id="rId13"/>
              </p:custDataLst>
            </p:nvPr>
          </p:nvSpPr>
          <p:spPr>
            <a:xfrm>
              <a:off x="10513780" y="3454400"/>
              <a:ext cx="281221" cy="38101"/>
            </a:xfrm>
            <a:custGeom>
              <a:avLst/>
              <a:gdLst/>
              <a:ahLst/>
              <a:cxnLst/>
              <a:rect l="0" t="0" r="0" b="0"/>
              <a:pathLst>
                <a:path w="281221" h="38101">
                  <a:moveTo>
                    <a:pt x="8170" y="38100"/>
                  </a:moveTo>
                  <a:lnTo>
                    <a:pt x="8170" y="38100"/>
                  </a:lnTo>
                  <a:lnTo>
                    <a:pt x="0" y="38100"/>
                  </a:lnTo>
                  <a:lnTo>
                    <a:pt x="606" y="38100"/>
                  </a:lnTo>
                  <a:lnTo>
                    <a:pt x="4831" y="34729"/>
                  </a:lnTo>
                  <a:lnTo>
                    <a:pt x="45413" y="25235"/>
                  </a:lnTo>
                  <a:lnTo>
                    <a:pt x="80823" y="20882"/>
                  </a:lnTo>
                  <a:lnTo>
                    <a:pt x="122124" y="17711"/>
                  </a:lnTo>
                  <a:lnTo>
                    <a:pt x="161643" y="12304"/>
                  </a:lnTo>
                  <a:lnTo>
                    <a:pt x="207924" y="6232"/>
                  </a:lnTo>
                  <a:lnTo>
                    <a:pt x="251377" y="1231"/>
                  </a:lnTo>
                  <a:lnTo>
                    <a:pt x="281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061"/>
            <p:cNvSpPr/>
            <p:nvPr>
              <p:custDataLst>
                <p:tags r:id="rId14"/>
              </p:custDataLst>
            </p:nvPr>
          </p:nvSpPr>
          <p:spPr>
            <a:xfrm>
              <a:off x="9501088" y="3111500"/>
              <a:ext cx="2360713" cy="1275794"/>
            </a:xfrm>
            <a:custGeom>
              <a:avLst/>
              <a:gdLst/>
              <a:ahLst/>
              <a:cxnLst/>
              <a:rect l="0" t="0" r="0" b="0"/>
              <a:pathLst>
                <a:path w="2360713" h="1275794">
                  <a:moveTo>
                    <a:pt x="100112" y="0"/>
                  </a:moveTo>
                  <a:lnTo>
                    <a:pt x="100112" y="0"/>
                  </a:lnTo>
                  <a:lnTo>
                    <a:pt x="98231" y="12552"/>
                  </a:lnTo>
                  <a:lnTo>
                    <a:pt x="95086" y="46758"/>
                  </a:lnTo>
                  <a:lnTo>
                    <a:pt x="93644" y="82165"/>
                  </a:lnTo>
                  <a:lnTo>
                    <a:pt x="90652" y="114364"/>
                  </a:lnTo>
                  <a:lnTo>
                    <a:pt x="88852" y="147019"/>
                  </a:lnTo>
                  <a:lnTo>
                    <a:pt x="87346" y="181758"/>
                  </a:lnTo>
                  <a:lnTo>
                    <a:pt x="84325" y="220717"/>
                  </a:lnTo>
                  <a:lnTo>
                    <a:pt x="80631" y="261550"/>
                  </a:lnTo>
                  <a:lnTo>
                    <a:pt x="76637" y="303216"/>
                  </a:lnTo>
                  <a:lnTo>
                    <a:pt x="72511" y="345254"/>
                  </a:lnTo>
                  <a:lnTo>
                    <a:pt x="70205" y="387455"/>
                  </a:lnTo>
                  <a:lnTo>
                    <a:pt x="67770" y="429025"/>
                  </a:lnTo>
                  <a:lnTo>
                    <a:pt x="61984" y="468666"/>
                  </a:lnTo>
                  <a:lnTo>
                    <a:pt x="56590" y="509333"/>
                  </a:lnTo>
                  <a:lnTo>
                    <a:pt x="51841" y="550926"/>
                  </a:lnTo>
                  <a:lnTo>
                    <a:pt x="47378" y="592930"/>
                  </a:lnTo>
                  <a:lnTo>
                    <a:pt x="43043" y="633235"/>
                  </a:lnTo>
                  <a:lnTo>
                    <a:pt x="38765" y="672316"/>
                  </a:lnTo>
                  <a:lnTo>
                    <a:pt x="34511" y="710851"/>
                  </a:lnTo>
                  <a:lnTo>
                    <a:pt x="30269" y="749145"/>
                  </a:lnTo>
                  <a:lnTo>
                    <a:pt x="26737" y="786625"/>
                  </a:lnTo>
                  <a:lnTo>
                    <a:pt x="25168" y="822098"/>
                  </a:lnTo>
                  <a:lnTo>
                    <a:pt x="22589" y="856679"/>
                  </a:lnTo>
                  <a:lnTo>
                    <a:pt x="19091" y="890157"/>
                  </a:lnTo>
                  <a:lnTo>
                    <a:pt x="13859" y="936772"/>
                  </a:lnTo>
                  <a:lnTo>
                    <a:pt x="11291" y="980452"/>
                  </a:lnTo>
                  <a:lnTo>
                    <a:pt x="6375" y="1017070"/>
                  </a:lnTo>
                  <a:lnTo>
                    <a:pt x="1155" y="1053711"/>
                  </a:lnTo>
                  <a:lnTo>
                    <a:pt x="0" y="1090046"/>
                  </a:lnTo>
                  <a:lnTo>
                    <a:pt x="3812" y="1137658"/>
                  </a:lnTo>
                  <a:lnTo>
                    <a:pt x="10117" y="1177400"/>
                  </a:lnTo>
                  <a:lnTo>
                    <a:pt x="22019" y="1204933"/>
                  </a:lnTo>
                  <a:lnTo>
                    <a:pt x="43498" y="1232690"/>
                  </a:lnTo>
                  <a:lnTo>
                    <a:pt x="71186" y="1250086"/>
                  </a:lnTo>
                  <a:lnTo>
                    <a:pt x="113710" y="1262643"/>
                  </a:lnTo>
                  <a:lnTo>
                    <a:pt x="155646" y="1267820"/>
                  </a:lnTo>
                  <a:lnTo>
                    <a:pt x="194883" y="1269354"/>
                  </a:lnTo>
                  <a:lnTo>
                    <a:pt x="235201" y="1269809"/>
                  </a:lnTo>
                  <a:lnTo>
                    <a:pt x="282190" y="1269943"/>
                  </a:lnTo>
                  <a:lnTo>
                    <a:pt x="318620" y="1269269"/>
                  </a:lnTo>
                  <a:lnTo>
                    <a:pt x="358327" y="1266618"/>
                  </a:lnTo>
                  <a:lnTo>
                    <a:pt x="399495" y="1263088"/>
                  </a:lnTo>
                  <a:lnTo>
                    <a:pt x="443427" y="1259167"/>
                  </a:lnTo>
                  <a:lnTo>
                    <a:pt x="467983" y="1257133"/>
                  </a:lnTo>
                  <a:lnTo>
                    <a:pt x="493526" y="1255072"/>
                  </a:lnTo>
                  <a:lnTo>
                    <a:pt x="519726" y="1253698"/>
                  </a:lnTo>
                  <a:lnTo>
                    <a:pt x="546366" y="1252782"/>
                  </a:lnTo>
                  <a:lnTo>
                    <a:pt x="573298" y="1252171"/>
                  </a:lnTo>
                  <a:lnTo>
                    <a:pt x="601836" y="1251058"/>
                  </a:lnTo>
                  <a:lnTo>
                    <a:pt x="631443" y="1249611"/>
                  </a:lnTo>
                  <a:lnTo>
                    <a:pt x="661766" y="1247940"/>
                  </a:lnTo>
                  <a:lnTo>
                    <a:pt x="693977" y="1246121"/>
                  </a:lnTo>
                  <a:lnTo>
                    <a:pt x="727444" y="1244203"/>
                  </a:lnTo>
                  <a:lnTo>
                    <a:pt x="761751" y="1242219"/>
                  </a:lnTo>
                  <a:lnTo>
                    <a:pt x="795909" y="1240896"/>
                  </a:lnTo>
                  <a:lnTo>
                    <a:pt x="829971" y="1240013"/>
                  </a:lnTo>
                  <a:lnTo>
                    <a:pt x="863968" y="1239426"/>
                  </a:lnTo>
                  <a:lnTo>
                    <a:pt x="899333" y="1238328"/>
                  </a:lnTo>
                  <a:lnTo>
                    <a:pt x="935610" y="1236891"/>
                  </a:lnTo>
                  <a:lnTo>
                    <a:pt x="972494" y="1235227"/>
                  </a:lnTo>
                  <a:lnTo>
                    <a:pt x="1010487" y="1234118"/>
                  </a:lnTo>
                  <a:lnTo>
                    <a:pt x="1049224" y="1233379"/>
                  </a:lnTo>
                  <a:lnTo>
                    <a:pt x="1088452" y="1232886"/>
                  </a:lnTo>
                  <a:lnTo>
                    <a:pt x="1127306" y="1232557"/>
                  </a:lnTo>
                  <a:lnTo>
                    <a:pt x="1165907" y="1232338"/>
                  </a:lnTo>
                  <a:lnTo>
                    <a:pt x="1204342" y="1232192"/>
                  </a:lnTo>
                  <a:lnTo>
                    <a:pt x="1242666" y="1232800"/>
                  </a:lnTo>
                  <a:lnTo>
                    <a:pt x="1280914" y="1233911"/>
                  </a:lnTo>
                  <a:lnTo>
                    <a:pt x="1319113" y="1235358"/>
                  </a:lnTo>
                  <a:lnTo>
                    <a:pt x="1357279" y="1236321"/>
                  </a:lnTo>
                  <a:lnTo>
                    <a:pt x="1395424" y="1236964"/>
                  </a:lnTo>
                  <a:lnTo>
                    <a:pt x="1433554" y="1237393"/>
                  </a:lnTo>
                  <a:lnTo>
                    <a:pt x="1471673" y="1238384"/>
                  </a:lnTo>
                  <a:lnTo>
                    <a:pt x="1509786" y="1239751"/>
                  </a:lnTo>
                  <a:lnTo>
                    <a:pt x="1547894" y="1241367"/>
                  </a:lnTo>
                  <a:lnTo>
                    <a:pt x="1584590" y="1242445"/>
                  </a:lnTo>
                  <a:lnTo>
                    <a:pt x="1620341" y="1243163"/>
                  </a:lnTo>
                  <a:lnTo>
                    <a:pt x="1655464" y="1243642"/>
                  </a:lnTo>
                  <a:lnTo>
                    <a:pt x="1691581" y="1244667"/>
                  </a:lnTo>
                  <a:lnTo>
                    <a:pt x="1728358" y="1246056"/>
                  </a:lnTo>
                  <a:lnTo>
                    <a:pt x="1765575" y="1247687"/>
                  </a:lnTo>
                  <a:lnTo>
                    <a:pt x="1800971" y="1249480"/>
                  </a:lnTo>
                  <a:lnTo>
                    <a:pt x="1835151" y="1251381"/>
                  </a:lnTo>
                  <a:lnTo>
                    <a:pt x="1868521" y="1253354"/>
                  </a:lnTo>
                  <a:lnTo>
                    <a:pt x="1900645" y="1255375"/>
                  </a:lnTo>
                  <a:lnTo>
                    <a:pt x="1931940" y="1257428"/>
                  </a:lnTo>
                  <a:lnTo>
                    <a:pt x="1962680" y="1259502"/>
                  </a:lnTo>
                  <a:lnTo>
                    <a:pt x="1992346" y="1261590"/>
                  </a:lnTo>
                  <a:lnTo>
                    <a:pt x="2021296" y="1263688"/>
                  </a:lnTo>
                  <a:lnTo>
                    <a:pt x="2049768" y="1265792"/>
                  </a:lnTo>
                  <a:lnTo>
                    <a:pt x="2075805" y="1267900"/>
                  </a:lnTo>
                  <a:lnTo>
                    <a:pt x="2100217" y="1270010"/>
                  </a:lnTo>
                  <a:lnTo>
                    <a:pt x="2146864" y="1273532"/>
                  </a:lnTo>
                  <a:lnTo>
                    <a:pt x="2193468" y="1275097"/>
                  </a:lnTo>
                  <a:lnTo>
                    <a:pt x="2236286" y="1275793"/>
                  </a:lnTo>
                  <a:lnTo>
                    <a:pt x="2275072" y="1275397"/>
                  </a:lnTo>
                  <a:lnTo>
                    <a:pt x="2321852" y="1270502"/>
                  </a:lnTo>
                  <a:lnTo>
                    <a:pt x="2360712" y="125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062"/>
            <p:cNvSpPr/>
            <p:nvPr>
              <p:custDataLst>
                <p:tags r:id="rId15"/>
              </p:custDataLst>
            </p:nvPr>
          </p:nvSpPr>
          <p:spPr>
            <a:xfrm>
              <a:off x="9540391" y="3079776"/>
              <a:ext cx="2448410" cy="81216"/>
            </a:xfrm>
            <a:custGeom>
              <a:avLst/>
              <a:gdLst/>
              <a:ahLst/>
              <a:cxnLst/>
              <a:rect l="0" t="0" r="0" b="0"/>
              <a:pathLst>
                <a:path w="2448410" h="81216">
                  <a:moveTo>
                    <a:pt x="3659" y="69824"/>
                  </a:moveTo>
                  <a:lnTo>
                    <a:pt x="3659" y="69824"/>
                  </a:lnTo>
                  <a:lnTo>
                    <a:pt x="0" y="69824"/>
                  </a:lnTo>
                  <a:lnTo>
                    <a:pt x="41683" y="74850"/>
                  </a:lnTo>
                  <a:lnTo>
                    <a:pt x="89244" y="75782"/>
                  </a:lnTo>
                  <a:lnTo>
                    <a:pt x="127774" y="76705"/>
                  </a:lnTo>
                  <a:lnTo>
                    <a:pt x="161362" y="79468"/>
                  </a:lnTo>
                  <a:lnTo>
                    <a:pt x="196515" y="81166"/>
                  </a:lnTo>
                  <a:lnTo>
                    <a:pt x="234012" y="81215"/>
                  </a:lnTo>
                  <a:lnTo>
                    <a:pt x="274196" y="78885"/>
                  </a:lnTo>
                  <a:lnTo>
                    <a:pt x="319336" y="77379"/>
                  </a:lnTo>
                  <a:lnTo>
                    <a:pt x="343227" y="76977"/>
                  </a:lnTo>
                  <a:lnTo>
                    <a:pt x="367621" y="76004"/>
                  </a:lnTo>
                  <a:lnTo>
                    <a:pt x="392350" y="74649"/>
                  </a:lnTo>
                  <a:lnTo>
                    <a:pt x="417304" y="73041"/>
                  </a:lnTo>
                  <a:lnTo>
                    <a:pt x="443111" y="71263"/>
                  </a:lnTo>
                  <a:lnTo>
                    <a:pt x="469487" y="69372"/>
                  </a:lnTo>
                  <a:lnTo>
                    <a:pt x="496245" y="67406"/>
                  </a:lnTo>
                  <a:lnTo>
                    <a:pt x="525371" y="65390"/>
                  </a:lnTo>
                  <a:lnTo>
                    <a:pt x="556077" y="63340"/>
                  </a:lnTo>
                  <a:lnTo>
                    <a:pt x="587838" y="61268"/>
                  </a:lnTo>
                  <a:lnTo>
                    <a:pt x="619594" y="59181"/>
                  </a:lnTo>
                  <a:lnTo>
                    <a:pt x="651350" y="57084"/>
                  </a:lnTo>
                  <a:lnTo>
                    <a:pt x="683102" y="54981"/>
                  </a:lnTo>
                  <a:lnTo>
                    <a:pt x="716267" y="52873"/>
                  </a:lnTo>
                  <a:lnTo>
                    <a:pt x="750370" y="50762"/>
                  </a:lnTo>
                  <a:lnTo>
                    <a:pt x="785100" y="48649"/>
                  </a:lnTo>
                  <a:lnTo>
                    <a:pt x="820247" y="45830"/>
                  </a:lnTo>
                  <a:lnTo>
                    <a:pt x="855674" y="42539"/>
                  </a:lnTo>
                  <a:lnTo>
                    <a:pt x="891286" y="38934"/>
                  </a:lnTo>
                  <a:lnTo>
                    <a:pt x="928433" y="35825"/>
                  </a:lnTo>
                  <a:lnTo>
                    <a:pt x="966603" y="33047"/>
                  </a:lnTo>
                  <a:lnTo>
                    <a:pt x="1005454" y="30489"/>
                  </a:lnTo>
                  <a:lnTo>
                    <a:pt x="1043350" y="28078"/>
                  </a:lnTo>
                  <a:lnTo>
                    <a:pt x="1080608" y="25766"/>
                  </a:lnTo>
                  <a:lnTo>
                    <a:pt x="1117442" y="23518"/>
                  </a:lnTo>
                  <a:lnTo>
                    <a:pt x="1155403" y="21315"/>
                  </a:lnTo>
                  <a:lnTo>
                    <a:pt x="1194117" y="19140"/>
                  </a:lnTo>
                  <a:lnTo>
                    <a:pt x="1233330" y="16985"/>
                  </a:lnTo>
                  <a:lnTo>
                    <a:pt x="1272879" y="15547"/>
                  </a:lnTo>
                  <a:lnTo>
                    <a:pt x="1312651" y="14590"/>
                  </a:lnTo>
                  <a:lnTo>
                    <a:pt x="1352570" y="13951"/>
                  </a:lnTo>
                  <a:lnTo>
                    <a:pt x="1392589" y="12820"/>
                  </a:lnTo>
                  <a:lnTo>
                    <a:pt x="1432674" y="11360"/>
                  </a:lnTo>
                  <a:lnTo>
                    <a:pt x="1472802" y="9682"/>
                  </a:lnTo>
                  <a:lnTo>
                    <a:pt x="1512960" y="8562"/>
                  </a:lnTo>
                  <a:lnTo>
                    <a:pt x="1553137" y="7816"/>
                  </a:lnTo>
                  <a:lnTo>
                    <a:pt x="1593328" y="7319"/>
                  </a:lnTo>
                  <a:lnTo>
                    <a:pt x="1633527" y="6282"/>
                  </a:lnTo>
                  <a:lnTo>
                    <a:pt x="1673732" y="4885"/>
                  </a:lnTo>
                  <a:lnTo>
                    <a:pt x="1713941" y="3247"/>
                  </a:lnTo>
                  <a:lnTo>
                    <a:pt x="1752037" y="2156"/>
                  </a:lnTo>
                  <a:lnTo>
                    <a:pt x="1788722" y="1429"/>
                  </a:lnTo>
                  <a:lnTo>
                    <a:pt x="1824467" y="944"/>
                  </a:lnTo>
                  <a:lnTo>
                    <a:pt x="1858881" y="621"/>
                  </a:lnTo>
                  <a:lnTo>
                    <a:pt x="1892407" y="405"/>
                  </a:lnTo>
                  <a:lnTo>
                    <a:pt x="1925340" y="261"/>
                  </a:lnTo>
                  <a:lnTo>
                    <a:pt x="1957880" y="165"/>
                  </a:lnTo>
                  <a:lnTo>
                    <a:pt x="1990156" y="102"/>
                  </a:lnTo>
                  <a:lnTo>
                    <a:pt x="2022257" y="59"/>
                  </a:lnTo>
                  <a:lnTo>
                    <a:pt x="2053536" y="31"/>
                  </a:lnTo>
                  <a:lnTo>
                    <a:pt x="2084267" y="12"/>
                  </a:lnTo>
                  <a:lnTo>
                    <a:pt x="2114632" y="0"/>
                  </a:lnTo>
                  <a:lnTo>
                    <a:pt x="2144752" y="696"/>
                  </a:lnTo>
                  <a:lnTo>
                    <a:pt x="2174710" y="1867"/>
                  </a:lnTo>
                  <a:lnTo>
                    <a:pt x="2204560" y="3353"/>
                  </a:lnTo>
                  <a:lnTo>
                    <a:pt x="2231514" y="5049"/>
                  </a:lnTo>
                  <a:lnTo>
                    <a:pt x="2256541" y="6885"/>
                  </a:lnTo>
                  <a:lnTo>
                    <a:pt x="2303868" y="10807"/>
                  </a:lnTo>
                  <a:lnTo>
                    <a:pt x="2350772" y="14902"/>
                  </a:lnTo>
                  <a:lnTo>
                    <a:pt x="2391845" y="19073"/>
                  </a:lnTo>
                  <a:lnTo>
                    <a:pt x="2448409" y="2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063"/>
            <p:cNvSpPr/>
            <p:nvPr>
              <p:custDataLst>
                <p:tags r:id="rId16"/>
              </p:custDataLst>
            </p:nvPr>
          </p:nvSpPr>
          <p:spPr>
            <a:xfrm>
              <a:off x="9791700" y="3287105"/>
              <a:ext cx="91224" cy="269967"/>
            </a:xfrm>
            <a:custGeom>
              <a:avLst/>
              <a:gdLst/>
              <a:ahLst/>
              <a:cxnLst/>
              <a:rect l="0" t="0" r="0" b="0"/>
              <a:pathLst>
                <a:path w="91224" h="269967">
                  <a:moveTo>
                    <a:pt x="0" y="135545"/>
                  </a:moveTo>
                  <a:lnTo>
                    <a:pt x="0" y="135545"/>
                  </a:lnTo>
                  <a:lnTo>
                    <a:pt x="0" y="130078"/>
                  </a:lnTo>
                  <a:lnTo>
                    <a:pt x="705" y="177313"/>
                  </a:lnTo>
                  <a:lnTo>
                    <a:pt x="6907" y="215396"/>
                  </a:lnTo>
                  <a:lnTo>
                    <a:pt x="12643" y="259106"/>
                  </a:lnTo>
                  <a:lnTo>
                    <a:pt x="15732" y="267601"/>
                  </a:lnTo>
                  <a:lnTo>
                    <a:pt x="16837" y="269444"/>
                  </a:lnTo>
                  <a:lnTo>
                    <a:pt x="17576" y="269966"/>
                  </a:lnTo>
                  <a:lnTo>
                    <a:pt x="18066" y="269609"/>
                  </a:lnTo>
                  <a:lnTo>
                    <a:pt x="13497" y="222217"/>
                  </a:lnTo>
                  <a:lnTo>
                    <a:pt x="12936" y="177845"/>
                  </a:lnTo>
                  <a:lnTo>
                    <a:pt x="9399" y="133419"/>
                  </a:lnTo>
                  <a:lnTo>
                    <a:pt x="10623" y="88975"/>
                  </a:lnTo>
                  <a:lnTo>
                    <a:pt x="12995" y="49284"/>
                  </a:lnTo>
                  <a:lnTo>
                    <a:pt x="18353" y="24222"/>
                  </a:lnTo>
                  <a:lnTo>
                    <a:pt x="24855" y="9868"/>
                  </a:lnTo>
                  <a:lnTo>
                    <a:pt x="29975" y="5194"/>
                  </a:lnTo>
                  <a:lnTo>
                    <a:pt x="43190" y="0"/>
                  </a:lnTo>
                  <a:lnTo>
                    <a:pt x="49255" y="26"/>
                  </a:lnTo>
                  <a:lnTo>
                    <a:pt x="59755" y="3818"/>
                  </a:lnTo>
                  <a:lnTo>
                    <a:pt x="80947" y="21409"/>
                  </a:lnTo>
                  <a:lnTo>
                    <a:pt x="85365" y="27903"/>
                  </a:lnTo>
                  <a:lnTo>
                    <a:pt x="91223" y="45638"/>
                  </a:lnTo>
                  <a:lnTo>
                    <a:pt x="90686" y="72139"/>
                  </a:lnTo>
                  <a:lnTo>
                    <a:pt x="85930" y="86433"/>
                  </a:lnTo>
                  <a:lnTo>
                    <a:pt x="78408" y="97490"/>
                  </a:lnTo>
                  <a:lnTo>
                    <a:pt x="60861" y="111648"/>
                  </a:lnTo>
                  <a:lnTo>
                    <a:pt x="35358" y="123368"/>
                  </a:lnTo>
                  <a:lnTo>
                    <a:pt x="10826" y="129926"/>
                  </a:lnTo>
                  <a:lnTo>
                    <a:pt x="5517" y="133047"/>
                  </a:lnTo>
                  <a:lnTo>
                    <a:pt x="5089" y="133880"/>
                  </a:lnTo>
                  <a:lnTo>
                    <a:pt x="5509" y="134435"/>
                  </a:lnTo>
                  <a:lnTo>
                    <a:pt x="12700" y="135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064"/>
            <p:cNvSpPr/>
            <p:nvPr>
              <p:custDataLst>
                <p:tags r:id="rId17"/>
              </p:custDataLst>
            </p:nvPr>
          </p:nvSpPr>
          <p:spPr>
            <a:xfrm>
              <a:off x="9906000" y="3416561"/>
              <a:ext cx="12701" cy="69590"/>
            </a:xfrm>
            <a:custGeom>
              <a:avLst/>
              <a:gdLst/>
              <a:ahLst/>
              <a:cxnLst/>
              <a:rect l="0" t="0" r="0" b="0"/>
              <a:pathLst>
                <a:path w="12701" h="69590">
                  <a:moveTo>
                    <a:pt x="12700" y="6089"/>
                  </a:moveTo>
                  <a:lnTo>
                    <a:pt x="12700" y="6089"/>
                  </a:lnTo>
                  <a:lnTo>
                    <a:pt x="12700" y="2718"/>
                  </a:lnTo>
                  <a:lnTo>
                    <a:pt x="11995" y="1725"/>
                  </a:lnTo>
                  <a:lnTo>
                    <a:pt x="10819" y="1063"/>
                  </a:lnTo>
                  <a:lnTo>
                    <a:pt x="7232" y="0"/>
                  </a:lnTo>
                  <a:lnTo>
                    <a:pt x="5659" y="45986"/>
                  </a:lnTo>
                  <a:lnTo>
                    <a:pt x="0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65"/>
            <p:cNvSpPr/>
            <p:nvPr>
              <p:custDataLst>
                <p:tags r:id="rId18"/>
              </p:custDataLst>
            </p:nvPr>
          </p:nvSpPr>
          <p:spPr>
            <a:xfrm>
              <a:off x="9805460" y="3152634"/>
              <a:ext cx="113241" cy="98567"/>
            </a:xfrm>
            <a:custGeom>
              <a:avLst/>
              <a:gdLst/>
              <a:ahLst/>
              <a:cxnLst/>
              <a:rect l="0" t="0" r="0" b="0"/>
              <a:pathLst>
                <a:path w="113241" h="98567">
                  <a:moveTo>
                    <a:pt x="24340" y="22366"/>
                  </a:moveTo>
                  <a:lnTo>
                    <a:pt x="24340" y="22366"/>
                  </a:lnTo>
                  <a:lnTo>
                    <a:pt x="24340" y="25737"/>
                  </a:lnTo>
                  <a:lnTo>
                    <a:pt x="20969" y="34575"/>
                  </a:lnTo>
                  <a:lnTo>
                    <a:pt x="9850" y="50204"/>
                  </a:lnTo>
                  <a:lnTo>
                    <a:pt x="5935" y="61267"/>
                  </a:lnTo>
                  <a:lnTo>
                    <a:pt x="4309" y="63116"/>
                  </a:lnTo>
                  <a:lnTo>
                    <a:pt x="0" y="66085"/>
                  </a:lnTo>
                  <a:lnTo>
                    <a:pt x="11797" y="24113"/>
                  </a:lnTo>
                  <a:lnTo>
                    <a:pt x="22897" y="7205"/>
                  </a:lnTo>
                  <a:lnTo>
                    <a:pt x="30989" y="1517"/>
                  </a:lnTo>
                  <a:lnTo>
                    <a:pt x="35123" y="0"/>
                  </a:lnTo>
                  <a:lnTo>
                    <a:pt x="45360" y="196"/>
                  </a:lnTo>
                  <a:lnTo>
                    <a:pt x="51053" y="1236"/>
                  </a:lnTo>
                  <a:lnTo>
                    <a:pt x="55554" y="4046"/>
                  </a:lnTo>
                  <a:lnTo>
                    <a:pt x="77674" y="36393"/>
                  </a:lnTo>
                  <a:lnTo>
                    <a:pt x="113240" y="9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066"/>
            <p:cNvSpPr/>
            <p:nvPr>
              <p:custDataLst>
                <p:tags r:id="rId19"/>
              </p:custDataLst>
            </p:nvPr>
          </p:nvSpPr>
          <p:spPr>
            <a:xfrm>
              <a:off x="10102850" y="3341424"/>
              <a:ext cx="69851" cy="5027"/>
            </a:xfrm>
            <a:custGeom>
              <a:avLst/>
              <a:gdLst/>
              <a:ahLst/>
              <a:cxnLst/>
              <a:rect l="0" t="0" r="0" b="0"/>
              <a:pathLst>
                <a:path w="69851" h="5027">
                  <a:moveTo>
                    <a:pt x="0" y="5026"/>
                  </a:moveTo>
                  <a:lnTo>
                    <a:pt x="0" y="5026"/>
                  </a:lnTo>
                  <a:lnTo>
                    <a:pt x="3370" y="1655"/>
                  </a:lnTo>
                  <a:lnTo>
                    <a:pt x="6907" y="0"/>
                  </a:lnTo>
                  <a:lnTo>
                    <a:pt x="698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067"/>
            <p:cNvSpPr/>
            <p:nvPr>
              <p:custDataLst>
                <p:tags r:id="rId20"/>
              </p:custDataLst>
            </p:nvPr>
          </p:nvSpPr>
          <p:spPr>
            <a:xfrm>
              <a:off x="10085566" y="3422650"/>
              <a:ext cx="131585" cy="28197"/>
            </a:xfrm>
            <a:custGeom>
              <a:avLst/>
              <a:gdLst/>
              <a:ahLst/>
              <a:cxnLst/>
              <a:rect l="0" t="0" r="0" b="0"/>
              <a:pathLst>
                <a:path w="131585" h="28197">
                  <a:moveTo>
                    <a:pt x="10934" y="6350"/>
                  </a:moveTo>
                  <a:lnTo>
                    <a:pt x="10934" y="6350"/>
                  </a:lnTo>
                  <a:lnTo>
                    <a:pt x="0" y="22752"/>
                  </a:lnTo>
                  <a:lnTo>
                    <a:pt x="821" y="24340"/>
                  </a:lnTo>
                  <a:lnTo>
                    <a:pt x="5499" y="27986"/>
                  </a:lnTo>
                  <a:lnTo>
                    <a:pt x="16045" y="28196"/>
                  </a:lnTo>
                  <a:lnTo>
                    <a:pt x="61257" y="21404"/>
                  </a:lnTo>
                  <a:lnTo>
                    <a:pt x="131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068"/>
            <p:cNvSpPr/>
            <p:nvPr>
              <p:custDataLst>
                <p:tags r:id="rId21"/>
              </p:custDataLst>
            </p:nvPr>
          </p:nvSpPr>
          <p:spPr>
            <a:xfrm>
              <a:off x="10427394" y="3222368"/>
              <a:ext cx="151423" cy="176813"/>
            </a:xfrm>
            <a:custGeom>
              <a:avLst/>
              <a:gdLst/>
              <a:ahLst/>
              <a:cxnLst/>
              <a:rect l="0" t="0" r="0" b="0"/>
              <a:pathLst>
                <a:path w="151423" h="176813">
                  <a:moveTo>
                    <a:pt x="139006" y="16132"/>
                  </a:moveTo>
                  <a:lnTo>
                    <a:pt x="139006" y="16132"/>
                  </a:lnTo>
                  <a:lnTo>
                    <a:pt x="142377" y="16132"/>
                  </a:lnTo>
                  <a:lnTo>
                    <a:pt x="143370" y="15426"/>
                  </a:lnTo>
                  <a:lnTo>
                    <a:pt x="150745" y="4577"/>
                  </a:lnTo>
                  <a:lnTo>
                    <a:pt x="151422" y="400"/>
                  </a:lnTo>
                  <a:lnTo>
                    <a:pt x="150811" y="0"/>
                  </a:lnTo>
                  <a:lnTo>
                    <a:pt x="149698" y="438"/>
                  </a:lnTo>
                  <a:lnTo>
                    <a:pt x="106740" y="29241"/>
                  </a:lnTo>
                  <a:lnTo>
                    <a:pt x="64769" y="50096"/>
                  </a:lnTo>
                  <a:lnTo>
                    <a:pt x="26062" y="70490"/>
                  </a:lnTo>
                  <a:lnTo>
                    <a:pt x="18723" y="78156"/>
                  </a:lnTo>
                  <a:lnTo>
                    <a:pt x="19306" y="81470"/>
                  </a:lnTo>
                  <a:lnTo>
                    <a:pt x="22517" y="84385"/>
                  </a:lnTo>
                  <a:lnTo>
                    <a:pt x="32200" y="88800"/>
                  </a:lnTo>
                  <a:lnTo>
                    <a:pt x="74684" y="99033"/>
                  </a:lnTo>
                  <a:lnTo>
                    <a:pt x="81307" y="101033"/>
                  </a:lnTo>
                  <a:lnTo>
                    <a:pt x="85723" y="103777"/>
                  </a:lnTo>
                  <a:lnTo>
                    <a:pt x="88667" y="107018"/>
                  </a:lnTo>
                  <a:lnTo>
                    <a:pt x="90630" y="110589"/>
                  </a:lnTo>
                  <a:lnTo>
                    <a:pt x="88411" y="114381"/>
                  </a:lnTo>
                  <a:lnTo>
                    <a:pt x="48193" y="139681"/>
                  </a:lnTo>
                  <a:lnTo>
                    <a:pt x="1926" y="164997"/>
                  </a:lnTo>
                  <a:lnTo>
                    <a:pt x="346" y="167587"/>
                  </a:lnTo>
                  <a:lnTo>
                    <a:pt x="0" y="170018"/>
                  </a:lnTo>
                  <a:lnTo>
                    <a:pt x="1886" y="172345"/>
                  </a:lnTo>
                  <a:lnTo>
                    <a:pt x="9625" y="176812"/>
                  </a:lnTo>
                  <a:lnTo>
                    <a:pt x="32624" y="176551"/>
                  </a:lnTo>
                  <a:lnTo>
                    <a:pt x="68522" y="168634"/>
                  </a:lnTo>
                  <a:lnTo>
                    <a:pt x="115597" y="154729"/>
                  </a:lnTo>
                  <a:lnTo>
                    <a:pt x="132656" y="14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69"/>
            <p:cNvSpPr/>
            <p:nvPr>
              <p:custDataLst>
                <p:tags r:id="rId22"/>
              </p:custDataLst>
            </p:nvPr>
          </p:nvSpPr>
          <p:spPr>
            <a:xfrm>
              <a:off x="9740900" y="3996870"/>
              <a:ext cx="89601" cy="290708"/>
            </a:xfrm>
            <a:custGeom>
              <a:avLst/>
              <a:gdLst/>
              <a:ahLst/>
              <a:cxnLst/>
              <a:rect l="0" t="0" r="0" b="0"/>
              <a:pathLst>
                <a:path w="89601" h="290708">
                  <a:moveTo>
                    <a:pt x="0" y="124280"/>
                  </a:moveTo>
                  <a:lnTo>
                    <a:pt x="0" y="124280"/>
                  </a:lnTo>
                  <a:lnTo>
                    <a:pt x="705" y="165065"/>
                  </a:lnTo>
                  <a:lnTo>
                    <a:pt x="6907" y="210496"/>
                  </a:lnTo>
                  <a:lnTo>
                    <a:pt x="11556" y="253337"/>
                  </a:lnTo>
                  <a:lnTo>
                    <a:pt x="18067" y="290707"/>
                  </a:lnTo>
                  <a:lnTo>
                    <a:pt x="17688" y="290265"/>
                  </a:lnTo>
                  <a:lnTo>
                    <a:pt x="14491" y="278824"/>
                  </a:lnTo>
                  <a:lnTo>
                    <a:pt x="12936" y="231867"/>
                  </a:lnTo>
                  <a:lnTo>
                    <a:pt x="9087" y="193039"/>
                  </a:lnTo>
                  <a:lnTo>
                    <a:pt x="11316" y="150454"/>
                  </a:lnTo>
                  <a:lnTo>
                    <a:pt x="12995" y="105616"/>
                  </a:lnTo>
                  <a:lnTo>
                    <a:pt x="19526" y="65952"/>
                  </a:lnTo>
                  <a:lnTo>
                    <a:pt x="29304" y="35031"/>
                  </a:lnTo>
                  <a:lnTo>
                    <a:pt x="43724" y="11052"/>
                  </a:lnTo>
                  <a:lnTo>
                    <a:pt x="52594" y="3401"/>
                  </a:lnTo>
                  <a:lnTo>
                    <a:pt x="61240" y="0"/>
                  </a:lnTo>
                  <a:lnTo>
                    <a:pt x="65521" y="505"/>
                  </a:lnTo>
                  <a:lnTo>
                    <a:pt x="74040" y="4828"/>
                  </a:lnTo>
                  <a:lnTo>
                    <a:pt x="86771" y="21937"/>
                  </a:lnTo>
                  <a:lnTo>
                    <a:pt x="89600" y="38813"/>
                  </a:lnTo>
                  <a:lnTo>
                    <a:pt x="87799" y="57367"/>
                  </a:lnTo>
                  <a:lnTo>
                    <a:pt x="78853" y="82268"/>
                  </a:lnTo>
                  <a:lnTo>
                    <a:pt x="71265" y="94084"/>
                  </a:lnTo>
                  <a:lnTo>
                    <a:pt x="48945" y="112040"/>
                  </a:lnTo>
                  <a:lnTo>
                    <a:pt x="12700" y="130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070"/>
            <p:cNvSpPr/>
            <p:nvPr>
              <p:custDataLst>
                <p:tags r:id="rId23"/>
              </p:custDataLst>
            </p:nvPr>
          </p:nvSpPr>
          <p:spPr>
            <a:xfrm>
              <a:off x="9852106" y="4137718"/>
              <a:ext cx="72945" cy="65497"/>
            </a:xfrm>
            <a:custGeom>
              <a:avLst/>
              <a:gdLst/>
              <a:ahLst/>
              <a:cxnLst/>
              <a:rect l="0" t="0" r="0" b="0"/>
              <a:pathLst>
                <a:path w="72945" h="65497">
                  <a:moveTo>
                    <a:pt x="3094" y="15182"/>
                  </a:moveTo>
                  <a:lnTo>
                    <a:pt x="3094" y="15182"/>
                  </a:lnTo>
                  <a:lnTo>
                    <a:pt x="3093" y="8440"/>
                  </a:lnTo>
                  <a:lnTo>
                    <a:pt x="4975" y="3249"/>
                  </a:lnTo>
                  <a:lnTo>
                    <a:pt x="6464" y="876"/>
                  </a:lnTo>
                  <a:lnTo>
                    <a:pt x="8163" y="0"/>
                  </a:lnTo>
                  <a:lnTo>
                    <a:pt x="10001" y="122"/>
                  </a:lnTo>
                  <a:lnTo>
                    <a:pt x="21391" y="5387"/>
                  </a:lnTo>
                  <a:lnTo>
                    <a:pt x="25338" y="9182"/>
                  </a:lnTo>
                  <a:lnTo>
                    <a:pt x="26389" y="11182"/>
                  </a:lnTo>
                  <a:lnTo>
                    <a:pt x="25677" y="19048"/>
                  </a:lnTo>
                  <a:lnTo>
                    <a:pt x="24499" y="24109"/>
                  </a:lnTo>
                  <a:lnTo>
                    <a:pt x="17547" y="33496"/>
                  </a:lnTo>
                  <a:lnTo>
                    <a:pt x="9518" y="42371"/>
                  </a:lnTo>
                  <a:lnTo>
                    <a:pt x="0" y="62295"/>
                  </a:lnTo>
                  <a:lnTo>
                    <a:pt x="325" y="63524"/>
                  </a:lnTo>
                  <a:lnTo>
                    <a:pt x="1248" y="64343"/>
                  </a:lnTo>
                  <a:lnTo>
                    <a:pt x="12659" y="65496"/>
                  </a:lnTo>
                  <a:lnTo>
                    <a:pt x="72944" y="5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071"/>
            <p:cNvSpPr/>
            <p:nvPr>
              <p:custDataLst>
                <p:tags r:id="rId24"/>
              </p:custDataLst>
            </p:nvPr>
          </p:nvSpPr>
          <p:spPr>
            <a:xfrm>
              <a:off x="9760325" y="3851967"/>
              <a:ext cx="120276" cy="82130"/>
            </a:xfrm>
            <a:custGeom>
              <a:avLst/>
              <a:gdLst/>
              <a:ahLst/>
              <a:cxnLst/>
              <a:rect l="0" t="0" r="0" b="0"/>
              <a:pathLst>
                <a:path w="120276" h="82130">
                  <a:moveTo>
                    <a:pt x="31375" y="21533"/>
                  </a:moveTo>
                  <a:lnTo>
                    <a:pt x="31375" y="21533"/>
                  </a:lnTo>
                  <a:lnTo>
                    <a:pt x="31375" y="18162"/>
                  </a:lnTo>
                  <a:lnTo>
                    <a:pt x="29963" y="17169"/>
                  </a:lnTo>
                  <a:lnTo>
                    <a:pt x="24632" y="16066"/>
                  </a:lnTo>
                  <a:lnTo>
                    <a:pt x="21941" y="17182"/>
                  </a:lnTo>
                  <a:lnTo>
                    <a:pt x="17070" y="22186"/>
                  </a:lnTo>
                  <a:lnTo>
                    <a:pt x="2477" y="65099"/>
                  </a:lnTo>
                  <a:lnTo>
                    <a:pt x="0" y="82129"/>
                  </a:lnTo>
                  <a:lnTo>
                    <a:pt x="580" y="81686"/>
                  </a:lnTo>
                  <a:lnTo>
                    <a:pt x="20029" y="35331"/>
                  </a:lnTo>
                  <a:lnTo>
                    <a:pt x="37835" y="6803"/>
                  </a:lnTo>
                  <a:lnTo>
                    <a:pt x="44359" y="875"/>
                  </a:lnTo>
                  <a:lnTo>
                    <a:pt x="48497" y="0"/>
                  </a:lnTo>
                  <a:lnTo>
                    <a:pt x="58741" y="909"/>
                  </a:lnTo>
                  <a:lnTo>
                    <a:pt x="68467" y="5546"/>
                  </a:lnTo>
                  <a:lnTo>
                    <a:pt x="83758" y="19854"/>
                  </a:lnTo>
                  <a:lnTo>
                    <a:pt x="120275" y="7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072"/>
            <p:cNvSpPr/>
            <p:nvPr>
              <p:custDataLst>
                <p:tags r:id="rId25"/>
              </p:custDataLst>
            </p:nvPr>
          </p:nvSpPr>
          <p:spPr>
            <a:xfrm>
              <a:off x="10078332" y="4057728"/>
              <a:ext cx="62619" cy="6273"/>
            </a:xfrm>
            <a:custGeom>
              <a:avLst/>
              <a:gdLst/>
              <a:ahLst/>
              <a:cxnLst/>
              <a:rect l="0" t="0" r="0" b="0"/>
              <a:pathLst>
                <a:path w="62619" h="6273">
                  <a:moveTo>
                    <a:pt x="5468" y="6272"/>
                  </a:moveTo>
                  <a:lnTo>
                    <a:pt x="5468" y="6272"/>
                  </a:lnTo>
                  <a:lnTo>
                    <a:pt x="2097" y="6272"/>
                  </a:lnTo>
                  <a:lnTo>
                    <a:pt x="1104" y="5566"/>
                  </a:lnTo>
                  <a:lnTo>
                    <a:pt x="0" y="2901"/>
                  </a:lnTo>
                  <a:lnTo>
                    <a:pt x="1822" y="1908"/>
                  </a:lnTo>
                  <a:lnTo>
                    <a:pt x="46018" y="0"/>
                  </a:lnTo>
                  <a:lnTo>
                    <a:pt x="62618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073"/>
            <p:cNvSpPr/>
            <p:nvPr>
              <p:custDataLst>
                <p:tags r:id="rId26"/>
              </p:custDataLst>
            </p:nvPr>
          </p:nvSpPr>
          <p:spPr>
            <a:xfrm>
              <a:off x="10090150" y="4133850"/>
              <a:ext cx="69851" cy="29986"/>
            </a:xfrm>
            <a:custGeom>
              <a:avLst/>
              <a:gdLst/>
              <a:ahLst/>
              <a:cxnLst/>
              <a:rect l="0" t="0" r="0" b="0"/>
              <a:pathLst>
                <a:path w="69851" h="29986">
                  <a:moveTo>
                    <a:pt x="0" y="19050"/>
                  </a:moveTo>
                  <a:lnTo>
                    <a:pt x="0" y="19050"/>
                  </a:lnTo>
                  <a:lnTo>
                    <a:pt x="0" y="29985"/>
                  </a:lnTo>
                  <a:lnTo>
                    <a:pt x="20278" y="1830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074"/>
            <p:cNvSpPr/>
            <p:nvPr>
              <p:custDataLst>
                <p:tags r:id="rId27"/>
              </p:custDataLst>
            </p:nvPr>
          </p:nvSpPr>
          <p:spPr>
            <a:xfrm>
              <a:off x="10477426" y="3906026"/>
              <a:ext cx="152475" cy="175679"/>
            </a:xfrm>
            <a:custGeom>
              <a:avLst/>
              <a:gdLst/>
              <a:ahLst/>
              <a:cxnLst/>
              <a:rect l="0" t="0" r="0" b="0"/>
              <a:pathLst>
                <a:path w="152475" h="175679">
                  <a:moveTo>
                    <a:pt x="127074" y="11924"/>
                  </a:moveTo>
                  <a:lnTo>
                    <a:pt x="127074" y="11924"/>
                  </a:lnTo>
                  <a:lnTo>
                    <a:pt x="127074" y="3753"/>
                  </a:lnTo>
                  <a:lnTo>
                    <a:pt x="127074" y="4360"/>
                  </a:lnTo>
                  <a:lnTo>
                    <a:pt x="127779" y="4059"/>
                  </a:lnTo>
                  <a:lnTo>
                    <a:pt x="132541" y="0"/>
                  </a:lnTo>
                  <a:lnTo>
                    <a:pt x="89255" y="22019"/>
                  </a:lnTo>
                  <a:lnTo>
                    <a:pt x="41768" y="51010"/>
                  </a:lnTo>
                  <a:lnTo>
                    <a:pt x="12672" y="66956"/>
                  </a:lnTo>
                  <a:lnTo>
                    <a:pt x="6143" y="74248"/>
                  </a:lnTo>
                  <a:lnTo>
                    <a:pt x="5530" y="77462"/>
                  </a:lnTo>
                  <a:lnTo>
                    <a:pt x="6534" y="80311"/>
                  </a:lnTo>
                  <a:lnTo>
                    <a:pt x="8614" y="82915"/>
                  </a:lnTo>
                  <a:lnTo>
                    <a:pt x="20333" y="85809"/>
                  </a:lnTo>
                  <a:lnTo>
                    <a:pt x="57957" y="93594"/>
                  </a:lnTo>
                  <a:lnTo>
                    <a:pt x="82684" y="103934"/>
                  </a:lnTo>
                  <a:lnTo>
                    <a:pt x="89707" y="111849"/>
                  </a:lnTo>
                  <a:lnTo>
                    <a:pt x="90169" y="115229"/>
                  </a:lnTo>
                  <a:lnTo>
                    <a:pt x="89065" y="118189"/>
                  </a:lnTo>
                  <a:lnTo>
                    <a:pt x="86918" y="120867"/>
                  </a:lnTo>
                  <a:lnTo>
                    <a:pt x="40084" y="145527"/>
                  </a:lnTo>
                  <a:lnTo>
                    <a:pt x="3612" y="165394"/>
                  </a:lnTo>
                  <a:lnTo>
                    <a:pt x="1021" y="167860"/>
                  </a:lnTo>
                  <a:lnTo>
                    <a:pt x="0" y="170209"/>
                  </a:lnTo>
                  <a:lnTo>
                    <a:pt x="25" y="172480"/>
                  </a:lnTo>
                  <a:lnTo>
                    <a:pt x="2863" y="173995"/>
                  </a:lnTo>
                  <a:lnTo>
                    <a:pt x="13543" y="175678"/>
                  </a:lnTo>
                  <a:lnTo>
                    <a:pt x="48907" y="173254"/>
                  </a:lnTo>
                  <a:lnTo>
                    <a:pt x="96215" y="169772"/>
                  </a:lnTo>
                  <a:lnTo>
                    <a:pt x="152474" y="151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075"/>
            <p:cNvSpPr/>
            <p:nvPr>
              <p:custDataLst>
                <p:tags r:id="rId28"/>
              </p:custDataLst>
            </p:nvPr>
          </p:nvSpPr>
          <p:spPr>
            <a:xfrm>
              <a:off x="10712449" y="3920642"/>
              <a:ext cx="57152" cy="67159"/>
            </a:xfrm>
            <a:custGeom>
              <a:avLst/>
              <a:gdLst/>
              <a:ahLst/>
              <a:cxnLst/>
              <a:rect l="0" t="0" r="0" b="0"/>
              <a:pathLst>
                <a:path w="57152" h="671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64" y="4608"/>
                  </a:lnTo>
                  <a:lnTo>
                    <a:pt x="6743" y="6408"/>
                  </a:lnTo>
                  <a:lnTo>
                    <a:pt x="32603" y="42982"/>
                  </a:lnTo>
                  <a:lnTo>
                    <a:pt x="37177" y="54899"/>
                  </a:lnTo>
                  <a:lnTo>
                    <a:pt x="38897" y="56869"/>
                  </a:lnTo>
                  <a:lnTo>
                    <a:pt x="48789" y="64653"/>
                  </a:lnTo>
                  <a:lnTo>
                    <a:pt x="57151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076"/>
            <p:cNvSpPr/>
            <p:nvPr>
              <p:custDataLst>
                <p:tags r:id="rId29"/>
              </p:custDataLst>
            </p:nvPr>
          </p:nvSpPr>
          <p:spPr>
            <a:xfrm>
              <a:off x="10754269" y="3924400"/>
              <a:ext cx="59782" cy="152301"/>
            </a:xfrm>
            <a:custGeom>
              <a:avLst/>
              <a:gdLst/>
              <a:ahLst/>
              <a:cxnLst/>
              <a:rect l="0" t="0" r="0" b="0"/>
              <a:pathLst>
                <a:path w="59782" h="152301">
                  <a:moveTo>
                    <a:pt x="59781" y="12600"/>
                  </a:moveTo>
                  <a:lnTo>
                    <a:pt x="59781" y="12600"/>
                  </a:lnTo>
                  <a:lnTo>
                    <a:pt x="59781" y="239"/>
                  </a:lnTo>
                  <a:lnTo>
                    <a:pt x="56411" y="0"/>
                  </a:lnTo>
                  <a:lnTo>
                    <a:pt x="52874" y="3708"/>
                  </a:lnTo>
                  <a:lnTo>
                    <a:pt x="19423" y="45670"/>
                  </a:lnTo>
                  <a:lnTo>
                    <a:pt x="13623" y="57637"/>
                  </a:lnTo>
                  <a:lnTo>
                    <a:pt x="414" y="103631"/>
                  </a:lnTo>
                  <a:lnTo>
                    <a:pt x="0" y="115147"/>
                  </a:lnTo>
                  <a:lnTo>
                    <a:pt x="8981" y="15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077"/>
            <p:cNvSpPr/>
            <p:nvPr>
              <p:custDataLst>
                <p:tags r:id="rId30"/>
              </p:custDataLst>
            </p:nvPr>
          </p:nvSpPr>
          <p:spPr>
            <a:xfrm>
              <a:off x="10852150" y="4051300"/>
              <a:ext cx="6273" cy="44451"/>
            </a:xfrm>
            <a:custGeom>
              <a:avLst/>
              <a:gdLst/>
              <a:ahLst/>
              <a:cxnLst/>
              <a:rect l="0" t="0" r="0" b="0"/>
              <a:pathLst>
                <a:path w="6273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467" y="3371"/>
                  </a:lnTo>
                  <a:lnTo>
                    <a:pt x="6272" y="2713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078"/>
            <p:cNvSpPr/>
            <p:nvPr>
              <p:custDataLst>
                <p:tags r:id="rId31"/>
              </p:custDataLst>
            </p:nvPr>
          </p:nvSpPr>
          <p:spPr>
            <a:xfrm>
              <a:off x="10877550" y="3987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079"/>
            <p:cNvSpPr/>
            <p:nvPr>
              <p:custDataLst>
                <p:tags r:id="rId32"/>
              </p:custDataLst>
            </p:nvPr>
          </p:nvSpPr>
          <p:spPr>
            <a:xfrm>
              <a:off x="10456630" y="4165600"/>
              <a:ext cx="357421" cy="17742"/>
            </a:xfrm>
            <a:custGeom>
              <a:avLst/>
              <a:gdLst/>
              <a:ahLst/>
              <a:cxnLst/>
              <a:rect l="0" t="0" r="0" b="0"/>
              <a:pathLst>
                <a:path w="357421" h="17742">
                  <a:moveTo>
                    <a:pt x="8170" y="6350"/>
                  </a:moveTo>
                  <a:lnTo>
                    <a:pt x="8170" y="6350"/>
                  </a:lnTo>
                  <a:lnTo>
                    <a:pt x="0" y="6350"/>
                  </a:lnTo>
                  <a:lnTo>
                    <a:pt x="606" y="6350"/>
                  </a:lnTo>
                  <a:lnTo>
                    <a:pt x="31600" y="11817"/>
                  </a:lnTo>
                  <a:lnTo>
                    <a:pt x="76742" y="13231"/>
                  </a:lnTo>
                  <a:lnTo>
                    <a:pt x="109547" y="17012"/>
                  </a:lnTo>
                  <a:lnTo>
                    <a:pt x="155800" y="17741"/>
                  </a:lnTo>
                  <a:lnTo>
                    <a:pt x="199374" y="14507"/>
                  </a:lnTo>
                  <a:lnTo>
                    <a:pt x="233555" y="13503"/>
                  </a:lnTo>
                  <a:lnTo>
                    <a:pt x="266151" y="11175"/>
                  </a:lnTo>
                  <a:lnTo>
                    <a:pt x="304742" y="7780"/>
                  </a:lnTo>
                  <a:lnTo>
                    <a:pt x="342225" y="5833"/>
                  </a:lnTo>
                  <a:lnTo>
                    <a:pt x="357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080"/>
            <p:cNvSpPr/>
            <p:nvPr>
              <p:custDataLst>
                <p:tags r:id="rId33"/>
              </p:custDataLst>
            </p:nvPr>
          </p:nvSpPr>
          <p:spPr>
            <a:xfrm>
              <a:off x="10592682" y="4242084"/>
              <a:ext cx="132065" cy="88617"/>
            </a:xfrm>
            <a:custGeom>
              <a:avLst/>
              <a:gdLst/>
              <a:ahLst/>
              <a:cxnLst/>
              <a:rect l="0" t="0" r="0" b="0"/>
              <a:pathLst>
                <a:path w="132065" h="88617">
                  <a:moveTo>
                    <a:pt x="5468" y="12416"/>
                  </a:moveTo>
                  <a:lnTo>
                    <a:pt x="5468" y="12416"/>
                  </a:lnTo>
                  <a:lnTo>
                    <a:pt x="0" y="6949"/>
                  </a:lnTo>
                  <a:lnTo>
                    <a:pt x="411" y="5949"/>
                  </a:lnTo>
                  <a:lnTo>
                    <a:pt x="2750" y="2956"/>
                  </a:lnTo>
                  <a:lnTo>
                    <a:pt x="6142" y="1156"/>
                  </a:lnTo>
                  <a:lnTo>
                    <a:pt x="14067" y="0"/>
                  </a:lnTo>
                  <a:lnTo>
                    <a:pt x="15434" y="1317"/>
                  </a:lnTo>
                  <a:lnTo>
                    <a:pt x="16953" y="6542"/>
                  </a:lnTo>
                  <a:lnTo>
                    <a:pt x="18136" y="53052"/>
                  </a:lnTo>
                  <a:lnTo>
                    <a:pt x="11894" y="81771"/>
                  </a:lnTo>
                  <a:lnTo>
                    <a:pt x="26747" y="39569"/>
                  </a:lnTo>
                  <a:lnTo>
                    <a:pt x="33018" y="26028"/>
                  </a:lnTo>
                  <a:lnTo>
                    <a:pt x="45822" y="11473"/>
                  </a:lnTo>
                  <a:lnTo>
                    <a:pt x="51155" y="8469"/>
                  </a:lnTo>
                  <a:lnTo>
                    <a:pt x="58124" y="6778"/>
                  </a:lnTo>
                  <a:lnTo>
                    <a:pt x="60328" y="7952"/>
                  </a:lnTo>
                  <a:lnTo>
                    <a:pt x="64658" y="13019"/>
                  </a:lnTo>
                  <a:lnTo>
                    <a:pt x="67052" y="18093"/>
                  </a:lnTo>
                  <a:lnTo>
                    <a:pt x="67691" y="20434"/>
                  </a:lnTo>
                  <a:lnTo>
                    <a:pt x="66519" y="26798"/>
                  </a:lnTo>
                  <a:lnTo>
                    <a:pt x="63775" y="38314"/>
                  </a:lnTo>
                  <a:lnTo>
                    <a:pt x="62847" y="48106"/>
                  </a:lnTo>
                  <a:lnTo>
                    <a:pt x="63475" y="48909"/>
                  </a:lnTo>
                  <a:lnTo>
                    <a:pt x="66057" y="49802"/>
                  </a:lnTo>
                  <a:lnTo>
                    <a:pt x="67733" y="49334"/>
                  </a:lnTo>
                  <a:lnTo>
                    <a:pt x="71476" y="46933"/>
                  </a:lnTo>
                  <a:lnTo>
                    <a:pt x="80334" y="35984"/>
                  </a:lnTo>
                  <a:lnTo>
                    <a:pt x="87189" y="33474"/>
                  </a:lnTo>
                  <a:lnTo>
                    <a:pt x="98984" y="32061"/>
                  </a:lnTo>
                  <a:lnTo>
                    <a:pt x="111414" y="35013"/>
                  </a:lnTo>
                  <a:lnTo>
                    <a:pt x="120664" y="40356"/>
                  </a:lnTo>
                  <a:lnTo>
                    <a:pt x="127873" y="49779"/>
                  </a:lnTo>
                  <a:lnTo>
                    <a:pt x="131106" y="61508"/>
                  </a:lnTo>
                  <a:lnTo>
                    <a:pt x="132064" y="73920"/>
                  </a:lnTo>
                  <a:lnTo>
                    <a:pt x="130408" y="80438"/>
                  </a:lnTo>
                  <a:lnTo>
                    <a:pt x="126118" y="8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3081"/>
          <p:cNvSpPr/>
          <p:nvPr>
            <p:custDataLst>
              <p:tags r:id="rId7"/>
            </p:custDataLst>
          </p:nvPr>
        </p:nvSpPr>
        <p:spPr>
          <a:xfrm>
            <a:off x="9822292" y="6216695"/>
            <a:ext cx="1029859" cy="98147"/>
          </a:xfrm>
          <a:custGeom>
            <a:avLst/>
            <a:gdLst/>
            <a:ahLst/>
            <a:cxnLst/>
            <a:rect l="0" t="0" r="0" b="0"/>
            <a:pathLst>
              <a:path w="1029859" h="98147">
                <a:moveTo>
                  <a:pt x="58308" y="25355"/>
                </a:moveTo>
                <a:lnTo>
                  <a:pt x="58308" y="25355"/>
                </a:lnTo>
                <a:lnTo>
                  <a:pt x="16245" y="21984"/>
                </a:lnTo>
                <a:lnTo>
                  <a:pt x="2257" y="19888"/>
                </a:lnTo>
                <a:lnTo>
                  <a:pt x="481" y="18888"/>
                </a:lnTo>
                <a:lnTo>
                  <a:pt x="0" y="17515"/>
                </a:lnTo>
                <a:lnTo>
                  <a:pt x="386" y="15895"/>
                </a:lnTo>
                <a:lnTo>
                  <a:pt x="41238" y="11200"/>
                </a:lnTo>
                <a:lnTo>
                  <a:pt x="82413" y="5874"/>
                </a:lnTo>
                <a:lnTo>
                  <a:pt x="121424" y="1709"/>
                </a:lnTo>
                <a:lnTo>
                  <a:pt x="163557" y="474"/>
                </a:lnTo>
                <a:lnTo>
                  <a:pt x="195397" y="185"/>
                </a:lnTo>
                <a:lnTo>
                  <a:pt x="228363" y="57"/>
                </a:lnTo>
                <a:lnTo>
                  <a:pt x="263711" y="0"/>
                </a:lnTo>
                <a:lnTo>
                  <a:pt x="301292" y="681"/>
                </a:lnTo>
                <a:lnTo>
                  <a:pt x="341514" y="3335"/>
                </a:lnTo>
                <a:lnTo>
                  <a:pt x="384790" y="6867"/>
                </a:lnTo>
                <a:lnTo>
                  <a:pt x="429189" y="10082"/>
                </a:lnTo>
                <a:lnTo>
                  <a:pt x="472441" y="11511"/>
                </a:lnTo>
                <a:lnTo>
                  <a:pt x="515182" y="15909"/>
                </a:lnTo>
                <a:lnTo>
                  <a:pt x="558402" y="21862"/>
                </a:lnTo>
                <a:lnTo>
                  <a:pt x="603481" y="26860"/>
                </a:lnTo>
                <a:lnTo>
                  <a:pt x="645623" y="29552"/>
                </a:lnTo>
                <a:lnTo>
                  <a:pt x="685521" y="32159"/>
                </a:lnTo>
                <a:lnTo>
                  <a:pt x="724419" y="38022"/>
                </a:lnTo>
                <a:lnTo>
                  <a:pt x="760992" y="43449"/>
                </a:lnTo>
                <a:lnTo>
                  <a:pt x="794651" y="47508"/>
                </a:lnTo>
                <a:lnTo>
                  <a:pt x="837400" y="50499"/>
                </a:lnTo>
                <a:lnTo>
                  <a:pt x="875467" y="55540"/>
                </a:lnTo>
                <a:lnTo>
                  <a:pt x="918090" y="61682"/>
                </a:lnTo>
                <a:lnTo>
                  <a:pt x="951221" y="63221"/>
                </a:lnTo>
                <a:lnTo>
                  <a:pt x="915760" y="60053"/>
                </a:lnTo>
                <a:lnTo>
                  <a:pt x="882722" y="56534"/>
                </a:lnTo>
                <a:lnTo>
                  <a:pt x="847341" y="52618"/>
                </a:lnTo>
                <a:lnTo>
                  <a:pt x="803623" y="47151"/>
                </a:lnTo>
                <a:lnTo>
                  <a:pt x="762449" y="44514"/>
                </a:lnTo>
                <a:lnTo>
                  <a:pt x="715832" y="39576"/>
                </a:lnTo>
                <a:lnTo>
                  <a:pt x="669721" y="33644"/>
                </a:lnTo>
                <a:lnTo>
                  <a:pt x="637198" y="29510"/>
                </a:lnTo>
                <a:lnTo>
                  <a:pt x="590527" y="23215"/>
                </a:lnTo>
                <a:lnTo>
                  <a:pt x="558493" y="20876"/>
                </a:lnTo>
                <a:lnTo>
                  <a:pt x="525440" y="19131"/>
                </a:lnTo>
                <a:lnTo>
                  <a:pt x="491935" y="16004"/>
                </a:lnTo>
                <a:lnTo>
                  <a:pt x="458229" y="14143"/>
                </a:lnTo>
                <a:lnTo>
                  <a:pt x="425139" y="12611"/>
                </a:lnTo>
                <a:lnTo>
                  <a:pt x="378039" y="8486"/>
                </a:lnTo>
                <a:lnTo>
                  <a:pt x="345284" y="7275"/>
                </a:lnTo>
                <a:lnTo>
                  <a:pt x="298482" y="6592"/>
                </a:lnTo>
                <a:lnTo>
                  <a:pt x="253335" y="6390"/>
                </a:lnTo>
                <a:lnTo>
                  <a:pt x="212049" y="6330"/>
                </a:lnTo>
                <a:lnTo>
                  <a:pt x="173006" y="6312"/>
                </a:lnTo>
                <a:lnTo>
                  <a:pt x="126250" y="6307"/>
                </a:lnTo>
                <a:lnTo>
                  <a:pt x="82625" y="6304"/>
                </a:lnTo>
                <a:lnTo>
                  <a:pt x="74520" y="6304"/>
                </a:lnTo>
                <a:lnTo>
                  <a:pt x="76171" y="7010"/>
                </a:lnTo>
                <a:lnTo>
                  <a:pt x="121992" y="11331"/>
                </a:lnTo>
                <a:lnTo>
                  <a:pt x="161844" y="14145"/>
                </a:lnTo>
                <a:lnTo>
                  <a:pt x="208694" y="17564"/>
                </a:lnTo>
                <a:lnTo>
                  <a:pt x="244385" y="19070"/>
                </a:lnTo>
                <a:lnTo>
                  <a:pt x="281415" y="22092"/>
                </a:lnTo>
                <a:lnTo>
                  <a:pt x="324684" y="25786"/>
                </a:lnTo>
                <a:lnTo>
                  <a:pt x="371430" y="29780"/>
                </a:lnTo>
                <a:lnTo>
                  <a:pt x="418077" y="33907"/>
                </a:lnTo>
                <a:lnTo>
                  <a:pt x="442793" y="35995"/>
                </a:lnTo>
                <a:lnTo>
                  <a:pt x="468443" y="38093"/>
                </a:lnTo>
                <a:lnTo>
                  <a:pt x="494714" y="40196"/>
                </a:lnTo>
                <a:lnTo>
                  <a:pt x="521401" y="43011"/>
                </a:lnTo>
                <a:lnTo>
                  <a:pt x="548364" y="46297"/>
                </a:lnTo>
                <a:lnTo>
                  <a:pt x="575513" y="49900"/>
                </a:lnTo>
                <a:lnTo>
                  <a:pt x="601373" y="53713"/>
                </a:lnTo>
                <a:lnTo>
                  <a:pt x="626373" y="57666"/>
                </a:lnTo>
                <a:lnTo>
                  <a:pt x="650801" y="61712"/>
                </a:lnTo>
                <a:lnTo>
                  <a:pt x="675553" y="65115"/>
                </a:lnTo>
                <a:lnTo>
                  <a:pt x="700522" y="68090"/>
                </a:lnTo>
                <a:lnTo>
                  <a:pt x="725634" y="70777"/>
                </a:lnTo>
                <a:lnTo>
                  <a:pt x="772350" y="77527"/>
                </a:lnTo>
                <a:lnTo>
                  <a:pt x="815927" y="84526"/>
                </a:lnTo>
                <a:lnTo>
                  <a:pt x="856462" y="89988"/>
                </a:lnTo>
                <a:lnTo>
                  <a:pt x="891880" y="92887"/>
                </a:lnTo>
                <a:lnTo>
                  <a:pt x="937705" y="96399"/>
                </a:lnTo>
                <a:lnTo>
                  <a:pt x="981856" y="98146"/>
                </a:lnTo>
                <a:lnTo>
                  <a:pt x="1029858" y="95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3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551"/>
          <p:cNvGrpSpPr/>
          <p:nvPr/>
        </p:nvGrpSpPr>
        <p:grpSpPr>
          <a:xfrm>
            <a:off x="959212" y="609226"/>
            <a:ext cx="386989" cy="480110"/>
            <a:chOff x="959212" y="609226"/>
            <a:chExt cx="386989" cy="480110"/>
          </a:xfrm>
        </p:grpSpPr>
        <p:sp>
          <p:nvSpPr>
            <p:cNvPr id="2" name="SMARTInkShape-3082"/>
            <p:cNvSpPr/>
            <p:nvPr>
              <p:custDataLst>
                <p:tags r:id="rId163"/>
              </p:custDataLst>
            </p:nvPr>
          </p:nvSpPr>
          <p:spPr>
            <a:xfrm>
              <a:off x="1092309" y="609226"/>
              <a:ext cx="164992" cy="127375"/>
            </a:xfrm>
            <a:custGeom>
              <a:avLst/>
              <a:gdLst/>
              <a:ahLst/>
              <a:cxnLst/>
              <a:rect l="0" t="0" r="0" b="0"/>
              <a:pathLst>
                <a:path w="164992" h="127375">
                  <a:moveTo>
                    <a:pt x="25291" y="38474"/>
                  </a:moveTo>
                  <a:lnTo>
                    <a:pt x="25291" y="38474"/>
                  </a:lnTo>
                  <a:lnTo>
                    <a:pt x="21920" y="35103"/>
                  </a:lnTo>
                  <a:lnTo>
                    <a:pt x="20221" y="34816"/>
                  </a:lnTo>
                  <a:lnTo>
                    <a:pt x="18383" y="35329"/>
                  </a:lnTo>
                  <a:lnTo>
                    <a:pt x="16453" y="36378"/>
                  </a:lnTo>
                  <a:lnTo>
                    <a:pt x="10364" y="44595"/>
                  </a:lnTo>
                  <a:lnTo>
                    <a:pt x="2691" y="64378"/>
                  </a:lnTo>
                  <a:lnTo>
                    <a:pt x="137" y="84768"/>
                  </a:lnTo>
                  <a:lnTo>
                    <a:pt x="55" y="84859"/>
                  </a:lnTo>
                  <a:lnTo>
                    <a:pt x="0" y="84214"/>
                  </a:lnTo>
                  <a:lnTo>
                    <a:pt x="17786" y="40284"/>
                  </a:lnTo>
                  <a:lnTo>
                    <a:pt x="30551" y="13432"/>
                  </a:lnTo>
                  <a:lnTo>
                    <a:pt x="42528" y="872"/>
                  </a:lnTo>
                  <a:lnTo>
                    <a:pt x="46660" y="0"/>
                  </a:lnTo>
                  <a:lnTo>
                    <a:pt x="50826" y="831"/>
                  </a:lnTo>
                  <a:lnTo>
                    <a:pt x="71022" y="12302"/>
                  </a:lnTo>
                  <a:lnTo>
                    <a:pt x="109902" y="54309"/>
                  </a:lnTo>
                  <a:lnTo>
                    <a:pt x="139862" y="97457"/>
                  </a:lnTo>
                  <a:lnTo>
                    <a:pt x="164991" y="127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083"/>
            <p:cNvSpPr/>
            <p:nvPr>
              <p:custDataLst>
                <p:tags r:id="rId164"/>
              </p:custDataLst>
            </p:nvPr>
          </p:nvSpPr>
          <p:spPr>
            <a:xfrm>
              <a:off x="1202842" y="869621"/>
              <a:ext cx="143359" cy="167686"/>
            </a:xfrm>
            <a:custGeom>
              <a:avLst/>
              <a:gdLst/>
              <a:ahLst/>
              <a:cxnLst/>
              <a:rect l="0" t="0" r="0" b="0"/>
              <a:pathLst>
                <a:path w="143359" h="167686">
                  <a:moveTo>
                    <a:pt x="3658" y="57479"/>
                  </a:moveTo>
                  <a:lnTo>
                    <a:pt x="3658" y="57479"/>
                  </a:lnTo>
                  <a:lnTo>
                    <a:pt x="3658" y="60850"/>
                  </a:lnTo>
                  <a:lnTo>
                    <a:pt x="2952" y="61843"/>
                  </a:lnTo>
                  <a:lnTo>
                    <a:pt x="1776" y="62505"/>
                  </a:lnTo>
                  <a:lnTo>
                    <a:pt x="287" y="62946"/>
                  </a:lnTo>
                  <a:lnTo>
                    <a:pt x="0" y="63241"/>
                  </a:lnTo>
                  <a:lnTo>
                    <a:pt x="513" y="63437"/>
                  </a:lnTo>
                  <a:lnTo>
                    <a:pt x="21151" y="63806"/>
                  </a:lnTo>
                  <a:lnTo>
                    <a:pt x="54879" y="54989"/>
                  </a:lnTo>
                  <a:lnTo>
                    <a:pt x="70262" y="45531"/>
                  </a:lnTo>
                  <a:lnTo>
                    <a:pt x="80386" y="33791"/>
                  </a:lnTo>
                  <a:lnTo>
                    <a:pt x="83620" y="23668"/>
                  </a:lnTo>
                  <a:lnTo>
                    <a:pt x="84352" y="12818"/>
                  </a:lnTo>
                  <a:lnTo>
                    <a:pt x="82326" y="3293"/>
                  </a:lnTo>
                  <a:lnTo>
                    <a:pt x="79386" y="894"/>
                  </a:lnTo>
                  <a:lnTo>
                    <a:pt x="75310" y="0"/>
                  </a:lnTo>
                  <a:lnTo>
                    <a:pt x="70476" y="110"/>
                  </a:lnTo>
                  <a:lnTo>
                    <a:pt x="46818" y="13748"/>
                  </a:lnTo>
                  <a:lnTo>
                    <a:pt x="24207" y="35663"/>
                  </a:lnTo>
                  <a:lnTo>
                    <a:pt x="7473" y="70143"/>
                  </a:lnTo>
                  <a:lnTo>
                    <a:pt x="320" y="101526"/>
                  </a:lnTo>
                  <a:lnTo>
                    <a:pt x="2410" y="119859"/>
                  </a:lnTo>
                  <a:lnTo>
                    <a:pt x="4942" y="128699"/>
                  </a:lnTo>
                  <a:lnTo>
                    <a:pt x="25362" y="154624"/>
                  </a:lnTo>
                  <a:lnTo>
                    <a:pt x="41997" y="164155"/>
                  </a:lnTo>
                  <a:lnTo>
                    <a:pt x="59503" y="167685"/>
                  </a:lnTo>
                  <a:lnTo>
                    <a:pt x="79043" y="166902"/>
                  </a:lnTo>
                  <a:lnTo>
                    <a:pt x="109877" y="155752"/>
                  </a:lnTo>
                  <a:lnTo>
                    <a:pt x="143358" y="12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84"/>
            <p:cNvSpPr/>
            <p:nvPr>
              <p:custDataLst>
                <p:tags r:id="rId165"/>
              </p:custDataLst>
            </p:nvPr>
          </p:nvSpPr>
          <p:spPr>
            <a:xfrm>
              <a:off x="959212" y="831850"/>
              <a:ext cx="132989" cy="82551"/>
            </a:xfrm>
            <a:custGeom>
              <a:avLst/>
              <a:gdLst/>
              <a:ahLst/>
              <a:cxnLst/>
              <a:rect l="0" t="0" r="0" b="0"/>
              <a:pathLst>
                <a:path w="132989" h="82551">
                  <a:moveTo>
                    <a:pt x="18688" y="82550"/>
                  </a:moveTo>
                  <a:lnTo>
                    <a:pt x="18688" y="82550"/>
                  </a:lnTo>
                  <a:lnTo>
                    <a:pt x="15317" y="82550"/>
                  </a:lnTo>
                  <a:lnTo>
                    <a:pt x="11780" y="80668"/>
                  </a:lnTo>
                  <a:lnTo>
                    <a:pt x="7857" y="78186"/>
                  </a:lnTo>
                  <a:lnTo>
                    <a:pt x="3761" y="77083"/>
                  </a:lnTo>
                  <a:lnTo>
                    <a:pt x="2387" y="76083"/>
                  </a:lnTo>
                  <a:lnTo>
                    <a:pt x="1470" y="74711"/>
                  </a:lnTo>
                  <a:lnTo>
                    <a:pt x="181" y="69409"/>
                  </a:lnTo>
                  <a:lnTo>
                    <a:pt x="0" y="67439"/>
                  </a:lnTo>
                  <a:lnTo>
                    <a:pt x="6487" y="54554"/>
                  </a:lnTo>
                  <a:lnTo>
                    <a:pt x="35069" y="15357"/>
                  </a:lnTo>
                  <a:lnTo>
                    <a:pt x="48781" y="7296"/>
                  </a:lnTo>
                  <a:lnTo>
                    <a:pt x="90014" y="1441"/>
                  </a:lnTo>
                  <a:lnTo>
                    <a:pt x="132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85"/>
            <p:cNvSpPr/>
            <p:nvPr>
              <p:custDataLst>
                <p:tags r:id="rId166"/>
              </p:custDataLst>
            </p:nvPr>
          </p:nvSpPr>
          <p:spPr>
            <a:xfrm>
              <a:off x="971550" y="869950"/>
              <a:ext cx="115407" cy="219386"/>
            </a:xfrm>
            <a:custGeom>
              <a:avLst/>
              <a:gdLst/>
              <a:ahLst/>
              <a:cxnLst/>
              <a:rect l="0" t="0" r="0" b="0"/>
              <a:pathLst>
                <a:path w="115407" h="219386">
                  <a:moveTo>
                    <a:pt x="0" y="0"/>
                  </a:moveTo>
                  <a:lnTo>
                    <a:pt x="0" y="0"/>
                  </a:lnTo>
                  <a:lnTo>
                    <a:pt x="0" y="23765"/>
                  </a:lnTo>
                  <a:lnTo>
                    <a:pt x="6742" y="46239"/>
                  </a:lnTo>
                  <a:lnTo>
                    <a:pt x="21048" y="68499"/>
                  </a:lnTo>
                  <a:lnTo>
                    <a:pt x="54208" y="102685"/>
                  </a:lnTo>
                  <a:lnTo>
                    <a:pt x="98820" y="143506"/>
                  </a:lnTo>
                  <a:lnTo>
                    <a:pt x="113084" y="167717"/>
                  </a:lnTo>
                  <a:lnTo>
                    <a:pt x="115406" y="184372"/>
                  </a:lnTo>
                  <a:lnTo>
                    <a:pt x="115037" y="192765"/>
                  </a:lnTo>
                  <a:lnTo>
                    <a:pt x="108983" y="205853"/>
                  </a:lnTo>
                  <a:lnTo>
                    <a:pt x="104406" y="211319"/>
                  </a:lnTo>
                  <a:lnTo>
                    <a:pt x="89912" y="217392"/>
                  </a:lnTo>
                  <a:lnTo>
                    <a:pt x="73122" y="219385"/>
                  </a:lnTo>
                  <a:lnTo>
                    <a:pt x="58604" y="217919"/>
                  </a:lnTo>
                  <a:lnTo>
                    <a:pt x="53180" y="215130"/>
                  </a:lnTo>
                  <a:lnTo>
                    <a:pt x="45273" y="206385"/>
                  </a:lnTo>
                  <a:lnTo>
                    <a:pt x="44293" y="201090"/>
                  </a:lnTo>
                  <a:lnTo>
                    <a:pt x="508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52"/>
          <p:cNvGrpSpPr/>
          <p:nvPr/>
        </p:nvGrpSpPr>
        <p:grpSpPr>
          <a:xfrm>
            <a:off x="1616819" y="672586"/>
            <a:ext cx="358032" cy="520333"/>
            <a:chOff x="1616819" y="672586"/>
            <a:chExt cx="358032" cy="520333"/>
          </a:xfrm>
        </p:grpSpPr>
        <p:sp>
          <p:nvSpPr>
            <p:cNvPr id="7" name="SMARTInkShape-3086"/>
            <p:cNvSpPr/>
            <p:nvPr>
              <p:custDataLst>
                <p:tags r:id="rId159"/>
              </p:custDataLst>
            </p:nvPr>
          </p:nvSpPr>
          <p:spPr>
            <a:xfrm>
              <a:off x="1854624" y="672586"/>
              <a:ext cx="107527" cy="89415"/>
            </a:xfrm>
            <a:custGeom>
              <a:avLst/>
              <a:gdLst/>
              <a:ahLst/>
              <a:cxnLst/>
              <a:rect l="0" t="0" r="0" b="0"/>
              <a:pathLst>
                <a:path w="107527" h="89415">
                  <a:moveTo>
                    <a:pt x="31326" y="19564"/>
                  </a:moveTo>
                  <a:lnTo>
                    <a:pt x="31326" y="19564"/>
                  </a:lnTo>
                  <a:lnTo>
                    <a:pt x="31326" y="16193"/>
                  </a:lnTo>
                  <a:lnTo>
                    <a:pt x="29444" y="12656"/>
                  </a:lnTo>
                  <a:lnTo>
                    <a:pt x="25859" y="8008"/>
                  </a:lnTo>
                  <a:lnTo>
                    <a:pt x="24859" y="8332"/>
                  </a:lnTo>
                  <a:lnTo>
                    <a:pt x="21866" y="10574"/>
                  </a:lnTo>
                  <a:lnTo>
                    <a:pt x="20066" y="15804"/>
                  </a:lnTo>
                  <a:lnTo>
                    <a:pt x="19586" y="19174"/>
                  </a:lnTo>
                  <a:lnTo>
                    <a:pt x="0" y="56856"/>
                  </a:lnTo>
                  <a:lnTo>
                    <a:pt x="27344" y="12863"/>
                  </a:lnTo>
                  <a:lnTo>
                    <a:pt x="41357" y="802"/>
                  </a:lnTo>
                  <a:lnTo>
                    <a:pt x="45774" y="0"/>
                  </a:lnTo>
                  <a:lnTo>
                    <a:pt x="50130" y="877"/>
                  </a:lnTo>
                  <a:lnTo>
                    <a:pt x="54446" y="2873"/>
                  </a:lnTo>
                  <a:lnTo>
                    <a:pt x="70632" y="19165"/>
                  </a:lnTo>
                  <a:lnTo>
                    <a:pt x="107526" y="8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87"/>
            <p:cNvSpPr/>
            <p:nvPr>
              <p:custDataLst>
                <p:tags r:id="rId160"/>
              </p:custDataLst>
            </p:nvPr>
          </p:nvSpPr>
          <p:spPr>
            <a:xfrm>
              <a:off x="1962150" y="990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9420" y="18854"/>
                  </a:lnTo>
                  <a:lnTo>
                    <a:pt x="9102" y="21036"/>
                  </a:lnTo>
                  <a:lnTo>
                    <a:pt x="8185" y="22490"/>
                  </a:lnTo>
                  <a:lnTo>
                    <a:pt x="6894" y="3465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88"/>
            <p:cNvSpPr/>
            <p:nvPr>
              <p:custDataLst>
                <p:tags r:id="rId161"/>
              </p:custDataLst>
            </p:nvPr>
          </p:nvSpPr>
          <p:spPr>
            <a:xfrm>
              <a:off x="1835150" y="820054"/>
              <a:ext cx="77358" cy="372865"/>
            </a:xfrm>
            <a:custGeom>
              <a:avLst/>
              <a:gdLst/>
              <a:ahLst/>
              <a:cxnLst/>
              <a:rect l="0" t="0" r="0" b="0"/>
              <a:pathLst>
                <a:path w="77358" h="372865">
                  <a:moveTo>
                    <a:pt x="19050" y="107046"/>
                  </a:moveTo>
                  <a:lnTo>
                    <a:pt x="19050" y="107046"/>
                  </a:lnTo>
                  <a:lnTo>
                    <a:pt x="15679" y="113788"/>
                  </a:lnTo>
                  <a:lnTo>
                    <a:pt x="12583" y="153350"/>
                  </a:lnTo>
                  <a:lnTo>
                    <a:pt x="8510" y="190145"/>
                  </a:lnTo>
                  <a:lnTo>
                    <a:pt x="6777" y="234860"/>
                  </a:lnTo>
                  <a:lnTo>
                    <a:pt x="6434" y="274815"/>
                  </a:lnTo>
                  <a:lnTo>
                    <a:pt x="7072" y="320651"/>
                  </a:lnTo>
                  <a:lnTo>
                    <a:pt x="12818" y="363890"/>
                  </a:lnTo>
                  <a:lnTo>
                    <a:pt x="15810" y="372423"/>
                  </a:lnTo>
                  <a:lnTo>
                    <a:pt x="16890" y="372864"/>
                  </a:lnTo>
                  <a:lnTo>
                    <a:pt x="17610" y="371041"/>
                  </a:lnTo>
                  <a:lnTo>
                    <a:pt x="18766" y="336052"/>
                  </a:lnTo>
                  <a:lnTo>
                    <a:pt x="18923" y="304782"/>
                  </a:lnTo>
                  <a:lnTo>
                    <a:pt x="19012" y="259003"/>
                  </a:lnTo>
                  <a:lnTo>
                    <a:pt x="19039" y="211807"/>
                  </a:lnTo>
                  <a:lnTo>
                    <a:pt x="19045" y="171951"/>
                  </a:lnTo>
                  <a:lnTo>
                    <a:pt x="19048" y="133070"/>
                  </a:lnTo>
                  <a:lnTo>
                    <a:pt x="19049" y="88965"/>
                  </a:lnTo>
                  <a:lnTo>
                    <a:pt x="22421" y="50183"/>
                  </a:lnTo>
                  <a:lnTo>
                    <a:pt x="27888" y="18623"/>
                  </a:lnTo>
                  <a:lnTo>
                    <a:pt x="31292" y="11408"/>
                  </a:lnTo>
                  <a:lnTo>
                    <a:pt x="40719" y="1511"/>
                  </a:lnTo>
                  <a:lnTo>
                    <a:pt x="44785" y="0"/>
                  </a:lnTo>
                  <a:lnTo>
                    <a:pt x="48201" y="404"/>
                  </a:lnTo>
                  <a:lnTo>
                    <a:pt x="51184" y="2085"/>
                  </a:lnTo>
                  <a:lnTo>
                    <a:pt x="65495" y="21305"/>
                  </a:lnTo>
                  <a:lnTo>
                    <a:pt x="76399" y="56084"/>
                  </a:lnTo>
                  <a:lnTo>
                    <a:pt x="77357" y="90927"/>
                  </a:lnTo>
                  <a:lnTo>
                    <a:pt x="69801" y="123593"/>
                  </a:lnTo>
                  <a:lnTo>
                    <a:pt x="60656" y="139330"/>
                  </a:lnTo>
                  <a:lnTo>
                    <a:pt x="48125" y="151028"/>
                  </a:lnTo>
                  <a:lnTo>
                    <a:pt x="30796" y="160931"/>
                  </a:lnTo>
                  <a:lnTo>
                    <a:pt x="16980" y="164391"/>
                  </a:lnTo>
                  <a:lnTo>
                    <a:pt x="0" y="16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89"/>
            <p:cNvSpPr/>
            <p:nvPr>
              <p:custDataLst>
                <p:tags r:id="rId162"/>
              </p:custDataLst>
            </p:nvPr>
          </p:nvSpPr>
          <p:spPr>
            <a:xfrm>
              <a:off x="1616819" y="708973"/>
              <a:ext cx="123082" cy="357828"/>
            </a:xfrm>
            <a:custGeom>
              <a:avLst/>
              <a:gdLst/>
              <a:ahLst/>
              <a:cxnLst/>
              <a:rect l="0" t="0" r="0" b="0"/>
              <a:pathLst>
                <a:path w="123082" h="357828">
                  <a:moveTo>
                    <a:pt x="116731" y="14927"/>
                  </a:moveTo>
                  <a:lnTo>
                    <a:pt x="116731" y="14927"/>
                  </a:lnTo>
                  <a:lnTo>
                    <a:pt x="110956" y="9857"/>
                  </a:lnTo>
                  <a:lnTo>
                    <a:pt x="96337" y="0"/>
                  </a:lnTo>
                  <a:lnTo>
                    <a:pt x="92551" y="37"/>
                  </a:lnTo>
                  <a:lnTo>
                    <a:pt x="82701" y="3841"/>
                  </a:lnTo>
                  <a:lnTo>
                    <a:pt x="59130" y="23556"/>
                  </a:lnTo>
                  <a:lnTo>
                    <a:pt x="37855" y="52014"/>
                  </a:lnTo>
                  <a:lnTo>
                    <a:pt x="19698" y="91711"/>
                  </a:lnTo>
                  <a:lnTo>
                    <a:pt x="5868" y="134725"/>
                  </a:lnTo>
                  <a:lnTo>
                    <a:pt x="0" y="178677"/>
                  </a:lnTo>
                  <a:lnTo>
                    <a:pt x="1397" y="223920"/>
                  </a:lnTo>
                  <a:lnTo>
                    <a:pt x="4241" y="255121"/>
                  </a:lnTo>
                  <a:lnTo>
                    <a:pt x="17549" y="292275"/>
                  </a:lnTo>
                  <a:lnTo>
                    <a:pt x="36309" y="321392"/>
                  </a:lnTo>
                  <a:lnTo>
                    <a:pt x="73589" y="350468"/>
                  </a:lnTo>
                  <a:lnTo>
                    <a:pt x="123081" y="357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53"/>
          <p:cNvGrpSpPr/>
          <p:nvPr/>
        </p:nvGrpSpPr>
        <p:grpSpPr>
          <a:xfrm>
            <a:off x="2209800" y="689331"/>
            <a:ext cx="1060451" cy="478114"/>
            <a:chOff x="2209800" y="689331"/>
            <a:chExt cx="1060451" cy="478114"/>
          </a:xfrm>
        </p:grpSpPr>
        <p:sp>
          <p:nvSpPr>
            <p:cNvPr id="12" name="SMARTInkShape-3090"/>
            <p:cNvSpPr/>
            <p:nvPr>
              <p:custDataLst>
                <p:tags r:id="rId152"/>
              </p:custDataLst>
            </p:nvPr>
          </p:nvSpPr>
          <p:spPr>
            <a:xfrm>
              <a:off x="3073400" y="9652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3338" y="2979"/>
                  </a:lnTo>
                  <a:lnTo>
                    <a:pt x="85571" y="5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91"/>
            <p:cNvSpPr/>
            <p:nvPr>
              <p:custDataLst>
                <p:tags r:id="rId153"/>
              </p:custDataLst>
            </p:nvPr>
          </p:nvSpPr>
          <p:spPr>
            <a:xfrm>
              <a:off x="3121712" y="1041400"/>
              <a:ext cx="148539" cy="23636"/>
            </a:xfrm>
            <a:custGeom>
              <a:avLst/>
              <a:gdLst/>
              <a:ahLst/>
              <a:cxnLst/>
              <a:rect l="0" t="0" r="0" b="0"/>
              <a:pathLst>
                <a:path w="148539" h="23636">
                  <a:moveTo>
                    <a:pt x="8838" y="12700"/>
                  </a:moveTo>
                  <a:lnTo>
                    <a:pt x="8838" y="12700"/>
                  </a:lnTo>
                  <a:lnTo>
                    <a:pt x="5467" y="12700"/>
                  </a:lnTo>
                  <a:lnTo>
                    <a:pt x="1931" y="16463"/>
                  </a:lnTo>
                  <a:lnTo>
                    <a:pt x="0" y="19442"/>
                  </a:lnTo>
                  <a:lnTo>
                    <a:pt x="830" y="21428"/>
                  </a:lnTo>
                  <a:lnTo>
                    <a:pt x="3498" y="22752"/>
                  </a:lnTo>
                  <a:lnTo>
                    <a:pt x="7395" y="23635"/>
                  </a:lnTo>
                  <a:lnTo>
                    <a:pt x="44291" y="18260"/>
                  </a:lnTo>
                  <a:lnTo>
                    <a:pt x="82372" y="12466"/>
                  </a:lnTo>
                  <a:lnTo>
                    <a:pt x="148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92"/>
            <p:cNvSpPr/>
            <p:nvPr>
              <p:custDataLst>
                <p:tags r:id="rId154"/>
              </p:custDataLst>
            </p:nvPr>
          </p:nvSpPr>
          <p:spPr>
            <a:xfrm>
              <a:off x="2851150" y="739292"/>
              <a:ext cx="75058" cy="333859"/>
            </a:xfrm>
            <a:custGeom>
              <a:avLst/>
              <a:gdLst/>
              <a:ahLst/>
              <a:cxnLst/>
              <a:rect l="0" t="0" r="0" b="0"/>
              <a:pathLst>
                <a:path w="75058" h="333859">
                  <a:moveTo>
                    <a:pt x="19050" y="3658"/>
                  </a:moveTo>
                  <a:lnTo>
                    <a:pt x="19050" y="3658"/>
                  </a:lnTo>
                  <a:lnTo>
                    <a:pt x="15679" y="3658"/>
                  </a:lnTo>
                  <a:lnTo>
                    <a:pt x="14686" y="2952"/>
                  </a:lnTo>
                  <a:lnTo>
                    <a:pt x="14024" y="1776"/>
                  </a:lnTo>
                  <a:lnTo>
                    <a:pt x="13583" y="287"/>
                  </a:lnTo>
                  <a:lnTo>
                    <a:pt x="13994" y="0"/>
                  </a:lnTo>
                  <a:lnTo>
                    <a:pt x="16333" y="1562"/>
                  </a:lnTo>
                  <a:lnTo>
                    <a:pt x="34389" y="41682"/>
                  </a:lnTo>
                  <a:lnTo>
                    <a:pt x="49700" y="81717"/>
                  </a:lnTo>
                  <a:lnTo>
                    <a:pt x="63174" y="124859"/>
                  </a:lnTo>
                  <a:lnTo>
                    <a:pt x="72341" y="163277"/>
                  </a:lnTo>
                  <a:lnTo>
                    <a:pt x="75057" y="198178"/>
                  </a:lnTo>
                  <a:lnTo>
                    <a:pt x="73980" y="237918"/>
                  </a:lnTo>
                  <a:lnTo>
                    <a:pt x="68863" y="263701"/>
                  </a:lnTo>
                  <a:lnTo>
                    <a:pt x="57182" y="289272"/>
                  </a:lnTo>
                  <a:lnTo>
                    <a:pt x="42583" y="307221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93"/>
            <p:cNvSpPr/>
            <p:nvPr>
              <p:custDataLst>
                <p:tags r:id="rId155"/>
              </p:custDataLst>
            </p:nvPr>
          </p:nvSpPr>
          <p:spPr>
            <a:xfrm>
              <a:off x="2533751" y="689331"/>
              <a:ext cx="165000" cy="91720"/>
            </a:xfrm>
            <a:custGeom>
              <a:avLst/>
              <a:gdLst/>
              <a:ahLst/>
              <a:cxnLst/>
              <a:rect l="0" t="0" r="0" b="0"/>
              <a:pathLst>
                <a:path w="165000" h="91720">
                  <a:moveTo>
                    <a:pt x="18949" y="34569"/>
                  </a:moveTo>
                  <a:lnTo>
                    <a:pt x="18949" y="34569"/>
                  </a:lnTo>
                  <a:lnTo>
                    <a:pt x="18949" y="29102"/>
                  </a:lnTo>
                  <a:lnTo>
                    <a:pt x="18243" y="28807"/>
                  </a:lnTo>
                  <a:lnTo>
                    <a:pt x="15578" y="28480"/>
                  </a:lnTo>
                  <a:lnTo>
                    <a:pt x="14585" y="29099"/>
                  </a:lnTo>
                  <a:lnTo>
                    <a:pt x="13923" y="30217"/>
                  </a:lnTo>
                  <a:lnTo>
                    <a:pt x="7581" y="48197"/>
                  </a:lnTo>
                  <a:lnTo>
                    <a:pt x="1626" y="59316"/>
                  </a:lnTo>
                  <a:lnTo>
                    <a:pt x="126" y="69055"/>
                  </a:lnTo>
                  <a:lnTo>
                    <a:pt x="51" y="68849"/>
                  </a:lnTo>
                  <a:lnTo>
                    <a:pt x="0" y="68005"/>
                  </a:lnTo>
                  <a:lnTo>
                    <a:pt x="35222" y="25575"/>
                  </a:lnTo>
                  <a:lnTo>
                    <a:pt x="57049" y="4413"/>
                  </a:lnTo>
                  <a:lnTo>
                    <a:pt x="66692" y="0"/>
                  </a:lnTo>
                  <a:lnTo>
                    <a:pt x="71238" y="940"/>
                  </a:lnTo>
                  <a:lnTo>
                    <a:pt x="92950" y="19923"/>
                  </a:lnTo>
                  <a:lnTo>
                    <a:pt x="133227" y="66041"/>
                  </a:lnTo>
                  <a:lnTo>
                    <a:pt x="164999" y="9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94"/>
            <p:cNvSpPr/>
            <p:nvPr>
              <p:custDataLst>
                <p:tags r:id="rId156"/>
              </p:custDataLst>
            </p:nvPr>
          </p:nvSpPr>
          <p:spPr>
            <a:xfrm>
              <a:off x="2628900" y="978783"/>
              <a:ext cx="82551" cy="87526"/>
            </a:xfrm>
            <a:custGeom>
              <a:avLst/>
              <a:gdLst/>
              <a:ahLst/>
              <a:cxnLst/>
              <a:rect l="0" t="0" r="0" b="0"/>
              <a:pathLst>
                <a:path w="82551" h="87526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6"/>
                  </a:lnTo>
                  <a:lnTo>
                    <a:pt x="11556" y="0"/>
                  </a:lnTo>
                  <a:lnTo>
                    <a:pt x="12642" y="411"/>
                  </a:lnTo>
                  <a:lnTo>
                    <a:pt x="21438" y="8033"/>
                  </a:lnTo>
                  <a:lnTo>
                    <a:pt x="27597" y="24180"/>
                  </a:lnTo>
                  <a:lnTo>
                    <a:pt x="28023" y="37067"/>
                  </a:lnTo>
                  <a:lnTo>
                    <a:pt x="22547" y="59216"/>
                  </a:lnTo>
                  <a:lnTo>
                    <a:pt x="13053" y="86358"/>
                  </a:lnTo>
                  <a:lnTo>
                    <a:pt x="22917" y="87525"/>
                  </a:lnTo>
                  <a:lnTo>
                    <a:pt x="35875" y="84500"/>
                  </a:lnTo>
                  <a:lnTo>
                    <a:pt x="8255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95"/>
            <p:cNvSpPr/>
            <p:nvPr>
              <p:custDataLst>
                <p:tags r:id="rId157"/>
              </p:custDataLst>
            </p:nvPr>
          </p:nvSpPr>
          <p:spPr>
            <a:xfrm>
              <a:off x="2509392" y="829378"/>
              <a:ext cx="95389" cy="338067"/>
            </a:xfrm>
            <a:custGeom>
              <a:avLst/>
              <a:gdLst/>
              <a:ahLst/>
              <a:cxnLst/>
              <a:rect l="0" t="0" r="0" b="0"/>
              <a:pathLst>
                <a:path w="95389" h="338067">
                  <a:moveTo>
                    <a:pt x="11558" y="59622"/>
                  </a:moveTo>
                  <a:lnTo>
                    <a:pt x="11558" y="59622"/>
                  </a:lnTo>
                  <a:lnTo>
                    <a:pt x="8187" y="62993"/>
                  </a:lnTo>
                  <a:lnTo>
                    <a:pt x="6532" y="66530"/>
                  </a:lnTo>
                  <a:lnTo>
                    <a:pt x="5260" y="109659"/>
                  </a:lnTo>
                  <a:lnTo>
                    <a:pt x="7100" y="149965"/>
                  </a:lnTo>
                  <a:lnTo>
                    <a:pt x="10237" y="193400"/>
                  </a:lnTo>
                  <a:lnTo>
                    <a:pt x="11297" y="238839"/>
                  </a:lnTo>
                  <a:lnTo>
                    <a:pt x="10801" y="283406"/>
                  </a:lnTo>
                  <a:lnTo>
                    <a:pt x="4640" y="325449"/>
                  </a:lnTo>
                  <a:lnTo>
                    <a:pt x="571" y="337587"/>
                  </a:lnTo>
                  <a:lnTo>
                    <a:pt x="0" y="338066"/>
                  </a:lnTo>
                  <a:lnTo>
                    <a:pt x="4687" y="291422"/>
                  </a:lnTo>
                  <a:lnTo>
                    <a:pt x="5759" y="253108"/>
                  </a:lnTo>
                  <a:lnTo>
                    <a:pt x="9526" y="218394"/>
                  </a:lnTo>
                  <a:lnTo>
                    <a:pt x="10655" y="184280"/>
                  </a:lnTo>
                  <a:lnTo>
                    <a:pt x="14661" y="142262"/>
                  </a:lnTo>
                  <a:lnTo>
                    <a:pt x="20317" y="97357"/>
                  </a:lnTo>
                  <a:lnTo>
                    <a:pt x="29832" y="55045"/>
                  </a:lnTo>
                  <a:lnTo>
                    <a:pt x="39783" y="15754"/>
                  </a:lnTo>
                  <a:lnTo>
                    <a:pt x="43074" y="9210"/>
                  </a:lnTo>
                  <a:lnTo>
                    <a:pt x="46680" y="4847"/>
                  </a:lnTo>
                  <a:lnTo>
                    <a:pt x="54449" y="0"/>
                  </a:lnTo>
                  <a:lnTo>
                    <a:pt x="59202" y="824"/>
                  </a:lnTo>
                  <a:lnTo>
                    <a:pt x="70127" y="7384"/>
                  </a:lnTo>
                  <a:lnTo>
                    <a:pt x="84807" y="22977"/>
                  </a:lnTo>
                  <a:lnTo>
                    <a:pt x="94723" y="51116"/>
                  </a:lnTo>
                  <a:lnTo>
                    <a:pt x="95388" y="76152"/>
                  </a:lnTo>
                  <a:lnTo>
                    <a:pt x="87745" y="96975"/>
                  </a:lnTo>
                  <a:lnTo>
                    <a:pt x="73173" y="116551"/>
                  </a:lnTo>
                  <a:lnTo>
                    <a:pt x="43308" y="12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96"/>
            <p:cNvSpPr/>
            <p:nvPr>
              <p:custDataLst>
                <p:tags r:id="rId158"/>
              </p:custDataLst>
            </p:nvPr>
          </p:nvSpPr>
          <p:spPr>
            <a:xfrm>
              <a:off x="2209800" y="927100"/>
              <a:ext cx="146051" cy="6273"/>
            </a:xfrm>
            <a:custGeom>
              <a:avLst/>
              <a:gdLst/>
              <a:ahLst/>
              <a:cxnLst/>
              <a:rect l="0" t="0" r="0" b="0"/>
              <a:pathLst>
                <a:path w="146051" h="6273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54456" y="6272"/>
                  </a:lnTo>
                  <a:lnTo>
                    <a:pt x="94677" y="44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54"/>
          <p:cNvGrpSpPr/>
          <p:nvPr/>
        </p:nvGrpSpPr>
        <p:grpSpPr>
          <a:xfrm>
            <a:off x="3796804" y="667712"/>
            <a:ext cx="1549897" cy="606924"/>
            <a:chOff x="3796804" y="667712"/>
            <a:chExt cx="1549897" cy="606924"/>
          </a:xfrm>
        </p:grpSpPr>
        <p:sp>
          <p:nvSpPr>
            <p:cNvPr id="20" name="SMARTInkShape-3097"/>
            <p:cNvSpPr/>
            <p:nvPr>
              <p:custDataLst>
                <p:tags r:id="rId139"/>
              </p:custDataLst>
            </p:nvPr>
          </p:nvSpPr>
          <p:spPr>
            <a:xfrm>
              <a:off x="4206679" y="927100"/>
              <a:ext cx="149422" cy="173534"/>
            </a:xfrm>
            <a:custGeom>
              <a:avLst/>
              <a:gdLst/>
              <a:ahLst/>
              <a:cxnLst/>
              <a:rect l="0" t="0" r="0" b="0"/>
              <a:pathLst>
                <a:path w="149422" h="173534">
                  <a:moveTo>
                    <a:pt x="3371" y="101600"/>
                  </a:moveTo>
                  <a:lnTo>
                    <a:pt x="3371" y="101600"/>
                  </a:lnTo>
                  <a:lnTo>
                    <a:pt x="0" y="84745"/>
                  </a:lnTo>
                  <a:lnTo>
                    <a:pt x="2108" y="70826"/>
                  </a:lnTo>
                  <a:lnTo>
                    <a:pt x="11588" y="51385"/>
                  </a:lnTo>
                  <a:lnTo>
                    <a:pt x="14494" y="50484"/>
                  </a:lnTo>
                  <a:lnTo>
                    <a:pt x="17841" y="51295"/>
                  </a:lnTo>
                  <a:lnTo>
                    <a:pt x="29295" y="59178"/>
                  </a:lnTo>
                  <a:lnTo>
                    <a:pt x="49179" y="81226"/>
                  </a:lnTo>
                  <a:lnTo>
                    <a:pt x="71373" y="121486"/>
                  </a:lnTo>
                  <a:lnTo>
                    <a:pt x="76436" y="148571"/>
                  </a:lnTo>
                  <a:lnTo>
                    <a:pt x="73782" y="168199"/>
                  </a:lnTo>
                  <a:lnTo>
                    <a:pt x="72184" y="171399"/>
                  </a:lnTo>
                  <a:lnTo>
                    <a:pt x="70413" y="173533"/>
                  </a:lnTo>
                  <a:lnTo>
                    <a:pt x="68526" y="172133"/>
                  </a:lnTo>
                  <a:lnTo>
                    <a:pt x="64549" y="163052"/>
                  </a:lnTo>
                  <a:lnTo>
                    <a:pt x="65085" y="131959"/>
                  </a:lnTo>
                  <a:lnTo>
                    <a:pt x="73084" y="94838"/>
                  </a:lnTo>
                  <a:lnTo>
                    <a:pt x="92793" y="55919"/>
                  </a:lnTo>
                  <a:lnTo>
                    <a:pt x="128375" y="1589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98"/>
            <p:cNvSpPr/>
            <p:nvPr>
              <p:custDataLst>
                <p:tags r:id="rId140"/>
              </p:custDataLst>
            </p:nvPr>
          </p:nvSpPr>
          <p:spPr>
            <a:xfrm>
              <a:off x="4123478" y="993849"/>
              <a:ext cx="80223" cy="111052"/>
            </a:xfrm>
            <a:custGeom>
              <a:avLst/>
              <a:gdLst/>
              <a:ahLst/>
              <a:cxnLst/>
              <a:rect l="0" t="0" r="0" b="0"/>
              <a:pathLst>
                <a:path w="80223" h="111052">
                  <a:moveTo>
                    <a:pt x="80222" y="34851"/>
                  </a:moveTo>
                  <a:lnTo>
                    <a:pt x="80222" y="34851"/>
                  </a:lnTo>
                  <a:lnTo>
                    <a:pt x="80222" y="31480"/>
                  </a:lnTo>
                  <a:lnTo>
                    <a:pt x="71384" y="7715"/>
                  </a:lnTo>
                  <a:lnTo>
                    <a:pt x="67980" y="4060"/>
                  </a:lnTo>
                  <a:lnTo>
                    <a:pt x="58553" y="0"/>
                  </a:lnTo>
                  <a:lnTo>
                    <a:pt x="53782" y="328"/>
                  </a:lnTo>
                  <a:lnTo>
                    <a:pt x="44717" y="4455"/>
                  </a:lnTo>
                  <a:lnTo>
                    <a:pt x="28309" y="21455"/>
                  </a:lnTo>
                  <a:lnTo>
                    <a:pt x="5530" y="65657"/>
                  </a:lnTo>
                  <a:lnTo>
                    <a:pt x="0" y="88742"/>
                  </a:lnTo>
                  <a:lnTo>
                    <a:pt x="588" y="97608"/>
                  </a:lnTo>
                  <a:lnTo>
                    <a:pt x="1733" y="99973"/>
                  </a:lnTo>
                  <a:lnTo>
                    <a:pt x="3907" y="100138"/>
                  </a:lnTo>
                  <a:lnTo>
                    <a:pt x="10086" y="96558"/>
                  </a:lnTo>
                  <a:lnTo>
                    <a:pt x="35912" y="63790"/>
                  </a:lnTo>
                  <a:lnTo>
                    <a:pt x="43653" y="50089"/>
                  </a:lnTo>
                  <a:lnTo>
                    <a:pt x="45965" y="47832"/>
                  </a:lnTo>
                  <a:lnTo>
                    <a:pt x="48212" y="47033"/>
                  </a:lnTo>
                  <a:lnTo>
                    <a:pt x="50415" y="47205"/>
                  </a:lnTo>
                  <a:lnTo>
                    <a:pt x="52589" y="48732"/>
                  </a:lnTo>
                  <a:lnTo>
                    <a:pt x="56887" y="54191"/>
                  </a:lnTo>
                  <a:lnTo>
                    <a:pt x="59267" y="61320"/>
                  </a:lnTo>
                  <a:lnTo>
                    <a:pt x="64166" y="80767"/>
                  </a:lnTo>
                  <a:lnTo>
                    <a:pt x="80222" y="111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99"/>
            <p:cNvSpPr/>
            <p:nvPr>
              <p:custDataLst>
                <p:tags r:id="rId141"/>
              </p:custDataLst>
            </p:nvPr>
          </p:nvSpPr>
          <p:spPr>
            <a:xfrm>
              <a:off x="4013200" y="865329"/>
              <a:ext cx="114301" cy="244956"/>
            </a:xfrm>
            <a:custGeom>
              <a:avLst/>
              <a:gdLst/>
              <a:ahLst/>
              <a:cxnLst/>
              <a:rect l="0" t="0" r="0" b="0"/>
              <a:pathLst>
                <a:path w="114301" h="244956">
                  <a:moveTo>
                    <a:pt x="0" y="49071"/>
                  </a:moveTo>
                  <a:lnTo>
                    <a:pt x="0" y="49071"/>
                  </a:lnTo>
                  <a:lnTo>
                    <a:pt x="5026" y="37137"/>
                  </a:lnTo>
                  <a:lnTo>
                    <a:pt x="5467" y="34765"/>
                  </a:lnTo>
                  <a:lnTo>
                    <a:pt x="6467" y="33889"/>
                  </a:lnTo>
                  <a:lnTo>
                    <a:pt x="7839" y="34011"/>
                  </a:lnTo>
                  <a:lnTo>
                    <a:pt x="9459" y="34798"/>
                  </a:lnTo>
                  <a:lnTo>
                    <a:pt x="21254" y="80424"/>
                  </a:lnTo>
                  <a:lnTo>
                    <a:pt x="28945" y="125036"/>
                  </a:lnTo>
                  <a:lnTo>
                    <a:pt x="33077" y="166251"/>
                  </a:lnTo>
                  <a:lnTo>
                    <a:pt x="38493" y="202324"/>
                  </a:lnTo>
                  <a:lnTo>
                    <a:pt x="46644" y="238956"/>
                  </a:lnTo>
                  <a:lnTo>
                    <a:pt x="48735" y="242689"/>
                  </a:lnTo>
                  <a:lnTo>
                    <a:pt x="50834" y="244472"/>
                  </a:lnTo>
                  <a:lnTo>
                    <a:pt x="52939" y="244955"/>
                  </a:lnTo>
                  <a:lnTo>
                    <a:pt x="55048" y="243160"/>
                  </a:lnTo>
                  <a:lnTo>
                    <a:pt x="59274" y="235522"/>
                  </a:lnTo>
                  <a:lnTo>
                    <a:pt x="65618" y="199095"/>
                  </a:lnTo>
                  <a:lnTo>
                    <a:pt x="69851" y="167724"/>
                  </a:lnTo>
                  <a:lnTo>
                    <a:pt x="74083" y="134967"/>
                  </a:lnTo>
                  <a:lnTo>
                    <a:pt x="80433" y="88319"/>
                  </a:lnTo>
                  <a:lnTo>
                    <a:pt x="88900" y="46162"/>
                  </a:lnTo>
                  <a:lnTo>
                    <a:pt x="99718" y="864"/>
                  </a:lnTo>
                  <a:lnTo>
                    <a:pt x="100345" y="0"/>
                  </a:lnTo>
                  <a:lnTo>
                    <a:pt x="101469" y="834"/>
                  </a:lnTo>
                  <a:lnTo>
                    <a:pt x="114300" y="2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00"/>
            <p:cNvSpPr/>
            <p:nvPr>
              <p:custDataLst>
                <p:tags r:id="rId142"/>
              </p:custDataLst>
            </p:nvPr>
          </p:nvSpPr>
          <p:spPr>
            <a:xfrm>
              <a:off x="3796804" y="667712"/>
              <a:ext cx="1549897" cy="500168"/>
            </a:xfrm>
            <a:custGeom>
              <a:avLst/>
              <a:gdLst/>
              <a:ahLst/>
              <a:cxnLst/>
              <a:rect l="0" t="0" r="0" b="0"/>
              <a:pathLst>
                <a:path w="1549897" h="500168">
                  <a:moveTo>
                    <a:pt x="13196" y="329238"/>
                  </a:moveTo>
                  <a:lnTo>
                    <a:pt x="13196" y="329238"/>
                  </a:lnTo>
                  <a:lnTo>
                    <a:pt x="13196" y="325867"/>
                  </a:lnTo>
                  <a:lnTo>
                    <a:pt x="7551" y="322330"/>
                  </a:lnTo>
                  <a:lnTo>
                    <a:pt x="3083" y="320400"/>
                  </a:lnTo>
                  <a:lnTo>
                    <a:pt x="810" y="320524"/>
                  </a:lnTo>
                  <a:lnTo>
                    <a:pt x="0" y="322017"/>
                  </a:lnTo>
                  <a:lnTo>
                    <a:pt x="3769" y="337925"/>
                  </a:lnTo>
                  <a:lnTo>
                    <a:pt x="20741" y="375952"/>
                  </a:lnTo>
                  <a:lnTo>
                    <a:pt x="39337" y="421999"/>
                  </a:lnTo>
                  <a:lnTo>
                    <a:pt x="59904" y="464699"/>
                  </a:lnTo>
                  <a:lnTo>
                    <a:pt x="80121" y="495225"/>
                  </a:lnTo>
                  <a:lnTo>
                    <a:pt x="84624" y="498457"/>
                  </a:lnTo>
                  <a:lnTo>
                    <a:pt x="89037" y="499907"/>
                  </a:lnTo>
                  <a:lnTo>
                    <a:pt x="93390" y="500167"/>
                  </a:lnTo>
                  <a:lnTo>
                    <a:pt x="96997" y="496107"/>
                  </a:lnTo>
                  <a:lnTo>
                    <a:pt x="107857" y="459175"/>
                  </a:lnTo>
                  <a:lnTo>
                    <a:pt x="110859" y="415951"/>
                  </a:lnTo>
                  <a:lnTo>
                    <a:pt x="109518" y="381888"/>
                  </a:lnTo>
                  <a:lnTo>
                    <a:pt x="108764" y="342173"/>
                  </a:lnTo>
                  <a:lnTo>
                    <a:pt x="107834" y="303907"/>
                  </a:lnTo>
                  <a:lnTo>
                    <a:pt x="104109" y="265759"/>
                  </a:lnTo>
                  <a:lnTo>
                    <a:pt x="101987" y="227644"/>
                  </a:lnTo>
                  <a:lnTo>
                    <a:pt x="97203" y="190245"/>
                  </a:lnTo>
                  <a:lnTo>
                    <a:pt x="91317" y="153686"/>
                  </a:lnTo>
                  <a:lnTo>
                    <a:pt x="85104" y="108830"/>
                  </a:lnTo>
                  <a:lnTo>
                    <a:pt x="74571" y="63085"/>
                  </a:lnTo>
                  <a:lnTo>
                    <a:pt x="59527" y="16328"/>
                  </a:lnTo>
                  <a:lnTo>
                    <a:pt x="58900" y="14798"/>
                  </a:lnTo>
                  <a:lnTo>
                    <a:pt x="59893" y="13778"/>
                  </a:lnTo>
                  <a:lnTo>
                    <a:pt x="64759" y="12645"/>
                  </a:lnTo>
                  <a:lnTo>
                    <a:pt x="106140" y="16281"/>
                  </a:lnTo>
                  <a:lnTo>
                    <a:pt x="138466" y="17285"/>
                  </a:lnTo>
                  <a:lnTo>
                    <a:pt x="182252" y="17850"/>
                  </a:lnTo>
                  <a:lnTo>
                    <a:pt x="225407" y="18018"/>
                  </a:lnTo>
                  <a:lnTo>
                    <a:pt x="258501" y="16175"/>
                  </a:lnTo>
                  <a:lnTo>
                    <a:pt x="295081" y="13710"/>
                  </a:lnTo>
                  <a:lnTo>
                    <a:pt x="334858" y="12614"/>
                  </a:lnTo>
                  <a:lnTo>
                    <a:pt x="376055" y="12128"/>
                  </a:lnTo>
                  <a:lnTo>
                    <a:pt x="419294" y="11206"/>
                  </a:lnTo>
                  <a:lnTo>
                    <a:pt x="466735" y="8444"/>
                  </a:lnTo>
                  <a:lnTo>
                    <a:pt x="491238" y="7425"/>
                  </a:lnTo>
                  <a:lnTo>
                    <a:pt x="516041" y="6746"/>
                  </a:lnTo>
                  <a:lnTo>
                    <a:pt x="541042" y="6293"/>
                  </a:lnTo>
                  <a:lnTo>
                    <a:pt x="566177" y="5286"/>
                  </a:lnTo>
                  <a:lnTo>
                    <a:pt x="591400" y="3909"/>
                  </a:lnTo>
                  <a:lnTo>
                    <a:pt x="616682" y="2285"/>
                  </a:lnTo>
                  <a:lnTo>
                    <a:pt x="642003" y="1203"/>
                  </a:lnTo>
                  <a:lnTo>
                    <a:pt x="667351" y="481"/>
                  </a:lnTo>
                  <a:lnTo>
                    <a:pt x="692716" y="0"/>
                  </a:lnTo>
                  <a:lnTo>
                    <a:pt x="718093" y="385"/>
                  </a:lnTo>
                  <a:lnTo>
                    <a:pt x="743477" y="1347"/>
                  </a:lnTo>
                  <a:lnTo>
                    <a:pt x="768867" y="2694"/>
                  </a:lnTo>
                  <a:lnTo>
                    <a:pt x="794260" y="3592"/>
                  </a:lnTo>
                  <a:lnTo>
                    <a:pt x="819655" y="4191"/>
                  </a:lnTo>
                  <a:lnTo>
                    <a:pt x="845052" y="4590"/>
                  </a:lnTo>
                  <a:lnTo>
                    <a:pt x="869744" y="5561"/>
                  </a:lnTo>
                  <a:lnTo>
                    <a:pt x="893967" y="6915"/>
                  </a:lnTo>
                  <a:lnTo>
                    <a:pt x="940872" y="9594"/>
                  </a:lnTo>
                  <a:lnTo>
                    <a:pt x="985237" y="10785"/>
                  </a:lnTo>
                  <a:lnTo>
                    <a:pt x="1028474" y="11315"/>
                  </a:lnTo>
                  <a:lnTo>
                    <a:pt x="1070502" y="12255"/>
                  </a:lnTo>
                  <a:lnTo>
                    <a:pt x="1110349" y="15025"/>
                  </a:lnTo>
                  <a:lnTo>
                    <a:pt x="1147343" y="16727"/>
                  </a:lnTo>
                  <a:lnTo>
                    <a:pt x="1182600" y="18189"/>
                  </a:lnTo>
                  <a:lnTo>
                    <a:pt x="1217085" y="21190"/>
                  </a:lnTo>
                  <a:lnTo>
                    <a:pt x="1249345" y="24876"/>
                  </a:lnTo>
                  <a:lnTo>
                    <a:pt x="1295274" y="30918"/>
                  </a:lnTo>
                  <a:lnTo>
                    <a:pt x="1327369" y="35079"/>
                  </a:lnTo>
                  <a:lnTo>
                    <a:pt x="1365153" y="39280"/>
                  </a:lnTo>
                  <a:lnTo>
                    <a:pt x="1405464" y="43499"/>
                  </a:lnTo>
                  <a:lnTo>
                    <a:pt x="1444076" y="47726"/>
                  </a:lnTo>
                  <a:lnTo>
                    <a:pt x="1489614" y="54073"/>
                  </a:lnTo>
                  <a:lnTo>
                    <a:pt x="1549896" y="68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01"/>
            <p:cNvSpPr/>
            <p:nvPr>
              <p:custDataLst>
                <p:tags r:id="rId143"/>
              </p:custDataLst>
            </p:nvPr>
          </p:nvSpPr>
          <p:spPr>
            <a:xfrm>
              <a:off x="5194300" y="864744"/>
              <a:ext cx="68187" cy="335407"/>
            </a:xfrm>
            <a:custGeom>
              <a:avLst/>
              <a:gdLst/>
              <a:ahLst/>
              <a:cxnLst/>
              <a:rect l="0" t="0" r="0" b="0"/>
              <a:pathLst>
                <a:path w="68187" h="335407">
                  <a:moveTo>
                    <a:pt x="12700" y="11556"/>
                  </a:moveTo>
                  <a:lnTo>
                    <a:pt x="12700" y="11556"/>
                  </a:lnTo>
                  <a:lnTo>
                    <a:pt x="12700" y="8185"/>
                  </a:lnTo>
                  <a:lnTo>
                    <a:pt x="10818" y="4648"/>
                  </a:lnTo>
                  <a:lnTo>
                    <a:pt x="9329" y="2718"/>
                  </a:lnTo>
                  <a:lnTo>
                    <a:pt x="9042" y="1430"/>
                  </a:lnTo>
                  <a:lnTo>
                    <a:pt x="9556" y="572"/>
                  </a:lnTo>
                  <a:lnTo>
                    <a:pt x="10604" y="0"/>
                  </a:lnTo>
                  <a:lnTo>
                    <a:pt x="18821" y="12679"/>
                  </a:lnTo>
                  <a:lnTo>
                    <a:pt x="40230" y="59150"/>
                  </a:lnTo>
                  <a:lnTo>
                    <a:pt x="57179" y="97314"/>
                  </a:lnTo>
                  <a:lnTo>
                    <a:pt x="64998" y="135430"/>
                  </a:lnTo>
                  <a:lnTo>
                    <a:pt x="68186" y="181422"/>
                  </a:lnTo>
                  <a:lnTo>
                    <a:pt x="63085" y="225183"/>
                  </a:lnTo>
                  <a:lnTo>
                    <a:pt x="50207" y="266921"/>
                  </a:lnTo>
                  <a:lnTo>
                    <a:pt x="39179" y="293947"/>
                  </a:lnTo>
                  <a:lnTo>
                    <a:pt x="0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02"/>
            <p:cNvSpPr/>
            <p:nvPr>
              <p:custDataLst>
                <p:tags r:id="rId144"/>
              </p:custDataLst>
            </p:nvPr>
          </p:nvSpPr>
          <p:spPr>
            <a:xfrm>
              <a:off x="4997476" y="833785"/>
              <a:ext cx="101575" cy="42516"/>
            </a:xfrm>
            <a:custGeom>
              <a:avLst/>
              <a:gdLst/>
              <a:ahLst/>
              <a:cxnLst/>
              <a:rect l="0" t="0" r="0" b="0"/>
              <a:pathLst>
                <a:path w="101575" h="42516">
                  <a:moveTo>
                    <a:pt x="19024" y="4415"/>
                  </a:moveTo>
                  <a:lnTo>
                    <a:pt x="19024" y="4415"/>
                  </a:lnTo>
                  <a:lnTo>
                    <a:pt x="15653" y="4415"/>
                  </a:lnTo>
                  <a:lnTo>
                    <a:pt x="12116" y="8178"/>
                  </a:lnTo>
                  <a:lnTo>
                    <a:pt x="8898" y="13848"/>
                  </a:lnTo>
                  <a:lnTo>
                    <a:pt x="6381" y="21008"/>
                  </a:lnTo>
                  <a:lnTo>
                    <a:pt x="2186" y="28303"/>
                  </a:lnTo>
                  <a:lnTo>
                    <a:pt x="60" y="41878"/>
                  </a:lnTo>
                  <a:lnTo>
                    <a:pt x="0" y="38955"/>
                  </a:lnTo>
                  <a:lnTo>
                    <a:pt x="8815" y="15362"/>
                  </a:lnTo>
                  <a:lnTo>
                    <a:pt x="14722" y="7399"/>
                  </a:lnTo>
                  <a:lnTo>
                    <a:pt x="18272" y="4288"/>
                  </a:lnTo>
                  <a:lnTo>
                    <a:pt x="27862" y="831"/>
                  </a:lnTo>
                  <a:lnTo>
                    <a:pt x="37769" y="0"/>
                  </a:lnTo>
                  <a:lnTo>
                    <a:pt x="59035" y="7065"/>
                  </a:lnTo>
                  <a:lnTo>
                    <a:pt x="101574" y="4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03"/>
            <p:cNvSpPr/>
            <p:nvPr>
              <p:custDataLst>
                <p:tags r:id="rId145"/>
              </p:custDataLst>
            </p:nvPr>
          </p:nvSpPr>
          <p:spPr>
            <a:xfrm>
              <a:off x="5063641" y="1089304"/>
              <a:ext cx="86210" cy="78585"/>
            </a:xfrm>
            <a:custGeom>
              <a:avLst/>
              <a:gdLst/>
              <a:ahLst/>
              <a:cxnLst/>
              <a:rect l="0" t="0" r="0" b="0"/>
              <a:pathLst>
                <a:path w="86210" h="78585">
                  <a:moveTo>
                    <a:pt x="3659" y="15596"/>
                  </a:moveTo>
                  <a:lnTo>
                    <a:pt x="3659" y="15596"/>
                  </a:lnTo>
                  <a:lnTo>
                    <a:pt x="288" y="12225"/>
                  </a:lnTo>
                  <a:lnTo>
                    <a:pt x="0" y="10526"/>
                  </a:lnTo>
                  <a:lnTo>
                    <a:pt x="514" y="8689"/>
                  </a:lnTo>
                  <a:lnTo>
                    <a:pt x="6409" y="669"/>
                  </a:lnTo>
                  <a:lnTo>
                    <a:pt x="9020" y="0"/>
                  </a:lnTo>
                  <a:lnTo>
                    <a:pt x="23998" y="2375"/>
                  </a:lnTo>
                  <a:lnTo>
                    <a:pt x="26391" y="4665"/>
                  </a:lnTo>
                  <a:lnTo>
                    <a:pt x="30931" y="12855"/>
                  </a:lnTo>
                  <a:lnTo>
                    <a:pt x="34082" y="29365"/>
                  </a:lnTo>
                  <a:lnTo>
                    <a:pt x="31645" y="47663"/>
                  </a:lnTo>
                  <a:lnTo>
                    <a:pt x="23819" y="73265"/>
                  </a:lnTo>
                  <a:lnTo>
                    <a:pt x="24154" y="75208"/>
                  </a:lnTo>
                  <a:lnTo>
                    <a:pt x="25083" y="76504"/>
                  </a:lnTo>
                  <a:lnTo>
                    <a:pt x="26409" y="77368"/>
                  </a:lnTo>
                  <a:lnTo>
                    <a:pt x="35016" y="78584"/>
                  </a:lnTo>
                  <a:lnTo>
                    <a:pt x="46503" y="75573"/>
                  </a:lnTo>
                  <a:lnTo>
                    <a:pt x="86209" y="5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04"/>
            <p:cNvSpPr/>
            <p:nvPr>
              <p:custDataLst>
                <p:tags r:id="rId146"/>
              </p:custDataLst>
            </p:nvPr>
          </p:nvSpPr>
          <p:spPr>
            <a:xfrm>
              <a:off x="4953110" y="932273"/>
              <a:ext cx="121717" cy="306084"/>
            </a:xfrm>
            <a:custGeom>
              <a:avLst/>
              <a:gdLst/>
              <a:ahLst/>
              <a:cxnLst/>
              <a:rect l="0" t="0" r="0" b="0"/>
              <a:pathLst>
                <a:path w="121717" h="306084">
                  <a:moveTo>
                    <a:pt x="50690" y="58327"/>
                  </a:moveTo>
                  <a:lnTo>
                    <a:pt x="50690" y="58327"/>
                  </a:lnTo>
                  <a:lnTo>
                    <a:pt x="50690" y="61698"/>
                  </a:lnTo>
                  <a:lnTo>
                    <a:pt x="35943" y="102843"/>
                  </a:lnTo>
                  <a:lnTo>
                    <a:pt x="24023" y="148494"/>
                  </a:lnTo>
                  <a:lnTo>
                    <a:pt x="17075" y="185702"/>
                  </a:lnTo>
                  <a:lnTo>
                    <a:pt x="10548" y="230280"/>
                  </a:lnTo>
                  <a:lnTo>
                    <a:pt x="4146" y="272495"/>
                  </a:lnTo>
                  <a:lnTo>
                    <a:pt x="263" y="306083"/>
                  </a:lnTo>
                  <a:lnTo>
                    <a:pt x="139" y="306048"/>
                  </a:lnTo>
                  <a:lnTo>
                    <a:pt x="0" y="300364"/>
                  </a:lnTo>
                  <a:lnTo>
                    <a:pt x="10051" y="259190"/>
                  </a:lnTo>
                  <a:lnTo>
                    <a:pt x="21558" y="217168"/>
                  </a:lnTo>
                  <a:lnTo>
                    <a:pt x="33200" y="171400"/>
                  </a:lnTo>
                  <a:lnTo>
                    <a:pt x="42137" y="132439"/>
                  </a:lnTo>
                  <a:lnTo>
                    <a:pt x="52703" y="89615"/>
                  </a:lnTo>
                  <a:lnTo>
                    <a:pt x="64833" y="50631"/>
                  </a:lnTo>
                  <a:lnTo>
                    <a:pt x="80383" y="10433"/>
                  </a:lnTo>
                  <a:lnTo>
                    <a:pt x="87640" y="2233"/>
                  </a:lnTo>
                  <a:lnTo>
                    <a:pt x="90846" y="470"/>
                  </a:lnTo>
                  <a:lnTo>
                    <a:pt x="93688" y="0"/>
                  </a:lnTo>
                  <a:lnTo>
                    <a:pt x="96289" y="392"/>
                  </a:lnTo>
                  <a:lnTo>
                    <a:pt x="110062" y="14429"/>
                  </a:lnTo>
                  <a:lnTo>
                    <a:pt x="120806" y="36461"/>
                  </a:lnTo>
                  <a:lnTo>
                    <a:pt x="121716" y="67606"/>
                  </a:lnTo>
                  <a:lnTo>
                    <a:pt x="110775" y="100274"/>
                  </a:lnTo>
                  <a:lnTo>
                    <a:pt x="101854" y="114129"/>
                  </a:lnTo>
                  <a:lnTo>
                    <a:pt x="91774" y="123345"/>
                  </a:lnTo>
                  <a:lnTo>
                    <a:pt x="77886" y="132144"/>
                  </a:lnTo>
                  <a:lnTo>
                    <a:pt x="64188" y="135114"/>
                  </a:lnTo>
                  <a:lnTo>
                    <a:pt x="37990" y="13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05"/>
            <p:cNvSpPr/>
            <p:nvPr>
              <p:custDataLst>
                <p:tags r:id="rId147"/>
              </p:custDataLst>
            </p:nvPr>
          </p:nvSpPr>
          <p:spPr>
            <a:xfrm>
              <a:off x="4807833" y="1022350"/>
              <a:ext cx="68968" cy="17907"/>
            </a:xfrm>
            <a:custGeom>
              <a:avLst/>
              <a:gdLst/>
              <a:ahLst/>
              <a:cxnLst/>
              <a:rect l="0" t="0" r="0" b="0"/>
              <a:pathLst>
                <a:path w="68968" h="17907">
                  <a:moveTo>
                    <a:pt x="5467" y="6350"/>
                  </a:moveTo>
                  <a:lnTo>
                    <a:pt x="5467" y="6350"/>
                  </a:lnTo>
                  <a:lnTo>
                    <a:pt x="5467" y="9721"/>
                  </a:lnTo>
                  <a:lnTo>
                    <a:pt x="3585" y="13257"/>
                  </a:lnTo>
                  <a:lnTo>
                    <a:pt x="0" y="17906"/>
                  </a:lnTo>
                  <a:lnTo>
                    <a:pt x="41787" y="8152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06"/>
            <p:cNvSpPr/>
            <p:nvPr>
              <p:custDataLst>
                <p:tags r:id="rId148"/>
              </p:custDataLst>
            </p:nvPr>
          </p:nvSpPr>
          <p:spPr>
            <a:xfrm>
              <a:off x="4598046" y="795739"/>
              <a:ext cx="107305" cy="99612"/>
            </a:xfrm>
            <a:custGeom>
              <a:avLst/>
              <a:gdLst/>
              <a:ahLst/>
              <a:cxnLst/>
              <a:rect l="0" t="0" r="0" b="0"/>
              <a:pathLst>
                <a:path w="107305" h="99612">
                  <a:moveTo>
                    <a:pt x="31104" y="17061"/>
                  </a:moveTo>
                  <a:lnTo>
                    <a:pt x="31104" y="17061"/>
                  </a:lnTo>
                  <a:lnTo>
                    <a:pt x="1536" y="64457"/>
                  </a:lnTo>
                  <a:lnTo>
                    <a:pt x="0" y="66853"/>
                  </a:lnTo>
                  <a:lnTo>
                    <a:pt x="20083" y="23268"/>
                  </a:lnTo>
                  <a:lnTo>
                    <a:pt x="32298" y="4725"/>
                  </a:lnTo>
                  <a:lnTo>
                    <a:pt x="37044" y="995"/>
                  </a:lnTo>
                  <a:lnTo>
                    <a:pt x="39297" y="0"/>
                  </a:lnTo>
                  <a:lnTo>
                    <a:pt x="47446" y="4540"/>
                  </a:lnTo>
                  <a:lnTo>
                    <a:pt x="56712" y="13613"/>
                  </a:lnTo>
                  <a:lnTo>
                    <a:pt x="78859" y="57794"/>
                  </a:lnTo>
                  <a:lnTo>
                    <a:pt x="107304" y="99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07"/>
            <p:cNvSpPr/>
            <p:nvPr>
              <p:custDataLst>
                <p:tags r:id="rId149"/>
              </p:custDataLst>
            </p:nvPr>
          </p:nvSpPr>
          <p:spPr>
            <a:xfrm>
              <a:off x="4679950" y="1054100"/>
              <a:ext cx="11556" cy="50801"/>
            </a:xfrm>
            <a:custGeom>
              <a:avLst/>
              <a:gdLst/>
              <a:ahLst/>
              <a:cxnLst/>
              <a:rect l="0" t="0" r="0" b="0"/>
              <a:pathLst>
                <a:path w="11556" h="50801">
                  <a:moveTo>
                    <a:pt x="0" y="0"/>
                  </a:moveTo>
                  <a:lnTo>
                    <a:pt x="0" y="0"/>
                  </a:lnTo>
                  <a:lnTo>
                    <a:pt x="11555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08"/>
            <p:cNvSpPr/>
            <p:nvPr>
              <p:custDataLst>
                <p:tags r:id="rId150"/>
              </p:custDataLst>
            </p:nvPr>
          </p:nvSpPr>
          <p:spPr>
            <a:xfrm>
              <a:off x="4553050" y="921852"/>
              <a:ext cx="103041" cy="352784"/>
            </a:xfrm>
            <a:custGeom>
              <a:avLst/>
              <a:gdLst/>
              <a:ahLst/>
              <a:cxnLst/>
              <a:rect l="0" t="0" r="0" b="0"/>
              <a:pathLst>
                <a:path w="103041" h="352784">
                  <a:moveTo>
                    <a:pt x="12600" y="94148"/>
                  </a:moveTo>
                  <a:lnTo>
                    <a:pt x="12600" y="94148"/>
                  </a:lnTo>
                  <a:lnTo>
                    <a:pt x="12600" y="100890"/>
                  </a:lnTo>
                  <a:lnTo>
                    <a:pt x="10718" y="106081"/>
                  </a:lnTo>
                  <a:lnTo>
                    <a:pt x="9229" y="108454"/>
                  </a:lnTo>
                  <a:lnTo>
                    <a:pt x="1616" y="154018"/>
                  </a:lnTo>
                  <a:lnTo>
                    <a:pt x="408" y="190204"/>
                  </a:lnTo>
                  <a:lnTo>
                    <a:pt x="0" y="230244"/>
                  </a:lnTo>
                  <a:lnTo>
                    <a:pt x="4284" y="273745"/>
                  </a:lnTo>
                  <a:lnTo>
                    <a:pt x="5862" y="315577"/>
                  </a:lnTo>
                  <a:lnTo>
                    <a:pt x="6227" y="352783"/>
                  </a:lnTo>
                  <a:lnTo>
                    <a:pt x="6248" y="316445"/>
                  </a:lnTo>
                  <a:lnTo>
                    <a:pt x="6249" y="274941"/>
                  </a:lnTo>
                  <a:lnTo>
                    <a:pt x="8131" y="242234"/>
                  </a:lnTo>
                  <a:lnTo>
                    <a:pt x="13157" y="195646"/>
                  </a:lnTo>
                  <a:lnTo>
                    <a:pt x="20997" y="151973"/>
                  </a:lnTo>
                  <a:lnTo>
                    <a:pt x="27620" y="117731"/>
                  </a:lnTo>
                  <a:lnTo>
                    <a:pt x="36022" y="70248"/>
                  </a:lnTo>
                  <a:lnTo>
                    <a:pt x="53027" y="29690"/>
                  </a:lnTo>
                  <a:lnTo>
                    <a:pt x="69818" y="1609"/>
                  </a:lnTo>
                  <a:lnTo>
                    <a:pt x="74028" y="0"/>
                  </a:lnTo>
                  <a:lnTo>
                    <a:pt x="78952" y="338"/>
                  </a:lnTo>
                  <a:lnTo>
                    <a:pt x="84351" y="1975"/>
                  </a:lnTo>
                  <a:lnTo>
                    <a:pt x="88657" y="5183"/>
                  </a:lnTo>
                  <a:lnTo>
                    <a:pt x="95321" y="14391"/>
                  </a:lnTo>
                  <a:lnTo>
                    <a:pt x="103040" y="34846"/>
                  </a:lnTo>
                  <a:lnTo>
                    <a:pt x="99683" y="65523"/>
                  </a:lnTo>
                  <a:lnTo>
                    <a:pt x="89751" y="94682"/>
                  </a:lnTo>
                  <a:lnTo>
                    <a:pt x="71129" y="117825"/>
                  </a:lnTo>
                  <a:lnTo>
                    <a:pt x="47737" y="131345"/>
                  </a:lnTo>
                  <a:lnTo>
                    <a:pt x="35037" y="133493"/>
                  </a:lnTo>
                  <a:lnTo>
                    <a:pt x="6250" y="132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09"/>
            <p:cNvSpPr/>
            <p:nvPr>
              <p:custDataLst>
                <p:tags r:id="rId151"/>
              </p:custDataLst>
            </p:nvPr>
          </p:nvSpPr>
          <p:spPr>
            <a:xfrm>
              <a:off x="4428458" y="821381"/>
              <a:ext cx="92743" cy="313002"/>
            </a:xfrm>
            <a:custGeom>
              <a:avLst/>
              <a:gdLst/>
              <a:ahLst/>
              <a:cxnLst/>
              <a:rect l="0" t="0" r="0" b="0"/>
              <a:pathLst>
                <a:path w="92743" h="313002">
                  <a:moveTo>
                    <a:pt x="86392" y="23169"/>
                  </a:moveTo>
                  <a:lnTo>
                    <a:pt x="86392" y="23169"/>
                  </a:lnTo>
                  <a:lnTo>
                    <a:pt x="85686" y="13030"/>
                  </a:lnTo>
                  <a:lnTo>
                    <a:pt x="80925" y="57"/>
                  </a:lnTo>
                  <a:lnTo>
                    <a:pt x="79925" y="0"/>
                  </a:lnTo>
                  <a:lnTo>
                    <a:pt x="76932" y="1818"/>
                  </a:lnTo>
                  <a:lnTo>
                    <a:pt x="64193" y="25354"/>
                  </a:lnTo>
                  <a:lnTo>
                    <a:pt x="48088" y="65542"/>
                  </a:lnTo>
                  <a:lnTo>
                    <a:pt x="27099" y="108842"/>
                  </a:lnTo>
                  <a:lnTo>
                    <a:pt x="14417" y="154152"/>
                  </a:lnTo>
                  <a:lnTo>
                    <a:pt x="5955" y="186982"/>
                  </a:lnTo>
                  <a:lnTo>
                    <a:pt x="0" y="230456"/>
                  </a:lnTo>
                  <a:lnTo>
                    <a:pt x="1606" y="266778"/>
                  </a:lnTo>
                  <a:lnTo>
                    <a:pt x="8493" y="285251"/>
                  </a:lnTo>
                  <a:lnTo>
                    <a:pt x="22389" y="303788"/>
                  </a:lnTo>
                  <a:lnTo>
                    <a:pt x="26790" y="307615"/>
                  </a:lnTo>
                  <a:lnTo>
                    <a:pt x="39205" y="311867"/>
                  </a:lnTo>
                  <a:lnTo>
                    <a:pt x="46468" y="313001"/>
                  </a:lnTo>
                  <a:lnTo>
                    <a:pt x="92742" y="29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55"/>
          <p:cNvGrpSpPr/>
          <p:nvPr/>
        </p:nvGrpSpPr>
        <p:grpSpPr>
          <a:xfrm>
            <a:off x="5934768" y="1000536"/>
            <a:ext cx="186633" cy="135515"/>
            <a:chOff x="5934768" y="1000536"/>
            <a:chExt cx="186633" cy="135515"/>
          </a:xfrm>
        </p:grpSpPr>
        <p:sp>
          <p:nvSpPr>
            <p:cNvPr id="34" name="SMARTInkShape-3110"/>
            <p:cNvSpPr/>
            <p:nvPr>
              <p:custDataLst>
                <p:tags r:id="rId137"/>
              </p:custDataLst>
            </p:nvPr>
          </p:nvSpPr>
          <p:spPr>
            <a:xfrm>
              <a:off x="5934768" y="1000536"/>
              <a:ext cx="186633" cy="28165"/>
            </a:xfrm>
            <a:custGeom>
              <a:avLst/>
              <a:gdLst/>
              <a:ahLst/>
              <a:cxnLst/>
              <a:rect l="0" t="0" r="0" b="0"/>
              <a:pathLst>
                <a:path w="186633" h="28165">
                  <a:moveTo>
                    <a:pt x="15182" y="28164"/>
                  </a:moveTo>
                  <a:lnTo>
                    <a:pt x="15182" y="28164"/>
                  </a:lnTo>
                  <a:lnTo>
                    <a:pt x="877" y="28164"/>
                  </a:lnTo>
                  <a:lnTo>
                    <a:pt x="0" y="27458"/>
                  </a:lnTo>
                  <a:lnTo>
                    <a:pt x="122" y="26282"/>
                  </a:lnTo>
                  <a:lnTo>
                    <a:pt x="908" y="24793"/>
                  </a:lnTo>
                  <a:lnTo>
                    <a:pt x="2844" y="23800"/>
                  </a:lnTo>
                  <a:lnTo>
                    <a:pt x="43847" y="13141"/>
                  </a:lnTo>
                  <a:lnTo>
                    <a:pt x="71418" y="5839"/>
                  </a:lnTo>
                  <a:lnTo>
                    <a:pt x="112759" y="0"/>
                  </a:lnTo>
                  <a:lnTo>
                    <a:pt x="186632" y="9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11"/>
            <p:cNvSpPr/>
            <p:nvPr>
              <p:custDataLst>
                <p:tags r:id="rId138"/>
              </p:custDataLst>
            </p:nvPr>
          </p:nvSpPr>
          <p:spPr>
            <a:xfrm>
              <a:off x="5979211" y="1117600"/>
              <a:ext cx="129490" cy="18451"/>
            </a:xfrm>
            <a:custGeom>
              <a:avLst/>
              <a:gdLst/>
              <a:ahLst/>
              <a:cxnLst/>
              <a:rect l="0" t="0" r="0" b="0"/>
              <a:pathLst>
                <a:path w="129490" h="18451">
                  <a:moveTo>
                    <a:pt x="8839" y="0"/>
                  </a:moveTo>
                  <a:lnTo>
                    <a:pt x="8839" y="0"/>
                  </a:lnTo>
                  <a:lnTo>
                    <a:pt x="3769" y="5775"/>
                  </a:lnTo>
                  <a:lnTo>
                    <a:pt x="0" y="12209"/>
                  </a:lnTo>
                  <a:lnTo>
                    <a:pt x="830" y="14490"/>
                  </a:lnTo>
                  <a:lnTo>
                    <a:pt x="3500" y="16010"/>
                  </a:lnTo>
                  <a:lnTo>
                    <a:pt x="29735" y="18450"/>
                  </a:lnTo>
                  <a:lnTo>
                    <a:pt x="65935" y="13862"/>
                  </a:lnTo>
                  <a:lnTo>
                    <a:pt x="129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56"/>
          <p:cNvGrpSpPr/>
          <p:nvPr/>
        </p:nvGrpSpPr>
        <p:grpSpPr>
          <a:xfrm>
            <a:off x="6477000" y="745715"/>
            <a:ext cx="2025134" cy="690497"/>
            <a:chOff x="6477000" y="745715"/>
            <a:chExt cx="2025134" cy="690497"/>
          </a:xfrm>
        </p:grpSpPr>
        <p:sp>
          <p:nvSpPr>
            <p:cNvPr id="37" name="SMARTInkShape-3112"/>
            <p:cNvSpPr/>
            <p:nvPr>
              <p:custDataLst>
                <p:tags r:id="rId118"/>
              </p:custDataLst>
            </p:nvPr>
          </p:nvSpPr>
          <p:spPr>
            <a:xfrm>
              <a:off x="8007350" y="1168400"/>
              <a:ext cx="95251" cy="127874"/>
            </a:xfrm>
            <a:custGeom>
              <a:avLst/>
              <a:gdLst/>
              <a:ahLst/>
              <a:cxnLst/>
              <a:rect l="0" t="0" r="0" b="0"/>
              <a:pathLst>
                <a:path w="95251" h="127874">
                  <a:moveTo>
                    <a:pt x="0" y="107950"/>
                  </a:moveTo>
                  <a:lnTo>
                    <a:pt x="0" y="107950"/>
                  </a:lnTo>
                  <a:lnTo>
                    <a:pt x="3370" y="101208"/>
                  </a:lnTo>
                  <a:lnTo>
                    <a:pt x="11244" y="56652"/>
                  </a:lnTo>
                  <a:lnTo>
                    <a:pt x="15110" y="47286"/>
                  </a:lnTo>
                  <a:lnTo>
                    <a:pt x="17128" y="44930"/>
                  </a:lnTo>
                  <a:lnTo>
                    <a:pt x="19180" y="44064"/>
                  </a:lnTo>
                  <a:lnTo>
                    <a:pt x="21253" y="44193"/>
                  </a:lnTo>
                  <a:lnTo>
                    <a:pt x="25439" y="46217"/>
                  </a:lnTo>
                  <a:lnTo>
                    <a:pt x="30356" y="50880"/>
                  </a:lnTo>
                  <a:lnTo>
                    <a:pt x="43129" y="71120"/>
                  </a:lnTo>
                  <a:lnTo>
                    <a:pt x="47391" y="83820"/>
                  </a:lnTo>
                  <a:lnTo>
                    <a:pt x="50667" y="127251"/>
                  </a:lnTo>
                  <a:lnTo>
                    <a:pt x="50006" y="127873"/>
                  </a:lnTo>
                  <a:lnTo>
                    <a:pt x="48859" y="126876"/>
                  </a:lnTo>
                  <a:lnTo>
                    <a:pt x="47389" y="124801"/>
                  </a:lnTo>
                  <a:lnTo>
                    <a:pt x="48691" y="108396"/>
                  </a:lnTo>
                  <a:lnTo>
                    <a:pt x="59311" y="6747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13"/>
            <p:cNvSpPr/>
            <p:nvPr>
              <p:custDataLst>
                <p:tags r:id="rId119"/>
              </p:custDataLst>
            </p:nvPr>
          </p:nvSpPr>
          <p:spPr>
            <a:xfrm>
              <a:off x="7937894" y="1209003"/>
              <a:ext cx="63107" cy="92748"/>
            </a:xfrm>
            <a:custGeom>
              <a:avLst/>
              <a:gdLst/>
              <a:ahLst/>
              <a:cxnLst/>
              <a:rect l="0" t="0" r="0" b="0"/>
              <a:pathLst>
                <a:path w="63107" h="92748">
                  <a:moveTo>
                    <a:pt x="37706" y="16547"/>
                  </a:moveTo>
                  <a:lnTo>
                    <a:pt x="37706" y="16547"/>
                  </a:lnTo>
                  <a:lnTo>
                    <a:pt x="37705" y="2419"/>
                  </a:lnTo>
                  <a:lnTo>
                    <a:pt x="37705" y="2895"/>
                  </a:lnTo>
                  <a:lnTo>
                    <a:pt x="35824" y="1542"/>
                  </a:lnTo>
                  <a:lnTo>
                    <a:pt x="34335" y="194"/>
                  </a:lnTo>
                  <a:lnTo>
                    <a:pt x="32637" y="0"/>
                  </a:lnTo>
                  <a:lnTo>
                    <a:pt x="28867" y="1667"/>
                  </a:lnTo>
                  <a:lnTo>
                    <a:pt x="19409" y="9943"/>
                  </a:lnTo>
                  <a:lnTo>
                    <a:pt x="4091" y="47949"/>
                  </a:lnTo>
                  <a:lnTo>
                    <a:pt x="0" y="79625"/>
                  </a:lnTo>
                  <a:lnTo>
                    <a:pt x="574" y="81882"/>
                  </a:lnTo>
                  <a:lnTo>
                    <a:pt x="1662" y="83387"/>
                  </a:lnTo>
                  <a:lnTo>
                    <a:pt x="3093" y="84390"/>
                  </a:lnTo>
                  <a:lnTo>
                    <a:pt x="4753" y="84354"/>
                  </a:lnTo>
                  <a:lnTo>
                    <a:pt x="8479" y="82432"/>
                  </a:lnTo>
                  <a:lnTo>
                    <a:pt x="26276" y="60483"/>
                  </a:lnTo>
                  <a:lnTo>
                    <a:pt x="28676" y="59243"/>
                  </a:lnTo>
                  <a:lnTo>
                    <a:pt x="30980" y="59123"/>
                  </a:lnTo>
                  <a:lnTo>
                    <a:pt x="36377" y="60627"/>
                  </a:lnTo>
                  <a:lnTo>
                    <a:pt x="48459" y="83329"/>
                  </a:lnTo>
                  <a:lnTo>
                    <a:pt x="52598" y="88091"/>
                  </a:lnTo>
                  <a:lnTo>
                    <a:pt x="63106" y="9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14"/>
            <p:cNvSpPr/>
            <p:nvPr>
              <p:custDataLst>
                <p:tags r:id="rId120"/>
              </p:custDataLst>
            </p:nvPr>
          </p:nvSpPr>
          <p:spPr>
            <a:xfrm>
              <a:off x="7791450" y="1088488"/>
              <a:ext cx="139701" cy="230976"/>
            </a:xfrm>
            <a:custGeom>
              <a:avLst/>
              <a:gdLst/>
              <a:ahLst/>
              <a:cxnLst/>
              <a:rect l="0" t="0" r="0" b="0"/>
              <a:pathLst>
                <a:path w="139701" h="230976">
                  <a:moveTo>
                    <a:pt x="0" y="29112"/>
                  </a:moveTo>
                  <a:lnTo>
                    <a:pt x="0" y="29112"/>
                  </a:lnTo>
                  <a:lnTo>
                    <a:pt x="0" y="25741"/>
                  </a:lnTo>
                  <a:lnTo>
                    <a:pt x="705" y="24748"/>
                  </a:lnTo>
                  <a:lnTo>
                    <a:pt x="1881" y="24086"/>
                  </a:lnTo>
                  <a:lnTo>
                    <a:pt x="3370" y="23645"/>
                  </a:lnTo>
                  <a:lnTo>
                    <a:pt x="4363" y="24056"/>
                  </a:lnTo>
                  <a:lnTo>
                    <a:pt x="5025" y="25036"/>
                  </a:lnTo>
                  <a:lnTo>
                    <a:pt x="10539" y="49559"/>
                  </a:lnTo>
                  <a:lnTo>
                    <a:pt x="14155" y="93019"/>
                  </a:lnTo>
                  <a:lnTo>
                    <a:pt x="19480" y="135301"/>
                  </a:lnTo>
                  <a:lnTo>
                    <a:pt x="29690" y="182169"/>
                  </a:lnTo>
                  <a:lnTo>
                    <a:pt x="39992" y="216815"/>
                  </a:lnTo>
                  <a:lnTo>
                    <a:pt x="43595" y="224097"/>
                  </a:lnTo>
                  <a:lnTo>
                    <a:pt x="47408" y="228247"/>
                  </a:lnTo>
                  <a:lnTo>
                    <a:pt x="51361" y="230307"/>
                  </a:lnTo>
                  <a:lnTo>
                    <a:pt x="55407" y="230975"/>
                  </a:lnTo>
                  <a:lnTo>
                    <a:pt x="58810" y="229304"/>
                  </a:lnTo>
                  <a:lnTo>
                    <a:pt x="64473" y="221803"/>
                  </a:lnTo>
                  <a:lnTo>
                    <a:pt x="82956" y="177968"/>
                  </a:lnTo>
                  <a:lnTo>
                    <a:pt x="95370" y="138599"/>
                  </a:lnTo>
                  <a:lnTo>
                    <a:pt x="106104" y="93067"/>
                  </a:lnTo>
                  <a:lnTo>
                    <a:pt x="113754" y="52060"/>
                  </a:lnTo>
                  <a:lnTo>
                    <a:pt x="122659" y="9970"/>
                  </a:lnTo>
                  <a:lnTo>
                    <a:pt x="125517" y="4356"/>
                  </a:lnTo>
                  <a:lnTo>
                    <a:pt x="128833" y="1319"/>
                  </a:lnTo>
                  <a:lnTo>
                    <a:pt x="132455" y="0"/>
                  </a:lnTo>
                  <a:lnTo>
                    <a:pt x="134870" y="1237"/>
                  </a:lnTo>
                  <a:lnTo>
                    <a:pt x="139700" y="1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15"/>
            <p:cNvSpPr/>
            <p:nvPr>
              <p:custDataLst>
                <p:tags r:id="rId121"/>
              </p:custDataLst>
            </p:nvPr>
          </p:nvSpPr>
          <p:spPr>
            <a:xfrm>
              <a:off x="7685265" y="1149350"/>
              <a:ext cx="17286" cy="120651"/>
            </a:xfrm>
            <a:custGeom>
              <a:avLst/>
              <a:gdLst/>
              <a:ahLst/>
              <a:cxnLst/>
              <a:rect l="0" t="0" r="0" b="0"/>
              <a:pathLst>
                <a:path w="17286" h="1206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7228" y="51085"/>
                  </a:lnTo>
                  <a:lnTo>
                    <a:pt x="10609" y="94717"/>
                  </a:lnTo>
                  <a:lnTo>
                    <a:pt x="1728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16"/>
            <p:cNvSpPr/>
            <p:nvPr>
              <p:custDataLst>
                <p:tags r:id="rId122"/>
              </p:custDataLst>
            </p:nvPr>
          </p:nvSpPr>
          <p:spPr>
            <a:xfrm>
              <a:off x="7632700" y="1206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50805" y="8066"/>
                  </a:lnTo>
                  <a:lnTo>
                    <a:pt x="72438" y="497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17"/>
            <p:cNvSpPr/>
            <p:nvPr>
              <p:custDataLst>
                <p:tags r:id="rId123"/>
              </p:custDataLst>
            </p:nvPr>
          </p:nvSpPr>
          <p:spPr>
            <a:xfrm>
              <a:off x="7473950" y="984250"/>
              <a:ext cx="49920" cy="368301"/>
            </a:xfrm>
            <a:custGeom>
              <a:avLst/>
              <a:gdLst/>
              <a:ahLst/>
              <a:cxnLst/>
              <a:rect l="0" t="0" r="0" b="0"/>
              <a:pathLst>
                <a:path w="49920" h="368301">
                  <a:moveTo>
                    <a:pt x="19050" y="0"/>
                  </a:moveTo>
                  <a:lnTo>
                    <a:pt x="19050" y="0"/>
                  </a:lnTo>
                  <a:lnTo>
                    <a:pt x="20931" y="26680"/>
                  </a:lnTo>
                  <a:lnTo>
                    <a:pt x="31259" y="67908"/>
                  </a:lnTo>
                  <a:lnTo>
                    <a:pt x="39444" y="107374"/>
                  </a:lnTo>
                  <a:lnTo>
                    <a:pt x="46337" y="152621"/>
                  </a:lnTo>
                  <a:lnTo>
                    <a:pt x="49919" y="196659"/>
                  </a:lnTo>
                  <a:lnTo>
                    <a:pt x="49833" y="238734"/>
                  </a:lnTo>
                  <a:lnTo>
                    <a:pt x="44948" y="278640"/>
                  </a:lnTo>
                  <a:lnTo>
                    <a:pt x="32893" y="322524"/>
                  </a:lnTo>
                  <a:lnTo>
                    <a:pt x="20138" y="352359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18"/>
            <p:cNvSpPr/>
            <p:nvPr>
              <p:custDataLst>
                <p:tags r:id="rId124"/>
              </p:custDataLst>
            </p:nvPr>
          </p:nvSpPr>
          <p:spPr>
            <a:xfrm>
              <a:off x="7316183" y="972534"/>
              <a:ext cx="81568" cy="43467"/>
            </a:xfrm>
            <a:custGeom>
              <a:avLst/>
              <a:gdLst/>
              <a:ahLst/>
              <a:cxnLst/>
              <a:rect l="0" t="0" r="0" b="0"/>
              <a:pathLst>
                <a:path w="81568" h="43467">
                  <a:moveTo>
                    <a:pt x="18067" y="18066"/>
                  </a:moveTo>
                  <a:lnTo>
                    <a:pt x="18067" y="18066"/>
                  </a:lnTo>
                  <a:lnTo>
                    <a:pt x="9228" y="26904"/>
                  </a:lnTo>
                  <a:lnTo>
                    <a:pt x="7083" y="32813"/>
                  </a:lnTo>
                  <a:lnTo>
                    <a:pt x="6510" y="36364"/>
                  </a:lnTo>
                  <a:lnTo>
                    <a:pt x="5424" y="38731"/>
                  </a:lnTo>
                  <a:lnTo>
                    <a:pt x="3993" y="40309"/>
                  </a:lnTo>
                  <a:lnTo>
                    <a:pt x="0" y="42842"/>
                  </a:lnTo>
                  <a:lnTo>
                    <a:pt x="16853" y="2337"/>
                  </a:lnTo>
                  <a:lnTo>
                    <a:pt x="18669" y="1230"/>
                  </a:lnTo>
                  <a:lnTo>
                    <a:pt x="24449" y="0"/>
                  </a:lnTo>
                  <a:lnTo>
                    <a:pt x="31722" y="3216"/>
                  </a:lnTo>
                  <a:lnTo>
                    <a:pt x="81567" y="4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19"/>
            <p:cNvSpPr/>
            <p:nvPr>
              <p:custDataLst>
                <p:tags r:id="rId125"/>
              </p:custDataLst>
            </p:nvPr>
          </p:nvSpPr>
          <p:spPr>
            <a:xfrm>
              <a:off x="8420100" y="1042283"/>
              <a:ext cx="82034" cy="322968"/>
            </a:xfrm>
            <a:custGeom>
              <a:avLst/>
              <a:gdLst/>
              <a:ahLst/>
              <a:cxnLst/>
              <a:rect l="0" t="0" r="0" b="0"/>
              <a:pathLst>
                <a:path w="82034" h="322968">
                  <a:moveTo>
                    <a:pt x="50800" y="5467"/>
                  </a:moveTo>
                  <a:lnTo>
                    <a:pt x="50800" y="5467"/>
                  </a:lnTo>
                  <a:lnTo>
                    <a:pt x="50799" y="0"/>
                  </a:lnTo>
                  <a:lnTo>
                    <a:pt x="51505" y="10136"/>
                  </a:lnTo>
                  <a:lnTo>
                    <a:pt x="66380" y="51316"/>
                  </a:lnTo>
                  <a:lnTo>
                    <a:pt x="76661" y="91802"/>
                  </a:lnTo>
                  <a:lnTo>
                    <a:pt x="80805" y="138449"/>
                  </a:lnTo>
                  <a:lnTo>
                    <a:pt x="82033" y="174534"/>
                  </a:lnTo>
                  <a:lnTo>
                    <a:pt x="75655" y="216584"/>
                  </a:lnTo>
                  <a:lnTo>
                    <a:pt x="64828" y="258050"/>
                  </a:lnTo>
                  <a:lnTo>
                    <a:pt x="52683" y="283663"/>
                  </a:lnTo>
                  <a:lnTo>
                    <a:pt x="36776" y="303560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20"/>
            <p:cNvSpPr/>
            <p:nvPr>
              <p:custDataLst>
                <p:tags r:id="rId126"/>
              </p:custDataLst>
            </p:nvPr>
          </p:nvSpPr>
          <p:spPr>
            <a:xfrm>
              <a:off x="8286761" y="1036715"/>
              <a:ext cx="82540" cy="55486"/>
            </a:xfrm>
            <a:custGeom>
              <a:avLst/>
              <a:gdLst/>
              <a:ahLst/>
              <a:cxnLst/>
              <a:rect l="0" t="0" r="0" b="0"/>
              <a:pathLst>
                <a:path w="82540" h="55486">
                  <a:moveTo>
                    <a:pt x="19039" y="4685"/>
                  </a:moveTo>
                  <a:lnTo>
                    <a:pt x="19039" y="4685"/>
                  </a:lnTo>
                  <a:lnTo>
                    <a:pt x="4733" y="13523"/>
                  </a:lnTo>
                  <a:lnTo>
                    <a:pt x="2098" y="21313"/>
                  </a:lnTo>
                  <a:lnTo>
                    <a:pt x="71" y="45265"/>
                  </a:lnTo>
                  <a:lnTo>
                    <a:pt x="0" y="39880"/>
                  </a:lnTo>
                  <a:lnTo>
                    <a:pt x="18807" y="2081"/>
                  </a:lnTo>
                  <a:lnTo>
                    <a:pt x="20296" y="832"/>
                  </a:lnTo>
                  <a:lnTo>
                    <a:pt x="21993" y="0"/>
                  </a:lnTo>
                  <a:lnTo>
                    <a:pt x="23831" y="150"/>
                  </a:lnTo>
                  <a:lnTo>
                    <a:pt x="27753" y="2199"/>
                  </a:lnTo>
                  <a:lnTo>
                    <a:pt x="37300" y="10690"/>
                  </a:lnTo>
                  <a:lnTo>
                    <a:pt x="82539" y="55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121"/>
            <p:cNvSpPr/>
            <p:nvPr>
              <p:custDataLst>
                <p:tags r:id="rId127"/>
              </p:custDataLst>
            </p:nvPr>
          </p:nvSpPr>
          <p:spPr>
            <a:xfrm>
              <a:off x="8351562" y="1257377"/>
              <a:ext cx="55839" cy="74668"/>
            </a:xfrm>
            <a:custGeom>
              <a:avLst/>
              <a:gdLst/>
              <a:ahLst/>
              <a:cxnLst/>
              <a:rect l="0" t="0" r="0" b="0"/>
              <a:pathLst>
                <a:path w="55839" h="74668">
                  <a:moveTo>
                    <a:pt x="17738" y="6273"/>
                  </a:moveTo>
                  <a:lnTo>
                    <a:pt x="17738" y="6273"/>
                  </a:lnTo>
                  <a:lnTo>
                    <a:pt x="14367" y="6273"/>
                  </a:lnTo>
                  <a:lnTo>
                    <a:pt x="13374" y="5567"/>
                  </a:lnTo>
                  <a:lnTo>
                    <a:pt x="12711" y="4391"/>
                  </a:lnTo>
                  <a:lnTo>
                    <a:pt x="12270" y="2902"/>
                  </a:lnTo>
                  <a:lnTo>
                    <a:pt x="10565" y="1909"/>
                  </a:lnTo>
                  <a:lnTo>
                    <a:pt x="531" y="184"/>
                  </a:lnTo>
                  <a:lnTo>
                    <a:pt x="621" y="97"/>
                  </a:lnTo>
                  <a:lnTo>
                    <a:pt x="2604" y="0"/>
                  </a:lnTo>
                  <a:lnTo>
                    <a:pt x="25989" y="20940"/>
                  </a:lnTo>
                  <a:lnTo>
                    <a:pt x="26766" y="24518"/>
                  </a:lnTo>
                  <a:lnTo>
                    <a:pt x="25748" y="34137"/>
                  </a:lnTo>
                  <a:lnTo>
                    <a:pt x="14982" y="56149"/>
                  </a:lnTo>
                  <a:lnTo>
                    <a:pt x="0" y="74667"/>
                  </a:lnTo>
                  <a:lnTo>
                    <a:pt x="11012" y="67157"/>
                  </a:lnTo>
                  <a:lnTo>
                    <a:pt x="55838" y="4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122"/>
            <p:cNvSpPr/>
            <p:nvPr>
              <p:custDataLst>
                <p:tags r:id="rId128"/>
              </p:custDataLst>
            </p:nvPr>
          </p:nvSpPr>
          <p:spPr>
            <a:xfrm>
              <a:off x="8213663" y="1139557"/>
              <a:ext cx="117159" cy="296655"/>
            </a:xfrm>
            <a:custGeom>
              <a:avLst/>
              <a:gdLst/>
              <a:ahLst/>
              <a:cxnLst/>
              <a:rect l="0" t="0" r="0" b="0"/>
              <a:pathLst>
                <a:path w="117159" h="296655">
                  <a:moveTo>
                    <a:pt x="47687" y="85993"/>
                  </a:moveTo>
                  <a:lnTo>
                    <a:pt x="47687" y="85993"/>
                  </a:lnTo>
                  <a:lnTo>
                    <a:pt x="34822" y="130233"/>
                  </a:lnTo>
                  <a:lnTo>
                    <a:pt x="28587" y="167775"/>
                  </a:lnTo>
                  <a:lnTo>
                    <a:pt x="22272" y="209003"/>
                  </a:lnTo>
                  <a:lnTo>
                    <a:pt x="10447" y="254538"/>
                  </a:lnTo>
                  <a:lnTo>
                    <a:pt x="0" y="296151"/>
                  </a:lnTo>
                  <a:lnTo>
                    <a:pt x="373" y="296654"/>
                  </a:lnTo>
                  <a:lnTo>
                    <a:pt x="1329" y="296284"/>
                  </a:lnTo>
                  <a:lnTo>
                    <a:pt x="6042" y="289020"/>
                  </a:lnTo>
                  <a:lnTo>
                    <a:pt x="23581" y="245936"/>
                  </a:lnTo>
                  <a:lnTo>
                    <a:pt x="37777" y="201417"/>
                  </a:lnTo>
                  <a:lnTo>
                    <a:pt x="54170" y="153844"/>
                  </a:lnTo>
                  <a:lnTo>
                    <a:pt x="62562" y="121088"/>
                  </a:lnTo>
                  <a:lnTo>
                    <a:pt x="74515" y="74441"/>
                  </a:lnTo>
                  <a:lnTo>
                    <a:pt x="90905" y="27296"/>
                  </a:lnTo>
                  <a:lnTo>
                    <a:pt x="102059" y="4522"/>
                  </a:lnTo>
                  <a:lnTo>
                    <a:pt x="106659" y="395"/>
                  </a:lnTo>
                  <a:lnTo>
                    <a:pt x="108875" y="0"/>
                  </a:lnTo>
                  <a:lnTo>
                    <a:pt x="111057" y="442"/>
                  </a:lnTo>
                  <a:lnTo>
                    <a:pt x="113217" y="1442"/>
                  </a:lnTo>
                  <a:lnTo>
                    <a:pt x="114657" y="4226"/>
                  </a:lnTo>
                  <a:lnTo>
                    <a:pt x="117158" y="36524"/>
                  </a:lnTo>
                  <a:lnTo>
                    <a:pt x="114053" y="59106"/>
                  </a:lnTo>
                  <a:lnTo>
                    <a:pt x="101923" y="79202"/>
                  </a:lnTo>
                  <a:lnTo>
                    <a:pt x="90842" y="88384"/>
                  </a:lnTo>
                  <a:lnTo>
                    <a:pt x="60387" y="105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23"/>
            <p:cNvSpPr/>
            <p:nvPr>
              <p:custDataLst>
                <p:tags r:id="rId129"/>
              </p:custDataLst>
            </p:nvPr>
          </p:nvSpPr>
          <p:spPr>
            <a:xfrm>
              <a:off x="8161586" y="1069492"/>
              <a:ext cx="74365" cy="251309"/>
            </a:xfrm>
            <a:custGeom>
              <a:avLst/>
              <a:gdLst/>
              <a:ahLst/>
              <a:cxnLst/>
              <a:rect l="0" t="0" r="0" b="0"/>
              <a:pathLst>
                <a:path w="74365" h="251309">
                  <a:moveTo>
                    <a:pt x="74364" y="3658"/>
                  </a:moveTo>
                  <a:lnTo>
                    <a:pt x="74364" y="3658"/>
                  </a:lnTo>
                  <a:lnTo>
                    <a:pt x="70993" y="287"/>
                  </a:lnTo>
                  <a:lnTo>
                    <a:pt x="68588" y="0"/>
                  </a:lnTo>
                  <a:lnTo>
                    <a:pt x="62154" y="1562"/>
                  </a:lnTo>
                  <a:lnTo>
                    <a:pt x="53969" y="6408"/>
                  </a:lnTo>
                  <a:lnTo>
                    <a:pt x="39108" y="26622"/>
                  </a:lnTo>
                  <a:lnTo>
                    <a:pt x="18402" y="67304"/>
                  </a:lnTo>
                  <a:lnTo>
                    <a:pt x="3886" y="112891"/>
                  </a:lnTo>
                  <a:lnTo>
                    <a:pt x="0" y="150981"/>
                  </a:lnTo>
                  <a:lnTo>
                    <a:pt x="4274" y="190615"/>
                  </a:lnTo>
                  <a:lnTo>
                    <a:pt x="14869" y="220782"/>
                  </a:lnTo>
                  <a:lnTo>
                    <a:pt x="29689" y="241322"/>
                  </a:lnTo>
                  <a:lnTo>
                    <a:pt x="42614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24"/>
            <p:cNvSpPr/>
            <p:nvPr>
              <p:custDataLst>
                <p:tags r:id="rId130"/>
              </p:custDataLst>
            </p:nvPr>
          </p:nvSpPr>
          <p:spPr>
            <a:xfrm>
              <a:off x="7397750" y="12636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8" y="1411"/>
                  </a:lnTo>
                  <a:lnTo>
                    <a:pt x="2103" y="10845"/>
                  </a:lnTo>
                  <a:lnTo>
                    <a:pt x="6143" y="5732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25"/>
            <p:cNvSpPr/>
            <p:nvPr>
              <p:custDataLst>
                <p:tags r:id="rId131"/>
              </p:custDataLst>
            </p:nvPr>
          </p:nvSpPr>
          <p:spPr>
            <a:xfrm>
              <a:off x="7277690" y="1110060"/>
              <a:ext cx="99203" cy="308789"/>
            </a:xfrm>
            <a:custGeom>
              <a:avLst/>
              <a:gdLst/>
              <a:ahLst/>
              <a:cxnLst/>
              <a:rect l="0" t="0" r="0" b="0"/>
              <a:pathLst>
                <a:path w="99203" h="308789">
                  <a:moveTo>
                    <a:pt x="12110" y="115490"/>
                  </a:moveTo>
                  <a:lnTo>
                    <a:pt x="12110" y="115490"/>
                  </a:lnTo>
                  <a:lnTo>
                    <a:pt x="8739" y="115490"/>
                  </a:lnTo>
                  <a:lnTo>
                    <a:pt x="7746" y="117607"/>
                  </a:lnTo>
                  <a:lnTo>
                    <a:pt x="5876" y="160993"/>
                  </a:lnTo>
                  <a:lnTo>
                    <a:pt x="5782" y="204128"/>
                  </a:lnTo>
                  <a:lnTo>
                    <a:pt x="2395" y="245783"/>
                  </a:lnTo>
                  <a:lnTo>
                    <a:pt x="0" y="287486"/>
                  </a:lnTo>
                  <a:lnTo>
                    <a:pt x="290" y="304349"/>
                  </a:lnTo>
                  <a:lnTo>
                    <a:pt x="1408" y="307013"/>
                  </a:lnTo>
                  <a:lnTo>
                    <a:pt x="2859" y="308788"/>
                  </a:lnTo>
                  <a:lnTo>
                    <a:pt x="4531" y="307150"/>
                  </a:lnTo>
                  <a:lnTo>
                    <a:pt x="10256" y="289949"/>
                  </a:lnTo>
                  <a:lnTo>
                    <a:pt x="16630" y="246926"/>
                  </a:lnTo>
                  <a:lnTo>
                    <a:pt x="21469" y="204404"/>
                  </a:lnTo>
                  <a:lnTo>
                    <a:pt x="27191" y="160650"/>
                  </a:lnTo>
                  <a:lnTo>
                    <a:pt x="33354" y="124324"/>
                  </a:lnTo>
                  <a:lnTo>
                    <a:pt x="39649" y="82202"/>
                  </a:lnTo>
                  <a:lnTo>
                    <a:pt x="49353" y="44087"/>
                  </a:lnTo>
                  <a:lnTo>
                    <a:pt x="64570" y="7494"/>
                  </a:lnTo>
                  <a:lnTo>
                    <a:pt x="70233" y="464"/>
                  </a:lnTo>
                  <a:lnTo>
                    <a:pt x="74142" y="0"/>
                  </a:lnTo>
                  <a:lnTo>
                    <a:pt x="84130" y="3248"/>
                  </a:lnTo>
                  <a:lnTo>
                    <a:pt x="88345" y="8207"/>
                  </a:lnTo>
                  <a:lnTo>
                    <a:pt x="94910" y="23123"/>
                  </a:lnTo>
                  <a:lnTo>
                    <a:pt x="99202" y="51355"/>
                  </a:lnTo>
                  <a:lnTo>
                    <a:pt x="93732" y="82062"/>
                  </a:lnTo>
                  <a:lnTo>
                    <a:pt x="83175" y="106761"/>
                  </a:lnTo>
                  <a:lnTo>
                    <a:pt x="67738" y="124114"/>
                  </a:lnTo>
                  <a:lnTo>
                    <a:pt x="53130" y="134822"/>
                  </a:lnTo>
                  <a:lnTo>
                    <a:pt x="39865" y="139092"/>
                  </a:lnTo>
                  <a:lnTo>
                    <a:pt x="24810" y="140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26"/>
            <p:cNvSpPr/>
            <p:nvPr>
              <p:custDataLst>
                <p:tags r:id="rId132"/>
              </p:custDataLst>
            </p:nvPr>
          </p:nvSpPr>
          <p:spPr>
            <a:xfrm>
              <a:off x="7144087" y="1069088"/>
              <a:ext cx="88564" cy="277113"/>
            </a:xfrm>
            <a:custGeom>
              <a:avLst/>
              <a:gdLst/>
              <a:ahLst/>
              <a:cxnLst/>
              <a:rect l="0" t="0" r="0" b="0"/>
              <a:pathLst>
                <a:path w="88564" h="277113">
                  <a:moveTo>
                    <a:pt x="88563" y="23112"/>
                  </a:moveTo>
                  <a:lnTo>
                    <a:pt x="88563" y="23112"/>
                  </a:lnTo>
                  <a:lnTo>
                    <a:pt x="66901" y="2861"/>
                  </a:lnTo>
                  <a:lnTo>
                    <a:pt x="58709" y="0"/>
                  </a:lnTo>
                  <a:lnTo>
                    <a:pt x="55255" y="649"/>
                  </a:lnTo>
                  <a:lnTo>
                    <a:pt x="49535" y="5132"/>
                  </a:lnTo>
                  <a:lnTo>
                    <a:pt x="25985" y="44254"/>
                  </a:lnTo>
                  <a:lnTo>
                    <a:pt x="8311" y="88280"/>
                  </a:lnTo>
                  <a:lnTo>
                    <a:pt x="1371" y="129013"/>
                  </a:lnTo>
                  <a:lnTo>
                    <a:pt x="0" y="170717"/>
                  </a:lnTo>
                  <a:lnTo>
                    <a:pt x="1223" y="188198"/>
                  </a:lnTo>
                  <a:lnTo>
                    <a:pt x="13507" y="232032"/>
                  </a:lnTo>
                  <a:lnTo>
                    <a:pt x="26151" y="261387"/>
                  </a:lnTo>
                  <a:lnTo>
                    <a:pt x="44113" y="27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27"/>
            <p:cNvSpPr/>
            <p:nvPr>
              <p:custDataLst>
                <p:tags r:id="rId133"/>
              </p:custDataLst>
            </p:nvPr>
          </p:nvSpPr>
          <p:spPr>
            <a:xfrm>
              <a:off x="6959600" y="1143000"/>
              <a:ext cx="88901" cy="130354"/>
            </a:xfrm>
            <a:custGeom>
              <a:avLst/>
              <a:gdLst/>
              <a:ahLst/>
              <a:cxnLst/>
              <a:rect l="0" t="0" r="0" b="0"/>
              <a:pathLst>
                <a:path w="88901" h="130354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705" y="48422"/>
                  </a:lnTo>
                  <a:lnTo>
                    <a:pt x="1881" y="47098"/>
                  </a:lnTo>
                  <a:lnTo>
                    <a:pt x="3370" y="46215"/>
                  </a:lnTo>
                  <a:lnTo>
                    <a:pt x="15580" y="44973"/>
                  </a:lnTo>
                  <a:lnTo>
                    <a:pt x="26680" y="48445"/>
                  </a:lnTo>
                  <a:lnTo>
                    <a:pt x="37257" y="54692"/>
                  </a:lnTo>
                  <a:lnTo>
                    <a:pt x="44310" y="62172"/>
                  </a:lnTo>
                  <a:lnTo>
                    <a:pt x="52248" y="84430"/>
                  </a:lnTo>
                  <a:lnTo>
                    <a:pt x="55697" y="106626"/>
                  </a:lnTo>
                  <a:lnTo>
                    <a:pt x="51555" y="130353"/>
                  </a:lnTo>
                  <a:lnTo>
                    <a:pt x="50598" y="129941"/>
                  </a:lnTo>
                  <a:lnTo>
                    <a:pt x="47652" y="125720"/>
                  </a:lnTo>
                  <a:lnTo>
                    <a:pt x="45788" y="92645"/>
                  </a:lnTo>
                  <a:lnTo>
                    <a:pt x="53363" y="57472"/>
                  </a:lnTo>
                  <a:lnTo>
                    <a:pt x="61816" y="403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28"/>
            <p:cNvSpPr/>
            <p:nvPr>
              <p:custDataLst>
                <p:tags r:id="rId134"/>
              </p:custDataLst>
            </p:nvPr>
          </p:nvSpPr>
          <p:spPr>
            <a:xfrm>
              <a:off x="6865889" y="1198024"/>
              <a:ext cx="74662" cy="98958"/>
            </a:xfrm>
            <a:custGeom>
              <a:avLst/>
              <a:gdLst/>
              <a:ahLst/>
              <a:cxnLst/>
              <a:rect l="0" t="0" r="0" b="0"/>
              <a:pathLst>
                <a:path w="74662" h="98958">
                  <a:moveTo>
                    <a:pt x="61961" y="27526"/>
                  </a:moveTo>
                  <a:lnTo>
                    <a:pt x="61961" y="27526"/>
                  </a:lnTo>
                  <a:lnTo>
                    <a:pt x="61960" y="18688"/>
                  </a:lnTo>
                  <a:lnTo>
                    <a:pt x="60549" y="16695"/>
                  </a:lnTo>
                  <a:lnTo>
                    <a:pt x="40945" y="0"/>
                  </a:lnTo>
                  <a:lnTo>
                    <a:pt x="38073" y="3"/>
                  </a:lnTo>
                  <a:lnTo>
                    <a:pt x="31118" y="3769"/>
                  </a:lnTo>
                  <a:lnTo>
                    <a:pt x="22639" y="13823"/>
                  </a:lnTo>
                  <a:lnTo>
                    <a:pt x="6252" y="54745"/>
                  </a:lnTo>
                  <a:lnTo>
                    <a:pt x="0" y="85506"/>
                  </a:lnTo>
                  <a:lnTo>
                    <a:pt x="1027" y="93982"/>
                  </a:lnTo>
                  <a:lnTo>
                    <a:pt x="2287" y="97230"/>
                  </a:lnTo>
                  <a:lnTo>
                    <a:pt x="3834" y="98690"/>
                  </a:lnTo>
                  <a:lnTo>
                    <a:pt x="5571" y="98957"/>
                  </a:lnTo>
                  <a:lnTo>
                    <a:pt x="7435" y="98430"/>
                  </a:lnTo>
                  <a:lnTo>
                    <a:pt x="28510" y="65486"/>
                  </a:lnTo>
                  <a:lnTo>
                    <a:pt x="35854" y="43094"/>
                  </a:lnTo>
                  <a:lnTo>
                    <a:pt x="36795" y="42844"/>
                  </a:lnTo>
                  <a:lnTo>
                    <a:pt x="39722" y="44447"/>
                  </a:lnTo>
                  <a:lnTo>
                    <a:pt x="74661" y="84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29"/>
            <p:cNvSpPr/>
            <p:nvPr>
              <p:custDataLst>
                <p:tags r:id="rId135"/>
              </p:custDataLst>
            </p:nvPr>
          </p:nvSpPr>
          <p:spPr>
            <a:xfrm>
              <a:off x="6735677" y="1054603"/>
              <a:ext cx="128674" cy="248032"/>
            </a:xfrm>
            <a:custGeom>
              <a:avLst/>
              <a:gdLst/>
              <a:ahLst/>
              <a:cxnLst/>
              <a:rect l="0" t="0" r="0" b="0"/>
              <a:pathLst>
                <a:path w="128674" h="248032">
                  <a:moveTo>
                    <a:pt x="8023" y="43947"/>
                  </a:moveTo>
                  <a:lnTo>
                    <a:pt x="8023" y="43947"/>
                  </a:lnTo>
                  <a:lnTo>
                    <a:pt x="8023" y="40576"/>
                  </a:lnTo>
                  <a:lnTo>
                    <a:pt x="6611" y="39583"/>
                  </a:lnTo>
                  <a:lnTo>
                    <a:pt x="1281" y="38480"/>
                  </a:lnTo>
                  <a:lnTo>
                    <a:pt x="0" y="40302"/>
                  </a:lnTo>
                  <a:lnTo>
                    <a:pt x="459" y="47971"/>
                  </a:lnTo>
                  <a:lnTo>
                    <a:pt x="10302" y="88779"/>
                  </a:lnTo>
                  <a:lnTo>
                    <a:pt x="22035" y="135901"/>
                  </a:lnTo>
                  <a:lnTo>
                    <a:pt x="32322" y="178594"/>
                  </a:lnTo>
                  <a:lnTo>
                    <a:pt x="44076" y="223310"/>
                  </a:lnTo>
                  <a:lnTo>
                    <a:pt x="51327" y="241727"/>
                  </a:lnTo>
                  <a:lnTo>
                    <a:pt x="55237" y="246356"/>
                  </a:lnTo>
                  <a:lnTo>
                    <a:pt x="59255" y="248031"/>
                  </a:lnTo>
                  <a:lnTo>
                    <a:pt x="63344" y="247736"/>
                  </a:lnTo>
                  <a:lnTo>
                    <a:pt x="66071" y="245423"/>
                  </a:lnTo>
                  <a:lnTo>
                    <a:pt x="69099" y="237209"/>
                  </a:lnTo>
                  <a:lnTo>
                    <a:pt x="78111" y="190997"/>
                  </a:lnTo>
                  <a:lnTo>
                    <a:pt x="83016" y="146136"/>
                  </a:lnTo>
                  <a:lnTo>
                    <a:pt x="87237" y="105348"/>
                  </a:lnTo>
                  <a:lnTo>
                    <a:pt x="92955" y="64257"/>
                  </a:lnTo>
                  <a:lnTo>
                    <a:pt x="96401" y="20385"/>
                  </a:lnTo>
                  <a:lnTo>
                    <a:pt x="97396" y="8075"/>
                  </a:lnTo>
                  <a:lnTo>
                    <a:pt x="100189" y="252"/>
                  </a:lnTo>
                  <a:lnTo>
                    <a:pt x="101923" y="0"/>
                  </a:lnTo>
                  <a:lnTo>
                    <a:pt x="103785" y="1949"/>
                  </a:lnTo>
                  <a:lnTo>
                    <a:pt x="128673" y="43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30"/>
            <p:cNvSpPr/>
            <p:nvPr>
              <p:custDataLst>
                <p:tags r:id="rId136"/>
              </p:custDataLst>
            </p:nvPr>
          </p:nvSpPr>
          <p:spPr>
            <a:xfrm>
              <a:off x="6477000" y="745715"/>
              <a:ext cx="1892301" cy="632727"/>
            </a:xfrm>
            <a:custGeom>
              <a:avLst/>
              <a:gdLst/>
              <a:ahLst/>
              <a:cxnLst/>
              <a:rect l="0" t="0" r="0" b="0"/>
              <a:pathLst>
                <a:path w="1892301" h="632727">
                  <a:moveTo>
                    <a:pt x="0" y="422685"/>
                  </a:moveTo>
                  <a:lnTo>
                    <a:pt x="0" y="422685"/>
                  </a:lnTo>
                  <a:lnTo>
                    <a:pt x="6742" y="429427"/>
                  </a:lnTo>
                  <a:lnTo>
                    <a:pt x="21015" y="475683"/>
                  </a:lnTo>
                  <a:lnTo>
                    <a:pt x="30309" y="518918"/>
                  </a:lnTo>
                  <a:lnTo>
                    <a:pt x="42309" y="566077"/>
                  </a:lnTo>
                  <a:lnTo>
                    <a:pt x="64890" y="608924"/>
                  </a:lnTo>
                  <a:lnTo>
                    <a:pt x="76112" y="625402"/>
                  </a:lnTo>
                  <a:lnTo>
                    <a:pt x="85803" y="632726"/>
                  </a:lnTo>
                  <a:lnTo>
                    <a:pt x="91069" y="632562"/>
                  </a:lnTo>
                  <a:lnTo>
                    <a:pt x="102564" y="626736"/>
                  </a:lnTo>
                  <a:lnTo>
                    <a:pt x="112847" y="611446"/>
                  </a:lnTo>
                  <a:lnTo>
                    <a:pt x="122806" y="582801"/>
                  </a:lnTo>
                  <a:lnTo>
                    <a:pt x="127639" y="547032"/>
                  </a:lnTo>
                  <a:lnTo>
                    <a:pt x="130811" y="512523"/>
                  </a:lnTo>
                  <a:lnTo>
                    <a:pt x="132221" y="471315"/>
                  </a:lnTo>
                  <a:lnTo>
                    <a:pt x="132848" y="436537"/>
                  </a:lnTo>
                  <a:lnTo>
                    <a:pt x="131320" y="393158"/>
                  </a:lnTo>
                  <a:lnTo>
                    <a:pt x="128280" y="353494"/>
                  </a:lnTo>
                  <a:lnTo>
                    <a:pt x="125497" y="307404"/>
                  </a:lnTo>
                  <a:lnTo>
                    <a:pt x="122099" y="272671"/>
                  </a:lnTo>
                  <a:lnTo>
                    <a:pt x="116218" y="231873"/>
                  </a:lnTo>
                  <a:lnTo>
                    <a:pt x="109302" y="190543"/>
                  </a:lnTo>
                  <a:lnTo>
                    <a:pt x="96562" y="146139"/>
                  </a:lnTo>
                  <a:lnTo>
                    <a:pt x="90894" y="129737"/>
                  </a:lnTo>
                  <a:lnTo>
                    <a:pt x="78414" y="114071"/>
                  </a:lnTo>
                  <a:lnTo>
                    <a:pt x="86591" y="108899"/>
                  </a:lnTo>
                  <a:lnTo>
                    <a:pt x="130698" y="94081"/>
                  </a:lnTo>
                  <a:lnTo>
                    <a:pt x="170664" y="85118"/>
                  </a:lnTo>
                  <a:lnTo>
                    <a:pt x="216059" y="74623"/>
                  </a:lnTo>
                  <a:lnTo>
                    <a:pt x="252424" y="68554"/>
                  </a:lnTo>
                  <a:lnTo>
                    <a:pt x="292811" y="62799"/>
                  </a:lnTo>
                  <a:lnTo>
                    <a:pt x="336631" y="55538"/>
                  </a:lnTo>
                  <a:lnTo>
                    <a:pt x="360593" y="52331"/>
                  </a:lnTo>
                  <a:lnTo>
                    <a:pt x="385739" y="49488"/>
                  </a:lnTo>
                  <a:lnTo>
                    <a:pt x="411676" y="46887"/>
                  </a:lnTo>
                  <a:lnTo>
                    <a:pt x="438140" y="43742"/>
                  </a:lnTo>
                  <a:lnTo>
                    <a:pt x="464955" y="40234"/>
                  </a:lnTo>
                  <a:lnTo>
                    <a:pt x="492003" y="36484"/>
                  </a:lnTo>
                  <a:lnTo>
                    <a:pt x="519912" y="33279"/>
                  </a:lnTo>
                  <a:lnTo>
                    <a:pt x="548398" y="30437"/>
                  </a:lnTo>
                  <a:lnTo>
                    <a:pt x="577266" y="27836"/>
                  </a:lnTo>
                  <a:lnTo>
                    <a:pt x="606388" y="25397"/>
                  </a:lnTo>
                  <a:lnTo>
                    <a:pt x="635681" y="23065"/>
                  </a:lnTo>
                  <a:lnTo>
                    <a:pt x="665087" y="20805"/>
                  </a:lnTo>
                  <a:lnTo>
                    <a:pt x="695275" y="18593"/>
                  </a:lnTo>
                  <a:lnTo>
                    <a:pt x="725984" y="16412"/>
                  </a:lnTo>
                  <a:lnTo>
                    <a:pt x="757039" y="14253"/>
                  </a:lnTo>
                  <a:lnTo>
                    <a:pt x="788326" y="12108"/>
                  </a:lnTo>
                  <a:lnTo>
                    <a:pt x="819767" y="9973"/>
                  </a:lnTo>
                  <a:lnTo>
                    <a:pt x="851312" y="7843"/>
                  </a:lnTo>
                  <a:lnTo>
                    <a:pt x="882219" y="6424"/>
                  </a:lnTo>
                  <a:lnTo>
                    <a:pt x="912701" y="5478"/>
                  </a:lnTo>
                  <a:lnTo>
                    <a:pt x="942901" y="4847"/>
                  </a:lnTo>
                  <a:lnTo>
                    <a:pt x="972911" y="4426"/>
                  </a:lnTo>
                  <a:lnTo>
                    <a:pt x="1002797" y="4146"/>
                  </a:lnTo>
                  <a:lnTo>
                    <a:pt x="1032597" y="3959"/>
                  </a:lnTo>
                  <a:lnTo>
                    <a:pt x="1060931" y="3129"/>
                  </a:lnTo>
                  <a:lnTo>
                    <a:pt x="1088287" y="1870"/>
                  </a:lnTo>
                  <a:lnTo>
                    <a:pt x="1114991" y="325"/>
                  </a:lnTo>
                  <a:lnTo>
                    <a:pt x="1140555" y="0"/>
                  </a:lnTo>
                  <a:lnTo>
                    <a:pt x="1165359" y="490"/>
                  </a:lnTo>
                  <a:lnTo>
                    <a:pt x="1189656" y="1521"/>
                  </a:lnTo>
                  <a:lnTo>
                    <a:pt x="1214320" y="2209"/>
                  </a:lnTo>
                  <a:lnTo>
                    <a:pt x="1239230" y="2668"/>
                  </a:lnTo>
                  <a:lnTo>
                    <a:pt x="1264303" y="2974"/>
                  </a:lnTo>
                  <a:lnTo>
                    <a:pt x="1310977" y="5195"/>
                  </a:lnTo>
                  <a:lnTo>
                    <a:pt x="1353829" y="7828"/>
                  </a:lnTo>
                  <a:lnTo>
                    <a:pt x="1391689" y="8999"/>
                  </a:lnTo>
                  <a:lnTo>
                    <a:pt x="1429212" y="13282"/>
                  </a:lnTo>
                  <a:lnTo>
                    <a:pt x="1465645" y="19184"/>
                  </a:lnTo>
                  <a:lnTo>
                    <a:pt x="1498299" y="24158"/>
                  </a:lnTo>
                  <a:lnTo>
                    <a:pt x="1544450" y="30926"/>
                  </a:lnTo>
                  <a:lnTo>
                    <a:pt x="1589405" y="37400"/>
                  </a:lnTo>
                  <a:lnTo>
                    <a:pt x="1634003" y="43786"/>
                  </a:lnTo>
                  <a:lnTo>
                    <a:pt x="1678498" y="50147"/>
                  </a:lnTo>
                  <a:lnTo>
                    <a:pt x="1719590" y="56500"/>
                  </a:lnTo>
                  <a:lnTo>
                    <a:pt x="1758576" y="66222"/>
                  </a:lnTo>
                  <a:lnTo>
                    <a:pt x="1796939" y="74669"/>
                  </a:lnTo>
                  <a:lnTo>
                    <a:pt x="1841860" y="88382"/>
                  </a:lnTo>
                  <a:lnTo>
                    <a:pt x="1892300" y="111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57"/>
          <p:cNvGrpSpPr/>
          <p:nvPr/>
        </p:nvGrpSpPr>
        <p:grpSpPr>
          <a:xfrm>
            <a:off x="8997950" y="863610"/>
            <a:ext cx="2333290" cy="755641"/>
            <a:chOff x="8997950" y="863610"/>
            <a:chExt cx="2333290" cy="755641"/>
          </a:xfrm>
        </p:grpSpPr>
        <p:sp>
          <p:nvSpPr>
            <p:cNvPr id="57" name="SMARTInkShape-3131"/>
            <p:cNvSpPr/>
            <p:nvPr>
              <p:custDataLst>
                <p:tags r:id="rId89"/>
              </p:custDataLst>
            </p:nvPr>
          </p:nvSpPr>
          <p:spPr>
            <a:xfrm>
              <a:off x="10865988" y="1511399"/>
              <a:ext cx="169266" cy="107852"/>
            </a:xfrm>
            <a:custGeom>
              <a:avLst/>
              <a:gdLst/>
              <a:ahLst/>
              <a:cxnLst/>
              <a:rect l="0" t="0" r="0" b="0"/>
              <a:pathLst>
                <a:path w="169266" h="107852">
                  <a:moveTo>
                    <a:pt x="11562" y="12601"/>
                  </a:moveTo>
                  <a:lnTo>
                    <a:pt x="11562" y="12601"/>
                  </a:lnTo>
                  <a:lnTo>
                    <a:pt x="6095" y="12601"/>
                  </a:lnTo>
                  <a:lnTo>
                    <a:pt x="8844" y="15972"/>
                  </a:lnTo>
                  <a:lnTo>
                    <a:pt x="10756" y="28181"/>
                  </a:lnTo>
                  <a:lnTo>
                    <a:pt x="9576" y="59312"/>
                  </a:lnTo>
                  <a:lnTo>
                    <a:pt x="4624" y="77476"/>
                  </a:lnTo>
                  <a:lnTo>
                    <a:pt x="570" y="87327"/>
                  </a:lnTo>
                  <a:lnTo>
                    <a:pt x="0" y="89935"/>
                  </a:lnTo>
                  <a:lnTo>
                    <a:pt x="326" y="89557"/>
                  </a:lnTo>
                  <a:lnTo>
                    <a:pt x="4862" y="79618"/>
                  </a:lnTo>
                  <a:lnTo>
                    <a:pt x="31789" y="36710"/>
                  </a:lnTo>
                  <a:lnTo>
                    <a:pt x="59146" y="3938"/>
                  </a:lnTo>
                  <a:lnTo>
                    <a:pt x="63040" y="1181"/>
                  </a:lnTo>
                  <a:lnTo>
                    <a:pt x="66342" y="49"/>
                  </a:lnTo>
                  <a:lnTo>
                    <a:pt x="69249" y="0"/>
                  </a:lnTo>
                  <a:lnTo>
                    <a:pt x="74360" y="1826"/>
                  </a:lnTo>
                  <a:lnTo>
                    <a:pt x="76710" y="3301"/>
                  </a:lnTo>
                  <a:lnTo>
                    <a:pt x="79321" y="12466"/>
                  </a:lnTo>
                  <a:lnTo>
                    <a:pt x="79777" y="24536"/>
                  </a:lnTo>
                  <a:lnTo>
                    <a:pt x="75287" y="48963"/>
                  </a:lnTo>
                  <a:lnTo>
                    <a:pt x="75919" y="48836"/>
                  </a:lnTo>
                  <a:lnTo>
                    <a:pt x="102204" y="30262"/>
                  </a:lnTo>
                  <a:lnTo>
                    <a:pt x="120028" y="26770"/>
                  </a:lnTo>
                  <a:lnTo>
                    <a:pt x="138715" y="29107"/>
                  </a:lnTo>
                  <a:lnTo>
                    <a:pt x="149449" y="36165"/>
                  </a:lnTo>
                  <a:lnTo>
                    <a:pt x="164467" y="54572"/>
                  </a:lnTo>
                  <a:lnTo>
                    <a:pt x="168580" y="74269"/>
                  </a:lnTo>
                  <a:lnTo>
                    <a:pt x="169265" y="95364"/>
                  </a:lnTo>
                  <a:lnTo>
                    <a:pt x="163962" y="107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32"/>
            <p:cNvSpPr/>
            <p:nvPr>
              <p:custDataLst>
                <p:tags r:id="rId90"/>
              </p:custDataLst>
            </p:nvPr>
          </p:nvSpPr>
          <p:spPr>
            <a:xfrm>
              <a:off x="10619022" y="1416050"/>
              <a:ext cx="518879" cy="31751"/>
            </a:xfrm>
            <a:custGeom>
              <a:avLst/>
              <a:gdLst/>
              <a:ahLst/>
              <a:cxnLst/>
              <a:rect l="0" t="0" r="0" b="0"/>
              <a:pathLst>
                <a:path w="518879" h="31751">
                  <a:moveTo>
                    <a:pt x="36278" y="0"/>
                  </a:moveTo>
                  <a:lnTo>
                    <a:pt x="36278" y="0"/>
                  </a:lnTo>
                  <a:lnTo>
                    <a:pt x="25434" y="705"/>
                  </a:lnTo>
                  <a:lnTo>
                    <a:pt x="0" y="6088"/>
                  </a:lnTo>
                  <a:lnTo>
                    <a:pt x="43625" y="6316"/>
                  </a:lnTo>
                  <a:lnTo>
                    <a:pt x="85492" y="6340"/>
                  </a:lnTo>
                  <a:lnTo>
                    <a:pt x="128471" y="6347"/>
                  </a:lnTo>
                  <a:lnTo>
                    <a:pt x="175071" y="6349"/>
                  </a:lnTo>
                  <a:lnTo>
                    <a:pt x="222042" y="6350"/>
                  </a:lnTo>
                  <a:lnTo>
                    <a:pt x="255010" y="6350"/>
                  </a:lnTo>
                  <a:lnTo>
                    <a:pt x="288480" y="6350"/>
                  </a:lnTo>
                  <a:lnTo>
                    <a:pt x="335685" y="9721"/>
                  </a:lnTo>
                  <a:lnTo>
                    <a:pt x="380951" y="11817"/>
                  </a:lnTo>
                  <a:lnTo>
                    <a:pt x="418900" y="19180"/>
                  </a:lnTo>
                  <a:lnTo>
                    <a:pt x="465971" y="26928"/>
                  </a:lnTo>
                  <a:lnTo>
                    <a:pt x="51887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33"/>
            <p:cNvSpPr/>
            <p:nvPr>
              <p:custDataLst>
                <p:tags r:id="rId91"/>
              </p:custDataLst>
            </p:nvPr>
          </p:nvSpPr>
          <p:spPr>
            <a:xfrm>
              <a:off x="11258550" y="1117600"/>
              <a:ext cx="72690" cy="241301"/>
            </a:xfrm>
            <a:custGeom>
              <a:avLst/>
              <a:gdLst/>
              <a:ahLst/>
              <a:cxnLst/>
              <a:rect l="0" t="0" r="0" b="0"/>
              <a:pathLst>
                <a:path w="72690" h="241301">
                  <a:moveTo>
                    <a:pt x="44450" y="0"/>
                  </a:moveTo>
                  <a:lnTo>
                    <a:pt x="44450" y="0"/>
                  </a:lnTo>
                  <a:lnTo>
                    <a:pt x="49918" y="0"/>
                  </a:lnTo>
                  <a:lnTo>
                    <a:pt x="53909" y="3371"/>
                  </a:lnTo>
                  <a:lnTo>
                    <a:pt x="65704" y="23765"/>
                  </a:lnTo>
                  <a:lnTo>
                    <a:pt x="72689" y="66365"/>
                  </a:lnTo>
                  <a:lnTo>
                    <a:pt x="70300" y="110759"/>
                  </a:lnTo>
                  <a:lnTo>
                    <a:pt x="64417" y="150645"/>
                  </a:lnTo>
                  <a:lnTo>
                    <a:pt x="49500" y="196811"/>
                  </a:lnTo>
                  <a:lnTo>
                    <a:pt x="35833" y="21925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34"/>
            <p:cNvSpPr/>
            <p:nvPr>
              <p:custDataLst>
                <p:tags r:id="rId92"/>
              </p:custDataLst>
            </p:nvPr>
          </p:nvSpPr>
          <p:spPr>
            <a:xfrm>
              <a:off x="11163684" y="1049538"/>
              <a:ext cx="75817" cy="55363"/>
            </a:xfrm>
            <a:custGeom>
              <a:avLst/>
              <a:gdLst/>
              <a:ahLst/>
              <a:cxnLst/>
              <a:rect l="0" t="0" r="0" b="0"/>
              <a:pathLst>
                <a:path w="75817" h="55363">
                  <a:moveTo>
                    <a:pt x="25016" y="10912"/>
                  </a:moveTo>
                  <a:lnTo>
                    <a:pt x="25016" y="10912"/>
                  </a:lnTo>
                  <a:lnTo>
                    <a:pt x="25015" y="14283"/>
                  </a:lnTo>
                  <a:lnTo>
                    <a:pt x="21253" y="17820"/>
                  </a:lnTo>
                  <a:lnTo>
                    <a:pt x="4000" y="32111"/>
                  </a:lnTo>
                  <a:lnTo>
                    <a:pt x="1565" y="36327"/>
                  </a:lnTo>
                  <a:lnTo>
                    <a:pt x="0" y="41411"/>
                  </a:lnTo>
                  <a:lnTo>
                    <a:pt x="5467" y="32981"/>
                  </a:lnTo>
                  <a:lnTo>
                    <a:pt x="19403" y="20027"/>
                  </a:lnTo>
                  <a:lnTo>
                    <a:pt x="31584" y="7263"/>
                  </a:lnTo>
                  <a:lnTo>
                    <a:pt x="41600" y="0"/>
                  </a:lnTo>
                  <a:lnTo>
                    <a:pt x="43128" y="815"/>
                  </a:lnTo>
                  <a:lnTo>
                    <a:pt x="50649" y="12262"/>
                  </a:lnTo>
                  <a:lnTo>
                    <a:pt x="75816" y="5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35"/>
            <p:cNvSpPr/>
            <p:nvPr>
              <p:custDataLst>
                <p:tags r:id="rId93"/>
              </p:custDataLst>
            </p:nvPr>
          </p:nvSpPr>
          <p:spPr>
            <a:xfrm>
              <a:off x="11179662" y="1272692"/>
              <a:ext cx="59839" cy="60685"/>
            </a:xfrm>
            <a:custGeom>
              <a:avLst/>
              <a:gdLst/>
              <a:ahLst/>
              <a:cxnLst/>
              <a:rect l="0" t="0" r="0" b="0"/>
              <a:pathLst>
                <a:path w="59839" h="60685">
                  <a:moveTo>
                    <a:pt x="2688" y="3658"/>
                  </a:moveTo>
                  <a:lnTo>
                    <a:pt x="2688" y="3658"/>
                  </a:lnTo>
                  <a:lnTo>
                    <a:pt x="6058" y="287"/>
                  </a:lnTo>
                  <a:lnTo>
                    <a:pt x="8463" y="0"/>
                  </a:lnTo>
                  <a:lnTo>
                    <a:pt x="14897" y="1562"/>
                  </a:lnTo>
                  <a:lnTo>
                    <a:pt x="17178" y="2966"/>
                  </a:lnTo>
                  <a:lnTo>
                    <a:pt x="18697" y="4608"/>
                  </a:lnTo>
                  <a:lnTo>
                    <a:pt x="24508" y="15683"/>
                  </a:lnTo>
                  <a:lnTo>
                    <a:pt x="24996" y="18730"/>
                  </a:lnTo>
                  <a:lnTo>
                    <a:pt x="24615" y="21467"/>
                  </a:lnTo>
                  <a:lnTo>
                    <a:pt x="15564" y="37672"/>
                  </a:lnTo>
                  <a:lnTo>
                    <a:pt x="0" y="57623"/>
                  </a:lnTo>
                  <a:lnTo>
                    <a:pt x="190" y="58684"/>
                  </a:lnTo>
                  <a:lnTo>
                    <a:pt x="1023" y="59392"/>
                  </a:lnTo>
                  <a:lnTo>
                    <a:pt x="3830" y="60179"/>
                  </a:lnTo>
                  <a:lnTo>
                    <a:pt x="18122" y="60684"/>
                  </a:lnTo>
                  <a:lnTo>
                    <a:pt x="35249" y="57400"/>
                  </a:lnTo>
                  <a:lnTo>
                    <a:pt x="59838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36"/>
            <p:cNvSpPr/>
            <p:nvPr>
              <p:custDataLst>
                <p:tags r:id="rId94"/>
              </p:custDataLst>
            </p:nvPr>
          </p:nvSpPr>
          <p:spPr>
            <a:xfrm>
              <a:off x="11052525" y="1150293"/>
              <a:ext cx="126054" cy="246533"/>
            </a:xfrm>
            <a:custGeom>
              <a:avLst/>
              <a:gdLst/>
              <a:ahLst/>
              <a:cxnLst/>
              <a:rect l="0" t="0" r="0" b="0"/>
              <a:pathLst>
                <a:path w="126054" h="246533">
                  <a:moveTo>
                    <a:pt x="40925" y="75257"/>
                  </a:moveTo>
                  <a:lnTo>
                    <a:pt x="40925" y="75257"/>
                  </a:lnTo>
                  <a:lnTo>
                    <a:pt x="37554" y="81999"/>
                  </a:lnTo>
                  <a:lnTo>
                    <a:pt x="27783" y="126938"/>
                  </a:lnTo>
                  <a:lnTo>
                    <a:pt x="19671" y="165193"/>
                  </a:lnTo>
                  <a:lnTo>
                    <a:pt x="11274" y="207949"/>
                  </a:lnTo>
                  <a:lnTo>
                    <a:pt x="0" y="245256"/>
                  </a:lnTo>
                  <a:lnTo>
                    <a:pt x="238" y="246445"/>
                  </a:lnTo>
                  <a:lnTo>
                    <a:pt x="1099" y="246532"/>
                  </a:lnTo>
                  <a:lnTo>
                    <a:pt x="3940" y="242866"/>
                  </a:lnTo>
                  <a:lnTo>
                    <a:pt x="11386" y="223462"/>
                  </a:lnTo>
                  <a:lnTo>
                    <a:pt x="29916" y="176028"/>
                  </a:lnTo>
                  <a:lnTo>
                    <a:pt x="44405" y="135140"/>
                  </a:lnTo>
                  <a:lnTo>
                    <a:pt x="61006" y="91746"/>
                  </a:lnTo>
                  <a:lnTo>
                    <a:pt x="76145" y="47339"/>
                  </a:lnTo>
                  <a:lnTo>
                    <a:pt x="91991" y="10972"/>
                  </a:lnTo>
                  <a:lnTo>
                    <a:pt x="96136" y="4884"/>
                  </a:lnTo>
                  <a:lnTo>
                    <a:pt x="100311" y="1530"/>
                  </a:lnTo>
                  <a:lnTo>
                    <a:pt x="104503" y="0"/>
                  </a:lnTo>
                  <a:lnTo>
                    <a:pt x="112221" y="182"/>
                  </a:lnTo>
                  <a:lnTo>
                    <a:pt x="118002" y="2614"/>
                  </a:lnTo>
                  <a:lnTo>
                    <a:pt x="122924" y="13573"/>
                  </a:lnTo>
                  <a:lnTo>
                    <a:pt x="126053" y="28792"/>
                  </a:lnTo>
                  <a:lnTo>
                    <a:pt x="123140" y="50671"/>
                  </a:lnTo>
                  <a:lnTo>
                    <a:pt x="112949" y="77458"/>
                  </a:lnTo>
                  <a:lnTo>
                    <a:pt x="102569" y="92463"/>
                  </a:lnTo>
                  <a:lnTo>
                    <a:pt x="90900" y="100543"/>
                  </a:lnTo>
                  <a:lnTo>
                    <a:pt x="72429" y="105092"/>
                  </a:lnTo>
                  <a:lnTo>
                    <a:pt x="47275" y="107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37"/>
            <p:cNvSpPr/>
            <p:nvPr>
              <p:custDataLst>
                <p:tags r:id="rId95"/>
              </p:custDataLst>
            </p:nvPr>
          </p:nvSpPr>
          <p:spPr>
            <a:xfrm>
              <a:off x="10953750" y="12382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38"/>
            <p:cNvSpPr/>
            <p:nvPr>
              <p:custDataLst>
                <p:tags r:id="rId96"/>
              </p:custDataLst>
            </p:nvPr>
          </p:nvSpPr>
          <p:spPr>
            <a:xfrm>
              <a:off x="10883900" y="1162933"/>
              <a:ext cx="6351" cy="126118"/>
            </a:xfrm>
            <a:custGeom>
              <a:avLst/>
              <a:gdLst/>
              <a:ahLst/>
              <a:cxnLst/>
              <a:rect l="0" t="0" r="0" b="0"/>
              <a:pathLst>
                <a:path w="6351" h="1261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41203"/>
                  </a:lnTo>
                  <a:lnTo>
                    <a:pt x="4469" y="83176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39"/>
            <p:cNvSpPr/>
            <p:nvPr>
              <p:custDataLst>
                <p:tags r:id="rId97"/>
              </p:custDataLst>
            </p:nvPr>
          </p:nvSpPr>
          <p:spPr>
            <a:xfrm>
              <a:off x="10778184" y="1132475"/>
              <a:ext cx="48567" cy="156576"/>
            </a:xfrm>
            <a:custGeom>
              <a:avLst/>
              <a:gdLst/>
              <a:ahLst/>
              <a:cxnLst/>
              <a:rect l="0" t="0" r="0" b="0"/>
              <a:pathLst>
                <a:path w="48567" h="156576">
                  <a:moveTo>
                    <a:pt x="48566" y="35925"/>
                  </a:moveTo>
                  <a:lnTo>
                    <a:pt x="48566" y="35925"/>
                  </a:lnTo>
                  <a:lnTo>
                    <a:pt x="48565" y="5266"/>
                  </a:lnTo>
                  <a:lnTo>
                    <a:pt x="47861" y="2786"/>
                  </a:lnTo>
                  <a:lnTo>
                    <a:pt x="46685" y="1132"/>
                  </a:lnTo>
                  <a:lnTo>
                    <a:pt x="45195" y="30"/>
                  </a:lnTo>
                  <a:lnTo>
                    <a:pt x="42791" y="0"/>
                  </a:lnTo>
                  <a:lnTo>
                    <a:pt x="36357" y="1849"/>
                  </a:lnTo>
                  <a:lnTo>
                    <a:pt x="28794" y="10667"/>
                  </a:lnTo>
                  <a:lnTo>
                    <a:pt x="9078" y="54282"/>
                  </a:lnTo>
                  <a:lnTo>
                    <a:pt x="0" y="93800"/>
                  </a:lnTo>
                  <a:lnTo>
                    <a:pt x="1800" y="123550"/>
                  </a:lnTo>
                  <a:lnTo>
                    <a:pt x="6849" y="136723"/>
                  </a:lnTo>
                  <a:lnTo>
                    <a:pt x="13797" y="144930"/>
                  </a:lnTo>
                  <a:lnTo>
                    <a:pt x="21589" y="150929"/>
                  </a:lnTo>
                  <a:lnTo>
                    <a:pt x="48566" y="156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40"/>
            <p:cNvSpPr/>
            <p:nvPr>
              <p:custDataLst>
                <p:tags r:id="rId98"/>
              </p:custDataLst>
            </p:nvPr>
          </p:nvSpPr>
          <p:spPr>
            <a:xfrm>
              <a:off x="10580345" y="1023940"/>
              <a:ext cx="94006" cy="80961"/>
            </a:xfrm>
            <a:custGeom>
              <a:avLst/>
              <a:gdLst/>
              <a:ahLst/>
              <a:cxnLst/>
              <a:rect l="0" t="0" r="0" b="0"/>
              <a:pathLst>
                <a:path w="94006" h="80961">
                  <a:moveTo>
                    <a:pt x="24155" y="23810"/>
                  </a:moveTo>
                  <a:lnTo>
                    <a:pt x="24155" y="23810"/>
                  </a:lnTo>
                  <a:lnTo>
                    <a:pt x="20785" y="23810"/>
                  </a:lnTo>
                  <a:lnTo>
                    <a:pt x="17248" y="25691"/>
                  </a:lnTo>
                  <a:lnTo>
                    <a:pt x="0" y="41638"/>
                  </a:lnTo>
                  <a:lnTo>
                    <a:pt x="11667" y="28066"/>
                  </a:lnTo>
                  <a:lnTo>
                    <a:pt x="26431" y="9423"/>
                  </a:lnTo>
                  <a:lnTo>
                    <a:pt x="31751" y="3775"/>
                  </a:lnTo>
                  <a:lnTo>
                    <a:pt x="38349" y="794"/>
                  </a:lnTo>
                  <a:lnTo>
                    <a:pt x="42084" y="0"/>
                  </a:lnTo>
                  <a:lnTo>
                    <a:pt x="45281" y="175"/>
                  </a:lnTo>
                  <a:lnTo>
                    <a:pt x="50713" y="2252"/>
                  </a:lnTo>
                  <a:lnTo>
                    <a:pt x="57738" y="7388"/>
                  </a:lnTo>
                  <a:lnTo>
                    <a:pt x="67659" y="20120"/>
                  </a:lnTo>
                  <a:lnTo>
                    <a:pt x="71712" y="29461"/>
                  </a:lnTo>
                  <a:lnTo>
                    <a:pt x="94005" y="8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41"/>
            <p:cNvSpPr/>
            <p:nvPr>
              <p:custDataLst>
                <p:tags r:id="rId99"/>
              </p:custDataLst>
            </p:nvPr>
          </p:nvSpPr>
          <p:spPr>
            <a:xfrm>
              <a:off x="10668000" y="1257561"/>
              <a:ext cx="50801" cy="62837"/>
            </a:xfrm>
            <a:custGeom>
              <a:avLst/>
              <a:gdLst/>
              <a:ahLst/>
              <a:cxnLst/>
              <a:rect l="0" t="0" r="0" b="0"/>
              <a:pathLst>
                <a:path w="50801" h="62837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7" y="0"/>
                  </a:lnTo>
                  <a:lnTo>
                    <a:pt x="12865" y="1737"/>
                  </a:lnTo>
                  <a:lnTo>
                    <a:pt x="14927" y="3187"/>
                  </a:lnTo>
                  <a:lnTo>
                    <a:pt x="17218" y="6681"/>
                  </a:lnTo>
                  <a:lnTo>
                    <a:pt x="18507" y="14496"/>
                  </a:lnTo>
                  <a:lnTo>
                    <a:pt x="18104" y="21820"/>
                  </a:lnTo>
                  <a:lnTo>
                    <a:pt x="10181" y="42193"/>
                  </a:lnTo>
                  <a:lnTo>
                    <a:pt x="1828" y="56347"/>
                  </a:lnTo>
                  <a:lnTo>
                    <a:pt x="1219" y="58645"/>
                  </a:lnTo>
                  <a:lnTo>
                    <a:pt x="1517" y="60176"/>
                  </a:lnTo>
                  <a:lnTo>
                    <a:pt x="2423" y="61197"/>
                  </a:lnTo>
                  <a:lnTo>
                    <a:pt x="3731" y="61878"/>
                  </a:lnTo>
                  <a:lnTo>
                    <a:pt x="15687" y="62836"/>
                  </a:lnTo>
                  <a:lnTo>
                    <a:pt x="32635" y="59749"/>
                  </a:lnTo>
                  <a:lnTo>
                    <a:pt x="50800" y="5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42"/>
            <p:cNvSpPr/>
            <p:nvPr>
              <p:custDataLst>
                <p:tags r:id="rId100"/>
              </p:custDataLst>
            </p:nvPr>
          </p:nvSpPr>
          <p:spPr>
            <a:xfrm>
              <a:off x="10572750" y="1148973"/>
              <a:ext cx="90733" cy="255693"/>
            </a:xfrm>
            <a:custGeom>
              <a:avLst/>
              <a:gdLst/>
              <a:ahLst/>
              <a:cxnLst/>
              <a:rect l="0" t="0" r="0" b="0"/>
              <a:pathLst>
                <a:path w="90733" h="255693">
                  <a:moveTo>
                    <a:pt x="0" y="63877"/>
                  </a:moveTo>
                  <a:lnTo>
                    <a:pt x="0" y="63877"/>
                  </a:lnTo>
                  <a:lnTo>
                    <a:pt x="705" y="70358"/>
                  </a:lnTo>
                  <a:lnTo>
                    <a:pt x="5026" y="98083"/>
                  </a:lnTo>
                  <a:lnTo>
                    <a:pt x="6089" y="143541"/>
                  </a:lnTo>
                  <a:lnTo>
                    <a:pt x="5593" y="187903"/>
                  </a:lnTo>
                  <a:lnTo>
                    <a:pt x="1314" y="235236"/>
                  </a:lnTo>
                  <a:lnTo>
                    <a:pt x="259" y="255692"/>
                  </a:lnTo>
                  <a:lnTo>
                    <a:pt x="77" y="249122"/>
                  </a:lnTo>
                  <a:lnTo>
                    <a:pt x="6918" y="211265"/>
                  </a:lnTo>
                  <a:lnTo>
                    <a:pt x="14929" y="171229"/>
                  </a:lnTo>
                  <a:lnTo>
                    <a:pt x="21199" y="131276"/>
                  </a:lnTo>
                  <a:lnTo>
                    <a:pt x="30898" y="87061"/>
                  </a:lnTo>
                  <a:lnTo>
                    <a:pt x="41747" y="42377"/>
                  </a:lnTo>
                  <a:lnTo>
                    <a:pt x="49216" y="13684"/>
                  </a:lnTo>
                  <a:lnTo>
                    <a:pt x="56211" y="3234"/>
                  </a:lnTo>
                  <a:lnTo>
                    <a:pt x="59345" y="870"/>
                  </a:lnTo>
                  <a:lnTo>
                    <a:pt x="62141" y="0"/>
                  </a:lnTo>
                  <a:lnTo>
                    <a:pt x="64711" y="126"/>
                  </a:lnTo>
                  <a:lnTo>
                    <a:pt x="71331" y="4028"/>
                  </a:lnTo>
                  <a:lnTo>
                    <a:pt x="75070" y="7045"/>
                  </a:lnTo>
                  <a:lnTo>
                    <a:pt x="83705" y="21403"/>
                  </a:lnTo>
                  <a:lnTo>
                    <a:pt x="90732" y="42433"/>
                  </a:lnTo>
                  <a:lnTo>
                    <a:pt x="89478" y="58345"/>
                  </a:lnTo>
                  <a:lnTo>
                    <a:pt x="87168" y="66539"/>
                  </a:lnTo>
                  <a:lnTo>
                    <a:pt x="78958" y="77525"/>
                  </a:lnTo>
                  <a:lnTo>
                    <a:pt x="68252" y="84054"/>
                  </a:lnTo>
                  <a:lnTo>
                    <a:pt x="41749" y="88818"/>
                  </a:lnTo>
                  <a:lnTo>
                    <a:pt x="31750" y="8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43"/>
            <p:cNvSpPr/>
            <p:nvPr>
              <p:custDataLst>
                <p:tags r:id="rId101"/>
              </p:custDataLst>
            </p:nvPr>
          </p:nvSpPr>
          <p:spPr>
            <a:xfrm>
              <a:off x="10327791" y="1289050"/>
              <a:ext cx="10010" cy="146051"/>
            </a:xfrm>
            <a:custGeom>
              <a:avLst/>
              <a:gdLst/>
              <a:ahLst/>
              <a:cxnLst/>
              <a:rect l="0" t="0" r="0" b="0"/>
              <a:pathLst>
                <a:path w="10010" h="146051">
                  <a:moveTo>
                    <a:pt x="3659" y="0"/>
                  </a:moveTo>
                  <a:lnTo>
                    <a:pt x="3659" y="0"/>
                  </a:lnTo>
                  <a:lnTo>
                    <a:pt x="3658" y="3371"/>
                  </a:lnTo>
                  <a:lnTo>
                    <a:pt x="0" y="16606"/>
                  </a:lnTo>
                  <a:lnTo>
                    <a:pt x="3246" y="57624"/>
                  </a:lnTo>
                  <a:lnTo>
                    <a:pt x="5458" y="99185"/>
                  </a:lnTo>
                  <a:lnTo>
                    <a:pt x="1000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44"/>
            <p:cNvSpPr/>
            <p:nvPr>
              <p:custDataLst>
                <p:tags r:id="rId102"/>
              </p:custDataLst>
            </p:nvPr>
          </p:nvSpPr>
          <p:spPr>
            <a:xfrm>
              <a:off x="10230732" y="1346200"/>
              <a:ext cx="151519" cy="12701"/>
            </a:xfrm>
            <a:custGeom>
              <a:avLst/>
              <a:gdLst/>
              <a:ahLst/>
              <a:cxnLst/>
              <a:rect l="0" t="0" r="0" b="0"/>
              <a:pathLst>
                <a:path w="1515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3286" y="12700"/>
                  </a:lnTo>
                  <a:lnTo>
                    <a:pt x="81325" y="10818"/>
                  </a:lnTo>
                  <a:lnTo>
                    <a:pt x="117785" y="7674"/>
                  </a:lnTo>
                  <a:lnTo>
                    <a:pt x="136524" y="6233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45"/>
            <p:cNvSpPr/>
            <p:nvPr>
              <p:custDataLst>
                <p:tags r:id="rId103"/>
              </p:custDataLst>
            </p:nvPr>
          </p:nvSpPr>
          <p:spPr>
            <a:xfrm>
              <a:off x="9785434" y="1450636"/>
              <a:ext cx="148198" cy="83638"/>
            </a:xfrm>
            <a:custGeom>
              <a:avLst/>
              <a:gdLst/>
              <a:ahLst/>
              <a:cxnLst/>
              <a:rect l="0" t="0" r="0" b="0"/>
              <a:pathLst>
                <a:path w="148198" h="83638">
                  <a:moveTo>
                    <a:pt x="12616" y="9864"/>
                  </a:moveTo>
                  <a:lnTo>
                    <a:pt x="12616" y="9864"/>
                  </a:lnTo>
                  <a:lnTo>
                    <a:pt x="12615" y="13235"/>
                  </a:lnTo>
                  <a:lnTo>
                    <a:pt x="1357" y="59403"/>
                  </a:lnTo>
                  <a:lnTo>
                    <a:pt x="0" y="83482"/>
                  </a:lnTo>
                  <a:lnTo>
                    <a:pt x="678" y="83637"/>
                  </a:lnTo>
                  <a:lnTo>
                    <a:pt x="3313" y="81928"/>
                  </a:lnTo>
                  <a:lnTo>
                    <a:pt x="21994" y="42281"/>
                  </a:lnTo>
                  <a:lnTo>
                    <a:pt x="29954" y="26153"/>
                  </a:lnTo>
                  <a:lnTo>
                    <a:pt x="43840" y="13341"/>
                  </a:lnTo>
                  <a:lnTo>
                    <a:pt x="61772" y="4354"/>
                  </a:lnTo>
                  <a:lnTo>
                    <a:pt x="90289" y="0"/>
                  </a:lnTo>
                  <a:lnTo>
                    <a:pt x="105698" y="1482"/>
                  </a:lnTo>
                  <a:lnTo>
                    <a:pt x="119603" y="8255"/>
                  </a:lnTo>
                  <a:lnTo>
                    <a:pt x="135567" y="22088"/>
                  </a:lnTo>
                  <a:lnTo>
                    <a:pt x="144767" y="37004"/>
                  </a:lnTo>
                  <a:lnTo>
                    <a:pt x="147283" y="42774"/>
                  </a:lnTo>
                  <a:lnTo>
                    <a:pt x="148197" y="54830"/>
                  </a:lnTo>
                  <a:lnTo>
                    <a:pt x="145966" y="7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46"/>
            <p:cNvSpPr/>
            <p:nvPr>
              <p:custDataLst>
                <p:tags r:id="rId104"/>
              </p:custDataLst>
            </p:nvPr>
          </p:nvSpPr>
          <p:spPr>
            <a:xfrm>
              <a:off x="9537204" y="1360235"/>
              <a:ext cx="470397" cy="21374"/>
            </a:xfrm>
            <a:custGeom>
              <a:avLst/>
              <a:gdLst/>
              <a:ahLst/>
              <a:cxnLst/>
              <a:rect l="0" t="0" r="0" b="0"/>
              <a:pathLst>
                <a:path w="470397" h="21374">
                  <a:moveTo>
                    <a:pt x="13196" y="17715"/>
                  </a:moveTo>
                  <a:lnTo>
                    <a:pt x="13196" y="17715"/>
                  </a:lnTo>
                  <a:lnTo>
                    <a:pt x="3083" y="17715"/>
                  </a:lnTo>
                  <a:lnTo>
                    <a:pt x="810" y="18420"/>
                  </a:lnTo>
                  <a:lnTo>
                    <a:pt x="0" y="19596"/>
                  </a:lnTo>
                  <a:lnTo>
                    <a:pt x="165" y="21086"/>
                  </a:lnTo>
                  <a:lnTo>
                    <a:pt x="1686" y="21373"/>
                  </a:lnTo>
                  <a:lnTo>
                    <a:pt x="41712" y="17423"/>
                  </a:lnTo>
                  <a:lnTo>
                    <a:pt x="85124" y="12771"/>
                  </a:lnTo>
                  <a:lnTo>
                    <a:pt x="121762" y="9900"/>
                  </a:lnTo>
                  <a:lnTo>
                    <a:pt x="159429" y="6462"/>
                  </a:lnTo>
                  <a:lnTo>
                    <a:pt x="199282" y="5444"/>
                  </a:lnTo>
                  <a:lnTo>
                    <a:pt x="242370" y="5142"/>
                  </a:lnTo>
                  <a:lnTo>
                    <a:pt x="286416" y="3171"/>
                  </a:lnTo>
                  <a:lnTo>
                    <a:pt x="328864" y="0"/>
                  </a:lnTo>
                  <a:lnTo>
                    <a:pt x="368253" y="942"/>
                  </a:lnTo>
                  <a:lnTo>
                    <a:pt x="410499" y="3808"/>
                  </a:lnTo>
                  <a:lnTo>
                    <a:pt x="470396" y="11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47"/>
            <p:cNvSpPr/>
            <p:nvPr>
              <p:custDataLst>
                <p:tags r:id="rId105"/>
              </p:custDataLst>
            </p:nvPr>
          </p:nvSpPr>
          <p:spPr>
            <a:xfrm>
              <a:off x="10077450" y="1022350"/>
              <a:ext cx="49796" cy="254001"/>
            </a:xfrm>
            <a:custGeom>
              <a:avLst/>
              <a:gdLst/>
              <a:ahLst/>
              <a:cxnLst/>
              <a:rect l="0" t="0" r="0" b="0"/>
              <a:pathLst>
                <a:path w="49796" h="25400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43174" y="46711"/>
                  </a:lnTo>
                  <a:lnTo>
                    <a:pt x="47411" y="65210"/>
                  </a:lnTo>
                  <a:lnTo>
                    <a:pt x="49795" y="105243"/>
                  </a:lnTo>
                  <a:lnTo>
                    <a:pt x="49091" y="140387"/>
                  </a:lnTo>
                  <a:lnTo>
                    <a:pt x="36454" y="18780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48"/>
            <p:cNvSpPr/>
            <p:nvPr>
              <p:custDataLst>
                <p:tags r:id="rId106"/>
              </p:custDataLst>
            </p:nvPr>
          </p:nvSpPr>
          <p:spPr>
            <a:xfrm>
              <a:off x="9982301" y="954342"/>
              <a:ext cx="63400" cy="80709"/>
            </a:xfrm>
            <a:custGeom>
              <a:avLst/>
              <a:gdLst/>
              <a:ahLst/>
              <a:cxnLst/>
              <a:rect l="0" t="0" r="0" b="0"/>
              <a:pathLst>
                <a:path w="63400" h="80709">
                  <a:moveTo>
                    <a:pt x="12599" y="29908"/>
                  </a:moveTo>
                  <a:lnTo>
                    <a:pt x="12599" y="29908"/>
                  </a:lnTo>
                  <a:lnTo>
                    <a:pt x="12599" y="26537"/>
                  </a:lnTo>
                  <a:lnTo>
                    <a:pt x="11894" y="26250"/>
                  </a:lnTo>
                  <a:lnTo>
                    <a:pt x="9229" y="27812"/>
                  </a:lnTo>
                  <a:lnTo>
                    <a:pt x="3760" y="32658"/>
                  </a:lnTo>
                  <a:lnTo>
                    <a:pt x="1615" y="36539"/>
                  </a:lnTo>
                  <a:lnTo>
                    <a:pt x="239" y="41409"/>
                  </a:lnTo>
                  <a:lnTo>
                    <a:pt x="125" y="41103"/>
                  </a:lnTo>
                  <a:lnTo>
                    <a:pt x="0" y="38882"/>
                  </a:lnTo>
                  <a:lnTo>
                    <a:pt x="10736" y="11091"/>
                  </a:lnTo>
                  <a:lnTo>
                    <a:pt x="17728" y="0"/>
                  </a:lnTo>
                  <a:lnTo>
                    <a:pt x="19547" y="797"/>
                  </a:lnTo>
                  <a:lnTo>
                    <a:pt x="25328" y="5446"/>
                  </a:lnTo>
                  <a:lnTo>
                    <a:pt x="43303" y="36898"/>
                  </a:lnTo>
                  <a:lnTo>
                    <a:pt x="63399" y="8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49"/>
            <p:cNvSpPr/>
            <p:nvPr>
              <p:custDataLst>
                <p:tags r:id="rId107"/>
              </p:custDataLst>
            </p:nvPr>
          </p:nvSpPr>
          <p:spPr>
            <a:xfrm>
              <a:off x="10026650" y="1181100"/>
              <a:ext cx="16359" cy="69851"/>
            </a:xfrm>
            <a:custGeom>
              <a:avLst/>
              <a:gdLst/>
              <a:ahLst/>
              <a:cxnLst/>
              <a:rect l="0" t="0" r="0" b="0"/>
              <a:pathLst>
                <a:path w="16359" h="698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6358" y="5775"/>
                  </a:lnTo>
                  <a:lnTo>
                    <a:pt x="7752" y="4833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50"/>
            <p:cNvSpPr/>
            <p:nvPr>
              <p:custDataLst>
                <p:tags r:id="rId108"/>
              </p:custDataLst>
            </p:nvPr>
          </p:nvSpPr>
          <p:spPr>
            <a:xfrm>
              <a:off x="9950475" y="1060718"/>
              <a:ext cx="68110" cy="260937"/>
            </a:xfrm>
            <a:custGeom>
              <a:avLst/>
              <a:gdLst/>
              <a:ahLst/>
              <a:cxnLst/>
              <a:rect l="0" t="0" r="0" b="0"/>
              <a:pathLst>
                <a:path w="68110" h="260937">
                  <a:moveTo>
                    <a:pt x="25375" y="82282"/>
                  </a:moveTo>
                  <a:lnTo>
                    <a:pt x="25375" y="82282"/>
                  </a:lnTo>
                  <a:lnTo>
                    <a:pt x="16536" y="103330"/>
                  </a:lnTo>
                  <a:lnTo>
                    <a:pt x="11301" y="140871"/>
                  </a:lnTo>
                  <a:lnTo>
                    <a:pt x="7308" y="187145"/>
                  </a:lnTo>
                  <a:lnTo>
                    <a:pt x="1429" y="233997"/>
                  </a:lnTo>
                  <a:lnTo>
                    <a:pt x="102" y="260936"/>
                  </a:lnTo>
                  <a:lnTo>
                    <a:pt x="0" y="246767"/>
                  </a:lnTo>
                  <a:lnTo>
                    <a:pt x="5050" y="210310"/>
                  </a:lnTo>
                  <a:lnTo>
                    <a:pt x="10960" y="164539"/>
                  </a:lnTo>
                  <a:lnTo>
                    <a:pt x="15707" y="117423"/>
                  </a:lnTo>
                  <a:lnTo>
                    <a:pt x="21412" y="76937"/>
                  </a:lnTo>
                  <a:lnTo>
                    <a:pt x="31760" y="31405"/>
                  </a:lnTo>
                  <a:lnTo>
                    <a:pt x="40199" y="4342"/>
                  </a:lnTo>
                  <a:lnTo>
                    <a:pt x="42313" y="1394"/>
                  </a:lnTo>
                  <a:lnTo>
                    <a:pt x="44427" y="135"/>
                  </a:lnTo>
                  <a:lnTo>
                    <a:pt x="46543" y="0"/>
                  </a:lnTo>
                  <a:lnTo>
                    <a:pt x="52659" y="5496"/>
                  </a:lnTo>
                  <a:lnTo>
                    <a:pt x="62151" y="20490"/>
                  </a:lnTo>
                  <a:lnTo>
                    <a:pt x="66414" y="33652"/>
                  </a:lnTo>
                  <a:lnTo>
                    <a:pt x="68109" y="59485"/>
                  </a:lnTo>
                  <a:lnTo>
                    <a:pt x="63751" y="81172"/>
                  </a:lnTo>
                  <a:lnTo>
                    <a:pt x="57482" y="94489"/>
                  </a:lnTo>
                  <a:lnTo>
                    <a:pt x="48111" y="103700"/>
                  </a:lnTo>
                  <a:lnTo>
                    <a:pt x="34699" y="110971"/>
                  </a:lnTo>
                  <a:lnTo>
                    <a:pt x="12675" y="114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51"/>
            <p:cNvSpPr/>
            <p:nvPr>
              <p:custDataLst>
                <p:tags r:id="rId109"/>
              </p:custDataLst>
            </p:nvPr>
          </p:nvSpPr>
          <p:spPr>
            <a:xfrm>
              <a:off x="9829800" y="11557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363" y="11994"/>
                  </a:lnTo>
                  <a:lnTo>
                    <a:pt x="5026" y="10818"/>
                  </a:lnTo>
                  <a:lnTo>
                    <a:pt x="5467" y="9329"/>
                  </a:lnTo>
                  <a:lnTo>
                    <a:pt x="9721" y="5792"/>
                  </a:lnTo>
                  <a:lnTo>
                    <a:pt x="15609" y="2574"/>
                  </a:lnTo>
                  <a:lnTo>
                    <a:pt x="24302" y="76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52"/>
            <p:cNvSpPr/>
            <p:nvPr>
              <p:custDataLst>
                <p:tags r:id="rId110"/>
              </p:custDataLst>
            </p:nvPr>
          </p:nvSpPr>
          <p:spPr>
            <a:xfrm>
              <a:off x="9716493" y="1042438"/>
              <a:ext cx="62508" cy="176838"/>
            </a:xfrm>
            <a:custGeom>
              <a:avLst/>
              <a:gdLst/>
              <a:ahLst/>
              <a:cxnLst/>
              <a:rect l="0" t="0" r="0" b="0"/>
              <a:pathLst>
                <a:path w="62508" h="176838">
                  <a:moveTo>
                    <a:pt x="62507" y="18012"/>
                  </a:moveTo>
                  <a:lnTo>
                    <a:pt x="62507" y="18012"/>
                  </a:lnTo>
                  <a:lnTo>
                    <a:pt x="59136" y="18012"/>
                  </a:lnTo>
                  <a:lnTo>
                    <a:pt x="58143" y="16601"/>
                  </a:lnTo>
                  <a:lnTo>
                    <a:pt x="56418" y="7077"/>
                  </a:lnTo>
                  <a:lnTo>
                    <a:pt x="50712" y="0"/>
                  </a:lnTo>
                  <a:lnTo>
                    <a:pt x="48328" y="3186"/>
                  </a:lnTo>
                  <a:lnTo>
                    <a:pt x="26065" y="47794"/>
                  </a:lnTo>
                  <a:lnTo>
                    <a:pt x="6548" y="93666"/>
                  </a:lnTo>
                  <a:lnTo>
                    <a:pt x="0" y="136778"/>
                  </a:lnTo>
                  <a:lnTo>
                    <a:pt x="4273" y="162984"/>
                  </a:lnTo>
                  <a:lnTo>
                    <a:pt x="7932" y="173226"/>
                  </a:lnTo>
                  <a:lnTo>
                    <a:pt x="11307" y="175816"/>
                  </a:lnTo>
                  <a:lnTo>
                    <a:pt x="15673" y="176837"/>
                  </a:lnTo>
                  <a:lnTo>
                    <a:pt x="24759" y="176089"/>
                  </a:lnTo>
                  <a:lnTo>
                    <a:pt x="37107" y="17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53"/>
            <p:cNvSpPr/>
            <p:nvPr>
              <p:custDataLst>
                <p:tags r:id="rId111"/>
              </p:custDataLst>
            </p:nvPr>
          </p:nvSpPr>
          <p:spPr>
            <a:xfrm>
              <a:off x="9804400" y="1098811"/>
              <a:ext cx="6351" cy="114040"/>
            </a:xfrm>
            <a:custGeom>
              <a:avLst/>
              <a:gdLst/>
              <a:ahLst/>
              <a:cxnLst/>
              <a:rect l="0" t="0" r="0" b="0"/>
              <a:pathLst>
                <a:path w="6351" h="1140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5025" y="41176"/>
                  </a:lnTo>
                  <a:lnTo>
                    <a:pt x="6234" y="84673"/>
                  </a:lnTo>
                  <a:lnTo>
                    <a:pt x="635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54"/>
            <p:cNvSpPr/>
            <p:nvPr>
              <p:custDataLst>
                <p:tags r:id="rId112"/>
              </p:custDataLst>
            </p:nvPr>
          </p:nvSpPr>
          <p:spPr>
            <a:xfrm>
              <a:off x="9583134" y="950529"/>
              <a:ext cx="68867" cy="84522"/>
            </a:xfrm>
            <a:custGeom>
              <a:avLst/>
              <a:gdLst/>
              <a:ahLst/>
              <a:cxnLst/>
              <a:rect l="0" t="0" r="0" b="0"/>
              <a:pathLst>
                <a:path w="68867" h="84522">
                  <a:moveTo>
                    <a:pt x="24416" y="33721"/>
                  </a:moveTo>
                  <a:lnTo>
                    <a:pt x="24416" y="33721"/>
                  </a:lnTo>
                  <a:lnTo>
                    <a:pt x="18948" y="28254"/>
                  </a:lnTo>
                  <a:lnTo>
                    <a:pt x="18654" y="28665"/>
                  </a:lnTo>
                  <a:lnTo>
                    <a:pt x="18326" y="31004"/>
                  </a:lnTo>
                  <a:lnTo>
                    <a:pt x="7092" y="51506"/>
                  </a:lnTo>
                  <a:lnTo>
                    <a:pt x="5428" y="56442"/>
                  </a:lnTo>
                  <a:lnTo>
                    <a:pt x="0" y="64142"/>
                  </a:lnTo>
                  <a:lnTo>
                    <a:pt x="16039" y="19911"/>
                  </a:lnTo>
                  <a:lnTo>
                    <a:pt x="23173" y="1241"/>
                  </a:lnTo>
                  <a:lnTo>
                    <a:pt x="24293" y="73"/>
                  </a:lnTo>
                  <a:lnTo>
                    <a:pt x="25745" y="0"/>
                  </a:lnTo>
                  <a:lnTo>
                    <a:pt x="27419" y="657"/>
                  </a:lnTo>
                  <a:lnTo>
                    <a:pt x="33145" y="8324"/>
                  </a:lnTo>
                  <a:lnTo>
                    <a:pt x="57407" y="53198"/>
                  </a:lnTo>
                  <a:lnTo>
                    <a:pt x="67535" y="73232"/>
                  </a:lnTo>
                  <a:lnTo>
                    <a:pt x="68866" y="8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55"/>
            <p:cNvSpPr/>
            <p:nvPr>
              <p:custDataLst>
                <p:tags r:id="rId113"/>
              </p:custDataLst>
            </p:nvPr>
          </p:nvSpPr>
          <p:spPr>
            <a:xfrm>
              <a:off x="9632950" y="1188333"/>
              <a:ext cx="6351" cy="56268"/>
            </a:xfrm>
            <a:custGeom>
              <a:avLst/>
              <a:gdLst/>
              <a:ahLst/>
              <a:cxnLst/>
              <a:rect l="0" t="0" r="0" b="0"/>
              <a:pathLst>
                <a:path w="6351" h="562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986" y="8725"/>
                  </a:lnTo>
                  <a:lnTo>
                    <a:pt x="391" y="21737"/>
                  </a:lnTo>
                  <a:lnTo>
                    <a:pt x="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56"/>
            <p:cNvSpPr/>
            <p:nvPr>
              <p:custDataLst>
                <p:tags r:id="rId114"/>
              </p:custDataLst>
            </p:nvPr>
          </p:nvSpPr>
          <p:spPr>
            <a:xfrm>
              <a:off x="9550400" y="1061643"/>
              <a:ext cx="69352" cy="233603"/>
            </a:xfrm>
            <a:custGeom>
              <a:avLst/>
              <a:gdLst/>
              <a:ahLst/>
              <a:cxnLst/>
              <a:rect l="0" t="0" r="0" b="0"/>
              <a:pathLst>
                <a:path w="69352" h="233603">
                  <a:moveTo>
                    <a:pt x="19050" y="106757"/>
                  </a:moveTo>
                  <a:lnTo>
                    <a:pt x="19050" y="106757"/>
                  </a:lnTo>
                  <a:lnTo>
                    <a:pt x="19050" y="103386"/>
                  </a:lnTo>
                  <a:lnTo>
                    <a:pt x="18344" y="102393"/>
                  </a:lnTo>
                  <a:lnTo>
                    <a:pt x="17169" y="101731"/>
                  </a:lnTo>
                  <a:lnTo>
                    <a:pt x="15679" y="101290"/>
                  </a:lnTo>
                  <a:lnTo>
                    <a:pt x="14686" y="103112"/>
                  </a:lnTo>
                  <a:lnTo>
                    <a:pt x="13582" y="110781"/>
                  </a:lnTo>
                  <a:lnTo>
                    <a:pt x="19724" y="150970"/>
                  </a:lnTo>
                  <a:lnTo>
                    <a:pt x="24278" y="191769"/>
                  </a:lnTo>
                  <a:lnTo>
                    <a:pt x="25334" y="233602"/>
                  </a:lnTo>
                  <a:lnTo>
                    <a:pt x="25397" y="194474"/>
                  </a:lnTo>
                  <a:lnTo>
                    <a:pt x="21035" y="151836"/>
                  </a:lnTo>
                  <a:lnTo>
                    <a:pt x="19441" y="113310"/>
                  </a:lnTo>
                  <a:lnTo>
                    <a:pt x="19167" y="73186"/>
                  </a:lnTo>
                  <a:lnTo>
                    <a:pt x="19072" y="28864"/>
                  </a:lnTo>
                  <a:lnTo>
                    <a:pt x="22823" y="13577"/>
                  </a:lnTo>
                  <a:lnTo>
                    <a:pt x="25798" y="6537"/>
                  </a:lnTo>
                  <a:lnTo>
                    <a:pt x="29899" y="2549"/>
                  </a:lnTo>
                  <a:lnTo>
                    <a:pt x="34749" y="596"/>
                  </a:lnTo>
                  <a:lnTo>
                    <a:pt x="40099" y="0"/>
                  </a:lnTo>
                  <a:lnTo>
                    <a:pt x="49807" y="3100"/>
                  </a:lnTo>
                  <a:lnTo>
                    <a:pt x="54371" y="5902"/>
                  </a:lnTo>
                  <a:lnTo>
                    <a:pt x="61324" y="16542"/>
                  </a:lnTo>
                  <a:lnTo>
                    <a:pt x="67324" y="36517"/>
                  </a:lnTo>
                  <a:lnTo>
                    <a:pt x="69351" y="62230"/>
                  </a:lnTo>
                  <a:lnTo>
                    <a:pt x="65866" y="74973"/>
                  </a:lnTo>
                  <a:lnTo>
                    <a:pt x="62960" y="81334"/>
                  </a:lnTo>
                  <a:lnTo>
                    <a:pt x="58906" y="85575"/>
                  </a:lnTo>
                  <a:lnTo>
                    <a:pt x="31145" y="96311"/>
                  </a:lnTo>
                  <a:lnTo>
                    <a:pt x="0" y="10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57"/>
            <p:cNvSpPr/>
            <p:nvPr>
              <p:custDataLst>
                <p:tags r:id="rId115"/>
              </p:custDataLst>
            </p:nvPr>
          </p:nvSpPr>
          <p:spPr>
            <a:xfrm>
              <a:off x="9353550" y="863610"/>
              <a:ext cx="1373333" cy="667402"/>
            </a:xfrm>
            <a:custGeom>
              <a:avLst/>
              <a:gdLst/>
              <a:ahLst/>
              <a:cxnLst/>
              <a:rect l="0" t="0" r="0" b="0"/>
              <a:pathLst>
                <a:path w="1373333" h="667402">
                  <a:moveTo>
                    <a:pt x="0" y="527040"/>
                  </a:moveTo>
                  <a:lnTo>
                    <a:pt x="0" y="527040"/>
                  </a:lnTo>
                  <a:lnTo>
                    <a:pt x="705" y="543646"/>
                  </a:lnTo>
                  <a:lnTo>
                    <a:pt x="12209" y="585488"/>
                  </a:lnTo>
                  <a:lnTo>
                    <a:pt x="23764" y="622675"/>
                  </a:lnTo>
                  <a:lnTo>
                    <a:pt x="36126" y="650391"/>
                  </a:lnTo>
                  <a:lnTo>
                    <a:pt x="44514" y="661355"/>
                  </a:lnTo>
                  <a:lnTo>
                    <a:pt x="48726" y="665267"/>
                  </a:lnTo>
                  <a:lnTo>
                    <a:pt x="52945" y="667169"/>
                  </a:lnTo>
                  <a:lnTo>
                    <a:pt x="61395" y="667401"/>
                  </a:lnTo>
                  <a:lnTo>
                    <a:pt x="71737" y="653863"/>
                  </a:lnTo>
                  <a:lnTo>
                    <a:pt x="81977" y="629973"/>
                  </a:lnTo>
                  <a:lnTo>
                    <a:pt x="88881" y="598188"/>
                  </a:lnTo>
                  <a:lnTo>
                    <a:pt x="96183" y="559132"/>
                  </a:lnTo>
                  <a:lnTo>
                    <a:pt x="102719" y="520136"/>
                  </a:lnTo>
                  <a:lnTo>
                    <a:pt x="106400" y="476938"/>
                  </a:lnTo>
                  <a:lnTo>
                    <a:pt x="106785" y="434192"/>
                  </a:lnTo>
                  <a:lnTo>
                    <a:pt x="103449" y="394402"/>
                  </a:lnTo>
                  <a:lnTo>
                    <a:pt x="101442" y="355801"/>
                  </a:lnTo>
                  <a:lnTo>
                    <a:pt x="97398" y="318258"/>
                  </a:lnTo>
                  <a:lnTo>
                    <a:pt x="94474" y="282361"/>
                  </a:lnTo>
                  <a:lnTo>
                    <a:pt x="85299" y="239035"/>
                  </a:lnTo>
                  <a:lnTo>
                    <a:pt x="68792" y="194209"/>
                  </a:lnTo>
                  <a:lnTo>
                    <a:pt x="53701" y="171626"/>
                  </a:lnTo>
                  <a:lnTo>
                    <a:pt x="27263" y="147756"/>
                  </a:lnTo>
                  <a:lnTo>
                    <a:pt x="28053" y="146478"/>
                  </a:lnTo>
                  <a:lnTo>
                    <a:pt x="32693" y="143177"/>
                  </a:lnTo>
                  <a:lnTo>
                    <a:pt x="79710" y="130461"/>
                  </a:lnTo>
                  <a:lnTo>
                    <a:pt x="123565" y="119026"/>
                  </a:lnTo>
                  <a:lnTo>
                    <a:pt x="168550" y="109343"/>
                  </a:lnTo>
                  <a:lnTo>
                    <a:pt x="208691" y="102006"/>
                  </a:lnTo>
                  <a:lnTo>
                    <a:pt x="249276" y="93482"/>
                  </a:lnTo>
                  <a:lnTo>
                    <a:pt x="292581" y="83900"/>
                  </a:lnTo>
                  <a:lnTo>
                    <a:pt x="338575" y="74712"/>
                  </a:lnTo>
                  <a:lnTo>
                    <a:pt x="371317" y="67772"/>
                  </a:lnTo>
                  <a:lnTo>
                    <a:pt x="404683" y="62336"/>
                  </a:lnTo>
                  <a:lnTo>
                    <a:pt x="440209" y="57568"/>
                  </a:lnTo>
                  <a:lnTo>
                    <a:pt x="477165" y="52391"/>
                  </a:lnTo>
                  <a:lnTo>
                    <a:pt x="514757" y="45387"/>
                  </a:lnTo>
                  <a:lnTo>
                    <a:pt x="552631" y="39451"/>
                  </a:lnTo>
                  <a:lnTo>
                    <a:pt x="590631" y="34462"/>
                  </a:lnTo>
                  <a:lnTo>
                    <a:pt x="628686" y="29892"/>
                  </a:lnTo>
                  <a:lnTo>
                    <a:pt x="668648" y="25509"/>
                  </a:lnTo>
                  <a:lnTo>
                    <a:pt x="709220" y="21210"/>
                  </a:lnTo>
                  <a:lnTo>
                    <a:pt x="748420" y="16947"/>
                  </a:lnTo>
                  <a:lnTo>
                    <a:pt x="787009" y="12700"/>
                  </a:lnTo>
                  <a:lnTo>
                    <a:pt x="824620" y="8461"/>
                  </a:lnTo>
                  <a:lnTo>
                    <a:pt x="860152" y="4225"/>
                  </a:lnTo>
                  <a:lnTo>
                    <a:pt x="894759" y="1872"/>
                  </a:lnTo>
                  <a:lnTo>
                    <a:pt x="928953" y="826"/>
                  </a:lnTo>
                  <a:lnTo>
                    <a:pt x="962967" y="362"/>
                  </a:lnTo>
                  <a:lnTo>
                    <a:pt x="1010478" y="100"/>
                  </a:lnTo>
                  <a:lnTo>
                    <a:pt x="1055834" y="23"/>
                  </a:lnTo>
                  <a:lnTo>
                    <a:pt x="1097182" y="0"/>
                  </a:lnTo>
                  <a:lnTo>
                    <a:pt x="1139616" y="3364"/>
                  </a:lnTo>
                  <a:lnTo>
                    <a:pt x="1176303" y="5017"/>
                  </a:lnTo>
                  <a:lnTo>
                    <a:pt x="1214247" y="6458"/>
                  </a:lnTo>
                  <a:lnTo>
                    <a:pt x="1258263" y="10530"/>
                  </a:lnTo>
                  <a:lnTo>
                    <a:pt x="1292300" y="11730"/>
                  </a:lnTo>
                  <a:lnTo>
                    <a:pt x="1335475" y="12500"/>
                  </a:lnTo>
                  <a:lnTo>
                    <a:pt x="1371023" y="12665"/>
                  </a:lnTo>
                  <a:lnTo>
                    <a:pt x="1373332" y="14084"/>
                  </a:lnTo>
                  <a:lnTo>
                    <a:pt x="1372756" y="16442"/>
                  </a:lnTo>
                  <a:lnTo>
                    <a:pt x="1367880" y="21413"/>
                  </a:lnTo>
                  <a:lnTo>
                    <a:pt x="1358900" y="2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58"/>
            <p:cNvSpPr/>
            <p:nvPr>
              <p:custDataLst>
                <p:tags r:id="rId116"/>
              </p:custDataLst>
            </p:nvPr>
          </p:nvSpPr>
          <p:spPr>
            <a:xfrm>
              <a:off x="9008683" y="1346200"/>
              <a:ext cx="141668" cy="24723"/>
            </a:xfrm>
            <a:custGeom>
              <a:avLst/>
              <a:gdLst/>
              <a:ahLst/>
              <a:cxnLst/>
              <a:rect l="0" t="0" r="0" b="0"/>
              <a:pathLst>
                <a:path w="141668" h="24723">
                  <a:moveTo>
                    <a:pt x="21017" y="0"/>
                  </a:moveTo>
                  <a:lnTo>
                    <a:pt x="21017" y="0"/>
                  </a:lnTo>
                  <a:lnTo>
                    <a:pt x="7220" y="10139"/>
                  </a:lnTo>
                  <a:lnTo>
                    <a:pt x="1244" y="17677"/>
                  </a:lnTo>
                  <a:lnTo>
                    <a:pt x="74" y="20251"/>
                  </a:lnTo>
                  <a:lnTo>
                    <a:pt x="0" y="21967"/>
                  </a:lnTo>
                  <a:lnTo>
                    <a:pt x="655" y="23112"/>
                  </a:lnTo>
                  <a:lnTo>
                    <a:pt x="11691" y="24722"/>
                  </a:lnTo>
                  <a:lnTo>
                    <a:pt x="48886" y="20197"/>
                  </a:lnTo>
                  <a:lnTo>
                    <a:pt x="82505" y="13824"/>
                  </a:lnTo>
                  <a:lnTo>
                    <a:pt x="14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59"/>
            <p:cNvSpPr/>
            <p:nvPr>
              <p:custDataLst>
                <p:tags r:id="rId117"/>
              </p:custDataLst>
            </p:nvPr>
          </p:nvSpPr>
          <p:spPr>
            <a:xfrm>
              <a:off x="8997950" y="12573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6618" y="8336"/>
                  </a:lnTo>
                  <a:lnTo>
                    <a:pt x="59086" y="32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58"/>
          <p:cNvGrpSpPr/>
          <p:nvPr/>
        </p:nvGrpSpPr>
        <p:grpSpPr>
          <a:xfrm>
            <a:off x="1628579" y="2261642"/>
            <a:ext cx="682822" cy="557759"/>
            <a:chOff x="1628579" y="2261642"/>
            <a:chExt cx="682822" cy="557759"/>
          </a:xfrm>
        </p:grpSpPr>
        <p:sp>
          <p:nvSpPr>
            <p:cNvPr id="87" name="SMARTInkShape-3160"/>
            <p:cNvSpPr/>
            <p:nvPr>
              <p:custDataLst>
                <p:tags r:id="rId86"/>
              </p:custDataLst>
            </p:nvPr>
          </p:nvSpPr>
          <p:spPr>
            <a:xfrm>
              <a:off x="2247900" y="2261642"/>
              <a:ext cx="63501" cy="557759"/>
            </a:xfrm>
            <a:custGeom>
              <a:avLst/>
              <a:gdLst/>
              <a:ahLst/>
              <a:cxnLst/>
              <a:rect l="0" t="0" r="0" b="0"/>
              <a:pathLst>
                <a:path w="63501" h="557759">
                  <a:moveTo>
                    <a:pt x="0" y="30708"/>
                  </a:moveTo>
                  <a:lnTo>
                    <a:pt x="0" y="30708"/>
                  </a:lnTo>
                  <a:lnTo>
                    <a:pt x="6908" y="3697"/>
                  </a:lnTo>
                  <a:lnTo>
                    <a:pt x="8838" y="0"/>
                  </a:lnTo>
                  <a:lnTo>
                    <a:pt x="10126" y="358"/>
                  </a:lnTo>
                  <a:lnTo>
                    <a:pt x="15732" y="38723"/>
                  </a:lnTo>
                  <a:lnTo>
                    <a:pt x="19806" y="82281"/>
                  </a:lnTo>
                  <a:lnTo>
                    <a:pt x="25501" y="115953"/>
                  </a:lnTo>
                  <a:lnTo>
                    <a:pt x="30854" y="154437"/>
                  </a:lnTo>
                  <a:lnTo>
                    <a:pt x="34879" y="192238"/>
                  </a:lnTo>
                  <a:lnTo>
                    <a:pt x="36669" y="223149"/>
                  </a:lnTo>
                  <a:lnTo>
                    <a:pt x="37464" y="258524"/>
                  </a:lnTo>
                  <a:lnTo>
                    <a:pt x="38523" y="297765"/>
                  </a:lnTo>
                  <a:lnTo>
                    <a:pt x="41345" y="338724"/>
                  </a:lnTo>
                  <a:lnTo>
                    <a:pt x="44951" y="378565"/>
                  </a:lnTo>
                  <a:lnTo>
                    <a:pt x="48201" y="413911"/>
                  </a:lnTo>
                  <a:lnTo>
                    <a:pt x="50735" y="451793"/>
                  </a:lnTo>
                  <a:lnTo>
                    <a:pt x="54936" y="490534"/>
                  </a:lnTo>
                  <a:lnTo>
                    <a:pt x="63500" y="55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61"/>
            <p:cNvSpPr/>
            <p:nvPr>
              <p:custDataLst>
                <p:tags r:id="rId87"/>
              </p:custDataLst>
            </p:nvPr>
          </p:nvSpPr>
          <p:spPr>
            <a:xfrm>
              <a:off x="1816100" y="2381250"/>
              <a:ext cx="263196" cy="355586"/>
            </a:xfrm>
            <a:custGeom>
              <a:avLst/>
              <a:gdLst/>
              <a:ahLst/>
              <a:cxnLst/>
              <a:rect l="0" t="0" r="0" b="0"/>
              <a:pathLst>
                <a:path w="263196" h="355586">
                  <a:moveTo>
                    <a:pt x="0" y="133350"/>
                  </a:moveTo>
                  <a:lnTo>
                    <a:pt x="0" y="133350"/>
                  </a:lnTo>
                  <a:lnTo>
                    <a:pt x="0" y="122415"/>
                  </a:lnTo>
                  <a:lnTo>
                    <a:pt x="0" y="131740"/>
                  </a:lnTo>
                  <a:lnTo>
                    <a:pt x="14747" y="173451"/>
                  </a:lnTo>
                  <a:lnTo>
                    <a:pt x="24125" y="210143"/>
                  </a:lnTo>
                  <a:lnTo>
                    <a:pt x="33615" y="250354"/>
                  </a:lnTo>
                  <a:lnTo>
                    <a:pt x="42989" y="288819"/>
                  </a:lnTo>
                  <a:lnTo>
                    <a:pt x="58377" y="330796"/>
                  </a:lnTo>
                  <a:lnTo>
                    <a:pt x="62202" y="334125"/>
                  </a:lnTo>
                  <a:lnTo>
                    <a:pt x="66868" y="335639"/>
                  </a:lnTo>
                  <a:lnTo>
                    <a:pt x="72095" y="335942"/>
                  </a:lnTo>
                  <a:lnTo>
                    <a:pt x="76991" y="334028"/>
                  </a:lnTo>
                  <a:lnTo>
                    <a:pt x="86194" y="326257"/>
                  </a:lnTo>
                  <a:lnTo>
                    <a:pt x="106664" y="282915"/>
                  </a:lnTo>
                  <a:lnTo>
                    <a:pt x="112788" y="273907"/>
                  </a:lnTo>
                  <a:lnTo>
                    <a:pt x="117861" y="269903"/>
                  </a:lnTo>
                  <a:lnTo>
                    <a:pt x="122468" y="268123"/>
                  </a:lnTo>
                  <a:lnTo>
                    <a:pt x="124684" y="270471"/>
                  </a:lnTo>
                  <a:lnTo>
                    <a:pt x="148477" y="315071"/>
                  </a:lnTo>
                  <a:lnTo>
                    <a:pt x="168559" y="344145"/>
                  </a:lnTo>
                  <a:lnTo>
                    <a:pt x="181804" y="355577"/>
                  </a:lnTo>
                  <a:lnTo>
                    <a:pt x="186819" y="355585"/>
                  </a:lnTo>
                  <a:lnTo>
                    <a:pt x="198036" y="349949"/>
                  </a:lnTo>
                  <a:lnTo>
                    <a:pt x="216252" y="331504"/>
                  </a:lnTo>
                  <a:lnTo>
                    <a:pt x="238907" y="288570"/>
                  </a:lnTo>
                  <a:lnTo>
                    <a:pt x="252665" y="244052"/>
                  </a:lnTo>
                  <a:lnTo>
                    <a:pt x="258073" y="197273"/>
                  </a:lnTo>
                  <a:lnTo>
                    <a:pt x="261219" y="162466"/>
                  </a:lnTo>
                  <a:lnTo>
                    <a:pt x="263195" y="116577"/>
                  </a:lnTo>
                  <a:lnTo>
                    <a:pt x="259311" y="75699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62"/>
            <p:cNvSpPr/>
            <p:nvPr>
              <p:custDataLst>
                <p:tags r:id="rId88"/>
              </p:custDataLst>
            </p:nvPr>
          </p:nvSpPr>
          <p:spPr>
            <a:xfrm>
              <a:off x="1628579" y="2349500"/>
              <a:ext cx="73222" cy="469901"/>
            </a:xfrm>
            <a:custGeom>
              <a:avLst/>
              <a:gdLst/>
              <a:ahLst/>
              <a:cxnLst/>
              <a:rect l="0" t="0" r="0" b="0"/>
              <a:pathLst>
                <a:path w="73222" h="4699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6" y="20722"/>
                  </a:lnTo>
                  <a:lnTo>
                    <a:pt x="2957" y="62570"/>
                  </a:lnTo>
                  <a:lnTo>
                    <a:pt x="5171" y="110144"/>
                  </a:lnTo>
                  <a:lnTo>
                    <a:pt x="10254" y="147876"/>
                  </a:lnTo>
                  <a:lnTo>
                    <a:pt x="15602" y="181434"/>
                  </a:lnTo>
                  <a:lnTo>
                    <a:pt x="25035" y="217515"/>
                  </a:lnTo>
                  <a:lnTo>
                    <a:pt x="32133" y="260044"/>
                  </a:lnTo>
                  <a:lnTo>
                    <a:pt x="40978" y="305102"/>
                  </a:lnTo>
                  <a:lnTo>
                    <a:pt x="49164" y="340716"/>
                  </a:lnTo>
                  <a:lnTo>
                    <a:pt x="56058" y="382626"/>
                  </a:lnTo>
                  <a:lnTo>
                    <a:pt x="62570" y="427421"/>
                  </a:lnTo>
                  <a:lnTo>
                    <a:pt x="66727" y="460046"/>
                  </a:lnTo>
                  <a:lnTo>
                    <a:pt x="73221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59"/>
          <p:cNvGrpSpPr/>
          <p:nvPr/>
        </p:nvGrpSpPr>
        <p:grpSpPr>
          <a:xfrm>
            <a:off x="2699633" y="2533650"/>
            <a:ext cx="259468" cy="136791"/>
            <a:chOff x="2699633" y="2533650"/>
            <a:chExt cx="259468" cy="136791"/>
          </a:xfrm>
        </p:grpSpPr>
        <p:sp>
          <p:nvSpPr>
            <p:cNvPr id="91" name="SMARTInkShape-3163"/>
            <p:cNvSpPr/>
            <p:nvPr>
              <p:custDataLst>
                <p:tags r:id="rId84"/>
              </p:custDataLst>
            </p:nvPr>
          </p:nvSpPr>
          <p:spPr>
            <a:xfrm>
              <a:off x="2728894" y="2635250"/>
              <a:ext cx="230207" cy="35191"/>
            </a:xfrm>
            <a:custGeom>
              <a:avLst/>
              <a:gdLst/>
              <a:ahLst/>
              <a:cxnLst/>
              <a:rect l="0" t="0" r="0" b="0"/>
              <a:pathLst>
                <a:path w="230207" h="35191">
                  <a:moveTo>
                    <a:pt x="14306" y="12700"/>
                  </a:moveTo>
                  <a:lnTo>
                    <a:pt x="14306" y="12700"/>
                  </a:lnTo>
                  <a:lnTo>
                    <a:pt x="7564" y="16071"/>
                  </a:lnTo>
                  <a:lnTo>
                    <a:pt x="2373" y="23370"/>
                  </a:lnTo>
                  <a:lnTo>
                    <a:pt x="0" y="28280"/>
                  </a:lnTo>
                  <a:lnTo>
                    <a:pt x="536" y="31554"/>
                  </a:lnTo>
                  <a:lnTo>
                    <a:pt x="3009" y="33736"/>
                  </a:lnTo>
                  <a:lnTo>
                    <a:pt x="6775" y="35190"/>
                  </a:lnTo>
                  <a:lnTo>
                    <a:pt x="51614" y="30809"/>
                  </a:lnTo>
                  <a:lnTo>
                    <a:pt x="96308" y="23097"/>
                  </a:lnTo>
                  <a:lnTo>
                    <a:pt x="140438" y="13507"/>
                  </a:lnTo>
                  <a:lnTo>
                    <a:pt x="175492" y="7650"/>
                  </a:lnTo>
                  <a:lnTo>
                    <a:pt x="230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64"/>
            <p:cNvSpPr/>
            <p:nvPr>
              <p:custDataLst>
                <p:tags r:id="rId85"/>
              </p:custDataLst>
            </p:nvPr>
          </p:nvSpPr>
          <p:spPr>
            <a:xfrm>
              <a:off x="2699633" y="2533650"/>
              <a:ext cx="176918" cy="18168"/>
            </a:xfrm>
            <a:custGeom>
              <a:avLst/>
              <a:gdLst/>
              <a:ahLst/>
              <a:cxnLst/>
              <a:rect l="0" t="0" r="0" b="0"/>
              <a:pathLst>
                <a:path w="1769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10842" y="14512"/>
                  </a:lnTo>
                  <a:lnTo>
                    <a:pt x="56783" y="6196"/>
                  </a:lnTo>
                  <a:lnTo>
                    <a:pt x="102805" y="1224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560"/>
          <p:cNvGrpSpPr/>
          <p:nvPr/>
        </p:nvGrpSpPr>
        <p:grpSpPr>
          <a:xfrm>
            <a:off x="3531760" y="2036096"/>
            <a:ext cx="468741" cy="948405"/>
            <a:chOff x="3531760" y="2036096"/>
            <a:chExt cx="468741" cy="948405"/>
          </a:xfrm>
        </p:grpSpPr>
        <p:sp>
          <p:nvSpPr>
            <p:cNvPr id="94" name="SMARTInkShape-3165"/>
            <p:cNvSpPr/>
            <p:nvPr>
              <p:custDataLst>
                <p:tags r:id="rId80"/>
              </p:custDataLst>
            </p:nvPr>
          </p:nvSpPr>
          <p:spPr>
            <a:xfrm>
              <a:off x="3855368" y="2036096"/>
              <a:ext cx="119733" cy="82914"/>
            </a:xfrm>
            <a:custGeom>
              <a:avLst/>
              <a:gdLst/>
              <a:ahLst/>
              <a:cxnLst/>
              <a:rect l="0" t="0" r="0" b="0"/>
              <a:pathLst>
                <a:path w="119733" h="82914">
                  <a:moveTo>
                    <a:pt x="37182" y="27654"/>
                  </a:moveTo>
                  <a:lnTo>
                    <a:pt x="37182" y="27654"/>
                  </a:lnTo>
                  <a:lnTo>
                    <a:pt x="8705" y="75230"/>
                  </a:lnTo>
                  <a:lnTo>
                    <a:pt x="7614" y="78421"/>
                  </a:lnTo>
                  <a:lnTo>
                    <a:pt x="6181" y="80549"/>
                  </a:lnTo>
                  <a:lnTo>
                    <a:pt x="4520" y="81967"/>
                  </a:lnTo>
                  <a:lnTo>
                    <a:pt x="2707" y="82913"/>
                  </a:lnTo>
                  <a:lnTo>
                    <a:pt x="1499" y="82132"/>
                  </a:lnTo>
                  <a:lnTo>
                    <a:pt x="156" y="77502"/>
                  </a:lnTo>
                  <a:lnTo>
                    <a:pt x="0" y="53598"/>
                  </a:lnTo>
                  <a:lnTo>
                    <a:pt x="9932" y="16413"/>
                  </a:lnTo>
                  <a:lnTo>
                    <a:pt x="14017" y="9017"/>
                  </a:lnTo>
                  <a:lnTo>
                    <a:pt x="21948" y="3378"/>
                  </a:lnTo>
                  <a:lnTo>
                    <a:pt x="27026" y="887"/>
                  </a:lnTo>
                  <a:lnTo>
                    <a:pt x="36431" y="0"/>
                  </a:lnTo>
                  <a:lnTo>
                    <a:pt x="57338" y="5180"/>
                  </a:lnTo>
                  <a:lnTo>
                    <a:pt x="84365" y="25112"/>
                  </a:lnTo>
                  <a:lnTo>
                    <a:pt x="91313" y="32874"/>
                  </a:lnTo>
                  <a:lnTo>
                    <a:pt x="119732" y="6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66"/>
            <p:cNvSpPr/>
            <p:nvPr>
              <p:custDataLst>
                <p:tags r:id="rId81"/>
              </p:custDataLst>
            </p:nvPr>
          </p:nvSpPr>
          <p:spPr>
            <a:xfrm>
              <a:off x="3987800" y="23495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167"/>
            <p:cNvSpPr/>
            <p:nvPr>
              <p:custDataLst>
                <p:tags r:id="rId82"/>
              </p:custDataLst>
            </p:nvPr>
          </p:nvSpPr>
          <p:spPr>
            <a:xfrm>
              <a:off x="3836283" y="2177093"/>
              <a:ext cx="102347" cy="369947"/>
            </a:xfrm>
            <a:custGeom>
              <a:avLst/>
              <a:gdLst/>
              <a:ahLst/>
              <a:cxnLst/>
              <a:rect l="0" t="0" r="0" b="0"/>
              <a:pathLst>
                <a:path w="102347" h="369947">
                  <a:moveTo>
                    <a:pt x="5467" y="172407"/>
                  </a:moveTo>
                  <a:lnTo>
                    <a:pt x="5467" y="172407"/>
                  </a:lnTo>
                  <a:lnTo>
                    <a:pt x="5467" y="169036"/>
                  </a:lnTo>
                  <a:lnTo>
                    <a:pt x="3585" y="165499"/>
                  </a:lnTo>
                  <a:lnTo>
                    <a:pt x="0" y="160851"/>
                  </a:lnTo>
                  <a:lnTo>
                    <a:pt x="10705" y="201557"/>
                  </a:lnTo>
                  <a:lnTo>
                    <a:pt x="20503" y="240859"/>
                  </a:lnTo>
                  <a:lnTo>
                    <a:pt x="28893" y="279237"/>
                  </a:lnTo>
                  <a:lnTo>
                    <a:pt x="41356" y="324851"/>
                  </a:lnTo>
                  <a:lnTo>
                    <a:pt x="48840" y="367104"/>
                  </a:lnTo>
                  <a:lnTo>
                    <a:pt x="48493" y="369233"/>
                  </a:lnTo>
                  <a:lnTo>
                    <a:pt x="47557" y="369946"/>
                  </a:lnTo>
                  <a:lnTo>
                    <a:pt x="46227" y="369717"/>
                  </a:lnTo>
                  <a:lnTo>
                    <a:pt x="37010" y="325991"/>
                  </a:lnTo>
                  <a:lnTo>
                    <a:pt x="30805" y="283295"/>
                  </a:lnTo>
                  <a:lnTo>
                    <a:pt x="24499" y="240540"/>
                  </a:lnTo>
                  <a:lnTo>
                    <a:pt x="20043" y="198004"/>
                  </a:lnTo>
                  <a:lnTo>
                    <a:pt x="18722" y="152710"/>
                  </a:lnTo>
                  <a:lnTo>
                    <a:pt x="18332" y="111302"/>
                  </a:lnTo>
                  <a:lnTo>
                    <a:pt x="20097" y="67048"/>
                  </a:lnTo>
                  <a:lnTo>
                    <a:pt x="25346" y="21576"/>
                  </a:lnTo>
                  <a:lnTo>
                    <a:pt x="31000" y="11062"/>
                  </a:lnTo>
                  <a:lnTo>
                    <a:pt x="40099" y="3567"/>
                  </a:lnTo>
                  <a:lnTo>
                    <a:pt x="45488" y="580"/>
                  </a:lnTo>
                  <a:lnTo>
                    <a:pt x="50492" y="0"/>
                  </a:lnTo>
                  <a:lnTo>
                    <a:pt x="59815" y="3119"/>
                  </a:lnTo>
                  <a:lnTo>
                    <a:pt x="72997" y="12808"/>
                  </a:lnTo>
                  <a:lnTo>
                    <a:pt x="89211" y="38100"/>
                  </a:lnTo>
                  <a:lnTo>
                    <a:pt x="100679" y="69034"/>
                  </a:lnTo>
                  <a:lnTo>
                    <a:pt x="102346" y="86247"/>
                  </a:lnTo>
                  <a:lnTo>
                    <a:pt x="101803" y="93800"/>
                  </a:lnTo>
                  <a:lnTo>
                    <a:pt x="95555" y="107837"/>
                  </a:lnTo>
                  <a:lnTo>
                    <a:pt x="82019" y="123877"/>
                  </a:lnTo>
                  <a:lnTo>
                    <a:pt x="67190" y="133098"/>
                  </a:lnTo>
                  <a:lnTo>
                    <a:pt x="22541" y="146901"/>
                  </a:lnTo>
                  <a:lnTo>
                    <a:pt x="16849" y="149053"/>
                  </a:lnTo>
                  <a:lnTo>
                    <a:pt x="13761" y="151193"/>
                  </a:lnTo>
                  <a:lnTo>
                    <a:pt x="12407" y="153325"/>
                  </a:lnTo>
                  <a:lnTo>
                    <a:pt x="12210" y="155453"/>
                  </a:lnTo>
                  <a:lnTo>
                    <a:pt x="13490" y="157576"/>
                  </a:lnTo>
                  <a:lnTo>
                    <a:pt x="24517" y="166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68"/>
            <p:cNvSpPr/>
            <p:nvPr>
              <p:custDataLst>
                <p:tags r:id="rId83"/>
              </p:custDataLst>
            </p:nvPr>
          </p:nvSpPr>
          <p:spPr>
            <a:xfrm>
              <a:off x="3531760" y="2148705"/>
              <a:ext cx="94091" cy="835796"/>
            </a:xfrm>
            <a:custGeom>
              <a:avLst/>
              <a:gdLst/>
              <a:ahLst/>
              <a:cxnLst/>
              <a:rect l="0" t="0" r="0" b="0"/>
              <a:pathLst>
                <a:path w="94091" h="835796">
                  <a:moveTo>
                    <a:pt x="11540" y="29345"/>
                  </a:moveTo>
                  <a:lnTo>
                    <a:pt x="11540" y="29345"/>
                  </a:lnTo>
                  <a:lnTo>
                    <a:pt x="14911" y="19232"/>
                  </a:lnTo>
                  <a:lnTo>
                    <a:pt x="14684" y="10504"/>
                  </a:lnTo>
                  <a:lnTo>
                    <a:pt x="12161" y="145"/>
                  </a:lnTo>
                  <a:lnTo>
                    <a:pt x="11248" y="0"/>
                  </a:lnTo>
                  <a:lnTo>
                    <a:pt x="8353" y="1721"/>
                  </a:lnTo>
                  <a:lnTo>
                    <a:pt x="2756" y="10028"/>
                  </a:lnTo>
                  <a:lnTo>
                    <a:pt x="0" y="45023"/>
                  </a:lnTo>
                  <a:lnTo>
                    <a:pt x="1237" y="79822"/>
                  </a:lnTo>
                  <a:lnTo>
                    <a:pt x="4139" y="119513"/>
                  </a:lnTo>
                  <a:lnTo>
                    <a:pt x="7780" y="163023"/>
                  </a:lnTo>
                  <a:lnTo>
                    <a:pt x="11750" y="198824"/>
                  </a:lnTo>
                  <a:lnTo>
                    <a:pt x="17952" y="242779"/>
                  </a:lnTo>
                  <a:lnTo>
                    <a:pt x="24258" y="282615"/>
                  </a:lnTo>
                  <a:lnTo>
                    <a:pt x="30595" y="323110"/>
                  </a:lnTo>
                  <a:lnTo>
                    <a:pt x="36942" y="366388"/>
                  </a:lnTo>
                  <a:lnTo>
                    <a:pt x="45172" y="408610"/>
                  </a:lnTo>
                  <a:lnTo>
                    <a:pt x="54666" y="449812"/>
                  </a:lnTo>
                  <a:lnTo>
                    <a:pt x="61947" y="491419"/>
                  </a:lnTo>
                  <a:lnTo>
                    <a:pt x="66692" y="530558"/>
                  </a:lnTo>
                  <a:lnTo>
                    <a:pt x="69979" y="570847"/>
                  </a:lnTo>
                  <a:lnTo>
                    <a:pt x="75422" y="612182"/>
                  </a:lnTo>
                  <a:lnTo>
                    <a:pt x="79622" y="658767"/>
                  </a:lnTo>
                  <a:lnTo>
                    <a:pt x="81309" y="696438"/>
                  </a:lnTo>
                  <a:lnTo>
                    <a:pt x="84412" y="734348"/>
                  </a:lnTo>
                  <a:lnTo>
                    <a:pt x="86754" y="774535"/>
                  </a:lnTo>
                  <a:lnTo>
                    <a:pt x="87545" y="816351"/>
                  </a:lnTo>
                  <a:lnTo>
                    <a:pt x="88388" y="833170"/>
                  </a:lnTo>
                  <a:lnTo>
                    <a:pt x="94090" y="83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61"/>
          <p:cNvGrpSpPr/>
          <p:nvPr/>
        </p:nvGrpSpPr>
        <p:grpSpPr>
          <a:xfrm>
            <a:off x="3856033" y="2030108"/>
            <a:ext cx="2394954" cy="1571441"/>
            <a:chOff x="3856033" y="2030108"/>
            <a:chExt cx="2394954" cy="1571441"/>
          </a:xfrm>
        </p:grpSpPr>
        <p:sp>
          <p:nvSpPr>
            <p:cNvPr id="99" name="SMARTInkShape-3169"/>
            <p:cNvSpPr/>
            <p:nvPr>
              <p:custDataLst>
                <p:tags r:id="rId47"/>
              </p:custDataLst>
            </p:nvPr>
          </p:nvSpPr>
          <p:spPr>
            <a:xfrm>
              <a:off x="5238750" y="2832138"/>
              <a:ext cx="952501" cy="31687"/>
            </a:xfrm>
            <a:custGeom>
              <a:avLst/>
              <a:gdLst/>
              <a:ahLst/>
              <a:cxnLst/>
              <a:rect l="0" t="0" r="0" b="0"/>
              <a:pathLst>
                <a:path w="952501" h="31687">
                  <a:moveTo>
                    <a:pt x="0" y="19012"/>
                  </a:moveTo>
                  <a:lnTo>
                    <a:pt x="0" y="19012"/>
                  </a:lnTo>
                  <a:lnTo>
                    <a:pt x="5467" y="13545"/>
                  </a:lnTo>
                  <a:lnTo>
                    <a:pt x="5056" y="13251"/>
                  </a:lnTo>
                  <a:lnTo>
                    <a:pt x="805" y="12740"/>
                  </a:lnTo>
                  <a:lnTo>
                    <a:pt x="357" y="14578"/>
                  </a:lnTo>
                  <a:lnTo>
                    <a:pt x="70" y="18136"/>
                  </a:lnTo>
                  <a:lnTo>
                    <a:pt x="752" y="18428"/>
                  </a:lnTo>
                  <a:lnTo>
                    <a:pt x="42379" y="18978"/>
                  </a:lnTo>
                  <a:lnTo>
                    <a:pt x="89072" y="14644"/>
                  </a:lnTo>
                  <a:lnTo>
                    <a:pt x="132757" y="11172"/>
                  </a:lnTo>
                  <a:lnTo>
                    <a:pt x="178937" y="7272"/>
                  </a:lnTo>
                  <a:lnTo>
                    <a:pt x="219608" y="3225"/>
                  </a:lnTo>
                  <a:lnTo>
                    <a:pt x="266309" y="929"/>
                  </a:lnTo>
                  <a:lnTo>
                    <a:pt x="301098" y="392"/>
                  </a:lnTo>
                  <a:lnTo>
                    <a:pt x="337021" y="153"/>
                  </a:lnTo>
                  <a:lnTo>
                    <a:pt x="371802" y="47"/>
                  </a:lnTo>
                  <a:lnTo>
                    <a:pt x="407956" y="0"/>
                  </a:lnTo>
                  <a:lnTo>
                    <a:pt x="445192" y="684"/>
                  </a:lnTo>
                  <a:lnTo>
                    <a:pt x="482907" y="3340"/>
                  </a:lnTo>
                  <a:lnTo>
                    <a:pt x="520836" y="4991"/>
                  </a:lnTo>
                  <a:lnTo>
                    <a:pt x="558154" y="6431"/>
                  </a:lnTo>
                  <a:lnTo>
                    <a:pt x="593556" y="9422"/>
                  </a:lnTo>
                  <a:lnTo>
                    <a:pt x="628104" y="11222"/>
                  </a:lnTo>
                  <a:lnTo>
                    <a:pt x="661568" y="12727"/>
                  </a:lnTo>
                  <a:lnTo>
                    <a:pt x="708175" y="17542"/>
                  </a:lnTo>
                  <a:lnTo>
                    <a:pt x="752559" y="22731"/>
                  </a:lnTo>
                  <a:lnTo>
                    <a:pt x="794951" y="25288"/>
                  </a:lnTo>
                  <a:lnTo>
                    <a:pt x="828856" y="28386"/>
                  </a:lnTo>
                  <a:lnTo>
                    <a:pt x="866789" y="30727"/>
                  </a:lnTo>
                  <a:lnTo>
                    <a:pt x="909255" y="31517"/>
                  </a:lnTo>
                  <a:lnTo>
                    <a:pt x="944105" y="31686"/>
                  </a:lnTo>
                  <a:lnTo>
                    <a:pt x="946903" y="30990"/>
                  </a:lnTo>
                  <a:lnTo>
                    <a:pt x="952500" y="2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70"/>
            <p:cNvSpPr/>
            <p:nvPr>
              <p:custDataLst>
                <p:tags r:id="rId48"/>
              </p:custDataLst>
            </p:nvPr>
          </p:nvSpPr>
          <p:spPr>
            <a:xfrm>
              <a:off x="5680256" y="3491886"/>
              <a:ext cx="237945" cy="109663"/>
            </a:xfrm>
            <a:custGeom>
              <a:avLst/>
              <a:gdLst/>
              <a:ahLst/>
              <a:cxnLst/>
              <a:rect l="0" t="0" r="0" b="0"/>
              <a:pathLst>
                <a:path w="237945" h="109663">
                  <a:moveTo>
                    <a:pt x="15694" y="32364"/>
                  </a:moveTo>
                  <a:lnTo>
                    <a:pt x="15694" y="32364"/>
                  </a:lnTo>
                  <a:lnTo>
                    <a:pt x="15694" y="35735"/>
                  </a:lnTo>
                  <a:lnTo>
                    <a:pt x="13813" y="39271"/>
                  </a:lnTo>
                  <a:lnTo>
                    <a:pt x="10625" y="44606"/>
                  </a:lnTo>
                  <a:lnTo>
                    <a:pt x="4710" y="63396"/>
                  </a:lnTo>
                  <a:lnTo>
                    <a:pt x="0" y="94477"/>
                  </a:lnTo>
                  <a:lnTo>
                    <a:pt x="2403" y="109152"/>
                  </a:lnTo>
                  <a:lnTo>
                    <a:pt x="4011" y="109662"/>
                  </a:lnTo>
                  <a:lnTo>
                    <a:pt x="9561" y="106465"/>
                  </a:lnTo>
                  <a:lnTo>
                    <a:pt x="36203" y="63863"/>
                  </a:lnTo>
                  <a:lnTo>
                    <a:pt x="59727" y="21888"/>
                  </a:lnTo>
                  <a:lnTo>
                    <a:pt x="69601" y="10539"/>
                  </a:lnTo>
                  <a:lnTo>
                    <a:pt x="80575" y="5025"/>
                  </a:lnTo>
                  <a:lnTo>
                    <a:pt x="91096" y="3280"/>
                  </a:lnTo>
                  <a:lnTo>
                    <a:pt x="98125" y="4856"/>
                  </a:lnTo>
                  <a:lnTo>
                    <a:pt x="103600" y="9790"/>
                  </a:lnTo>
                  <a:lnTo>
                    <a:pt x="106048" y="13081"/>
                  </a:lnTo>
                  <a:lnTo>
                    <a:pt x="108769" y="22382"/>
                  </a:lnTo>
                  <a:lnTo>
                    <a:pt x="110514" y="42230"/>
                  </a:lnTo>
                  <a:lnTo>
                    <a:pt x="108871" y="49213"/>
                  </a:lnTo>
                  <a:lnTo>
                    <a:pt x="107445" y="52064"/>
                  </a:lnTo>
                  <a:lnTo>
                    <a:pt x="107200" y="53258"/>
                  </a:lnTo>
                  <a:lnTo>
                    <a:pt x="107742" y="53349"/>
                  </a:lnTo>
                  <a:lnTo>
                    <a:pt x="117054" y="45054"/>
                  </a:lnTo>
                  <a:lnTo>
                    <a:pt x="156456" y="11661"/>
                  </a:lnTo>
                  <a:lnTo>
                    <a:pt x="171624" y="2937"/>
                  </a:lnTo>
                  <a:lnTo>
                    <a:pt x="187772" y="0"/>
                  </a:lnTo>
                  <a:lnTo>
                    <a:pt x="211022" y="493"/>
                  </a:lnTo>
                  <a:lnTo>
                    <a:pt x="215057" y="3355"/>
                  </a:lnTo>
                  <a:lnTo>
                    <a:pt x="223304" y="14062"/>
                  </a:lnTo>
                  <a:lnTo>
                    <a:pt x="234321" y="51954"/>
                  </a:lnTo>
                  <a:lnTo>
                    <a:pt x="237944" y="10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71"/>
            <p:cNvSpPr/>
            <p:nvPr>
              <p:custDataLst>
                <p:tags r:id="rId49"/>
              </p:custDataLst>
            </p:nvPr>
          </p:nvSpPr>
          <p:spPr>
            <a:xfrm>
              <a:off x="5358677" y="3340983"/>
              <a:ext cx="680174" cy="37218"/>
            </a:xfrm>
            <a:custGeom>
              <a:avLst/>
              <a:gdLst/>
              <a:ahLst/>
              <a:cxnLst/>
              <a:rect l="0" t="0" r="0" b="0"/>
              <a:pathLst>
                <a:path w="680174" h="37218">
                  <a:moveTo>
                    <a:pt x="19773" y="5467"/>
                  </a:moveTo>
                  <a:lnTo>
                    <a:pt x="19773" y="5467"/>
                  </a:lnTo>
                  <a:lnTo>
                    <a:pt x="0" y="0"/>
                  </a:lnTo>
                  <a:lnTo>
                    <a:pt x="240" y="411"/>
                  </a:lnTo>
                  <a:lnTo>
                    <a:pt x="6153" y="2749"/>
                  </a:lnTo>
                  <a:lnTo>
                    <a:pt x="41608" y="4662"/>
                  </a:lnTo>
                  <a:lnTo>
                    <a:pt x="82216" y="8599"/>
                  </a:lnTo>
                  <a:lnTo>
                    <a:pt x="121060" y="10863"/>
                  </a:lnTo>
                  <a:lnTo>
                    <a:pt x="162751" y="11534"/>
                  </a:lnTo>
                  <a:lnTo>
                    <a:pt x="209754" y="15104"/>
                  </a:lnTo>
                  <a:lnTo>
                    <a:pt x="246496" y="16806"/>
                  </a:lnTo>
                  <a:lnTo>
                    <a:pt x="284933" y="17562"/>
                  </a:lnTo>
                  <a:lnTo>
                    <a:pt x="320831" y="17898"/>
                  </a:lnTo>
                  <a:lnTo>
                    <a:pt x="357483" y="19929"/>
                  </a:lnTo>
                  <a:lnTo>
                    <a:pt x="394938" y="22478"/>
                  </a:lnTo>
                  <a:lnTo>
                    <a:pt x="432751" y="23611"/>
                  </a:lnTo>
                  <a:lnTo>
                    <a:pt x="468843" y="25996"/>
                  </a:lnTo>
                  <a:lnTo>
                    <a:pt x="502993" y="28702"/>
                  </a:lnTo>
                  <a:lnTo>
                    <a:pt x="534634" y="29905"/>
                  </a:lnTo>
                  <a:lnTo>
                    <a:pt x="570804" y="32321"/>
                  </a:lnTo>
                  <a:lnTo>
                    <a:pt x="607575" y="35041"/>
                  </a:lnTo>
                  <a:lnTo>
                    <a:pt x="680173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172"/>
            <p:cNvSpPr/>
            <p:nvPr>
              <p:custDataLst>
                <p:tags r:id="rId50"/>
              </p:custDataLst>
            </p:nvPr>
          </p:nvSpPr>
          <p:spPr>
            <a:xfrm>
              <a:off x="5748078" y="3086100"/>
              <a:ext cx="14744" cy="95251"/>
            </a:xfrm>
            <a:custGeom>
              <a:avLst/>
              <a:gdLst/>
              <a:ahLst/>
              <a:cxnLst/>
              <a:rect l="0" t="0" r="0" b="0"/>
              <a:pathLst>
                <a:path w="14744" h="95251">
                  <a:moveTo>
                    <a:pt x="11372" y="0"/>
                  </a:moveTo>
                  <a:lnTo>
                    <a:pt x="11372" y="0"/>
                  </a:lnTo>
                  <a:lnTo>
                    <a:pt x="14743" y="0"/>
                  </a:lnTo>
                  <a:lnTo>
                    <a:pt x="14325" y="706"/>
                  </a:lnTo>
                  <a:lnTo>
                    <a:pt x="7700" y="5775"/>
                  </a:lnTo>
                  <a:lnTo>
                    <a:pt x="3155" y="12209"/>
                  </a:lnTo>
                  <a:lnTo>
                    <a:pt x="0" y="30507"/>
                  </a:lnTo>
                  <a:lnTo>
                    <a:pt x="1137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73"/>
            <p:cNvSpPr/>
            <p:nvPr>
              <p:custDataLst>
                <p:tags r:id="rId51"/>
              </p:custDataLst>
            </p:nvPr>
          </p:nvSpPr>
          <p:spPr>
            <a:xfrm>
              <a:off x="6038850" y="3176145"/>
              <a:ext cx="82551" cy="67943"/>
            </a:xfrm>
            <a:custGeom>
              <a:avLst/>
              <a:gdLst/>
              <a:ahLst/>
              <a:cxnLst/>
              <a:rect l="0" t="0" r="0" b="0"/>
              <a:pathLst>
                <a:path w="82551" h="67943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29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5070" y="324"/>
                  </a:lnTo>
                  <a:lnTo>
                    <a:pt x="18298" y="7793"/>
                  </a:lnTo>
                  <a:lnTo>
                    <a:pt x="24124" y="13646"/>
                  </a:lnTo>
                  <a:lnTo>
                    <a:pt x="26667" y="17182"/>
                  </a:lnTo>
                  <a:lnTo>
                    <a:pt x="29491" y="26756"/>
                  </a:lnTo>
                  <a:lnTo>
                    <a:pt x="30040" y="37361"/>
                  </a:lnTo>
                  <a:lnTo>
                    <a:pt x="24644" y="55667"/>
                  </a:lnTo>
                  <a:lnTo>
                    <a:pt x="20831" y="62910"/>
                  </a:lnTo>
                  <a:lnTo>
                    <a:pt x="16128" y="66988"/>
                  </a:lnTo>
                  <a:lnTo>
                    <a:pt x="16397" y="67560"/>
                  </a:lnTo>
                  <a:lnTo>
                    <a:pt x="17281" y="67942"/>
                  </a:lnTo>
                  <a:lnTo>
                    <a:pt x="33909" y="67849"/>
                  </a:lnTo>
                  <a:lnTo>
                    <a:pt x="64970" y="57861"/>
                  </a:lnTo>
                  <a:lnTo>
                    <a:pt x="82550" y="49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74"/>
            <p:cNvSpPr/>
            <p:nvPr>
              <p:custDataLst>
                <p:tags r:id="rId52"/>
              </p:custDataLst>
            </p:nvPr>
          </p:nvSpPr>
          <p:spPr>
            <a:xfrm>
              <a:off x="5803900" y="31496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75"/>
            <p:cNvSpPr/>
            <p:nvPr>
              <p:custDataLst>
                <p:tags r:id="rId53"/>
              </p:custDataLst>
            </p:nvPr>
          </p:nvSpPr>
          <p:spPr>
            <a:xfrm>
              <a:off x="5930987" y="3067236"/>
              <a:ext cx="84924" cy="250808"/>
            </a:xfrm>
            <a:custGeom>
              <a:avLst/>
              <a:gdLst/>
              <a:ahLst/>
              <a:cxnLst/>
              <a:rect l="0" t="0" r="0" b="0"/>
              <a:pathLst>
                <a:path w="84924" h="250808">
                  <a:moveTo>
                    <a:pt x="18963" y="50614"/>
                  </a:moveTo>
                  <a:lnTo>
                    <a:pt x="18963" y="50614"/>
                  </a:lnTo>
                  <a:lnTo>
                    <a:pt x="15592" y="90581"/>
                  </a:lnTo>
                  <a:lnTo>
                    <a:pt x="8837" y="134081"/>
                  </a:lnTo>
                  <a:lnTo>
                    <a:pt x="4891" y="177377"/>
                  </a:lnTo>
                  <a:lnTo>
                    <a:pt x="896" y="223271"/>
                  </a:lnTo>
                  <a:lnTo>
                    <a:pt x="0" y="250807"/>
                  </a:lnTo>
                  <a:lnTo>
                    <a:pt x="677" y="250398"/>
                  </a:lnTo>
                  <a:lnTo>
                    <a:pt x="3310" y="246181"/>
                  </a:lnTo>
                  <a:lnTo>
                    <a:pt x="10749" y="202969"/>
                  </a:lnTo>
                  <a:lnTo>
                    <a:pt x="17132" y="155968"/>
                  </a:lnTo>
                  <a:lnTo>
                    <a:pt x="25342" y="108976"/>
                  </a:lnTo>
                  <a:lnTo>
                    <a:pt x="33162" y="70023"/>
                  </a:lnTo>
                  <a:lnTo>
                    <a:pt x="46163" y="30078"/>
                  </a:lnTo>
                  <a:lnTo>
                    <a:pt x="58281" y="4146"/>
                  </a:lnTo>
                  <a:lnTo>
                    <a:pt x="61403" y="1291"/>
                  </a:lnTo>
                  <a:lnTo>
                    <a:pt x="64895" y="93"/>
                  </a:lnTo>
                  <a:lnTo>
                    <a:pt x="68634" y="0"/>
                  </a:lnTo>
                  <a:lnTo>
                    <a:pt x="71833" y="1349"/>
                  </a:lnTo>
                  <a:lnTo>
                    <a:pt x="77268" y="6611"/>
                  </a:lnTo>
                  <a:lnTo>
                    <a:pt x="84294" y="20878"/>
                  </a:lnTo>
                  <a:lnTo>
                    <a:pt x="84923" y="34341"/>
                  </a:lnTo>
                  <a:lnTo>
                    <a:pt x="82145" y="49026"/>
                  </a:lnTo>
                  <a:lnTo>
                    <a:pt x="72648" y="68488"/>
                  </a:lnTo>
                  <a:lnTo>
                    <a:pt x="44363" y="95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76"/>
            <p:cNvSpPr/>
            <p:nvPr>
              <p:custDataLst>
                <p:tags r:id="rId54"/>
              </p:custDataLst>
            </p:nvPr>
          </p:nvSpPr>
          <p:spPr>
            <a:xfrm>
              <a:off x="5988312" y="2957273"/>
              <a:ext cx="107689" cy="58978"/>
            </a:xfrm>
            <a:custGeom>
              <a:avLst/>
              <a:gdLst/>
              <a:ahLst/>
              <a:cxnLst/>
              <a:rect l="0" t="0" r="0" b="0"/>
              <a:pathLst>
                <a:path w="107689" h="58978">
                  <a:moveTo>
                    <a:pt x="6088" y="14527"/>
                  </a:moveTo>
                  <a:lnTo>
                    <a:pt x="6088" y="14527"/>
                  </a:lnTo>
                  <a:lnTo>
                    <a:pt x="6087" y="9060"/>
                  </a:lnTo>
                  <a:lnTo>
                    <a:pt x="5383" y="18490"/>
                  </a:lnTo>
                  <a:lnTo>
                    <a:pt x="1062" y="35823"/>
                  </a:lnTo>
                  <a:lnTo>
                    <a:pt x="0" y="52679"/>
                  </a:lnTo>
                  <a:lnTo>
                    <a:pt x="618" y="54778"/>
                  </a:lnTo>
                  <a:lnTo>
                    <a:pt x="1736" y="56178"/>
                  </a:lnTo>
                  <a:lnTo>
                    <a:pt x="3187" y="57111"/>
                  </a:lnTo>
                  <a:lnTo>
                    <a:pt x="4859" y="56322"/>
                  </a:lnTo>
                  <a:lnTo>
                    <a:pt x="10584" y="48470"/>
                  </a:lnTo>
                  <a:lnTo>
                    <a:pt x="39076" y="1203"/>
                  </a:lnTo>
                  <a:lnTo>
                    <a:pt x="42190" y="0"/>
                  </a:lnTo>
                  <a:lnTo>
                    <a:pt x="49415" y="545"/>
                  </a:lnTo>
                  <a:lnTo>
                    <a:pt x="61416" y="8189"/>
                  </a:lnTo>
                  <a:lnTo>
                    <a:pt x="107688" y="58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77"/>
            <p:cNvSpPr/>
            <p:nvPr>
              <p:custDataLst>
                <p:tags r:id="rId55"/>
              </p:custDataLst>
            </p:nvPr>
          </p:nvSpPr>
          <p:spPr>
            <a:xfrm>
              <a:off x="6203950" y="2997200"/>
              <a:ext cx="47037" cy="260351"/>
            </a:xfrm>
            <a:custGeom>
              <a:avLst/>
              <a:gdLst/>
              <a:ahLst/>
              <a:cxnLst/>
              <a:rect l="0" t="0" r="0" b="0"/>
              <a:pathLst>
                <a:path w="47037" h="260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243" y="7186"/>
                  </a:lnTo>
                  <a:lnTo>
                    <a:pt x="31032" y="35469"/>
                  </a:lnTo>
                  <a:lnTo>
                    <a:pt x="40474" y="60839"/>
                  </a:lnTo>
                  <a:lnTo>
                    <a:pt x="47036" y="105229"/>
                  </a:lnTo>
                  <a:lnTo>
                    <a:pt x="46313" y="145244"/>
                  </a:lnTo>
                  <a:lnTo>
                    <a:pt x="35906" y="192484"/>
                  </a:lnTo>
                  <a:lnTo>
                    <a:pt x="20734" y="233225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78"/>
            <p:cNvSpPr/>
            <p:nvPr>
              <p:custDataLst>
                <p:tags r:id="rId56"/>
              </p:custDataLst>
            </p:nvPr>
          </p:nvSpPr>
          <p:spPr>
            <a:xfrm>
              <a:off x="5653342" y="3024183"/>
              <a:ext cx="29909" cy="182568"/>
            </a:xfrm>
            <a:custGeom>
              <a:avLst/>
              <a:gdLst/>
              <a:ahLst/>
              <a:cxnLst/>
              <a:rect l="0" t="0" r="0" b="0"/>
              <a:pathLst>
                <a:path w="29909" h="182568">
                  <a:moveTo>
                    <a:pt x="29908" y="36517"/>
                  </a:moveTo>
                  <a:lnTo>
                    <a:pt x="29908" y="36517"/>
                  </a:lnTo>
                  <a:lnTo>
                    <a:pt x="29908" y="0"/>
                  </a:lnTo>
                  <a:lnTo>
                    <a:pt x="23166" y="8999"/>
                  </a:lnTo>
                  <a:lnTo>
                    <a:pt x="9203" y="49626"/>
                  </a:lnTo>
                  <a:lnTo>
                    <a:pt x="340" y="96727"/>
                  </a:lnTo>
                  <a:lnTo>
                    <a:pt x="0" y="135638"/>
                  </a:lnTo>
                  <a:lnTo>
                    <a:pt x="10424" y="172895"/>
                  </a:lnTo>
                  <a:lnTo>
                    <a:pt x="23558" y="18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79"/>
            <p:cNvSpPr/>
            <p:nvPr>
              <p:custDataLst>
                <p:tags r:id="rId57"/>
              </p:custDataLst>
            </p:nvPr>
          </p:nvSpPr>
          <p:spPr>
            <a:xfrm>
              <a:off x="5372462" y="2919449"/>
              <a:ext cx="107589" cy="71402"/>
            </a:xfrm>
            <a:custGeom>
              <a:avLst/>
              <a:gdLst/>
              <a:ahLst/>
              <a:cxnLst/>
              <a:rect l="0" t="0" r="0" b="0"/>
              <a:pathLst>
                <a:path w="107589" h="71402">
                  <a:moveTo>
                    <a:pt x="18688" y="39651"/>
                  </a:moveTo>
                  <a:lnTo>
                    <a:pt x="18688" y="39651"/>
                  </a:lnTo>
                  <a:lnTo>
                    <a:pt x="18688" y="30813"/>
                  </a:lnTo>
                  <a:lnTo>
                    <a:pt x="17982" y="29525"/>
                  </a:lnTo>
                  <a:lnTo>
                    <a:pt x="16807" y="28668"/>
                  </a:lnTo>
                  <a:lnTo>
                    <a:pt x="15317" y="28096"/>
                  </a:lnTo>
                  <a:lnTo>
                    <a:pt x="13619" y="28420"/>
                  </a:lnTo>
                  <a:lnTo>
                    <a:pt x="9849" y="30661"/>
                  </a:lnTo>
                  <a:lnTo>
                    <a:pt x="3761" y="39261"/>
                  </a:lnTo>
                  <a:lnTo>
                    <a:pt x="0" y="50876"/>
                  </a:lnTo>
                  <a:lnTo>
                    <a:pt x="584" y="50662"/>
                  </a:lnTo>
                  <a:lnTo>
                    <a:pt x="3116" y="48543"/>
                  </a:lnTo>
                  <a:lnTo>
                    <a:pt x="38553" y="7959"/>
                  </a:lnTo>
                  <a:lnTo>
                    <a:pt x="47743" y="1342"/>
                  </a:lnTo>
                  <a:lnTo>
                    <a:pt x="52169" y="0"/>
                  </a:lnTo>
                  <a:lnTo>
                    <a:pt x="60850" y="391"/>
                  </a:lnTo>
                  <a:lnTo>
                    <a:pt x="64434" y="2895"/>
                  </a:lnTo>
                  <a:lnTo>
                    <a:pt x="70299" y="11321"/>
                  </a:lnTo>
                  <a:lnTo>
                    <a:pt x="85779" y="40101"/>
                  </a:lnTo>
                  <a:lnTo>
                    <a:pt x="107588" y="7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80"/>
            <p:cNvSpPr/>
            <p:nvPr>
              <p:custDataLst>
                <p:tags r:id="rId58"/>
              </p:custDataLst>
            </p:nvPr>
          </p:nvSpPr>
          <p:spPr>
            <a:xfrm>
              <a:off x="5454650" y="3175261"/>
              <a:ext cx="88901" cy="74294"/>
            </a:xfrm>
            <a:custGeom>
              <a:avLst/>
              <a:gdLst/>
              <a:ahLst/>
              <a:cxnLst/>
              <a:rect l="0" t="0" r="0" b="0"/>
              <a:pathLst>
                <a:path w="88901" h="74294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9" y="0"/>
                  </a:lnTo>
                  <a:lnTo>
                    <a:pt x="12865" y="1737"/>
                  </a:lnTo>
                  <a:lnTo>
                    <a:pt x="18417" y="4860"/>
                  </a:lnTo>
                  <a:lnTo>
                    <a:pt x="32033" y="11291"/>
                  </a:lnTo>
                  <a:lnTo>
                    <a:pt x="38461" y="18044"/>
                  </a:lnTo>
                  <a:lnTo>
                    <a:pt x="41788" y="27630"/>
                  </a:lnTo>
                  <a:lnTo>
                    <a:pt x="42561" y="38241"/>
                  </a:lnTo>
                  <a:lnTo>
                    <a:pt x="40553" y="47660"/>
                  </a:lnTo>
                  <a:lnTo>
                    <a:pt x="27380" y="70384"/>
                  </a:lnTo>
                  <a:lnTo>
                    <a:pt x="28131" y="72236"/>
                  </a:lnTo>
                  <a:lnTo>
                    <a:pt x="30043" y="73470"/>
                  </a:lnTo>
                  <a:lnTo>
                    <a:pt x="32729" y="74293"/>
                  </a:lnTo>
                  <a:lnTo>
                    <a:pt x="39475" y="73326"/>
                  </a:lnTo>
                  <a:lnTo>
                    <a:pt x="88900" y="5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81"/>
            <p:cNvSpPr/>
            <p:nvPr>
              <p:custDataLst>
                <p:tags r:id="rId59"/>
              </p:custDataLst>
            </p:nvPr>
          </p:nvSpPr>
          <p:spPr>
            <a:xfrm>
              <a:off x="5340350" y="3046402"/>
              <a:ext cx="81650" cy="232903"/>
            </a:xfrm>
            <a:custGeom>
              <a:avLst/>
              <a:gdLst/>
              <a:ahLst/>
              <a:cxnLst/>
              <a:rect l="0" t="0" r="0" b="0"/>
              <a:pathLst>
                <a:path w="81650" h="232903">
                  <a:moveTo>
                    <a:pt x="0" y="90498"/>
                  </a:moveTo>
                  <a:lnTo>
                    <a:pt x="0" y="90498"/>
                  </a:lnTo>
                  <a:lnTo>
                    <a:pt x="3371" y="93869"/>
                  </a:lnTo>
                  <a:lnTo>
                    <a:pt x="5026" y="97405"/>
                  </a:lnTo>
                  <a:lnTo>
                    <a:pt x="9644" y="141583"/>
                  </a:lnTo>
                  <a:lnTo>
                    <a:pt x="17323" y="187388"/>
                  </a:lnTo>
                  <a:lnTo>
                    <a:pt x="16657" y="214221"/>
                  </a:lnTo>
                  <a:lnTo>
                    <a:pt x="13221" y="232902"/>
                  </a:lnTo>
                  <a:lnTo>
                    <a:pt x="13047" y="232706"/>
                  </a:lnTo>
                  <a:lnTo>
                    <a:pt x="12720" y="186975"/>
                  </a:lnTo>
                  <a:lnTo>
                    <a:pt x="12706" y="148012"/>
                  </a:lnTo>
                  <a:lnTo>
                    <a:pt x="17065" y="105648"/>
                  </a:lnTo>
                  <a:lnTo>
                    <a:pt x="22421" y="59859"/>
                  </a:lnTo>
                  <a:lnTo>
                    <a:pt x="34575" y="13341"/>
                  </a:lnTo>
                  <a:lnTo>
                    <a:pt x="40296" y="4936"/>
                  </a:lnTo>
                  <a:lnTo>
                    <a:pt x="43797" y="1706"/>
                  </a:lnTo>
                  <a:lnTo>
                    <a:pt x="46837" y="259"/>
                  </a:lnTo>
                  <a:lnTo>
                    <a:pt x="49569" y="0"/>
                  </a:lnTo>
                  <a:lnTo>
                    <a:pt x="52096" y="532"/>
                  </a:lnTo>
                  <a:lnTo>
                    <a:pt x="56785" y="4887"/>
                  </a:lnTo>
                  <a:lnTo>
                    <a:pt x="72286" y="29294"/>
                  </a:lnTo>
                  <a:lnTo>
                    <a:pt x="79509" y="57939"/>
                  </a:lnTo>
                  <a:lnTo>
                    <a:pt x="81649" y="82027"/>
                  </a:lnTo>
                  <a:lnTo>
                    <a:pt x="76505" y="95905"/>
                  </a:lnTo>
                  <a:lnTo>
                    <a:pt x="67869" y="107718"/>
                  </a:lnTo>
                  <a:lnTo>
                    <a:pt x="55779" y="117629"/>
                  </a:lnTo>
                  <a:lnTo>
                    <a:pt x="44450" y="122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82"/>
            <p:cNvSpPr/>
            <p:nvPr>
              <p:custDataLst>
                <p:tags r:id="rId60"/>
              </p:custDataLst>
            </p:nvPr>
          </p:nvSpPr>
          <p:spPr>
            <a:xfrm>
              <a:off x="5061712" y="3155950"/>
              <a:ext cx="18289" cy="120651"/>
            </a:xfrm>
            <a:custGeom>
              <a:avLst/>
              <a:gdLst/>
              <a:ahLst/>
              <a:cxnLst/>
              <a:rect l="0" t="0" r="0" b="0"/>
              <a:pathLst>
                <a:path w="18289" h="120651">
                  <a:moveTo>
                    <a:pt x="11938" y="0"/>
                  </a:moveTo>
                  <a:lnTo>
                    <a:pt x="11938" y="0"/>
                  </a:lnTo>
                  <a:lnTo>
                    <a:pt x="8567" y="0"/>
                  </a:lnTo>
                  <a:lnTo>
                    <a:pt x="5030" y="1882"/>
                  </a:lnTo>
                  <a:lnTo>
                    <a:pt x="3100" y="3371"/>
                  </a:lnTo>
                  <a:lnTo>
                    <a:pt x="954" y="6907"/>
                  </a:lnTo>
                  <a:lnTo>
                    <a:pt x="0" y="12947"/>
                  </a:lnTo>
                  <a:lnTo>
                    <a:pt x="2709" y="51085"/>
                  </a:lnTo>
                  <a:lnTo>
                    <a:pt x="14174" y="98089"/>
                  </a:lnTo>
                  <a:lnTo>
                    <a:pt x="1828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83"/>
            <p:cNvSpPr/>
            <p:nvPr>
              <p:custDataLst>
                <p:tags r:id="rId61"/>
              </p:custDataLst>
            </p:nvPr>
          </p:nvSpPr>
          <p:spPr>
            <a:xfrm>
              <a:off x="4997450" y="32131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0404" y="8924"/>
                  </a:lnTo>
                  <a:lnTo>
                    <a:pt x="75431" y="587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84"/>
            <p:cNvSpPr/>
            <p:nvPr>
              <p:custDataLst>
                <p:tags r:id="rId62"/>
              </p:custDataLst>
            </p:nvPr>
          </p:nvSpPr>
          <p:spPr>
            <a:xfrm>
              <a:off x="4502150" y="3350575"/>
              <a:ext cx="165101" cy="91126"/>
            </a:xfrm>
            <a:custGeom>
              <a:avLst/>
              <a:gdLst/>
              <a:ahLst/>
              <a:cxnLst/>
              <a:rect l="0" t="0" r="0" b="0"/>
              <a:pathLst>
                <a:path w="165101" h="91126">
                  <a:moveTo>
                    <a:pt x="0" y="21275"/>
                  </a:moveTo>
                  <a:lnTo>
                    <a:pt x="0" y="21275"/>
                  </a:lnTo>
                  <a:lnTo>
                    <a:pt x="0" y="17616"/>
                  </a:lnTo>
                  <a:lnTo>
                    <a:pt x="0" y="24025"/>
                  </a:lnTo>
                  <a:lnTo>
                    <a:pt x="5761" y="62168"/>
                  </a:lnTo>
                  <a:lnTo>
                    <a:pt x="6272" y="84890"/>
                  </a:lnTo>
                  <a:lnTo>
                    <a:pt x="7004" y="86263"/>
                  </a:lnTo>
                  <a:lnTo>
                    <a:pt x="8197" y="86473"/>
                  </a:lnTo>
                  <a:lnTo>
                    <a:pt x="9698" y="85907"/>
                  </a:lnTo>
                  <a:lnTo>
                    <a:pt x="39263" y="42129"/>
                  </a:lnTo>
                  <a:lnTo>
                    <a:pt x="68592" y="10929"/>
                  </a:lnTo>
                  <a:lnTo>
                    <a:pt x="80217" y="4098"/>
                  </a:lnTo>
                  <a:lnTo>
                    <a:pt x="90686" y="0"/>
                  </a:lnTo>
                  <a:lnTo>
                    <a:pt x="106157" y="1471"/>
                  </a:lnTo>
                  <a:lnTo>
                    <a:pt x="122675" y="7534"/>
                  </a:lnTo>
                  <a:lnTo>
                    <a:pt x="134720" y="17285"/>
                  </a:lnTo>
                  <a:lnTo>
                    <a:pt x="152806" y="41416"/>
                  </a:lnTo>
                  <a:lnTo>
                    <a:pt x="165100" y="91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85"/>
            <p:cNvSpPr/>
            <p:nvPr>
              <p:custDataLst>
                <p:tags r:id="rId63"/>
              </p:custDataLst>
            </p:nvPr>
          </p:nvSpPr>
          <p:spPr>
            <a:xfrm>
              <a:off x="4218165" y="3257550"/>
              <a:ext cx="544336" cy="25323"/>
            </a:xfrm>
            <a:custGeom>
              <a:avLst/>
              <a:gdLst/>
              <a:ahLst/>
              <a:cxnLst/>
              <a:rect l="0" t="0" r="0" b="0"/>
              <a:pathLst>
                <a:path w="544336" h="25323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38389" y="25322"/>
                  </a:lnTo>
                  <a:lnTo>
                    <a:pt x="70174" y="23484"/>
                  </a:lnTo>
                  <a:lnTo>
                    <a:pt x="104997" y="21020"/>
                  </a:lnTo>
                  <a:lnTo>
                    <a:pt x="149107" y="18928"/>
                  </a:lnTo>
                  <a:lnTo>
                    <a:pt x="193848" y="14153"/>
                  </a:lnTo>
                  <a:lnTo>
                    <a:pt x="226050" y="10288"/>
                  </a:lnTo>
                  <a:lnTo>
                    <a:pt x="259177" y="8101"/>
                  </a:lnTo>
                  <a:lnTo>
                    <a:pt x="292714" y="6422"/>
                  </a:lnTo>
                  <a:lnTo>
                    <a:pt x="326435" y="3325"/>
                  </a:lnTo>
                  <a:lnTo>
                    <a:pt x="373782" y="985"/>
                  </a:lnTo>
                  <a:lnTo>
                    <a:pt x="419090" y="292"/>
                  </a:lnTo>
                  <a:lnTo>
                    <a:pt x="457053" y="87"/>
                  </a:lnTo>
                  <a:lnTo>
                    <a:pt x="500756" y="26"/>
                  </a:lnTo>
                  <a:lnTo>
                    <a:pt x="544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86"/>
            <p:cNvSpPr/>
            <p:nvPr>
              <p:custDataLst>
                <p:tags r:id="rId64"/>
              </p:custDataLst>
            </p:nvPr>
          </p:nvSpPr>
          <p:spPr>
            <a:xfrm>
              <a:off x="4737100" y="3041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2273" y="38198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87"/>
            <p:cNvSpPr/>
            <p:nvPr>
              <p:custDataLst>
                <p:tags r:id="rId65"/>
              </p:custDataLst>
            </p:nvPr>
          </p:nvSpPr>
          <p:spPr>
            <a:xfrm>
              <a:off x="4699100" y="2883261"/>
              <a:ext cx="76101" cy="18690"/>
            </a:xfrm>
            <a:custGeom>
              <a:avLst/>
              <a:gdLst/>
              <a:ahLst/>
              <a:cxnLst/>
              <a:rect l="0" t="0" r="0" b="0"/>
              <a:pathLst>
                <a:path w="76101" h="18690">
                  <a:moveTo>
                    <a:pt x="12600" y="5989"/>
                  </a:moveTo>
                  <a:lnTo>
                    <a:pt x="12600" y="5989"/>
                  </a:lnTo>
                  <a:lnTo>
                    <a:pt x="9229" y="5989"/>
                  </a:lnTo>
                  <a:lnTo>
                    <a:pt x="5692" y="7871"/>
                  </a:lnTo>
                  <a:lnTo>
                    <a:pt x="3761" y="9360"/>
                  </a:lnTo>
                  <a:lnTo>
                    <a:pt x="1616" y="12896"/>
                  </a:lnTo>
                  <a:lnTo>
                    <a:pt x="0" y="18350"/>
                  </a:lnTo>
                  <a:lnTo>
                    <a:pt x="18200" y="3753"/>
                  </a:lnTo>
                  <a:lnTo>
                    <a:pt x="29938" y="858"/>
                  </a:lnTo>
                  <a:lnTo>
                    <a:pt x="38982" y="0"/>
                  </a:lnTo>
                  <a:lnTo>
                    <a:pt x="52872" y="3117"/>
                  </a:lnTo>
                  <a:lnTo>
                    <a:pt x="63652" y="8509"/>
                  </a:lnTo>
                  <a:lnTo>
                    <a:pt x="76100" y="18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88"/>
            <p:cNvSpPr/>
            <p:nvPr>
              <p:custDataLst>
                <p:tags r:id="rId66"/>
              </p:custDataLst>
            </p:nvPr>
          </p:nvSpPr>
          <p:spPr>
            <a:xfrm>
              <a:off x="4813300" y="2909183"/>
              <a:ext cx="61373" cy="227718"/>
            </a:xfrm>
            <a:custGeom>
              <a:avLst/>
              <a:gdLst/>
              <a:ahLst/>
              <a:cxnLst/>
              <a:rect l="0" t="0" r="0" b="0"/>
              <a:pathLst>
                <a:path w="61373" h="227718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2455" y="1103"/>
                  </a:lnTo>
                  <a:lnTo>
                    <a:pt x="33631" y="441"/>
                  </a:lnTo>
                  <a:lnTo>
                    <a:pt x="35121" y="0"/>
                  </a:lnTo>
                  <a:lnTo>
                    <a:pt x="36819" y="411"/>
                  </a:lnTo>
                  <a:lnTo>
                    <a:pt x="40588" y="2750"/>
                  </a:lnTo>
                  <a:lnTo>
                    <a:pt x="52731" y="41528"/>
                  </a:lnTo>
                  <a:lnTo>
                    <a:pt x="61372" y="82127"/>
                  </a:lnTo>
                  <a:lnTo>
                    <a:pt x="59498" y="122177"/>
                  </a:lnTo>
                  <a:lnTo>
                    <a:pt x="47475" y="167411"/>
                  </a:lnTo>
                  <a:lnTo>
                    <a:pt x="35625" y="199735"/>
                  </a:lnTo>
                  <a:lnTo>
                    <a:pt x="27357" y="211283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89"/>
            <p:cNvSpPr/>
            <p:nvPr>
              <p:custDataLst>
                <p:tags r:id="rId67"/>
              </p:custDataLst>
            </p:nvPr>
          </p:nvSpPr>
          <p:spPr>
            <a:xfrm>
              <a:off x="4635892" y="2956070"/>
              <a:ext cx="67944" cy="196800"/>
            </a:xfrm>
            <a:custGeom>
              <a:avLst/>
              <a:gdLst/>
              <a:ahLst/>
              <a:cxnLst/>
              <a:rect l="0" t="0" r="0" b="0"/>
              <a:pathLst>
                <a:path w="67944" h="196800">
                  <a:moveTo>
                    <a:pt x="5958" y="53830"/>
                  </a:moveTo>
                  <a:lnTo>
                    <a:pt x="5958" y="53830"/>
                  </a:lnTo>
                  <a:lnTo>
                    <a:pt x="5958" y="99671"/>
                  </a:lnTo>
                  <a:lnTo>
                    <a:pt x="4076" y="137491"/>
                  </a:lnTo>
                  <a:lnTo>
                    <a:pt x="0" y="184281"/>
                  </a:lnTo>
                  <a:lnTo>
                    <a:pt x="488" y="192947"/>
                  </a:lnTo>
                  <a:lnTo>
                    <a:pt x="1606" y="195258"/>
                  </a:lnTo>
                  <a:lnTo>
                    <a:pt x="3056" y="196799"/>
                  </a:lnTo>
                  <a:lnTo>
                    <a:pt x="4024" y="195709"/>
                  </a:lnTo>
                  <a:lnTo>
                    <a:pt x="12752" y="152375"/>
                  </a:lnTo>
                  <a:lnTo>
                    <a:pt x="20671" y="117130"/>
                  </a:lnTo>
                  <a:lnTo>
                    <a:pt x="28192" y="72821"/>
                  </a:lnTo>
                  <a:lnTo>
                    <a:pt x="34103" y="27086"/>
                  </a:lnTo>
                  <a:lnTo>
                    <a:pt x="40011" y="7884"/>
                  </a:lnTo>
                  <a:lnTo>
                    <a:pt x="44141" y="1660"/>
                  </a:lnTo>
                  <a:lnTo>
                    <a:pt x="46230" y="0"/>
                  </a:lnTo>
                  <a:lnTo>
                    <a:pt x="49034" y="304"/>
                  </a:lnTo>
                  <a:lnTo>
                    <a:pt x="55912" y="4406"/>
                  </a:lnTo>
                  <a:lnTo>
                    <a:pt x="61791" y="14695"/>
                  </a:lnTo>
                  <a:lnTo>
                    <a:pt x="67943" y="37554"/>
                  </a:lnTo>
                  <a:lnTo>
                    <a:pt x="66904" y="46832"/>
                  </a:lnTo>
                  <a:lnTo>
                    <a:pt x="64089" y="54953"/>
                  </a:lnTo>
                  <a:lnTo>
                    <a:pt x="60486" y="60914"/>
                  </a:lnTo>
                  <a:lnTo>
                    <a:pt x="51121" y="68237"/>
                  </a:lnTo>
                  <a:lnTo>
                    <a:pt x="31358" y="7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90"/>
            <p:cNvSpPr/>
            <p:nvPr>
              <p:custDataLst>
                <p:tags r:id="rId68"/>
              </p:custDataLst>
            </p:nvPr>
          </p:nvSpPr>
          <p:spPr>
            <a:xfrm>
              <a:off x="4527550" y="3022600"/>
              <a:ext cx="50801" cy="5468"/>
            </a:xfrm>
            <a:custGeom>
              <a:avLst/>
              <a:gdLst/>
              <a:ahLst/>
              <a:cxnLst/>
              <a:rect l="0" t="0" r="0" b="0"/>
              <a:pathLst>
                <a:path w="50801" h="546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8" y="3371"/>
                  </a:lnTo>
                  <a:lnTo>
                    <a:pt x="21669" y="546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91"/>
            <p:cNvSpPr/>
            <p:nvPr>
              <p:custDataLst>
                <p:tags r:id="rId69"/>
              </p:custDataLst>
            </p:nvPr>
          </p:nvSpPr>
          <p:spPr>
            <a:xfrm>
              <a:off x="4476750" y="29781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10984" y="6907"/>
                  </a:lnTo>
                  <a:lnTo>
                    <a:pt x="11937" y="12242"/>
                  </a:lnTo>
                  <a:lnTo>
                    <a:pt x="15970" y="38876"/>
                  </a:lnTo>
                  <a:lnTo>
                    <a:pt x="317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92"/>
            <p:cNvSpPr/>
            <p:nvPr>
              <p:custDataLst>
                <p:tags r:id="rId70"/>
              </p:custDataLst>
            </p:nvPr>
          </p:nvSpPr>
          <p:spPr>
            <a:xfrm>
              <a:off x="4394657" y="2921362"/>
              <a:ext cx="63044" cy="158389"/>
            </a:xfrm>
            <a:custGeom>
              <a:avLst/>
              <a:gdLst/>
              <a:ahLst/>
              <a:cxnLst/>
              <a:rect l="0" t="0" r="0" b="0"/>
              <a:pathLst>
                <a:path w="63044" h="158389">
                  <a:moveTo>
                    <a:pt x="63043" y="18688"/>
                  </a:moveTo>
                  <a:lnTo>
                    <a:pt x="63043" y="18688"/>
                  </a:lnTo>
                  <a:lnTo>
                    <a:pt x="63043" y="9850"/>
                  </a:lnTo>
                  <a:lnTo>
                    <a:pt x="61631" y="7857"/>
                  </a:lnTo>
                  <a:lnTo>
                    <a:pt x="52108" y="860"/>
                  </a:lnTo>
                  <a:lnTo>
                    <a:pt x="44124" y="0"/>
                  </a:lnTo>
                  <a:lnTo>
                    <a:pt x="36760" y="3562"/>
                  </a:lnTo>
                  <a:lnTo>
                    <a:pt x="29489" y="9849"/>
                  </a:lnTo>
                  <a:lnTo>
                    <a:pt x="23906" y="17346"/>
                  </a:lnTo>
                  <a:lnTo>
                    <a:pt x="7359" y="61707"/>
                  </a:lnTo>
                  <a:lnTo>
                    <a:pt x="1086" y="100093"/>
                  </a:lnTo>
                  <a:lnTo>
                    <a:pt x="0" y="124417"/>
                  </a:lnTo>
                  <a:lnTo>
                    <a:pt x="3509" y="136469"/>
                  </a:lnTo>
                  <a:lnTo>
                    <a:pt x="18593" y="15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93"/>
            <p:cNvSpPr/>
            <p:nvPr>
              <p:custDataLst>
                <p:tags r:id="rId71"/>
              </p:custDataLst>
            </p:nvPr>
          </p:nvSpPr>
          <p:spPr>
            <a:xfrm>
              <a:off x="4216685" y="2852785"/>
              <a:ext cx="88616" cy="55516"/>
            </a:xfrm>
            <a:custGeom>
              <a:avLst/>
              <a:gdLst/>
              <a:ahLst/>
              <a:cxnLst/>
              <a:rect l="0" t="0" r="0" b="0"/>
              <a:pathLst>
                <a:path w="88616" h="55516">
                  <a:moveTo>
                    <a:pt x="18765" y="36465"/>
                  </a:moveTo>
                  <a:lnTo>
                    <a:pt x="18765" y="36465"/>
                  </a:lnTo>
                  <a:lnTo>
                    <a:pt x="15394" y="36465"/>
                  </a:lnTo>
                  <a:lnTo>
                    <a:pt x="14401" y="35759"/>
                  </a:lnTo>
                  <a:lnTo>
                    <a:pt x="13739" y="34584"/>
                  </a:lnTo>
                  <a:lnTo>
                    <a:pt x="12677" y="30998"/>
                  </a:lnTo>
                  <a:lnTo>
                    <a:pt x="10650" y="32389"/>
                  </a:lnTo>
                  <a:lnTo>
                    <a:pt x="9121" y="33748"/>
                  </a:lnTo>
                  <a:lnTo>
                    <a:pt x="7423" y="37139"/>
                  </a:lnTo>
                  <a:lnTo>
                    <a:pt x="6970" y="39031"/>
                  </a:lnTo>
                  <a:lnTo>
                    <a:pt x="1158" y="49224"/>
                  </a:lnTo>
                  <a:lnTo>
                    <a:pt x="0" y="54272"/>
                  </a:lnTo>
                  <a:lnTo>
                    <a:pt x="611" y="53981"/>
                  </a:lnTo>
                  <a:lnTo>
                    <a:pt x="3170" y="51776"/>
                  </a:lnTo>
                  <a:lnTo>
                    <a:pt x="8578" y="39825"/>
                  </a:lnTo>
                  <a:lnTo>
                    <a:pt x="13068" y="21894"/>
                  </a:lnTo>
                  <a:lnTo>
                    <a:pt x="26621" y="3885"/>
                  </a:lnTo>
                  <a:lnTo>
                    <a:pt x="31194" y="818"/>
                  </a:lnTo>
                  <a:lnTo>
                    <a:pt x="33401" y="0"/>
                  </a:lnTo>
                  <a:lnTo>
                    <a:pt x="39616" y="973"/>
                  </a:lnTo>
                  <a:lnTo>
                    <a:pt x="46377" y="3758"/>
                  </a:lnTo>
                  <a:lnTo>
                    <a:pt x="51733" y="7347"/>
                  </a:lnTo>
                  <a:lnTo>
                    <a:pt x="70720" y="33882"/>
                  </a:lnTo>
                  <a:lnTo>
                    <a:pt x="76300" y="46120"/>
                  </a:lnTo>
                  <a:lnTo>
                    <a:pt x="88615" y="55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194"/>
            <p:cNvSpPr/>
            <p:nvPr>
              <p:custDataLst>
                <p:tags r:id="rId72"/>
              </p:custDataLst>
            </p:nvPr>
          </p:nvSpPr>
          <p:spPr>
            <a:xfrm>
              <a:off x="4298950" y="30480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195"/>
            <p:cNvSpPr/>
            <p:nvPr>
              <p:custDataLst>
                <p:tags r:id="rId73"/>
              </p:custDataLst>
            </p:nvPr>
          </p:nvSpPr>
          <p:spPr>
            <a:xfrm>
              <a:off x="4184650" y="2947799"/>
              <a:ext cx="72396" cy="224101"/>
            </a:xfrm>
            <a:custGeom>
              <a:avLst/>
              <a:gdLst/>
              <a:ahLst/>
              <a:cxnLst/>
              <a:rect l="0" t="0" r="0" b="0"/>
              <a:pathLst>
                <a:path w="72396" h="224101">
                  <a:moveTo>
                    <a:pt x="0" y="93851"/>
                  </a:moveTo>
                  <a:lnTo>
                    <a:pt x="0" y="93851"/>
                  </a:lnTo>
                  <a:lnTo>
                    <a:pt x="0" y="90480"/>
                  </a:lnTo>
                  <a:lnTo>
                    <a:pt x="705" y="89487"/>
                  </a:lnTo>
                  <a:lnTo>
                    <a:pt x="1882" y="88825"/>
                  </a:lnTo>
                  <a:lnTo>
                    <a:pt x="5467" y="87762"/>
                  </a:lnTo>
                  <a:lnTo>
                    <a:pt x="8197" y="131752"/>
                  </a:lnTo>
                  <a:lnTo>
                    <a:pt x="15181" y="174245"/>
                  </a:lnTo>
                  <a:lnTo>
                    <a:pt x="24585" y="220223"/>
                  </a:lnTo>
                  <a:lnTo>
                    <a:pt x="25037" y="224100"/>
                  </a:lnTo>
                  <a:lnTo>
                    <a:pt x="24623" y="209263"/>
                  </a:lnTo>
                  <a:lnTo>
                    <a:pt x="19923" y="169309"/>
                  </a:lnTo>
                  <a:lnTo>
                    <a:pt x="19165" y="123125"/>
                  </a:lnTo>
                  <a:lnTo>
                    <a:pt x="15702" y="84504"/>
                  </a:lnTo>
                  <a:lnTo>
                    <a:pt x="13998" y="51318"/>
                  </a:lnTo>
                  <a:lnTo>
                    <a:pt x="23583" y="9222"/>
                  </a:lnTo>
                  <a:lnTo>
                    <a:pt x="27650" y="3321"/>
                  </a:lnTo>
                  <a:lnTo>
                    <a:pt x="35572" y="699"/>
                  </a:lnTo>
                  <a:lnTo>
                    <a:pt x="40648" y="0"/>
                  </a:lnTo>
                  <a:lnTo>
                    <a:pt x="45443" y="2356"/>
                  </a:lnTo>
                  <a:lnTo>
                    <a:pt x="58228" y="17744"/>
                  </a:lnTo>
                  <a:lnTo>
                    <a:pt x="66799" y="33279"/>
                  </a:lnTo>
                  <a:lnTo>
                    <a:pt x="72395" y="53718"/>
                  </a:lnTo>
                  <a:lnTo>
                    <a:pt x="71451" y="64490"/>
                  </a:lnTo>
                  <a:lnTo>
                    <a:pt x="66799" y="73981"/>
                  </a:lnTo>
                  <a:lnTo>
                    <a:pt x="63583" y="78488"/>
                  </a:lnTo>
                  <a:lnTo>
                    <a:pt x="54365" y="85376"/>
                  </a:lnTo>
                  <a:lnTo>
                    <a:pt x="34571" y="95548"/>
                  </a:lnTo>
                  <a:lnTo>
                    <a:pt x="12700" y="9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96"/>
            <p:cNvSpPr/>
            <p:nvPr>
              <p:custDataLst>
                <p:tags r:id="rId74"/>
              </p:custDataLst>
            </p:nvPr>
          </p:nvSpPr>
          <p:spPr>
            <a:xfrm>
              <a:off x="3943350" y="2819408"/>
              <a:ext cx="1352551" cy="702105"/>
            </a:xfrm>
            <a:custGeom>
              <a:avLst/>
              <a:gdLst/>
              <a:ahLst/>
              <a:cxnLst/>
              <a:rect l="0" t="0" r="0" b="0"/>
              <a:pathLst>
                <a:path w="1352551" h="702105">
                  <a:moveTo>
                    <a:pt x="0" y="546092"/>
                  </a:moveTo>
                  <a:lnTo>
                    <a:pt x="0" y="546092"/>
                  </a:lnTo>
                  <a:lnTo>
                    <a:pt x="705" y="556231"/>
                  </a:lnTo>
                  <a:lnTo>
                    <a:pt x="3371" y="563769"/>
                  </a:lnTo>
                  <a:lnTo>
                    <a:pt x="8789" y="569941"/>
                  </a:lnTo>
                  <a:lnTo>
                    <a:pt x="12209" y="572574"/>
                  </a:lnTo>
                  <a:lnTo>
                    <a:pt x="35948" y="618597"/>
                  </a:lnTo>
                  <a:lnTo>
                    <a:pt x="58678" y="662161"/>
                  </a:lnTo>
                  <a:lnTo>
                    <a:pt x="81078" y="695601"/>
                  </a:lnTo>
                  <a:lnTo>
                    <a:pt x="89186" y="700735"/>
                  </a:lnTo>
                  <a:lnTo>
                    <a:pt x="93324" y="702104"/>
                  </a:lnTo>
                  <a:lnTo>
                    <a:pt x="97494" y="700194"/>
                  </a:lnTo>
                  <a:lnTo>
                    <a:pt x="105890" y="690547"/>
                  </a:lnTo>
                  <a:lnTo>
                    <a:pt x="111808" y="662506"/>
                  </a:lnTo>
                  <a:lnTo>
                    <a:pt x="110191" y="617274"/>
                  </a:lnTo>
                  <a:lnTo>
                    <a:pt x="108614" y="577139"/>
                  </a:lnTo>
                  <a:lnTo>
                    <a:pt x="104775" y="539533"/>
                  </a:lnTo>
                  <a:lnTo>
                    <a:pt x="102541" y="498209"/>
                  </a:lnTo>
                  <a:lnTo>
                    <a:pt x="101879" y="454685"/>
                  </a:lnTo>
                  <a:lnTo>
                    <a:pt x="101683" y="410510"/>
                  </a:lnTo>
                  <a:lnTo>
                    <a:pt x="98253" y="369512"/>
                  </a:lnTo>
                  <a:lnTo>
                    <a:pt x="92769" y="327182"/>
                  </a:lnTo>
                  <a:lnTo>
                    <a:pt x="86675" y="286732"/>
                  </a:lnTo>
                  <a:lnTo>
                    <a:pt x="82502" y="253256"/>
                  </a:lnTo>
                  <a:lnTo>
                    <a:pt x="77590" y="216270"/>
                  </a:lnTo>
                  <a:lnTo>
                    <a:pt x="70703" y="181018"/>
                  </a:lnTo>
                  <a:lnTo>
                    <a:pt x="62806" y="136331"/>
                  </a:lnTo>
                  <a:lnTo>
                    <a:pt x="47285" y="91237"/>
                  </a:lnTo>
                  <a:lnTo>
                    <a:pt x="41352" y="69025"/>
                  </a:lnTo>
                  <a:lnTo>
                    <a:pt x="42602" y="59836"/>
                  </a:lnTo>
                  <a:lnTo>
                    <a:pt x="47392" y="52930"/>
                  </a:lnTo>
                  <a:lnTo>
                    <a:pt x="50645" y="50101"/>
                  </a:lnTo>
                  <a:lnTo>
                    <a:pt x="68706" y="42748"/>
                  </a:lnTo>
                  <a:lnTo>
                    <a:pt x="108787" y="36100"/>
                  </a:lnTo>
                  <a:lnTo>
                    <a:pt x="142894" y="33679"/>
                  </a:lnTo>
                  <a:lnTo>
                    <a:pt x="177103" y="31897"/>
                  </a:lnTo>
                  <a:lnTo>
                    <a:pt x="220867" y="26928"/>
                  </a:lnTo>
                  <a:lnTo>
                    <a:pt x="264801" y="21692"/>
                  </a:lnTo>
                  <a:lnTo>
                    <a:pt x="310509" y="19121"/>
                  </a:lnTo>
                  <a:lnTo>
                    <a:pt x="345437" y="16020"/>
                  </a:lnTo>
                  <a:lnTo>
                    <a:pt x="382127" y="12290"/>
                  </a:lnTo>
                  <a:lnTo>
                    <a:pt x="420307" y="8986"/>
                  </a:lnTo>
                  <a:lnTo>
                    <a:pt x="460794" y="7517"/>
                  </a:lnTo>
                  <a:lnTo>
                    <a:pt x="504188" y="4983"/>
                  </a:lnTo>
                  <a:lnTo>
                    <a:pt x="548639" y="2210"/>
                  </a:lnTo>
                  <a:lnTo>
                    <a:pt x="591914" y="978"/>
                  </a:lnTo>
                  <a:lnTo>
                    <a:pt x="638428" y="430"/>
                  </a:lnTo>
                  <a:lnTo>
                    <a:pt x="662686" y="284"/>
                  </a:lnTo>
                  <a:lnTo>
                    <a:pt x="686619" y="187"/>
                  </a:lnTo>
                  <a:lnTo>
                    <a:pt x="733906" y="79"/>
                  </a:lnTo>
                  <a:lnTo>
                    <a:pt x="780793" y="30"/>
                  </a:lnTo>
                  <a:lnTo>
                    <a:pt x="826797" y="9"/>
                  </a:lnTo>
                  <a:lnTo>
                    <a:pt x="870762" y="0"/>
                  </a:lnTo>
                  <a:lnTo>
                    <a:pt x="913820" y="1877"/>
                  </a:lnTo>
                  <a:lnTo>
                    <a:pt x="956476" y="4358"/>
                  </a:lnTo>
                  <a:lnTo>
                    <a:pt x="998952" y="5460"/>
                  </a:lnTo>
                  <a:lnTo>
                    <a:pt x="1037586" y="7832"/>
                  </a:lnTo>
                  <a:lnTo>
                    <a:pt x="1073572" y="11237"/>
                  </a:lnTo>
                  <a:lnTo>
                    <a:pt x="1108380" y="15103"/>
                  </a:lnTo>
                  <a:lnTo>
                    <a:pt x="1152968" y="17875"/>
                  </a:lnTo>
                  <a:lnTo>
                    <a:pt x="1192990" y="18696"/>
                  </a:lnTo>
                  <a:lnTo>
                    <a:pt x="1226366" y="20770"/>
                  </a:lnTo>
                  <a:lnTo>
                    <a:pt x="1271653" y="24023"/>
                  </a:lnTo>
                  <a:lnTo>
                    <a:pt x="1316031" y="28492"/>
                  </a:lnTo>
                  <a:lnTo>
                    <a:pt x="1352550" y="25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97"/>
            <p:cNvSpPr/>
            <p:nvPr>
              <p:custDataLst>
                <p:tags r:id="rId75"/>
              </p:custDataLst>
            </p:nvPr>
          </p:nvSpPr>
          <p:spPr>
            <a:xfrm>
              <a:off x="3856033" y="2597281"/>
              <a:ext cx="1236668" cy="75809"/>
            </a:xfrm>
            <a:custGeom>
              <a:avLst/>
              <a:gdLst/>
              <a:ahLst/>
              <a:cxnLst/>
              <a:rect l="0" t="0" r="0" b="0"/>
              <a:pathLst>
                <a:path w="1236668" h="75809">
                  <a:moveTo>
                    <a:pt x="36517" y="69719"/>
                  </a:moveTo>
                  <a:lnTo>
                    <a:pt x="36517" y="69719"/>
                  </a:lnTo>
                  <a:lnTo>
                    <a:pt x="9385" y="70424"/>
                  </a:lnTo>
                  <a:lnTo>
                    <a:pt x="0" y="75186"/>
                  </a:lnTo>
                  <a:lnTo>
                    <a:pt x="178" y="75480"/>
                  </a:lnTo>
                  <a:lnTo>
                    <a:pt x="2257" y="75808"/>
                  </a:lnTo>
                  <a:lnTo>
                    <a:pt x="44545" y="67208"/>
                  </a:lnTo>
                  <a:lnTo>
                    <a:pt x="85976" y="59057"/>
                  </a:lnTo>
                  <a:lnTo>
                    <a:pt x="125411" y="52763"/>
                  </a:lnTo>
                  <a:lnTo>
                    <a:pt x="169081" y="46429"/>
                  </a:lnTo>
                  <a:lnTo>
                    <a:pt x="201033" y="42199"/>
                  </a:lnTo>
                  <a:lnTo>
                    <a:pt x="235930" y="37968"/>
                  </a:lnTo>
                  <a:lnTo>
                    <a:pt x="274723" y="33735"/>
                  </a:lnTo>
                  <a:lnTo>
                    <a:pt x="320186" y="29502"/>
                  </a:lnTo>
                  <a:lnTo>
                    <a:pt x="344163" y="27386"/>
                  </a:lnTo>
                  <a:lnTo>
                    <a:pt x="368614" y="25269"/>
                  </a:lnTo>
                  <a:lnTo>
                    <a:pt x="393382" y="23152"/>
                  </a:lnTo>
                  <a:lnTo>
                    <a:pt x="418360" y="21036"/>
                  </a:lnTo>
                  <a:lnTo>
                    <a:pt x="443479" y="18919"/>
                  </a:lnTo>
                  <a:lnTo>
                    <a:pt x="468691" y="16802"/>
                  </a:lnTo>
                  <a:lnTo>
                    <a:pt x="494672" y="14686"/>
                  </a:lnTo>
                  <a:lnTo>
                    <a:pt x="521165" y="12569"/>
                  </a:lnTo>
                  <a:lnTo>
                    <a:pt x="547999" y="10452"/>
                  </a:lnTo>
                  <a:lnTo>
                    <a:pt x="575060" y="9041"/>
                  </a:lnTo>
                  <a:lnTo>
                    <a:pt x="602274" y="8101"/>
                  </a:lnTo>
                  <a:lnTo>
                    <a:pt x="629589" y="7473"/>
                  </a:lnTo>
                  <a:lnTo>
                    <a:pt x="656970" y="6350"/>
                  </a:lnTo>
                  <a:lnTo>
                    <a:pt x="684397" y="4895"/>
                  </a:lnTo>
                  <a:lnTo>
                    <a:pt x="711853" y="3220"/>
                  </a:lnTo>
                  <a:lnTo>
                    <a:pt x="740036" y="2103"/>
                  </a:lnTo>
                  <a:lnTo>
                    <a:pt x="768702" y="1358"/>
                  </a:lnTo>
                  <a:lnTo>
                    <a:pt x="797690" y="862"/>
                  </a:lnTo>
                  <a:lnTo>
                    <a:pt x="825482" y="531"/>
                  </a:lnTo>
                  <a:lnTo>
                    <a:pt x="852477" y="310"/>
                  </a:lnTo>
                  <a:lnTo>
                    <a:pt x="878941" y="163"/>
                  </a:lnTo>
                  <a:lnTo>
                    <a:pt x="925277" y="0"/>
                  </a:lnTo>
                  <a:lnTo>
                    <a:pt x="967743" y="633"/>
                  </a:lnTo>
                  <a:lnTo>
                    <a:pt x="1010136" y="3266"/>
                  </a:lnTo>
                  <a:lnTo>
                    <a:pt x="1048733" y="4906"/>
                  </a:lnTo>
                  <a:lnTo>
                    <a:pt x="1083996" y="5636"/>
                  </a:lnTo>
                  <a:lnTo>
                    <a:pt x="1130910" y="6752"/>
                  </a:lnTo>
                  <a:lnTo>
                    <a:pt x="1172641" y="10532"/>
                  </a:lnTo>
                  <a:lnTo>
                    <a:pt x="1219342" y="12167"/>
                  </a:lnTo>
                  <a:lnTo>
                    <a:pt x="1236667" y="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98"/>
            <p:cNvSpPr/>
            <p:nvPr>
              <p:custDataLst>
                <p:tags r:id="rId76"/>
              </p:custDataLst>
            </p:nvPr>
          </p:nvSpPr>
          <p:spPr>
            <a:xfrm>
              <a:off x="4509483" y="2030108"/>
              <a:ext cx="126018" cy="78093"/>
            </a:xfrm>
            <a:custGeom>
              <a:avLst/>
              <a:gdLst/>
              <a:ahLst/>
              <a:cxnLst/>
              <a:rect l="0" t="0" r="0" b="0"/>
              <a:pathLst>
                <a:path w="126018" h="78093">
                  <a:moveTo>
                    <a:pt x="18067" y="39992"/>
                  </a:moveTo>
                  <a:lnTo>
                    <a:pt x="18067" y="39992"/>
                  </a:lnTo>
                  <a:lnTo>
                    <a:pt x="18067" y="36621"/>
                  </a:lnTo>
                  <a:lnTo>
                    <a:pt x="17361" y="36334"/>
                  </a:lnTo>
                  <a:lnTo>
                    <a:pt x="14696" y="37896"/>
                  </a:lnTo>
                  <a:lnTo>
                    <a:pt x="7941" y="53375"/>
                  </a:lnTo>
                  <a:lnTo>
                    <a:pt x="5424" y="62223"/>
                  </a:lnTo>
                  <a:lnTo>
                    <a:pt x="0" y="70349"/>
                  </a:lnTo>
                  <a:lnTo>
                    <a:pt x="11313" y="59410"/>
                  </a:lnTo>
                  <a:lnTo>
                    <a:pt x="49491" y="15308"/>
                  </a:lnTo>
                  <a:lnTo>
                    <a:pt x="63315" y="1171"/>
                  </a:lnTo>
                  <a:lnTo>
                    <a:pt x="66576" y="0"/>
                  </a:lnTo>
                  <a:lnTo>
                    <a:pt x="73964" y="581"/>
                  </a:lnTo>
                  <a:lnTo>
                    <a:pt x="81951" y="6954"/>
                  </a:lnTo>
                  <a:lnTo>
                    <a:pt x="98420" y="30650"/>
                  </a:lnTo>
                  <a:lnTo>
                    <a:pt x="126017" y="7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99"/>
            <p:cNvSpPr/>
            <p:nvPr>
              <p:custDataLst>
                <p:tags r:id="rId77"/>
              </p:custDataLst>
            </p:nvPr>
          </p:nvSpPr>
          <p:spPr>
            <a:xfrm>
              <a:off x="4622800" y="2324361"/>
              <a:ext cx="82551" cy="81314"/>
            </a:xfrm>
            <a:custGeom>
              <a:avLst/>
              <a:gdLst/>
              <a:ahLst/>
              <a:cxnLst/>
              <a:rect l="0" t="0" r="0" b="0"/>
              <a:pathLst>
                <a:path w="82551" h="81314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3658" y="1725"/>
                  </a:lnTo>
                  <a:lnTo>
                    <a:pt x="3144" y="1063"/>
                  </a:lnTo>
                  <a:lnTo>
                    <a:pt x="2096" y="622"/>
                  </a:lnTo>
                  <a:lnTo>
                    <a:pt x="2808" y="327"/>
                  </a:lnTo>
                  <a:lnTo>
                    <a:pt x="7363" y="0"/>
                  </a:lnTo>
                  <a:lnTo>
                    <a:pt x="14091" y="3618"/>
                  </a:lnTo>
                  <a:lnTo>
                    <a:pt x="21079" y="9930"/>
                  </a:lnTo>
                  <a:lnTo>
                    <a:pt x="26537" y="17439"/>
                  </a:lnTo>
                  <a:lnTo>
                    <a:pt x="27552" y="27361"/>
                  </a:lnTo>
                  <a:lnTo>
                    <a:pt x="24156" y="42966"/>
                  </a:lnTo>
                  <a:lnTo>
                    <a:pt x="14653" y="64489"/>
                  </a:lnTo>
                  <a:lnTo>
                    <a:pt x="8199" y="75350"/>
                  </a:lnTo>
                  <a:lnTo>
                    <a:pt x="7582" y="77663"/>
                  </a:lnTo>
                  <a:lnTo>
                    <a:pt x="7877" y="79205"/>
                  </a:lnTo>
                  <a:lnTo>
                    <a:pt x="8779" y="80233"/>
                  </a:lnTo>
                  <a:lnTo>
                    <a:pt x="10086" y="80918"/>
                  </a:lnTo>
                  <a:lnTo>
                    <a:pt x="31756" y="81313"/>
                  </a:lnTo>
                  <a:lnTo>
                    <a:pt x="82550" y="6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00"/>
            <p:cNvSpPr/>
            <p:nvPr>
              <p:custDataLst>
                <p:tags r:id="rId78"/>
              </p:custDataLst>
            </p:nvPr>
          </p:nvSpPr>
          <p:spPr>
            <a:xfrm>
              <a:off x="4485792" y="2177911"/>
              <a:ext cx="80347" cy="306360"/>
            </a:xfrm>
            <a:custGeom>
              <a:avLst/>
              <a:gdLst/>
              <a:ahLst/>
              <a:cxnLst/>
              <a:rect l="0" t="0" r="0" b="0"/>
              <a:pathLst>
                <a:path w="80347" h="306360">
                  <a:moveTo>
                    <a:pt x="3658" y="44589"/>
                  </a:moveTo>
                  <a:lnTo>
                    <a:pt x="3658" y="44589"/>
                  </a:lnTo>
                  <a:lnTo>
                    <a:pt x="3658" y="53427"/>
                  </a:lnTo>
                  <a:lnTo>
                    <a:pt x="0" y="70193"/>
                  </a:lnTo>
                  <a:lnTo>
                    <a:pt x="4608" y="113643"/>
                  </a:lnTo>
                  <a:lnTo>
                    <a:pt x="10289" y="151598"/>
                  </a:lnTo>
                  <a:lnTo>
                    <a:pt x="14560" y="194828"/>
                  </a:lnTo>
                  <a:lnTo>
                    <a:pt x="16003" y="237249"/>
                  </a:lnTo>
                  <a:lnTo>
                    <a:pt x="14429" y="284571"/>
                  </a:lnTo>
                  <a:lnTo>
                    <a:pt x="10881" y="306011"/>
                  </a:lnTo>
                  <a:lnTo>
                    <a:pt x="9885" y="306359"/>
                  </a:lnTo>
                  <a:lnTo>
                    <a:pt x="8515" y="305180"/>
                  </a:lnTo>
                  <a:lnTo>
                    <a:pt x="6896" y="302983"/>
                  </a:lnTo>
                  <a:lnTo>
                    <a:pt x="4297" y="264676"/>
                  </a:lnTo>
                  <a:lnTo>
                    <a:pt x="3847" y="226687"/>
                  </a:lnTo>
                  <a:lnTo>
                    <a:pt x="3714" y="181016"/>
                  </a:lnTo>
                  <a:lnTo>
                    <a:pt x="3675" y="138007"/>
                  </a:lnTo>
                  <a:lnTo>
                    <a:pt x="5542" y="93355"/>
                  </a:lnTo>
                  <a:lnTo>
                    <a:pt x="10566" y="54805"/>
                  </a:lnTo>
                  <a:lnTo>
                    <a:pt x="18585" y="14387"/>
                  </a:lnTo>
                  <a:lnTo>
                    <a:pt x="24639" y="4590"/>
                  </a:lnTo>
                  <a:lnTo>
                    <a:pt x="28228" y="989"/>
                  </a:lnTo>
                  <a:lnTo>
                    <a:pt x="33444" y="0"/>
                  </a:lnTo>
                  <a:lnTo>
                    <a:pt x="46765" y="2664"/>
                  </a:lnTo>
                  <a:lnTo>
                    <a:pt x="63389" y="12098"/>
                  </a:lnTo>
                  <a:lnTo>
                    <a:pt x="77252" y="33943"/>
                  </a:lnTo>
                  <a:lnTo>
                    <a:pt x="80346" y="49029"/>
                  </a:lnTo>
                  <a:lnTo>
                    <a:pt x="78663" y="63496"/>
                  </a:lnTo>
                  <a:lnTo>
                    <a:pt x="69783" y="86096"/>
                  </a:lnTo>
                  <a:lnTo>
                    <a:pt x="62209" y="97373"/>
                  </a:lnTo>
                  <a:lnTo>
                    <a:pt x="52259" y="105208"/>
                  </a:lnTo>
                  <a:lnTo>
                    <a:pt x="10008" y="120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01"/>
            <p:cNvSpPr/>
            <p:nvPr>
              <p:custDataLst>
                <p:tags r:id="rId79"/>
              </p:custDataLst>
            </p:nvPr>
          </p:nvSpPr>
          <p:spPr>
            <a:xfrm>
              <a:off x="4286250" y="2305050"/>
              <a:ext cx="95251" cy="24257"/>
            </a:xfrm>
            <a:custGeom>
              <a:avLst/>
              <a:gdLst/>
              <a:ahLst/>
              <a:cxnLst/>
              <a:rect l="0" t="0" r="0" b="0"/>
              <a:pathLst>
                <a:path w="95251" h="24257">
                  <a:moveTo>
                    <a:pt x="0" y="12700"/>
                  </a:moveTo>
                  <a:lnTo>
                    <a:pt x="0" y="12700"/>
                  </a:lnTo>
                  <a:lnTo>
                    <a:pt x="0" y="21538"/>
                  </a:lnTo>
                  <a:lnTo>
                    <a:pt x="705" y="22826"/>
                  </a:lnTo>
                  <a:lnTo>
                    <a:pt x="1881" y="23684"/>
                  </a:lnTo>
                  <a:lnTo>
                    <a:pt x="3371" y="24256"/>
                  </a:lnTo>
                  <a:lnTo>
                    <a:pt x="48102" y="145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3202"/>
          <p:cNvSpPr/>
          <p:nvPr>
            <p:custDataLst>
              <p:tags r:id="rId1"/>
            </p:custDataLst>
          </p:nvPr>
        </p:nvSpPr>
        <p:spPr>
          <a:xfrm>
            <a:off x="6578600" y="2153533"/>
            <a:ext cx="85221" cy="1548518"/>
          </a:xfrm>
          <a:custGeom>
            <a:avLst/>
            <a:gdLst/>
            <a:ahLst/>
            <a:cxnLst/>
            <a:rect l="0" t="0" r="0" b="0"/>
            <a:pathLst>
              <a:path w="85221" h="1548518">
                <a:moveTo>
                  <a:pt x="76200" y="5467"/>
                </a:moveTo>
                <a:lnTo>
                  <a:pt x="76200" y="5467"/>
                </a:lnTo>
                <a:lnTo>
                  <a:pt x="76200" y="0"/>
                </a:lnTo>
                <a:lnTo>
                  <a:pt x="72829" y="2749"/>
                </a:lnTo>
                <a:lnTo>
                  <a:pt x="73055" y="9904"/>
                </a:lnTo>
                <a:lnTo>
                  <a:pt x="82831" y="53364"/>
                </a:lnTo>
                <a:lnTo>
                  <a:pt x="85220" y="93507"/>
                </a:lnTo>
                <a:lnTo>
                  <a:pt x="83341" y="130331"/>
                </a:lnTo>
                <a:lnTo>
                  <a:pt x="80903" y="172991"/>
                </a:lnTo>
                <a:lnTo>
                  <a:pt x="78290" y="211156"/>
                </a:lnTo>
                <a:lnTo>
                  <a:pt x="77129" y="253988"/>
                </a:lnTo>
                <a:lnTo>
                  <a:pt x="76612" y="289487"/>
                </a:lnTo>
                <a:lnTo>
                  <a:pt x="76322" y="333273"/>
                </a:lnTo>
                <a:lnTo>
                  <a:pt x="74354" y="374939"/>
                </a:lnTo>
                <a:lnTo>
                  <a:pt x="71185" y="418564"/>
                </a:lnTo>
                <a:lnTo>
                  <a:pt x="72127" y="464651"/>
                </a:lnTo>
                <a:lnTo>
                  <a:pt x="74993" y="512173"/>
                </a:lnTo>
                <a:lnTo>
                  <a:pt x="75843" y="559415"/>
                </a:lnTo>
                <a:lnTo>
                  <a:pt x="76040" y="593155"/>
                </a:lnTo>
                <a:lnTo>
                  <a:pt x="76129" y="629317"/>
                </a:lnTo>
                <a:lnTo>
                  <a:pt x="76168" y="664675"/>
                </a:lnTo>
                <a:lnTo>
                  <a:pt x="76186" y="699909"/>
                </a:lnTo>
                <a:lnTo>
                  <a:pt x="76194" y="736735"/>
                </a:lnTo>
                <a:lnTo>
                  <a:pt x="76197" y="772388"/>
                </a:lnTo>
                <a:lnTo>
                  <a:pt x="76198" y="808459"/>
                </a:lnTo>
                <a:lnTo>
                  <a:pt x="76200" y="848010"/>
                </a:lnTo>
                <a:lnTo>
                  <a:pt x="76200" y="887225"/>
                </a:lnTo>
                <a:lnTo>
                  <a:pt x="76200" y="925821"/>
                </a:lnTo>
                <a:lnTo>
                  <a:pt x="76200" y="964141"/>
                </a:lnTo>
                <a:lnTo>
                  <a:pt x="74318" y="1000457"/>
                </a:lnTo>
                <a:lnTo>
                  <a:pt x="71836" y="1036118"/>
                </a:lnTo>
                <a:lnTo>
                  <a:pt x="70732" y="1073134"/>
                </a:lnTo>
                <a:lnTo>
                  <a:pt x="70242" y="1110753"/>
                </a:lnTo>
                <a:lnTo>
                  <a:pt x="69319" y="1147933"/>
                </a:lnTo>
                <a:lnTo>
                  <a:pt x="66556" y="1183272"/>
                </a:lnTo>
                <a:lnTo>
                  <a:pt x="62977" y="1215912"/>
                </a:lnTo>
                <a:lnTo>
                  <a:pt x="58876" y="1262054"/>
                </a:lnTo>
                <a:lnTo>
                  <a:pt x="55780" y="1307006"/>
                </a:lnTo>
                <a:lnTo>
                  <a:pt x="52307" y="1339578"/>
                </a:lnTo>
                <a:lnTo>
                  <a:pt x="48412" y="1379926"/>
                </a:lnTo>
                <a:lnTo>
                  <a:pt x="44330" y="1418084"/>
                </a:lnTo>
                <a:lnTo>
                  <a:pt x="38064" y="1461892"/>
                </a:lnTo>
                <a:lnTo>
                  <a:pt x="32996" y="1505771"/>
                </a:lnTo>
                <a:lnTo>
                  <a:pt x="26660" y="1524580"/>
                </a:lnTo>
                <a:lnTo>
                  <a:pt x="0" y="1548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563"/>
          <p:cNvGrpSpPr/>
          <p:nvPr/>
        </p:nvGrpSpPr>
        <p:grpSpPr>
          <a:xfrm>
            <a:off x="7429839" y="2280529"/>
            <a:ext cx="550046" cy="928959"/>
            <a:chOff x="7429839" y="2280529"/>
            <a:chExt cx="550046" cy="928959"/>
          </a:xfrm>
        </p:grpSpPr>
        <p:sp>
          <p:nvSpPr>
            <p:cNvPr id="134" name="SMARTInkShape-3203"/>
            <p:cNvSpPr/>
            <p:nvPr>
              <p:custDataLst>
                <p:tags r:id="rId44"/>
              </p:custDataLst>
            </p:nvPr>
          </p:nvSpPr>
          <p:spPr>
            <a:xfrm>
              <a:off x="7429839" y="2769483"/>
              <a:ext cx="550046" cy="440005"/>
            </a:xfrm>
            <a:custGeom>
              <a:avLst/>
              <a:gdLst/>
              <a:ahLst/>
              <a:cxnLst/>
              <a:rect l="0" t="0" r="0" b="0"/>
              <a:pathLst>
                <a:path w="550046" h="440005">
                  <a:moveTo>
                    <a:pt x="12361" y="5467"/>
                  </a:moveTo>
                  <a:lnTo>
                    <a:pt x="12361" y="5467"/>
                  </a:lnTo>
                  <a:lnTo>
                    <a:pt x="8990" y="5467"/>
                  </a:lnTo>
                  <a:lnTo>
                    <a:pt x="5454" y="3586"/>
                  </a:lnTo>
                  <a:lnTo>
                    <a:pt x="804" y="0"/>
                  </a:lnTo>
                  <a:lnTo>
                    <a:pt x="424" y="411"/>
                  </a:lnTo>
                  <a:lnTo>
                    <a:pt x="0" y="2750"/>
                  </a:lnTo>
                  <a:lnTo>
                    <a:pt x="9874" y="11404"/>
                  </a:lnTo>
                  <a:lnTo>
                    <a:pt x="55847" y="32973"/>
                  </a:lnTo>
                  <a:lnTo>
                    <a:pt x="92744" y="48659"/>
                  </a:lnTo>
                  <a:lnTo>
                    <a:pt x="135426" y="64126"/>
                  </a:lnTo>
                  <a:lnTo>
                    <a:pt x="170068" y="75282"/>
                  </a:lnTo>
                  <a:lnTo>
                    <a:pt x="213370" y="89496"/>
                  </a:lnTo>
                  <a:lnTo>
                    <a:pt x="252306" y="102645"/>
                  </a:lnTo>
                  <a:lnTo>
                    <a:pt x="299306" y="119730"/>
                  </a:lnTo>
                  <a:lnTo>
                    <a:pt x="345776" y="136693"/>
                  </a:lnTo>
                  <a:lnTo>
                    <a:pt x="391726" y="152769"/>
                  </a:lnTo>
                  <a:lnTo>
                    <a:pt x="432074" y="167567"/>
                  </a:lnTo>
                  <a:lnTo>
                    <a:pt x="469742" y="184260"/>
                  </a:lnTo>
                  <a:lnTo>
                    <a:pt x="507714" y="202611"/>
                  </a:lnTo>
                  <a:lnTo>
                    <a:pt x="550045" y="220162"/>
                  </a:lnTo>
                  <a:lnTo>
                    <a:pt x="550028" y="221975"/>
                  </a:lnTo>
                  <a:lnTo>
                    <a:pt x="548128" y="227752"/>
                  </a:lnTo>
                  <a:lnTo>
                    <a:pt x="539287" y="233142"/>
                  </a:lnTo>
                  <a:lnTo>
                    <a:pt x="497537" y="253593"/>
                  </a:lnTo>
                  <a:lnTo>
                    <a:pt x="454861" y="270144"/>
                  </a:lnTo>
                  <a:lnTo>
                    <a:pt x="410057" y="291229"/>
                  </a:lnTo>
                  <a:lnTo>
                    <a:pt x="372984" y="304782"/>
                  </a:lnTo>
                  <a:lnTo>
                    <a:pt x="333544" y="322126"/>
                  </a:lnTo>
                  <a:lnTo>
                    <a:pt x="287811" y="344543"/>
                  </a:lnTo>
                  <a:lnTo>
                    <a:pt x="247630" y="366676"/>
                  </a:lnTo>
                  <a:lnTo>
                    <a:pt x="207972" y="389696"/>
                  </a:lnTo>
                  <a:lnTo>
                    <a:pt x="164902" y="415411"/>
                  </a:lnTo>
                  <a:lnTo>
                    <a:pt x="120808" y="434862"/>
                  </a:lnTo>
                  <a:lnTo>
                    <a:pt x="108385" y="440004"/>
                  </a:lnTo>
                  <a:lnTo>
                    <a:pt x="107422" y="439797"/>
                  </a:lnTo>
                  <a:lnTo>
                    <a:pt x="107485" y="438954"/>
                  </a:lnTo>
                  <a:lnTo>
                    <a:pt x="120311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04"/>
            <p:cNvSpPr/>
            <p:nvPr>
              <p:custDataLst>
                <p:tags r:id="rId45"/>
              </p:custDataLst>
            </p:nvPr>
          </p:nvSpPr>
          <p:spPr>
            <a:xfrm>
              <a:off x="7636097" y="2280529"/>
              <a:ext cx="121482" cy="215022"/>
            </a:xfrm>
            <a:custGeom>
              <a:avLst/>
              <a:gdLst/>
              <a:ahLst/>
              <a:cxnLst/>
              <a:rect l="0" t="0" r="0" b="0"/>
              <a:pathLst>
                <a:path w="121482" h="215022">
                  <a:moveTo>
                    <a:pt x="2953" y="49921"/>
                  </a:moveTo>
                  <a:lnTo>
                    <a:pt x="2953" y="49921"/>
                  </a:lnTo>
                  <a:lnTo>
                    <a:pt x="0" y="19531"/>
                  </a:lnTo>
                  <a:lnTo>
                    <a:pt x="4227" y="9132"/>
                  </a:lnTo>
                  <a:lnTo>
                    <a:pt x="8929" y="3571"/>
                  </a:lnTo>
                  <a:lnTo>
                    <a:pt x="11170" y="2087"/>
                  </a:lnTo>
                  <a:lnTo>
                    <a:pt x="27808" y="0"/>
                  </a:lnTo>
                  <a:lnTo>
                    <a:pt x="63079" y="5069"/>
                  </a:lnTo>
                  <a:lnTo>
                    <a:pt x="103133" y="22909"/>
                  </a:lnTo>
                  <a:lnTo>
                    <a:pt x="112859" y="36739"/>
                  </a:lnTo>
                  <a:lnTo>
                    <a:pt x="120419" y="62478"/>
                  </a:lnTo>
                  <a:lnTo>
                    <a:pt x="121481" y="70993"/>
                  </a:lnTo>
                  <a:lnTo>
                    <a:pt x="112861" y="103201"/>
                  </a:lnTo>
                  <a:lnTo>
                    <a:pt x="90986" y="136802"/>
                  </a:lnTo>
                  <a:lnTo>
                    <a:pt x="44819" y="184382"/>
                  </a:lnTo>
                  <a:lnTo>
                    <a:pt x="39669" y="190350"/>
                  </a:lnTo>
                  <a:lnTo>
                    <a:pt x="38719" y="193635"/>
                  </a:lnTo>
                  <a:lnTo>
                    <a:pt x="39545" y="201047"/>
                  </a:lnTo>
                  <a:lnTo>
                    <a:pt x="47403" y="21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05"/>
            <p:cNvSpPr/>
            <p:nvPr>
              <p:custDataLst>
                <p:tags r:id="rId46"/>
              </p:custDataLst>
            </p:nvPr>
          </p:nvSpPr>
          <p:spPr>
            <a:xfrm>
              <a:off x="7699705" y="2590800"/>
              <a:ext cx="21896" cy="31751"/>
            </a:xfrm>
            <a:custGeom>
              <a:avLst/>
              <a:gdLst/>
              <a:ahLst/>
              <a:cxnLst/>
              <a:rect l="0" t="0" r="0" b="0"/>
              <a:pathLst>
                <a:path w="21896" h="31751">
                  <a:moveTo>
                    <a:pt x="21895" y="0"/>
                  </a:moveTo>
                  <a:lnTo>
                    <a:pt x="21895" y="0"/>
                  </a:lnTo>
                  <a:lnTo>
                    <a:pt x="18524" y="6742"/>
                  </a:lnTo>
                  <a:lnTo>
                    <a:pt x="16826" y="8728"/>
                  </a:lnTo>
                  <a:lnTo>
                    <a:pt x="11064" y="12934"/>
                  </a:lnTo>
                  <a:lnTo>
                    <a:pt x="695" y="26851"/>
                  </a:lnTo>
                  <a:lnTo>
                    <a:pt x="0" y="28484"/>
                  </a:lnTo>
                  <a:lnTo>
                    <a:pt x="243" y="29573"/>
                  </a:lnTo>
                  <a:lnTo>
                    <a:pt x="1109" y="30298"/>
                  </a:lnTo>
                  <a:lnTo>
                    <a:pt x="1554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64"/>
          <p:cNvGrpSpPr/>
          <p:nvPr/>
        </p:nvGrpSpPr>
        <p:grpSpPr>
          <a:xfrm>
            <a:off x="8270679" y="2885649"/>
            <a:ext cx="797122" cy="600502"/>
            <a:chOff x="8270679" y="2885649"/>
            <a:chExt cx="797122" cy="600502"/>
          </a:xfrm>
        </p:grpSpPr>
        <p:sp>
          <p:nvSpPr>
            <p:cNvPr id="138" name="SMARTInkShape-3206"/>
            <p:cNvSpPr/>
            <p:nvPr>
              <p:custDataLst>
                <p:tags r:id="rId40"/>
              </p:custDataLst>
            </p:nvPr>
          </p:nvSpPr>
          <p:spPr>
            <a:xfrm>
              <a:off x="8934450" y="3359411"/>
              <a:ext cx="133351" cy="126740"/>
            </a:xfrm>
            <a:custGeom>
              <a:avLst/>
              <a:gdLst/>
              <a:ahLst/>
              <a:cxnLst/>
              <a:rect l="0" t="0" r="0" b="0"/>
              <a:pathLst>
                <a:path w="133351" h="12674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59" y="0"/>
                  </a:lnTo>
                  <a:lnTo>
                    <a:pt x="18481" y="3187"/>
                  </a:lnTo>
                  <a:lnTo>
                    <a:pt x="26722" y="8600"/>
                  </a:lnTo>
                  <a:lnTo>
                    <a:pt x="33631" y="21415"/>
                  </a:lnTo>
                  <a:lnTo>
                    <a:pt x="34233" y="34538"/>
                  </a:lnTo>
                  <a:lnTo>
                    <a:pt x="28869" y="59216"/>
                  </a:lnTo>
                  <a:lnTo>
                    <a:pt x="12043" y="92090"/>
                  </a:lnTo>
                  <a:lnTo>
                    <a:pt x="6058" y="101461"/>
                  </a:lnTo>
                  <a:lnTo>
                    <a:pt x="5449" y="104948"/>
                  </a:lnTo>
                  <a:lnTo>
                    <a:pt x="5749" y="107979"/>
                  </a:lnTo>
                  <a:lnTo>
                    <a:pt x="8066" y="109999"/>
                  </a:lnTo>
                  <a:lnTo>
                    <a:pt x="16285" y="112243"/>
                  </a:lnTo>
                  <a:lnTo>
                    <a:pt x="63324" y="113881"/>
                  </a:lnTo>
                  <a:lnTo>
                    <a:pt x="133350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07"/>
            <p:cNvSpPr/>
            <p:nvPr>
              <p:custDataLst>
                <p:tags r:id="rId41"/>
              </p:custDataLst>
            </p:nvPr>
          </p:nvSpPr>
          <p:spPr>
            <a:xfrm>
              <a:off x="8696129" y="3213100"/>
              <a:ext cx="129489" cy="139701"/>
            </a:xfrm>
            <a:custGeom>
              <a:avLst/>
              <a:gdLst/>
              <a:ahLst/>
              <a:cxnLst/>
              <a:rect l="0" t="0" r="0" b="0"/>
              <a:pathLst>
                <a:path w="129489" h="139701">
                  <a:moveTo>
                    <a:pt x="124021" y="0"/>
                  </a:moveTo>
                  <a:lnTo>
                    <a:pt x="124021" y="0"/>
                  </a:lnTo>
                  <a:lnTo>
                    <a:pt x="127391" y="0"/>
                  </a:lnTo>
                  <a:lnTo>
                    <a:pt x="128384" y="706"/>
                  </a:lnTo>
                  <a:lnTo>
                    <a:pt x="129046" y="1882"/>
                  </a:lnTo>
                  <a:lnTo>
                    <a:pt x="129488" y="3371"/>
                  </a:lnTo>
                  <a:lnTo>
                    <a:pt x="109245" y="39345"/>
                  </a:lnTo>
                  <a:lnTo>
                    <a:pt x="77416" y="75528"/>
                  </a:lnTo>
                  <a:lnTo>
                    <a:pt x="61681" y="87190"/>
                  </a:lnTo>
                  <a:lnTo>
                    <a:pt x="45279" y="94725"/>
                  </a:lnTo>
                  <a:lnTo>
                    <a:pt x="30464" y="96663"/>
                  </a:lnTo>
                  <a:lnTo>
                    <a:pt x="23550" y="96192"/>
                  </a:lnTo>
                  <a:lnTo>
                    <a:pt x="12105" y="90024"/>
                  </a:lnTo>
                  <a:lnTo>
                    <a:pt x="3724" y="80933"/>
                  </a:lnTo>
                  <a:lnTo>
                    <a:pt x="0" y="72188"/>
                  </a:lnTo>
                  <a:lnTo>
                    <a:pt x="418" y="68587"/>
                  </a:lnTo>
                  <a:lnTo>
                    <a:pt x="2108" y="65480"/>
                  </a:lnTo>
                  <a:lnTo>
                    <a:pt x="4645" y="62704"/>
                  </a:lnTo>
                  <a:lnTo>
                    <a:pt x="11228" y="59618"/>
                  </a:lnTo>
                  <a:lnTo>
                    <a:pt x="14959" y="58795"/>
                  </a:lnTo>
                  <a:lnTo>
                    <a:pt x="30322" y="61008"/>
                  </a:lnTo>
                  <a:lnTo>
                    <a:pt x="55023" y="72875"/>
                  </a:lnTo>
                  <a:lnTo>
                    <a:pt x="74571" y="89796"/>
                  </a:lnTo>
                  <a:lnTo>
                    <a:pt x="11767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08"/>
            <p:cNvSpPr/>
            <p:nvPr>
              <p:custDataLst>
                <p:tags r:id="rId42"/>
              </p:custDataLst>
            </p:nvPr>
          </p:nvSpPr>
          <p:spPr>
            <a:xfrm>
              <a:off x="8845550" y="3225800"/>
              <a:ext cx="100718" cy="184151"/>
            </a:xfrm>
            <a:custGeom>
              <a:avLst/>
              <a:gdLst/>
              <a:ahLst/>
              <a:cxnLst/>
              <a:rect l="0" t="0" r="0" b="0"/>
              <a:pathLst>
                <a:path w="100718" h="184151">
                  <a:moveTo>
                    <a:pt x="95250" y="0"/>
                  </a:moveTo>
                  <a:lnTo>
                    <a:pt x="95250" y="0"/>
                  </a:lnTo>
                  <a:lnTo>
                    <a:pt x="98620" y="0"/>
                  </a:lnTo>
                  <a:lnTo>
                    <a:pt x="99613" y="706"/>
                  </a:lnTo>
                  <a:lnTo>
                    <a:pt x="100276" y="1881"/>
                  </a:lnTo>
                  <a:lnTo>
                    <a:pt x="100717" y="3371"/>
                  </a:lnTo>
                  <a:lnTo>
                    <a:pt x="74124" y="45149"/>
                  </a:lnTo>
                  <a:lnTo>
                    <a:pt x="55276" y="88410"/>
                  </a:lnTo>
                  <a:lnTo>
                    <a:pt x="31380" y="13113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09"/>
            <p:cNvSpPr/>
            <p:nvPr>
              <p:custDataLst>
                <p:tags r:id="rId43"/>
              </p:custDataLst>
            </p:nvPr>
          </p:nvSpPr>
          <p:spPr>
            <a:xfrm>
              <a:off x="8270679" y="2885649"/>
              <a:ext cx="312659" cy="346408"/>
            </a:xfrm>
            <a:custGeom>
              <a:avLst/>
              <a:gdLst/>
              <a:ahLst/>
              <a:cxnLst/>
              <a:rect l="0" t="0" r="0" b="0"/>
              <a:pathLst>
                <a:path w="312659" h="346408">
                  <a:moveTo>
                    <a:pt x="3371" y="29001"/>
                  </a:moveTo>
                  <a:lnTo>
                    <a:pt x="3371" y="29001"/>
                  </a:lnTo>
                  <a:lnTo>
                    <a:pt x="3371" y="23534"/>
                  </a:lnTo>
                  <a:lnTo>
                    <a:pt x="0" y="19541"/>
                  </a:lnTo>
                  <a:lnTo>
                    <a:pt x="418" y="17756"/>
                  </a:lnTo>
                  <a:lnTo>
                    <a:pt x="4645" y="13890"/>
                  </a:lnTo>
                  <a:lnTo>
                    <a:pt x="49103" y="5818"/>
                  </a:lnTo>
                  <a:lnTo>
                    <a:pt x="93021" y="4039"/>
                  </a:lnTo>
                  <a:lnTo>
                    <a:pt x="127301" y="1849"/>
                  </a:lnTo>
                  <a:lnTo>
                    <a:pt x="159345" y="0"/>
                  </a:lnTo>
                  <a:lnTo>
                    <a:pt x="206297" y="2221"/>
                  </a:lnTo>
                  <a:lnTo>
                    <a:pt x="250757" y="3328"/>
                  </a:lnTo>
                  <a:lnTo>
                    <a:pt x="282692" y="7283"/>
                  </a:lnTo>
                  <a:lnTo>
                    <a:pt x="300375" y="13704"/>
                  </a:lnTo>
                  <a:lnTo>
                    <a:pt x="305091" y="17392"/>
                  </a:lnTo>
                  <a:lnTo>
                    <a:pt x="310330" y="25253"/>
                  </a:lnTo>
                  <a:lnTo>
                    <a:pt x="312658" y="33450"/>
                  </a:lnTo>
                  <a:lnTo>
                    <a:pt x="308049" y="45560"/>
                  </a:lnTo>
                  <a:lnTo>
                    <a:pt x="298239" y="59644"/>
                  </a:lnTo>
                  <a:lnTo>
                    <a:pt x="257707" y="102412"/>
                  </a:lnTo>
                  <a:lnTo>
                    <a:pt x="210573" y="141720"/>
                  </a:lnTo>
                  <a:lnTo>
                    <a:pt x="167411" y="178309"/>
                  </a:lnTo>
                  <a:lnTo>
                    <a:pt x="125833" y="214608"/>
                  </a:lnTo>
                  <a:lnTo>
                    <a:pt x="82709" y="254749"/>
                  </a:lnTo>
                  <a:lnTo>
                    <a:pt x="41746" y="298821"/>
                  </a:lnTo>
                  <a:lnTo>
                    <a:pt x="36419" y="311434"/>
                  </a:lnTo>
                  <a:lnTo>
                    <a:pt x="35986" y="316773"/>
                  </a:lnTo>
                  <a:lnTo>
                    <a:pt x="39268" y="328350"/>
                  </a:lnTo>
                  <a:lnTo>
                    <a:pt x="42119" y="334400"/>
                  </a:lnTo>
                  <a:lnTo>
                    <a:pt x="46841" y="338434"/>
                  </a:lnTo>
                  <a:lnTo>
                    <a:pt x="59615" y="342916"/>
                  </a:lnTo>
                  <a:lnTo>
                    <a:pt x="105348" y="346029"/>
                  </a:lnTo>
                  <a:lnTo>
                    <a:pt x="143929" y="346407"/>
                  </a:lnTo>
                  <a:lnTo>
                    <a:pt x="181654" y="345777"/>
                  </a:lnTo>
                  <a:lnTo>
                    <a:pt x="219100" y="342131"/>
                  </a:lnTo>
                  <a:lnTo>
                    <a:pt x="282771" y="33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65"/>
          <p:cNvGrpSpPr/>
          <p:nvPr/>
        </p:nvGrpSpPr>
        <p:grpSpPr>
          <a:xfrm>
            <a:off x="2609850" y="4726165"/>
            <a:ext cx="1524001" cy="717606"/>
            <a:chOff x="2609850" y="4726165"/>
            <a:chExt cx="1524001" cy="717606"/>
          </a:xfrm>
        </p:grpSpPr>
        <p:sp>
          <p:nvSpPr>
            <p:cNvPr id="143" name="SMARTInkShape-3210"/>
            <p:cNvSpPr/>
            <p:nvPr>
              <p:custDataLst>
                <p:tags r:id="rId25"/>
              </p:custDataLst>
            </p:nvPr>
          </p:nvSpPr>
          <p:spPr>
            <a:xfrm>
              <a:off x="3011625" y="5321300"/>
              <a:ext cx="728526" cy="122471"/>
            </a:xfrm>
            <a:custGeom>
              <a:avLst/>
              <a:gdLst/>
              <a:ahLst/>
              <a:cxnLst/>
              <a:rect l="0" t="0" r="0" b="0"/>
              <a:pathLst>
                <a:path w="728526" h="122471">
                  <a:moveTo>
                    <a:pt x="10975" y="114300"/>
                  </a:moveTo>
                  <a:lnTo>
                    <a:pt x="10975" y="114300"/>
                  </a:lnTo>
                  <a:lnTo>
                    <a:pt x="862" y="121042"/>
                  </a:lnTo>
                  <a:lnTo>
                    <a:pt x="0" y="122322"/>
                  </a:lnTo>
                  <a:lnTo>
                    <a:pt x="1541" y="122470"/>
                  </a:lnTo>
                  <a:lnTo>
                    <a:pt x="39444" y="111456"/>
                  </a:lnTo>
                  <a:lnTo>
                    <a:pt x="84776" y="99993"/>
                  </a:lnTo>
                  <a:lnTo>
                    <a:pt x="124564" y="90305"/>
                  </a:lnTo>
                  <a:lnTo>
                    <a:pt x="166927" y="81085"/>
                  </a:lnTo>
                  <a:lnTo>
                    <a:pt x="198820" y="74137"/>
                  </a:lnTo>
                  <a:lnTo>
                    <a:pt x="231810" y="68698"/>
                  </a:lnTo>
                  <a:lnTo>
                    <a:pt x="267168" y="62047"/>
                  </a:lnTo>
                  <a:lnTo>
                    <a:pt x="304049" y="55093"/>
                  </a:lnTo>
                  <a:lnTo>
                    <a:pt x="341608" y="49650"/>
                  </a:lnTo>
                  <a:lnTo>
                    <a:pt x="379467" y="44880"/>
                  </a:lnTo>
                  <a:lnTo>
                    <a:pt x="417460" y="39702"/>
                  </a:lnTo>
                  <a:lnTo>
                    <a:pt x="455513" y="32698"/>
                  </a:lnTo>
                  <a:lnTo>
                    <a:pt x="491710" y="28644"/>
                  </a:lnTo>
                  <a:lnTo>
                    <a:pt x="526613" y="26136"/>
                  </a:lnTo>
                  <a:lnTo>
                    <a:pt x="560940" y="22670"/>
                  </a:lnTo>
                  <a:lnTo>
                    <a:pt x="593130" y="18778"/>
                  </a:lnTo>
                  <a:lnTo>
                    <a:pt x="637137" y="14500"/>
                  </a:lnTo>
                  <a:lnTo>
                    <a:pt x="683191" y="9684"/>
                  </a:lnTo>
                  <a:lnTo>
                    <a:pt x="728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11"/>
            <p:cNvSpPr/>
            <p:nvPr>
              <p:custDataLst>
                <p:tags r:id="rId26"/>
              </p:custDataLst>
            </p:nvPr>
          </p:nvSpPr>
          <p:spPr>
            <a:xfrm>
              <a:off x="2806700" y="5245100"/>
              <a:ext cx="1022351" cy="120651"/>
            </a:xfrm>
            <a:custGeom>
              <a:avLst/>
              <a:gdLst/>
              <a:ahLst/>
              <a:cxnLst/>
              <a:rect l="0" t="0" r="0" b="0"/>
              <a:pathLst>
                <a:path w="1022351" h="120651">
                  <a:moveTo>
                    <a:pt x="0" y="120650"/>
                  </a:moveTo>
                  <a:lnTo>
                    <a:pt x="0" y="120650"/>
                  </a:lnTo>
                  <a:lnTo>
                    <a:pt x="0" y="113908"/>
                  </a:lnTo>
                  <a:lnTo>
                    <a:pt x="11289" y="106835"/>
                  </a:lnTo>
                  <a:lnTo>
                    <a:pt x="45208" y="96801"/>
                  </a:lnTo>
                  <a:lnTo>
                    <a:pt x="77242" y="90295"/>
                  </a:lnTo>
                  <a:lnTo>
                    <a:pt x="117350" y="80347"/>
                  </a:lnTo>
                  <a:lnTo>
                    <a:pt x="153520" y="72634"/>
                  </a:lnTo>
                  <a:lnTo>
                    <a:pt x="186765" y="66854"/>
                  </a:lnTo>
                  <a:lnTo>
                    <a:pt x="220355" y="61933"/>
                  </a:lnTo>
                  <a:lnTo>
                    <a:pt x="257861" y="55513"/>
                  </a:lnTo>
                  <a:lnTo>
                    <a:pt x="298049" y="48661"/>
                  </a:lnTo>
                  <a:lnTo>
                    <a:pt x="339429" y="43264"/>
                  </a:lnTo>
                  <a:lnTo>
                    <a:pt x="381339" y="38514"/>
                  </a:lnTo>
                  <a:lnTo>
                    <a:pt x="424189" y="34050"/>
                  </a:lnTo>
                  <a:lnTo>
                    <a:pt x="469105" y="29715"/>
                  </a:lnTo>
                  <a:lnTo>
                    <a:pt x="514937" y="25436"/>
                  </a:lnTo>
                  <a:lnTo>
                    <a:pt x="561177" y="21182"/>
                  </a:lnTo>
                  <a:lnTo>
                    <a:pt x="607599" y="16940"/>
                  </a:lnTo>
                  <a:lnTo>
                    <a:pt x="654102" y="12703"/>
                  </a:lnTo>
                  <a:lnTo>
                    <a:pt x="699934" y="9173"/>
                  </a:lnTo>
                  <a:lnTo>
                    <a:pt x="743822" y="7605"/>
                  </a:lnTo>
                  <a:lnTo>
                    <a:pt x="784966" y="5026"/>
                  </a:lnTo>
                  <a:lnTo>
                    <a:pt x="824418" y="2234"/>
                  </a:lnTo>
                  <a:lnTo>
                    <a:pt x="863119" y="993"/>
                  </a:lnTo>
                  <a:lnTo>
                    <a:pt x="910494" y="294"/>
                  </a:lnTo>
                  <a:lnTo>
                    <a:pt x="945590" y="130"/>
                  </a:lnTo>
                  <a:lnTo>
                    <a:pt x="989964" y="38"/>
                  </a:lnTo>
                  <a:lnTo>
                    <a:pt x="1022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12"/>
            <p:cNvSpPr/>
            <p:nvPr>
              <p:custDataLst>
                <p:tags r:id="rId27"/>
              </p:custDataLst>
            </p:nvPr>
          </p:nvSpPr>
          <p:spPr>
            <a:xfrm>
              <a:off x="4032250" y="4891927"/>
              <a:ext cx="101601" cy="137274"/>
            </a:xfrm>
            <a:custGeom>
              <a:avLst/>
              <a:gdLst/>
              <a:ahLst/>
              <a:cxnLst/>
              <a:rect l="0" t="0" r="0" b="0"/>
              <a:pathLst>
                <a:path w="101601" h="137274">
                  <a:moveTo>
                    <a:pt x="0" y="3923"/>
                  </a:moveTo>
                  <a:lnTo>
                    <a:pt x="0" y="3923"/>
                  </a:lnTo>
                  <a:lnTo>
                    <a:pt x="3371" y="3923"/>
                  </a:lnTo>
                  <a:lnTo>
                    <a:pt x="6907" y="7686"/>
                  </a:lnTo>
                  <a:lnTo>
                    <a:pt x="8838" y="10665"/>
                  </a:lnTo>
                  <a:lnTo>
                    <a:pt x="15732" y="49357"/>
                  </a:lnTo>
                  <a:lnTo>
                    <a:pt x="13324" y="91449"/>
                  </a:lnTo>
                  <a:lnTo>
                    <a:pt x="4037" y="121160"/>
                  </a:lnTo>
                  <a:lnTo>
                    <a:pt x="2691" y="123709"/>
                  </a:lnTo>
                  <a:lnTo>
                    <a:pt x="1794" y="124703"/>
                  </a:lnTo>
                  <a:lnTo>
                    <a:pt x="1196" y="124659"/>
                  </a:lnTo>
                  <a:lnTo>
                    <a:pt x="6717" y="102195"/>
                  </a:lnTo>
                  <a:lnTo>
                    <a:pt x="24845" y="58038"/>
                  </a:lnTo>
                  <a:lnTo>
                    <a:pt x="50152" y="14942"/>
                  </a:lnTo>
                  <a:lnTo>
                    <a:pt x="57097" y="5764"/>
                  </a:lnTo>
                  <a:lnTo>
                    <a:pt x="64417" y="1213"/>
                  </a:lnTo>
                  <a:lnTo>
                    <a:pt x="68345" y="0"/>
                  </a:lnTo>
                  <a:lnTo>
                    <a:pt x="72374" y="601"/>
                  </a:lnTo>
                  <a:lnTo>
                    <a:pt x="80614" y="5034"/>
                  </a:lnTo>
                  <a:lnTo>
                    <a:pt x="87099" y="17352"/>
                  </a:lnTo>
                  <a:lnTo>
                    <a:pt x="99246" y="60464"/>
                  </a:lnTo>
                  <a:lnTo>
                    <a:pt x="101600" y="13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13"/>
            <p:cNvSpPr/>
            <p:nvPr>
              <p:custDataLst>
                <p:tags r:id="rId28"/>
              </p:custDataLst>
            </p:nvPr>
          </p:nvSpPr>
          <p:spPr>
            <a:xfrm>
              <a:off x="3927412" y="4889500"/>
              <a:ext cx="68266" cy="139425"/>
            </a:xfrm>
            <a:custGeom>
              <a:avLst/>
              <a:gdLst/>
              <a:ahLst/>
              <a:cxnLst/>
              <a:rect l="0" t="0" r="0" b="0"/>
              <a:pathLst>
                <a:path w="68266" h="139425">
                  <a:moveTo>
                    <a:pt x="54038" y="12700"/>
                  </a:moveTo>
                  <a:lnTo>
                    <a:pt x="54038" y="12700"/>
                  </a:lnTo>
                  <a:lnTo>
                    <a:pt x="48571" y="1765"/>
                  </a:lnTo>
                  <a:lnTo>
                    <a:pt x="44317" y="784"/>
                  </a:lnTo>
                  <a:lnTo>
                    <a:pt x="41207" y="523"/>
                  </a:lnTo>
                  <a:lnTo>
                    <a:pt x="33989" y="3995"/>
                  </a:lnTo>
                  <a:lnTo>
                    <a:pt x="30089" y="6897"/>
                  </a:lnTo>
                  <a:lnTo>
                    <a:pt x="7393" y="48818"/>
                  </a:lnTo>
                  <a:lnTo>
                    <a:pt x="0" y="87215"/>
                  </a:lnTo>
                  <a:lnTo>
                    <a:pt x="1181" y="116387"/>
                  </a:lnTo>
                  <a:lnTo>
                    <a:pt x="6087" y="129574"/>
                  </a:lnTo>
                  <a:lnTo>
                    <a:pt x="9371" y="135066"/>
                  </a:lnTo>
                  <a:lnTo>
                    <a:pt x="12971" y="138021"/>
                  </a:lnTo>
                  <a:lnTo>
                    <a:pt x="16782" y="139286"/>
                  </a:lnTo>
                  <a:lnTo>
                    <a:pt x="20734" y="139424"/>
                  </a:lnTo>
                  <a:lnTo>
                    <a:pt x="30769" y="132052"/>
                  </a:lnTo>
                  <a:lnTo>
                    <a:pt x="54459" y="100952"/>
                  </a:lnTo>
                  <a:lnTo>
                    <a:pt x="66471" y="71147"/>
                  </a:lnTo>
                  <a:lnTo>
                    <a:pt x="68265" y="54199"/>
                  </a:lnTo>
                  <a:lnTo>
                    <a:pt x="61870" y="12886"/>
                  </a:lnTo>
                  <a:lnTo>
                    <a:pt x="57989" y="5727"/>
                  </a:lnTo>
                  <a:lnTo>
                    <a:pt x="4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214"/>
            <p:cNvSpPr/>
            <p:nvPr>
              <p:custDataLst>
                <p:tags r:id="rId29"/>
              </p:custDataLst>
            </p:nvPr>
          </p:nvSpPr>
          <p:spPr>
            <a:xfrm>
              <a:off x="3886200" y="4845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15"/>
            <p:cNvSpPr/>
            <p:nvPr>
              <p:custDataLst>
                <p:tags r:id="rId30"/>
              </p:custDataLst>
            </p:nvPr>
          </p:nvSpPr>
          <p:spPr>
            <a:xfrm>
              <a:off x="3849865" y="4902200"/>
              <a:ext cx="10936" cy="133351"/>
            </a:xfrm>
            <a:custGeom>
              <a:avLst/>
              <a:gdLst/>
              <a:ahLst/>
              <a:cxnLst/>
              <a:rect l="0" t="0" r="0" b="0"/>
              <a:pathLst>
                <a:path w="10936" h="133351">
                  <a:moveTo>
                    <a:pt x="10935" y="0"/>
                  </a:moveTo>
                  <a:lnTo>
                    <a:pt x="10935" y="0"/>
                  </a:lnTo>
                  <a:lnTo>
                    <a:pt x="10935" y="14306"/>
                  </a:lnTo>
                  <a:lnTo>
                    <a:pt x="0" y="50616"/>
                  </a:lnTo>
                  <a:lnTo>
                    <a:pt x="3494" y="88170"/>
                  </a:lnTo>
                  <a:lnTo>
                    <a:pt x="45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16"/>
            <p:cNvSpPr/>
            <p:nvPr>
              <p:custDataLst>
                <p:tags r:id="rId31"/>
              </p:custDataLst>
            </p:nvPr>
          </p:nvSpPr>
          <p:spPr>
            <a:xfrm>
              <a:off x="3723919" y="4908550"/>
              <a:ext cx="98782" cy="24518"/>
            </a:xfrm>
            <a:custGeom>
              <a:avLst/>
              <a:gdLst/>
              <a:ahLst/>
              <a:cxnLst/>
              <a:rect l="0" t="0" r="0" b="0"/>
              <a:pathLst>
                <a:path w="98782" h="24518">
                  <a:moveTo>
                    <a:pt x="28931" y="19050"/>
                  </a:moveTo>
                  <a:lnTo>
                    <a:pt x="28931" y="19050"/>
                  </a:lnTo>
                  <a:lnTo>
                    <a:pt x="18086" y="19755"/>
                  </a:lnTo>
                  <a:lnTo>
                    <a:pt x="352" y="24517"/>
                  </a:lnTo>
                  <a:lnTo>
                    <a:pt x="0" y="24106"/>
                  </a:lnTo>
                  <a:lnTo>
                    <a:pt x="1491" y="21768"/>
                  </a:lnTo>
                  <a:lnTo>
                    <a:pt x="9669" y="16484"/>
                  </a:lnTo>
                  <a:lnTo>
                    <a:pt x="35213" y="9084"/>
                  </a:lnTo>
                  <a:lnTo>
                    <a:pt x="98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17"/>
            <p:cNvSpPr/>
            <p:nvPr>
              <p:custDataLst>
                <p:tags r:id="rId32"/>
              </p:custDataLst>
            </p:nvPr>
          </p:nvSpPr>
          <p:spPr>
            <a:xfrm>
              <a:off x="3760740" y="4726165"/>
              <a:ext cx="49261" cy="311461"/>
            </a:xfrm>
            <a:custGeom>
              <a:avLst/>
              <a:gdLst/>
              <a:ahLst/>
              <a:cxnLst/>
              <a:rect l="0" t="0" r="0" b="0"/>
              <a:pathLst>
                <a:path w="49261" h="311461">
                  <a:moveTo>
                    <a:pt x="49260" y="10935"/>
                  </a:moveTo>
                  <a:lnTo>
                    <a:pt x="49260" y="10935"/>
                  </a:lnTo>
                  <a:lnTo>
                    <a:pt x="49260" y="4193"/>
                  </a:lnTo>
                  <a:lnTo>
                    <a:pt x="48554" y="2207"/>
                  </a:lnTo>
                  <a:lnTo>
                    <a:pt x="47378" y="883"/>
                  </a:lnTo>
                  <a:lnTo>
                    <a:pt x="45889" y="0"/>
                  </a:lnTo>
                  <a:lnTo>
                    <a:pt x="44191" y="823"/>
                  </a:lnTo>
                  <a:lnTo>
                    <a:pt x="40422" y="5500"/>
                  </a:lnTo>
                  <a:lnTo>
                    <a:pt x="32959" y="35914"/>
                  </a:lnTo>
                  <a:lnTo>
                    <a:pt x="30753" y="76312"/>
                  </a:lnTo>
                  <a:lnTo>
                    <a:pt x="26946" y="118785"/>
                  </a:lnTo>
                  <a:lnTo>
                    <a:pt x="21404" y="160327"/>
                  </a:lnTo>
                  <a:lnTo>
                    <a:pt x="13209" y="205519"/>
                  </a:lnTo>
                  <a:lnTo>
                    <a:pt x="6907" y="245606"/>
                  </a:lnTo>
                  <a:lnTo>
                    <a:pt x="1276" y="285235"/>
                  </a:lnTo>
                  <a:lnTo>
                    <a:pt x="0" y="306071"/>
                  </a:lnTo>
                  <a:lnTo>
                    <a:pt x="897" y="309292"/>
                  </a:lnTo>
                  <a:lnTo>
                    <a:pt x="2202" y="311440"/>
                  </a:lnTo>
                  <a:lnTo>
                    <a:pt x="4482" y="311460"/>
                  </a:lnTo>
                  <a:lnTo>
                    <a:pt x="10779" y="307720"/>
                  </a:lnTo>
                  <a:lnTo>
                    <a:pt x="3021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18"/>
            <p:cNvSpPr/>
            <p:nvPr>
              <p:custDataLst>
                <p:tags r:id="rId33"/>
              </p:custDataLst>
            </p:nvPr>
          </p:nvSpPr>
          <p:spPr>
            <a:xfrm>
              <a:off x="3393591" y="4944173"/>
              <a:ext cx="143360" cy="128477"/>
            </a:xfrm>
            <a:custGeom>
              <a:avLst/>
              <a:gdLst/>
              <a:ahLst/>
              <a:cxnLst/>
              <a:rect l="0" t="0" r="0" b="0"/>
              <a:pathLst>
                <a:path w="143360" h="128477">
                  <a:moveTo>
                    <a:pt x="3659" y="34227"/>
                  </a:moveTo>
                  <a:lnTo>
                    <a:pt x="3659" y="34227"/>
                  </a:lnTo>
                  <a:lnTo>
                    <a:pt x="3659" y="30856"/>
                  </a:lnTo>
                  <a:lnTo>
                    <a:pt x="2953" y="29863"/>
                  </a:lnTo>
                  <a:lnTo>
                    <a:pt x="1777" y="29201"/>
                  </a:lnTo>
                  <a:lnTo>
                    <a:pt x="288" y="28760"/>
                  </a:lnTo>
                  <a:lnTo>
                    <a:pt x="0" y="28465"/>
                  </a:lnTo>
                  <a:lnTo>
                    <a:pt x="515" y="28269"/>
                  </a:lnTo>
                  <a:lnTo>
                    <a:pt x="1563" y="28139"/>
                  </a:lnTo>
                  <a:lnTo>
                    <a:pt x="4609" y="31756"/>
                  </a:lnTo>
                  <a:lnTo>
                    <a:pt x="12313" y="48948"/>
                  </a:lnTo>
                  <a:lnTo>
                    <a:pt x="22733" y="94021"/>
                  </a:lnTo>
                  <a:lnTo>
                    <a:pt x="28689" y="128476"/>
                  </a:lnTo>
                  <a:lnTo>
                    <a:pt x="29037" y="88184"/>
                  </a:lnTo>
                  <a:lnTo>
                    <a:pt x="30936" y="44833"/>
                  </a:lnTo>
                  <a:lnTo>
                    <a:pt x="37896" y="9197"/>
                  </a:lnTo>
                  <a:lnTo>
                    <a:pt x="41924" y="1936"/>
                  </a:lnTo>
                  <a:lnTo>
                    <a:pt x="43985" y="0"/>
                  </a:lnTo>
                  <a:lnTo>
                    <a:pt x="46771" y="1531"/>
                  </a:lnTo>
                  <a:lnTo>
                    <a:pt x="53629" y="10758"/>
                  </a:lnTo>
                  <a:lnTo>
                    <a:pt x="63755" y="38972"/>
                  </a:lnTo>
                  <a:lnTo>
                    <a:pt x="72493" y="81202"/>
                  </a:lnTo>
                  <a:lnTo>
                    <a:pt x="72832" y="81771"/>
                  </a:lnTo>
                  <a:lnTo>
                    <a:pt x="73057" y="81445"/>
                  </a:lnTo>
                  <a:lnTo>
                    <a:pt x="76853" y="57791"/>
                  </a:lnTo>
                  <a:lnTo>
                    <a:pt x="85711" y="40033"/>
                  </a:lnTo>
                  <a:lnTo>
                    <a:pt x="97272" y="28108"/>
                  </a:lnTo>
                  <a:lnTo>
                    <a:pt x="105472" y="24452"/>
                  </a:lnTo>
                  <a:lnTo>
                    <a:pt x="109634" y="23476"/>
                  </a:lnTo>
                  <a:lnTo>
                    <a:pt x="113820" y="24943"/>
                  </a:lnTo>
                  <a:lnTo>
                    <a:pt x="122234" y="32218"/>
                  </a:lnTo>
                  <a:lnTo>
                    <a:pt x="131534" y="48213"/>
                  </a:lnTo>
                  <a:lnTo>
                    <a:pt x="143359" y="11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19"/>
            <p:cNvSpPr/>
            <p:nvPr>
              <p:custDataLst>
                <p:tags r:id="rId34"/>
              </p:custDataLst>
            </p:nvPr>
          </p:nvSpPr>
          <p:spPr>
            <a:xfrm>
              <a:off x="3600845" y="4883201"/>
              <a:ext cx="84993" cy="396127"/>
            </a:xfrm>
            <a:custGeom>
              <a:avLst/>
              <a:gdLst/>
              <a:ahLst/>
              <a:cxnLst/>
              <a:rect l="0" t="0" r="0" b="0"/>
              <a:pathLst>
                <a:path w="84993" h="396127">
                  <a:moveTo>
                    <a:pt x="5955" y="63449"/>
                  </a:moveTo>
                  <a:lnTo>
                    <a:pt x="5955" y="63449"/>
                  </a:lnTo>
                  <a:lnTo>
                    <a:pt x="9326" y="66820"/>
                  </a:lnTo>
                  <a:lnTo>
                    <a:pt x="9099" y="76001"/>
                  </a:lnTo>
                  <a:lnTo>
                    <a:pt x="6369" y="120135"/>
                  </a:lnTo>
                  <a:lnTo>
                    <a:pt x="6783" y="163814"/>
                  </a:lnTo>
                  <a:lnTo>
                    <a:pt x="9380" y="196015"/>
                  </a:lnTo>
                  <a:lnTo>
                    <a:pt x="11005" y="229141"/>
                  </a:lnTo>
                  <a:lnTo>
                    <a:pt x="11919" y="271998"/>
                  </a:lnTo>
                  <a:lnTo>
                    <a:pt x="10309" y="308215"/>
                  </a:lnTo>
                  <a:lnTo>
                    <a:pt x="7245" y="350226"/>
                  </a:lnTo>
                  <a:lnTo>
                    <a:pt x="6069" y="396126"/>
                  </a:lnTo>
                  <a:lnTo>
                    <a:pt x="939" y="348659"/>
                  </a:lnTo>
                  <a:lnTo>
                    <a:pt x="0" y="308352"/>
                  </a:lnTo>
                  <a:lnTo>
                    <a:pt x="1604" y="262777"/>
                  </a:lnTo>
                  <a:lnTo>
                    <a:pt x="4021" y="225417"/>
                  </a:lnTo>
                  <a:lnTo>
                    <a:pt x="5095" y="194702"/>
                  </a:lnTo>
                  <a:lnTo>
                    <a:pt x="7455" y="159413"/>
                  </a:lnTo>
                  <a:lnTo>
                    <a:pt x="10855" y="120916"/>
                  </a:lnTo>
                  <a:lnTo>
                    <a:pt x="14718" y="82640"/>
                  </a:lnTo>
                  <a:lnTo>
                    <a:pt x="20860" y="35504"/>
                  </a:lnTo>
                  <a:lnTo>
                    <a:pt x="27148" y="11582"/>
                  </a:lnTo>
                  <a:lnTo>
                    <a:pt x="31372" y="6998"/>
                  </a:lnTo>
                  <a:lnTo>
                    <a:pt x="43592" y="24"/>
                  </a:lnTo>
                  <a:lnTo>
                    <a:pt x="49391" y="0"/>
                  </a:lnTo>
                  <a:lnTo>
                    <a:pt x="54668" y="2099"/>
                  </a:lnTo>
                  <a:lnTo>
                    <a:pt x="59597" y="5616"/>
                  </a:lnTo>
                  <a:lnTo>
                    <a:pt x="76647" y="34162"/>
                  </a:lnTo>
                  <a:lnTo>
                    <a:pt x="84992" y="70528"/>
                  </a:lnTo>
                  <a:lnTo>
                    <a:pt x="80722" y="104745"/>
                  </a:lnTo>
                  <a:lnTo>
                    <a:pt x="66637" y="145794"/>
                  </a:lnTo>
                  <a:lnTo>
                    <a:pt x="53725" y="164596"/>
                  </a:lnTo>
                  <a:lnTo>
                    <a:pt x="37513" y="177693"/>
                  </a:lnTo>
                  <a:lnTo>
                    <a:pt x="27977" y="181252"/>
                  </a:lnTo>
                  <a:lnTo>
                    <a:pt x="24164" y="179379"/>
                  </a:lnTo>
                  <a:lnTo>
                    <a:pt x="12305" y="158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20"/>
            <p:cNvSpPr/>
            <p:nvPr>
              <p:custDataLst>
                <p:tags r:id="rId35"/>
              </p:custDataLst>
            </p:nvPr>
          </p:nvSpPr>
          <p:spPr>
            <a:xfrm>
              <a:off x="2886457" y="4941887"/>
              <a:ext cx="83209" cy="190219"/>
            </a:xfrm>
            <a:custGeom>
              <a:avLst/>
              <a:gdLst/>
              <a:ahLst/>
              <a:cxnLst/>
              <a:rect l="0" t="0" r="0" b="0"/>
              <a:pathLst>
                <a:path w="83209" h="190219">
                  <a:moveTo>
                    <a:pt x="78993" y="30163"/>
                  </a:moveTo>
                  <a:lnTo>
                    <a:pt x="78993" y="30163"/>
                  </a:lnTo>
                  <a:lnTo>
                    <a:pt x="78993" y="17954"/>
                  </a:lnTo>
                  <a:lnTo>
                    <a:pt x="77112" y="12271"/>
                  </a:lnTo>
                  <a:lnTo>
                    <a:pt x="75622" y="9769"/>
                  </a:lnTo>
                  <a:lnTo>
                    <a:pt x="68323" y="5106"/>
                  </a:lnTo>
                  <a:lnTo>
                    <a:pt x="57318" y="1388"/>
                  </a:lnTo>
                  <a:lnTo>
                    <a:pt x="36666" y="0"/>
                  </a:lnTo>
                  <a:lnTo>
                    <a:pt x="25844" y="2176"/>
                  </a:lnTo>
                  <a:lnTo>
                    <a:pt x="14449" y="11139"/>
                  </a:lnTo>
                  <a:lnTo>
                    <a:pt x="4446" y="23824"/>
                  </a:lnTo>
                  <a:lnTo>
                    <a:pt x="0" y="36518"/>
                  </a:lnTo>
                  <a:lnTo>
                    <a:pt x="1786" y="49215"/>
                  </a:lnTo>
                  <a:lnTo>
                    <a:pt x="7990" y="61914"/>
                  </a:lnTo>
                  <a:lnTo>
                    <a:pt x="32982" y="89194"/>
                  </a:lnTo>
                  <a:lnTo>
                    <a:pt x="64730" y="121552"/>
                  </a:lnTo>
                  <a:lnTo>
                    <a:pt x="78138" y="143319"/>
                  </a:lnTo>
                  <a:lnTo>
                    <a:pt x="83208" y="159803"/>
                  </a:lnTo>
                  <a:lnTo>
                    <a:pt x="80631" y="171036"/>
                  </a:lnTo>
                  <a:lnTo>
                    <a:pt x="74782" y="181674"/>
                  </a:lnTo>
                  <a:lnTo>
                    <a:pt x="67478" y="188753"/>
                  </a:lnTo>
                  <a:lnTo>
                    <a:pt x="62145" y="190218"/>
                  </a:lnTo>
                  <a:lnTo>
                    <a:pt x="48692" y="189963"/>
                  </a:lnTo>
                  <a:lnTo>
                    <a:pt x="28193" y="169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21"/>
            <p:cNvSpPr/>
            <p:nvPr>
              <p:custDataLst>
                <p:tags r:id="rId36"/>
              </p:custDataLst>
            </p:nvPr>
          </p:nvSpPr>
          <p:spPr>
            <a:xfrm>
              <a:off x="3054350" y="4934752"/>
              <a:ext cx="71524" cy="183349"/>
            </a:xfrm>
            <a:custGeom>
              <a:avLst/>
              <a:gdLst/>
              <a:ahLst/>
              <a:cxnLst/>
              <a:rect l="0" t="0" r="0" b="0"/>
              <a:pathLst>
                <a:path w="71524" h="183349">
                  <a:moveTo>
                    <a:pt x="63500" y="43648"/>
                  </a:moveTo>
                  <a:lnTo>
                    <a:pt x="63500" y="43648"/>
                  </a:lnTo>
                  <a:lnTo>
                    <a:pt x="70242" y="36906"/>
                  </a:lnTo>
                  <a:lnTo>
                    <a:pt x="71523" y="32803"/>
                  </a:lnTo>
                  <a:lnTo>
                    <a:pt x="71063" y="22600"/>
                  </a:lnTo>
                  <a:lnTo>
                    <a:pt x="66626" y="12891"/>
                  </a:lnTo>
                  <a:lnTo>
                    <a:pt x="63468" y="8327"/>
                  </a:lnTo>
                  <a:lnTo>
                    <a:pt x="59245" y="5284"/>
                  </a:lnTo>
                  <a:lnTo>
                    <a:pt x="43895" y="1001"/>
                  </a:lnTo>
                  <a:lnTo>
                    <a:pt x="34561" y="0"/>
                  </a:lnTo>
                  <a:lnTo>
                    <a:pt x="30096" y="1849"/>
                  </a:lnTo>
                  <a:lnTo>
                    <a:pt x="21373" y="9549"/>
                  </a:lnTo>
                  <a:lnTo>
                    <a:pt x="11899" y="25784"/>
                  </a:lnTo>
                  <a:lnTo>
                    <a:pt x="12579" y="39706"/>
                  </a:lnTo>
                  <a:lnTo>
                    <a:pt x="18291" y="55302"/>
                  </a:lnTo>
                  <a:lnTo>
                    <a:pt x="50570" y="101627"/>
                  </a:lnTo>
                  <a:lnTo>
                    <a:pt x="67688" y="129732"/>
                  </a:lnTo>
                  <a:lnTo>
                    <a:pt x="70535" y="143997"/>
                  </a:lnTo>
                  <a:lnTo>
                    <a:pt x="70307" y="150764"/>
                  </a:lnTo>
                  <a:lnTo>
                    <a:pt x="68038" y="156686"/>
                  </a:lnTo>
                  <a:lnTo>
                    <a:pt x="59872" y="167030"/>
                  </a:lnTo>
                  <a:lnTo>
                    <a:pt x="40004" y="180786"/>
                  </a:lnTo>
                  <a:lnTo>
                    <a:pt x="0" y="18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22"/>
            <p:cNvSpPr/>
            <p:nvPr>
              <p:custDataLst>
                <p:tags r:id="rId37"/>
              </p:custDataLst>
            </p:nvPr>
          </p:nvSpPr>
          <p:spPr>
            <a:xfrm>
              <a:off x="3214245" y="4942065"/>
              <a:ext cx="132206" cy="141064"/>
            </a:xfrm>
            <a:custGeom>
              <a:avLst/>
              <a:gdLst/>
              <a:ahLst/>
              <a:cxnLst/>
              <a:rect l="0" t="0" r="0" b="0"/>
              <a:pathLst>
                <a:path w="132206" h="141064">
                  <a:moveTo>
                    <a:pt x="11555" y="10935"/>
                  </a:moveTo>
                  <a:lnTo>
                    <a:pt x="11555" y="10935"/>
                  </a:lnTo>
                  <a:lnTo>
                    <a:pt x="8184" y="4193"/>
                  </a:lnTo>
                  <a:lnTo>
                    <a:pt x="6485" y="2207"/>
                  </a:lnTo>
                  <a:lnTo>
                    <a:pt x="2717" y="0"/>
                  </a:lnTo>
                  <a:lnTo>
                    <a:pt x="1429" y="823"/>
                  </a:lnTo>
                  <a:lnTo>
                    <a:pt x="0" y="5500"/>
                  </a:lnTo>
                  <a:lnTo>
                    <a:pt x="887" y="42875"/>
                  </a:lnTo>
                  <a:lnTo>
                    <a:pt x="7723" y="86702"/>
                  </a:lnTo>
                  <a:lnTo>
                    <a:pt x="20056" y="133410"/>
                  </a:lnTo>
                  <a:lnTo>
                    <a:pt x="23572" y="137035"/>
                  </a:lnTo>
                  <a:lnTo>
                    <a:pt x="33124" y="141063"/>
                  </a:lnTo>
                  <a:lnTo>
                    <a:pt x="37929" y="140020"/>
                  </a:lnTo>
                  <a:lnTo>
                    <a:pt x="47030" y="133217"/>
                  </a:lnTo>
                  <a:lnTo>
                    <a:pt x="60088" y="107374"/>
                  </a:lnTo>
                  <a:lnTo>
                    <a:pt x="66152" y="66164"/>
                  </a:lnTo>
                  <a:lnTo>
                    <a:pt x="73948" y="19181"/>
                  </a:lnTo>
                  <a:lnTo>
                    <a:pt x="75022" y="18549"/>
                  </a:lnTo>
                  <a:lnTo>
                    <a:pt x="76444" y="20244"/>
                  </a:lnTo>
                  <a:lnTo>
                    <a:pt x="81817" y="36507"/>
                  </a:lnTo>
                  <a:lnTo>
                    <a:pt x="97112" y="78691"/>
                  </a:lnTo>
                  <a:lnTo>
                    <a:pt x="115212" y="110657"/>
                  </a:lnTo>
                  <a:lnTo>
                    <a:pt x="132205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23"/>
            <p:cNvSpPr/>
            <p:nvPr>
              <p:custDataLst>
                <p:tags r:id="rId38"/>
              </p:custDataLst>
            </p:nvPr>
          </p:nvSpPr>
          <p:spPr>
            <a:xfrm>
              <a:off x="2618369" y="5016500"/>
              <a:ext cx="207382" cy="86209"/>
            </a:xfrm>
            <a:custGeom>
              <a:avLst/>
              <a:gdLst/>
              <a:ahLst/>
              <a:cxnLst/>
              <a:rect l="0" t="0" r="0" b="0"/>
              <a:pathLst>
                <a:path w="207382" h="86209">
                  <a:moveTo>
                    <a:pt x="23231" y="82550"/>
                  </a:moveTo>
                  <a:lnTo>
                    <a:pt x="23231" y="82550"/>
                  </a:lnTo>
                  <a:lnTo>
                    <a:pt x="12386" y="83255"/>
                  </a:lnTo>
                  <a:lnTo>
                    <a:pt x="27" y="86208"/>
                  </a:lnTo>
                  <a:lnTo>
                    <a:pt x="0" y="85694"/>
                  </a:lnTo>
                  <a:lnTo>
                    <a:pt x="31726" y="65057"/>
                  </a:lnTo>
                  <a:lnTo>
                    <a:pt x="74653" y="47521"/>
                  </a:lnTo>
                  <a:lnTo>
                    <a:pt x="116078" y="30778"/>
                  </a:lnTo>
                  <a:lnTo>
                    <a:pt x="162219" y="14293"/>
                  </a:lnTo>
                  <a:lnTo>
                    <a:pt x="207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224"/>
            <p:cNvSpPr/>
            <p:nvPr>
              <p:custDataLst>
                <p:tags r:id="rId39"/>
              </p:custDataLst>
            </p:nvPr>
          </p:nvSpPr>
          <p:spPr>
            <a:xfrm>
              <a:off x="2609850" y="4752956"/>
              <a:ext cx="198921" cy="463766"/>
            </a:xfrm>
            <a:custGeom>
              <a:avLst/>
              <a:gdLst/>
              <a:ahLst/>
              <a:cxnLst/>
              <a:rect l="0" t="0" r="0" b="0"/>
              <a:pathLst>
                <a:path w="198921" h="463766">
                  <a:moveTo>
                    <a:pt x="0" y="460394"/>
                  </a:moveTo>
                  <a:lnTo>
                    <a:pt x="0" y="460394"/>
                  </a:lnTo>
                  <a:lnTo>
                    <a:pt x="0" y="463765"/>
                  </a:lnTo>
                  <a:lnTo>
                    <a:pt x="1881" y="445629"/>
                  </a:lnTo>
                  <a:lnTo>
                    <a:pt x="5026" y="418625"/>
                  </a:lnTo>
                  <a:lnTo>
                    <a:pt x="7839" y="374875"/>
                  </a:lnTo>
                  <a:lnTo>
                    <a:pt x="11245" y="341247"/>
                  </a:lnTo>
                  <a:lnTo>
                    <a:pt x="15111" y="302782"/>
                  </a:lnTo>
                  <a:lnTo>
                    <a:pt x="17883" y="258315"/>
                  </a:lnTo>
                  <a:lnTo>
                    <a:pt x="22075" y="219427"/>
                  </a:lnTo>
                  <a:lnTo>
                    <a:pt x="27685" y="186316"/>
                  </a:lnTo>
                  <a:lnTo>
                    <a:pt x="34882" y="148081"/>
                  </a:lnTo>
                  <a:lnTo>
                    <a:pt x="42785" y="107569"/>
                  </a:lnTo>
                  <a:lnTo>
                    <a:pt x="49119" y="73572"/>
                  </a:lnTo>
                  <a:lnTo>
                    <a:pt x="58534" y="32514"/>
                  </a:lnTo>
                  <a:lnTo>
                    <a:pt x="70986" y="519"/>
                  </a:lnTo>
                  <a:lnTo>
                    <a:pt x="74135" y="0"/>
                  </a:lnTo>
                  <a:lnTo>
                    <a:pt x="77645" y="2476"/>
                  </a:lnTo>
                  <a:lnTo>
                    <a:pt x="85309" y="14163"/>
                  </a:lnTo>
                  <a:lnTo>
                    <a:pt x="97557" y="46661"/>
                  </a:lnTo>
                  <a:lnTo>
                    <a:pt x="109418" y="92038"/>
                  </a:lnTo>
                  <a:lnTo>
                    <a:pt x="118420" y="129158"/>
                  </a:lnTo>
                  <a:lnTo>
                    <a:pt x="125773" y="163835"/>
                  </a:lnTo>
                  <a:lnTo>
                    <a:pt x="134476" y="206170"/>
                  </a:lnTo>
                  <a:lnTo>
                    <a:pt x="147396" y="251375"/>
                  </a:lnTo>
                  <a:lnTo>
                    <a:pt x="155174" y="295738"/>
                  </a:lnTo>
                  <a:lnTo>
                    <a:pt x="166510" y="341164"/>
                  </a:lnTo>
                  <a:lnTo>
                    <a:pt x="184615" y="387247"/>
                  </a:lnTo>
                  <a:lnTo>
                    <a:pt x="198897" y="410309"/>
                  </a:lnTo>
                  <a:lnTo>
                    <a:pt x="198920" y="410777"/>
                  </a:lnTo>
                  <a:lnTo>
                    <a:pt x="196359" y="408708"/>
                  </a:lnTo>
                  <a:lnTo>
                    <a:pt x="184150" y="39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66"/>
          <p:cNvGrpSpPr/>
          <p:nvPr/>
        </p:nvGrpSpPr>
        <p:grpSpPr>
          <a:xfrm>
            <a:off x="4432300" y="4972050"/>
            <a:ext cx="12701" cy="149121"/>
            <a:chOff x="4432300" y="4972050"/>
            <a:chExt cx="12701" cy="149121"/>
          </a:xfrm>
        </p:grpSpPr>
        <p:sp>
          <p:nvSpPr>
            <p:cNvPr id="159" name="SMARTInkShape-3225"/>
            <p:cNvSpPr/>
            <p:nvPr>
              <p:custDataLst>
                <p:tags r:id="rId23"/>
              </p:custDataLst>
            </p:nvPr>
          </p:nvSpPr>
          <p:spPr>
            <a:xfrm>
              <a:off x="4436977" y="5111750"/>
              <a:ext cx="8024" cy="9421"/>
            </a:xfrm>
            <a:custGeom>
              <a:avLst/>
              <a:gdLst/>
              <a:ahLst/>
              <a:cxnLst/>
              <a:rect l="0" t="0" r="0" b="0"/>
              <a:pathLst>
                <a:path w="8024" h="9421">
                  <a:moveTo>
                    <a:pt x="8023" y="0"/>
                  </a:moveTo>
                  <a:lnTo>
                    <a:pt x="8023" y="0"/>
                  </a:lnTo>
                  <a:lnTo>
                    <a:pt x="8023" y="3371"/>
                  </a:lnTo>
                  <a:lnTo>
                    <a:pt x="4260" y="6907"/>
                  </a:lnTo>
                  <a:lnTo>
                    <a:pt x="0" y="9420"/>
                  </a:lnTo>
                  <a:lnTo>
                    <a:pt x="16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26"/>
            <p:cNvSpPr/>
            <p:nvPr>
              <p:custDataLst>
                <p:tags r:id="rId24"/>
              </p:custDataLst>
            </p:nvPr>
          </p:nvSpPr>
          <p:spPr>
            <a:xfrm>
              <a:off x="4432300" y="49720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567"/>
          <p:cNvGrpSpPr/>
          <p:nvPr/>
        </p:nvGrpSpPr>
        <p:grpSpPr>
          <a:xfrm>
            <a:off x="4972442" y="4721136"/>
            <a:ext cx="196459" cy="475989"/>
            <a:chOff x="4972442" y="4721136"/>
            <a:chExt cx="196459" cy="475989"/>
          </a:xfrm>
        </p:grpSpPr>
        <p:sp>
          <p:nvSpPr>
            <p:cNvPr id="162" name="SMARTInkShape-3227"/>
            <p:cNvSpPr/>
            <p:nvPr>
              <p:custDataLst>
                <p:tags r:id="rId20"/>
              </p:custDataLst>
            </p:nvPr>
          </p:nvSpPr>
          <p:spPr>
            <a:xfrm>
              <a:off x="5048904" y="4721136"/>
              <a:ext cx="119997" cy="66765"/>
            </a:xfrm>
            <a:custGeom>
              <a:avLst/>
              <a:gdLst/>
              <a:ahLst/>
              <a:cxnLst/>
              <a:rect l="0" t="0" r="0" b="0"/>
              <a:pathLst>
                <a:path w="119997" h="66765">
                  <a:moveTo>
                    <a:pt x="43796" y="22314"/>
                  </a:moveTo>
                  <a:lnTo>
                    <a:pt x="43796" y="22314"/>
                  </a:lnTo>
                  <a:lnTo>
                    <a:pt x="38329" y="22314"/>
                  </a:lnTo>
                  <a:lnTo>
                    <a:pt x="13987" y="55622"/>
                  </a:lnTo>
                  <a:lnTo>
                    <a:pt x="1553" y="65157"/>
                  </a:lnTo>
                  <a:lnTo>
                    <a:pt x="817" y="64282"/>
                  </a:lnTo>
                  <a:lnTo>
                    <a:pt x="0" y="59545"/>
                  </a:lnTo>
                  <a:lnTo>
                    <a:pt x="2911" y="45575"/>
                  </a:lnTo>
                  <a:lnTo>
                    <a:pt x="14983" y="24659"/>
                  </a:lnTo>
                  <a:lnTo>
                    <a:pt x="31966" y="7330"/>
                  </a:lnTo>
                  <a:lnTo>
                    <a:pt x="42302" y="1543"/>
                  </a:lnTo>
                  <a:lnTo>
                    <a:pt x="47033" y="0"/>
                  </a:lnTo>
                  <a:lnTo>
                    <a:pt x="56053" y="167"/>
                  </a:lnTo>
                  <a:lnTo>
                    <a:pt x="60434" y="1199"/>
                  </a:lnTo>
                  <a:lnTo>
                    <a:pt x="76713" y="12765"/>
                  </a:lnTo>
                  <a:lnTo>
                    <a:pt x="119996" y="66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28"/>
            <p:cNvSpPr/>
            <p:nvPr>
              <p:custDataLst>
                <p:tags r:id="rId21"/>
              </p:custDataLst>
            </p:nvPr>
          </p:nvSpPr>
          <p:spPr>
            <a:xfrm>
              <a:off x="5137150" y="5016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29"/>
            <p:cNvSpPr/>
            <p:nvPr>
              <p:custDataLst>
                <p:tags r:id="rId22"/>
              </p:custDataLst>
            </p:nvPr>
          </p:nvSpPr>
          <p:spPr>
            <a:xfrm>
              <a:off x="4972442" y="4876849"/>
              <a:ext cx="102546" cy="320276"/>
            </a:xfrm>
            <a:custGeom>
              <a:avLst/>
              <a:gdLst/>
              <a:ahLst/>
              <a:cxnLst/>
              <a:rect l="0" t="0" r="0" b="0"/>
              <a:pathLst>
                <a:path w="102546" h="320276">
                  <a:moveTo>
                    <a:pt x="5958" y="126951"/>
                  </a:moveTo>
                  <a:lnTo>
                    <a:pt x="5958" y="126951"/>
                  </a:lnTo>
                  <a:lnTo>
                    <a:pt x="2587" y="133693"/>
                  </a:lnTo>
                  <a:lnTo>
                    <a:pt x="0" y="172141"/>
                  </a:lnTo>
                  <a:lnTo>
                    <a:pt x="3057" y="218976"/>
                  </a:lnTo>
                  <a:lnTo>
                    <a:pt x="8469" y="258248"/>
                  </a:lnTo>
                  <a:lnTo>
                    <a:pt x="12255" y="299145"/>
                  </a:lnTo>
                  <a:lnTo>
                    <a:pt x="17676" y="320275"/>
                  </a:lnTo>
                  <a:lnTo>
                    <a:pt x="13104" y="278025"/>
                  </a:lnTo>
                  <a:lnTo>
                    <a:pt x="12544" y="237487"/>
                  </a:lnTo>
                  <a:lnTo>
                    <a:pt x="12378" y="200938"/>
                  </a:lnTo>
                  <a:lnTo>
                    <a:pt x="12329" y="154282"/>
                  </a:lnTo>
                  <a:lnTo>
                    <a:pt x="15685" y="106983"/>
                  </a:lnTo>
                  <a:lnTo>
                    <a:pt x="23140" y="61258"/>
                  </a:lnTo>
                  <a:lnTo>
                    <a:pt x="30726" y="30972"/>
                  </a:lnTo>
                  <a:lnTo>
                    <a:pt x="40250" y="15149"/>
                  </a:lnTo>
                  <a:lnTo>
                    <a:pt x="51537" y="4824"/>
                  </a:lnTo>
                  <a:lnTo>
                    <a:pt x="57511" y="1083"/>
                  </a:lnTo>
                  <a:lnTo>
                    <a:pt x="62904" y="0"/>
                  </a:lnTo>
                  <a:lnTo>
                    <a:pt x="67911" y="689"/>
                  </a:lnTo>
                  <a:lnTo>
                    <a:pt x="89456" y="11934"/>
                  </a:lnTo>
                  <a:lnTo>
                    <a:pt x="97866" y="27149"/>
                  </a:lnTo>
                  <a:lnTo>
                    <a:pt x="102545" y="46611"/>
                  </a:lnTo>
                  <a:lnTo>
                    <a:pt x="102273" y="64668"/>
                  </a:lnTo>
                  <a:lnTo>
                    <a:pt x="88039" y="94072"/>
                  </a:lnTo>
                  <a:lnTo>
                    <a:pt x="69319" y="115014"/>
                  </a:lnTo>
                  <a:lnTo>
                    <a:pt x="23782" y="140209"/>
                  </a:lnTo>
                  <a:lnTo>
                    <a:pt x="21369" y="142140"/>
                  </a:lnTo>
                  <a:lnTo>
                    <a:pt x="25008" y="14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3230"/>
          <p:cNvSpPr/>
          <p:nvPr>
            <p:custDataLst>
              <p:tags r:id="rId2"/>
            </p:custDataLst>
          </p:nvPr>
        </p:nvSpPr>
        <p:spPr>
          <a:xfrm>
            <a:off x="5662488" y="4882802"/>
            <a:ext cx="147763" cy="234974"/>
          </a:xfrm>
          <a:custGeom>
            <a:avLst/>
            <a:gdLst/>
            <a:ahLst/>
            <a:cxnLst/>
            <a:rect l="0" t="0" r="0" b="0"/>
            <a:pathLst>
              <a:path w="147763" h="234974">
                <a:moveTo>
                  <a:pt x="147762" y="171798"/>
                </a:moveTo>
                <a:lnTo>
                  <a:pt x="147762" y="171798"/>
                </a:lnTo>
                <a:lnTo>
                  <a:pt x="144391" y="171798"/>
                </a:lnTo>
                <a:lnTo>
                  <a:pt x="140855" y="173679"/>
                </a:lnTo>
                <a:lnTo>
                  <a:pt x="138923" y="175169"/>
                </a:lnTo>
                <a:lnTo>
                  <a:pt x="133015" y="176824"/>
                </a:lnTo>
                <a:lnTo>
                  <a:pt x="129464" y="177265"/>
                </a:lnTo>
                <a:lnTo>
                  <a:pt x="123638" y="175874"/>
                </a:lnTo>
                <a:lnTo>
                  <a:pt x="114508" y="169242"/>
                </a:lnTo>
                <a:lnTo>
                  <a:pt x="98781" y="150989"/>
                </a:lnTo>
                <a:lnTo>
                  <a:pt x="78428" y="108133"/>
                </a:lnTo>
                <a:lnTo>
                  <a:pt x="66151" y="64234"/>
                </a:lnTo>
                <a:lnTo>
                  <a:pt x="62807" y="42853"/>
                </a:lnTo>
                <a:lnTo>
                  <a:pt x="63673" y="21591"/>
                </a:lnTo>
                <a:lnTo>
                  <a:pt x="68290" y="7908"/>
                </a:lnTo>
                <a:lnTo>
                  <a:pt x="71498" y="3271"/>
                </a:lnTo>
                <a:lnTo>
                  <a:pt x="75047" y="885"/>
                </a:lnTo>
                <a:lnTo>
                  <a:pt x="78824" y="0"/>
                </a:lnTo>
                <a:lnTo>
                  <a:pt x="82754" y="116"/>
                </a:lnTo>
                <a:lnTo>
                  <a:pt x="86079" y="3016"/>
                </a:lnTo>
                <a:lnTo>
                  <a:pt x="91655" y="13763"/>
                </a:lnTo>
                <a:lnTo>
                  <a:pt x="95390" y="39051"/>
                </a:lnTo>
                <a:lnTo>
                  <a:pt x="86383" y="79000"/>
                </a:lnTo>
                <a:lnTo>
                  <a:pt x="70309" y="116472"/>
                </a:lnTo>
                <a:lnTo>
                  <a:pt x="42962" y="158622"/>
                </a:lnTo>
                <a:lnTo>
                  <a:pt x="7998" y="203179"/>
                </a:lnTo>
                <a:lnTo>
                  <a:pt x="204" y="214649"/>
                </a:lnTo>
                <a:lnTo>
                  <a:pt x="0" y="218710"/>
                </a:lnTo>
                <a:lnTo>
                  <a:pt x="3539" y="226985"/>
                </a:lnTo>
                <a:lnTo>
                  <a:pt x="7164" y="229756"/>
                </a:lnTo>
                <a:lnTo>
                  <a:pt x="16835" y="232835"/>
                </a:lnTo>
                <a:lnTo>
                  <a:pt x="62177" y="234973"/>
                </a:lnTo>
                <a:lnTo>
                  <a:pt x="128712" y="2289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569"/>
          <p:cNvGrpSpPr/>
          <p:nvPr/>
        </p:nvGrpSpPr>
        <p:grpSpPr>
          <a:xfrm>
            <a:off x="6242452" y="4717590"/>
            <a:ext cx="202799" cy="489435"/>
            <a:chOff x="6242452" y="4717590"/>
            <a:chExt cx="202799" cy="489435"/>
          </a:xfrm>
        </p:grpSpPr>
        <p:sp>
          <p:nvSpPr>
            <p:cNvPr id="167" name="SMARTInkShape-3231"/>
            <p:cNvSpPr/>
            <p:nvPr>
              <p:custDataLst>
                <p:tags r:id="rId17"/>
              </p:custDataLst>
            </p:nvPr>
          </p:nvSpPr>
          <p:spPr>
            <a:xfrm>
              <a:off x="6315427" y="4717590"/>
              <a:ext cx="110774" cy="68028"/>
            </a:xfrm>
            <a:custGeom>
              <a:avLst/>
              <a:gdLst/>
              <a:ahLst/>
              <a:cxnLst/>
              <a:rect l="0" t="0" r="0" b="0"/>
              <a:pathLst>
                <a:path w="110774" h="68028">
                  <a:moveTo>
                    <a:pt x="34573" y="38560"/>
                  </a:moveTo>
                  <a:lnTo>
                    <a:pt x="34573" y="38560"/>
                  </a:lnTo>
                  <a:lnTo>
                    <a:pt x="25734" y="38560"/>
                  </a:lnTo>
                  <a:lnTo>
                    <a:pt x="21708" y="40442"/>
                  </a:lnTo>
                  <a:lnTo>
                    <a:pt x="19646" y="41931"/>
                  </a:lnTo>
                  <a:lnTo>
                    <a:pt x="9159" y="58333"/>
                  </a:lnTo>
                  <a:lnTo>
                    <a:pt x="4933" y="64987"/>
                  </a:lnTo>
                  <a:lnTo>
                    <a:pt x="704" y="67944"/>
                  </a:lnTo>
                  <a:lnTo>
                    <a:pt x="0" y="68027"/>
                  </a:lnTo>
                  <a:lnTo>
                    <a:pt x="234" y="67377"/>
                  </a:lnTo>
                  <a:lnTo>
                    <a:pt x="1098" y="66238"/>
                  </a:lnTo>
                  <a:lnTo>
                    <a:pt x="19329" y="27942"/>
                  </a:lnTo>
                  <a:lnTo>
                    <a:pt x="47774" y="3130"/>
                  </a:lnTo>
                  <a:lnTo>
                    <a:pt x="52546" y="828"/>
                  </a:lnTo>
                  <a:lnTo>
                    <a:pt x="56433" y="0"/>
                  </a:lnTo>
                  <a:lnTo>
                    <a:pt x="59730" y="153"/>
                  </a:lnTo>
                  <a:lnTo>
                    <a:pt x="67156" y="4087"/>
                  </a:lnTo>
                  <a:lnTo>
                    <a:pt x="75160" y="11949"/>
                  </a:lnTo>
                  <a:lnTo>
                    <a:pt x="110773" y="6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32"/>
            <p:cNvSpPr/>
            <p:nvPr>
              <p:custDataLst>
                <p:tags r:id="rId18"/>
              </p:custDataLst>
            </p:nvPr>
          </p:nvSpPr>
          <p:spPr>
            <a:xfrm>
              <a:off x="6362700" y="5043044"/>
              <a:ext cx="82551" cy="74889"/>
            </a:xfrm>
            <a:custGeom>
              <a:avLst/>
              <a:gdLst/>
              <a:ahLst/>
              <a:cxnLst/>
              <a:rect l="0" t="0" r="0" b="0"/>
              <a:pathLst>
                <a:path w="82551" h="74889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8"/>
                  </a:lnTo>
                  <a:lnTo>
                    <a:pt x="5467" y="2718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1245" y="324"/>
                  </a:lnTo>
                  <a:lnTo>
                    <a:pt x="15110" y="2566"/>
                  </a:lnTo>
                  <a:lnTo>
                    <a:pt x="21253" y="11165"/>
                  </a:lnTo>
                  <a:lnTo>
                    <a:pt x="21675" y="20555"/>
                  </a:lnTo>
                  <a:lnTo>
                    <a:pt x="14083" y="61637"/>
                  </a:lnTo>
                  <a:lnTo>
                    <a:pt x="10257" y="68621"/>
                  </a:lnTo>
                  <a:lnTo>
                    <a:pt x="10366" y="70766"/>
                  </a:lnTo>
                  <a:lnTo>
                    <a:pt x="11849" y="72196"/>
                  </a:lnTo>
                  <a:lnTo>
                    <a:pt x="17261" y="73785"/>
                  </a:lnTo>
                  <a:lnTo>
                    <a:pt x="39677" y="74888"/>
                  </a:lnTo>
                  <a:lnTo>
                    <a:pt x="82550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33"/>
            <p:cNvSpPr/>
            <p:nvPr>
              <p:custDataLst>
                <p:tags r:id="rId19"/>
              </p:custDataLst>
            </p:nvPr>
          </p:nvSpPr>
          <p:spPr>
            <a:xfrm>
              <a:off x="6242452" y="4865907"/>
              <a:ext cx="96461" cy="341118"/>
            </a:xfrm>
            <a:custGeom>
              <a:avLst/>
              <a:gdLst/>
              <a:ahLst/>
              <a:cxnLst/>
              <a:rect l="0" t="0" r="0" b="0"/>
              <a:pathLst>
                <a:path w="96461" h="341118">
                  <a:moveTo>
                    <a:pt x="5948" y="131543"/>
                  </a:moveTo>
                  <a:lnTo>
                    <a:pt x="5948" y="131543"/>
                  </a:lnTo>
                  <a:lnTo>
                    <a:pt x="2577" y="131543"/>
                  </a:lnTo>
                  <a:lnTo>
                    <a:pt x="1584" y="132954"/>
                  </a:lnTo>
                  <a:lnTo>
                    <a:pt x="481" y="138285"/>
                  </a:lnTo>
                  <a:lnTo>
                    <a:pt x="4740" y="183021"/>
                  </a:lnTo>
                  <a:lnTo>
                    <a:pt x="9080" y="228181"/>
                  </a:lnTo>
                  <a:lnTo>
                    <a:pt x="11874" y="273517"/>
                  </a:lnTo>
                  <a:lnTo>
                    <a:pt x="8843" y="317396"/>
                  </a:lnTo>
                  <a:lnTo>
                    <a:pt x="6328" y="341117"/>
                  </a:lnTo>
                  <a:lnTo>
                    <a:pt x="6201" y="341109"/>
                  </a:lnTo>
                  <a:lnTo>
                    <a:pt x="955" y="297769"/>
                  </a:lnTo>
                  <a:lnTo>
                    <a:pt x="0" y="253232"/>
                  </a:lnTo>
                  <a:lnTo>
                    <a:pt x="1187" y="217377"/>
                  </a:lnTo>
                  <a:lnTo>
                    <a:pt x="6419" y="177923"/>
                  </a:lnTo>
                  <a:lnTo>
                    <a:pt x="10556" y="132899"/>
                  </a:lnTo>
                  <a:lnTo>
                    <a:pt x="21895" y="87103"/>
                  </a:lnTo>
                  <a:lnTo>
                    <a:pt x="35289" y="44527"/>
                  </a:lnTo>
                  <a:lnTo>
                    <a:pt x="44824" y="18585"/>
                  </a:lnTo>
                  <a:lnTo>
                    <a:pt x="55447" y="7021"/>
                  </a:lnTo>
                  <a:lnTo>
                    <a:pt x="62230" y="1961"/>
                  </a:lnTo>
                  <a:lnTo>
                    <a:pt x="68163" y="0"/>
                  </a:lnTo>
                  <a:lnTo>
                    <a:pt x="73530" y="103"/>
                  </a:lnTo>
                  <a:lnTo>
                    <a:pt x="78520" y="1583"/>
                  </a:lnTo>
                  <a:lnTo>
                    <a:pt x="82552" y="4686"/>
                  </a:lnTo>
                  <a:lnTo>
                    <a:pt x="88913" y="13779"/>
                  </a:lnTo>
                  <a:lnTo>
                    <a:pt x="96460" y="37540"/>
                  </a:lnTo>
                  <a:lnTo>
                    <a:pt x="93052" y="73665"/>
                  </a:lnTo>
                  <a:lnTo>
                    <a:pt x="75600" y="117862"/>
                  </a:lnTo>
                  <a:lnTo>
                    <a:pt x="64293" y="137916"/>
                  </a:lnTo>
                  <a:lnTo>
                    <a:pt x="24998" y="175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70"/>
          <p:cNvGrpSpPr/>
          <p:nvPr/>
        </p:nvGrpSpPr>
        <p:grpSpPr>
          <a:xfrm>
            <a:off x="7004268" y="4964578"/>
            <a:ext cx="393483" cy="125689"/>
            <a:chOff x="7004268" y="4964578"/>
            <a:chExt cx="393483" cy="125689"/>
          </a:xfrm>
        </p:grpSpPr>
        <p:sp>
          <p:nvSpPr>
            <p:cNvPr id="171" name="SMARTInkShape-3234"/>
            <p:cNvSpPr/>
            <p:nvPr>
              <p:custDataLst>
                <p:tags r:id="rId14"/>
              </p:custDataLst>
            </p:nvPr>
          </p:nvSpPr>
          <p:spPr>
            <a:xfrm>
              <a:off x="7277100" y="4964578"/>
              <a:ext cx="120651" cy="116971"/>
            </a:xfrm>
            <a:custGeom>
              <a:avLst/>
              <a:gdLst/>
              <a:ahLst/>
              <a:cxnLst/>
              <a:rect l="0" t="0" r="0" b="0"/>
              <a:pathLst>
                <a:path w="120651" h="116971">
                  <a:moveTo>
                    <a:pt x="0" y="45572"/>
                  </a:moveTo>
                  <a:lnTo>
                    <a:pt x="0" y="45572"/>
                  </a:lnTo>
                  <a:lnTo>
                    <a:pt x="0" y="52314"/>
                  </a:lnTo>
                  <a:lnTo>
                    <a:pt x="1411" y="54300"/>
                  </a:lnTo>
                  <a:lnTo>
                    <a:pt x="3763" y="55624"/>
                  </a:lnTo>
                  <a:lnTo>
                    <a:pt x="6741" y="56507"/>
                  </a:lnTo>
                  <a:lnTo>
                    <a:pt x="9434" y="55684"/>
                  </a:lnTo>
                  <a:lnTo>
                    <a:pt x="31910" y="35801"/>
                  </a:lnTo>
                  <a:lnTo>
                    <a:pt x="46030" y="10392"/>
                  </a:lnTo>
                  <a:lnTo>
                    <a:pt x="46914" y="6596"/>
                  </a:lnTo>
                  <a:lnTo>
                    <a:pt x="46799" y="3361"/>
                  </a:lnTo>
                  <a:lnTo>
                    <a:pt x="46015" y="498"/>
                  </a:lnTo>
                  <a:lnTo>
                    <a:pt x="44083" y="0"/>
                  </a:lnTo>
                  <a:lnTo>
                    <a:pt x="38171" y="3211"/>
                  </a:lnTo>
                  <a:lnTo>
                    <a:pt x="23540" y="19693"/>
                  </a:lnTo>
                  <a:lnTo>
                    <a:pt x="12541" y="42451"/>
                  </a:lnTo>
                  <a:lnTo>
                    <a:pt x="8184" y="63697"/>
                  </a:lnTo>
                  <a:lnTo>
                    <a:pt x="10264" y="86769"/>
                  </a:lnTo>
                  <a:lnTo>
                    <a:pt x="17262" y="99394"/>
                  </a:lnTo>
                  <a:lnTo>
                    <a:pt x="22091" y="104737"/>
                  </a:lnTo>
                  <a:lnTo>
                    <a:pt x="36864" y="112554"/>
                  </a:lnTo>
                  <a:lnTo>
                    <a:pt x="56600" y="116970"/>
                  </a:lnTo>
                  <a:lnTo>
                    <a:pt x="120650" y="10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235"/>
            <p:cNvSpPr/>
            <p:nvPr>
              <p:custDataLst>
                <p:tags r:id="rId15"/>
              </p:custDataLst>
            </p:nvPr>
          </p:nvSpPr>
          <p:spPr>
            <a:xfrm>
              <a:off x="7156449" y="4978400"/>
              <a:ext cx="95252" cy="87018"/>
            </a:xfrm>
            <a:custGeom>
              <a:avLst/>
              <a:gdLst/>
              <a:ahLst/>
              <a:cxnLst/>
              <a:rect l="0" t="0" r="0" b="0"/>
              <a:pathLst>
                <a:path w="95252" h="87018">
                  <a:moveTo>
                    <a:pt x="1" y="38100"/>
                  </a:moveTo>
                  <a:lnTo>
                    <a:pt x="1" y="38100"/>
                  </a:lnTo>
                  <a:lnTo>
                    <a:pt x="0" y="23794"/>
                  </a:lnTo>
                  <a:lnTo>
                    <a:pt x="1412" y="22918"/>
                  </a:lnTo>
                  <a:lnTo>
                    <a:pt x="6742" y="23826"/>
                  </a:lnTo>
                  <a:lnTo>
                    <a:pt x="21662" y="35228"/>
                  </a:lnTo>
                  <a:lnTo>
                    <a:pt x="36317" y="51069"/>
                  </a:lnTo>
                  <a:lnTo>
                    <a:pt x="51402" y="75660"/>
                  </a:lnTo>
                  <a:lnTo>
                    <a:pt x="51906" y="79368"/>
                  </a:lnTo>
                  <a:lnTo>
                    <a:pt x="51538" y="82546"/>
                  </a:lnTo>
                  <a:lnTo>
                    <a:pt x="50586" y="84663"/>
                  </a:lnTo>
                  <a:lnTo>
                    <a:pt x="49247" y="86076"/>
                  </a:lnTo>
                  <a:lnTo>
                    <a:pt x="47648" y="87017"/>
                  </a:lnTo>
                  <a:lnTo>
                    <a:pt x="46582" y="86234"/>
                  </a:lnTo>
                  <a:lnTo>
                    <a:pt x="45398" y="81600"/>
                  </a:lnTo>
                  <a:lnTo>
                    <a:pt x="46049" y="51919"/>
                  </a:lnTo>
                  <a:lnTo>
                    <a:pt x="51276" y="32483"/>
                  </a:lnTo>
                  <a:lnTo>
                    <a:pt x="60184" y="17729"/>
                  </a:lnTo>
                  <a:lnTo>
                    <a:pt x="65523" y="11819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36"/>
            <p:cNvSpPr/>
            <p:nvPr>
              <p:custDataLst>
                <p:tags r:id="rId16"/>
              </p:custDataLst>
            </p:nvPr>
          </p:nvSpPr>
          <p:spPr>
            <a:xfrm>
              <a:off x="7004268" y="4980281"/>
              <a:ext cx="120433" cy="109986"/>
            </a:xfrm>
            <a:custGeom>
              <a:avLst/>
              <a:gdLst/>
              <a:ahLst/>
              <a:cxnLst/>
              <a:rect l="0" t="0" r="0" b="0"/>
              <a:pathLst>
                <a:path w="120433" h="109986">
                  <a:moveTo>
                    <a:pt x="75982" y="61619"/>
                  </a:moveTo>
                  <a:lnTo>
                    <a:pt x="75982" y="61619"/>
                  </a:lnTo>
                  <a:lnTo>
                    <a:pt x="74100" y="21539"/>
                  </a:lnTo>
                  <a:lnTo>
                    <a:pt x="72611" y="15849"/>
                  </a:lnTo>
                  <a:lnTo>
                    <a:pt x="67193" y="7645"/>
                  </a:lnTo>
                  <a:lnTo>
                    <a:pt x="63773" y="4470"/>
                  </a:lnTo>
                  <a:lnTo>
                    <a:pt x="54328" y="942"/>
                  </a:lnTo>
                  <a:lnTo>
                    <a:pt x="48846" y="0"/>
                  </a:lnTo>
                  <a:lnTo>
                    <a:pt x="43074" y="2195"/>
                  </a:lnTo>
                  <a:lnTo>
                    <a:pt x="31018" y="12161"/>
                  </a:lnTo>
                  <a:lnTo>
                    <a:pt x="11100" y="42259"/>
                  </a:lnTo>
                  <a:lnTo>
                    <a:pt x="0" y="70542"/>
                  </a:lnTo>
                  <a:lnTo>
                    <a:pt x="239" y="94994"/>
                  </a:lnTo>
                  <a:lnTo>
                    <a:pt x="3042" y="104204"/>
                  </a:lnTo>
                  <a:lnTo>
                    <a:pt x="6895" y="106943"/>
                  </a:lnTo>
                  <a:lnTo>
                    <a:pt x="18700" y="109985"/>
                  </a:lnTo>
                  <a:lnTo>
                    <a:pt x="24388" y="108680"/>
                  </a:lnTo>
                  <a:lnTo>
                    <a:pt x="34471" y="101585"/>
                  </a:lnTo>
                  <a:lnTo>
                    <a:pt x="61787" y="66821"/>
                  </a:lnTo>
                  <a:lnTo>
                    <a:pt x="79182" y="37741"/>
                  </a:lnTo>
                  <a:lnTo>
                    <a:pt x="81644" y="36527"/>
                  </a:lnTo>
                  <a:lnTo>
                    <a:pt x="83990" y="36424"/>
                  </a:lnTo>
                  <a:lnTo>
                    <a:pt x="85554" y="37062"/>
                  </a:lnTo>
                  <a:lnTo>
                    <a:pt x="86596" y="38192"/>
                  </a:lnTo>
                  <a:lnTo>
                    <a:pt x="109333" y="80101"/>
                  </a:lnTo>
                  <a:lnTo>
                    <a:pt x="120432" y="99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571"/>
          <p:cNvGrpSpPr/>
          <p:nvPr/>
        </p:nvGrpSpPr>
        <p:grpSpPr>
          <a:xfrm>
            <a:off x="7772400" y="4815772"/>
            <a:ext cx="666751" cy="511974"/>
            <a:chOff x="7772400" y="4815772"/>
            <a:chExt cx="666751" cy="511974"/>
          </a:xfrm>
        </p:grpSpPr>
        <p:sp>
          <p:nvSpPr>
            <p:cNvPr id="175" name="SMARTInkShape-3237"/>
            <p:cNvSpPr/>
            <p:nvPr>
              <p:custDataLst>
                <p:tags r:id="rId9"/>
              </p:custDataLst>
            </p:nvPr>
          </p:nvSpPr>
          <p:spPr>
            <a:xfrm>
              <a:off x="8426450" y="5143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38"/>
            <p:cNvSpPr/>
            <p:nvPr>
              <p:custDataLst>
                <p:tags r:id="rId10"/>
              </p:custDataLst>
            </p:nvPr>
          </p:nvSpPr>
          <p:spPr>
            <a:xfrm>
              <a:off x="8243283" y="5026098"/>
              <a:ext cx="109429" cy="136453"/>
            </a:xfrm>
            <a:custGeom>
              <a:avLst/>
              <a:gdLst/>
              <a:ahLst/>
              <a:cxnLst/>
              <a:rect l="0" t="0" r="0" b="0"/>
              <a:pathLst>
                <a:path w="109429" h="136453">
                  <a:moveTo>
                    <a:pt x="18067" y="22152"/>
                  </a:moveTo>
                  <a:lnTo>
                    <a:pt x="18067" y="22152"/>
                  </a:lnTo>
                  <a:lnTo>
                    <a:pt x="14696" y="47192"/>
                  </a:lnTo>
                  <a:lnTo>
                    <a:pt x="5424" y="91967"/>
                  </a:lnTo>
                  <a:lnTo>
                    <a:pt x="0" y="102886"/>
                  </a:lnTo>
                  <a:lnTo>
                    <a:pt x="18828" y="60059"/>
                  </a:lnTo>
                  <a:lnTo>
                    <a:pt x="43534" y="13198"/>
                  </a:lnTo>
                  <a:lnTo>
                    <a:pt x="51257" y="4061"/>
                  </a:lnTo>
                  <a:lnTo>
                    <a:pt x="57042" y="0"/>
                  </a:lnTo>
                  <a:lnTo>
                    <a:pt x="59572" y="1034"/>
                  </a:lnTo>
                  <a:lnTo>
                    <a:pt x="64266" y="7827"/>
                  </a:lnTo>
                  <a:lnTo>
                    <a:pt x="65094" y="11897"/>
                  </a:lnTo>
                  <a:lnTo>
                    <a:pt x="62580" y="57984"/>
                  </a:lnTo>
                  <a:lnTo>
                    <a:pt x="62529" y="64900"/>
                  </a:lnTo>
                  <a:lnTo>
                    <a:pt x="85991" y="33970"/>
                  </a:lnTo>
                  <a:lnTo>
                    <a:pt x="93176" y="30932"/>
                  </a:lnTo>
                  <a:lnTo>
                    <a:pt x="96361" y="31533"/>
                  </a:lnTo>
                  <a:lnTo>
                    <a:pt x="101782" y="35964"/>
                  </a:lnTo>
                  <a:lnTo>
                    <a:pt x="108802" y="49763"/>
                  </a:lnTo>
                  <a:lnTo>
                    <a:pt x="109428" y="61235"/>
                  </a:lnTo>
                  <a:lnTo>
                    <a:pt x="105301" y="103464"/>
                  </a:lnTo>
                  <a:lnTo>
                    <a:pt x="100617" y="13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39"/>
            <p:cNvSpPr/>
            <p:nvPr>
              <p:custDataLst>
                <p:tags r:id="rId11"/>
              </p:custDataLst>
            </p:nvPr>
          </p:nvSpPr>
          <p:spPr>
            <a:xfrm>
              <a:off x="8115300" y="5010150"/>
              <a:ext cx="68974" cy="317596"/>
            </a:xfrm>
            <a:custGeom>
              <a:avLst/>
              <a:gdLst/>
              <a:ahLst/>
              <a:cxnLst/>
              <a:rect l="0" t="0" r="0" b="0"/>
              <a:pathLst>
                <a:path w="68974" h="317596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467" y="6742"/>
                  </a:lnTo>
                  <a:lnTo>
                    <a:pt x="238" y="50583"/>
                  </a:lnTo>
                  <a:lnTo>
                    <a:pt x="6813" y="65317"/>
                  </a:lnTo>
                  <a:lnTo>
                    <a:pt x="10186" y="68239"/>
                  </a:lnTo>
                  <a:lnTo>
                    <a:pt x="13846" y="69482"/>
                  </a:lnTo>
                  <a:lnTo>
                    <a:pt x="21676" y="68981"/>
                  </a:lnTo>
                  <a:lnTo>
                    <a:pt x="29859" y="66406"/>
                  </a:lnTo>
                  <a:lnTo>
                    <a:pt x="45772" y="54248"/>
                  </a:lnTo>
                  <a:lnTo>
                    <a:pt x="66610" y="29842"/>
                  </a:lnTo>
                  <a:lnTo>
                    <a:pt x="67690" y="29773"/>
                  </a:lnTo>
                  <a:lnTo>
                    <a:pt x="68410" y="30431"/>
                  </a:lnTo>
                  <a:lnTo>
                    <a:pt x="64257" y="68262"/>
                  </a:lnTo>
                  <a:lnTo>
                    <a:pt x="63650" y="110171"/>
                  </a:lnTo>
                  <a:lnTo>
                    <a:pt x="65411" y="154302"/>
                  </a:lnTo>
                  <a:lnTo>
                    <a:pt x="68973" y="193463"/>
                  </a:lnTo>
                  <a:lnTo>
                    <a:pt x="68972" y="233131"/>
                  </a:lnTo>
                  <a:lnTo>
                    <a:pt x="63318" y="271492"/>
                  </a:lnTo>
                  <a:lnTo>
                    <a:pt x="49569" y="303006"/>
                  </a:lnTo>
                  <a:lnTo>
                    <a:pt x="40611" y="314116"/>
                  </a:lnTo>
                  <a:lnTo>
                    <a:pt x="35540" y="316655"/>
                  </a:lnTo>
                  <a:lnTo>
                    <a:pt x="24262" y="317595"/>
                  </a:lnTo>
                  <a:lnTo>
                    <a:pt x="20408" y="315446"/>
                  </a:lnTo>
                  <a:lnTo>
                    <a:pt x="17838" y="311898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40"/>
            <p:cNvSpPr/>
            <p:nvPr>
              <p:custDataLst>
                <p:tags r:id="rId12"/>
              </p:custDataLst>
            </p:nvPr>
          </p:nvSpPr>
          <p:spPr>
            <a:xfrm>
              <a:off x="8010162" y="4973372"/>
              <a:ext cx="60689" cy="167080"/>
            </a:xfrm>
            <a:custGeom>
              <a:avLst/>
              <a:gdLst/>
              <a:ahLst/>
              <a:cxnLst/>
              <a:rect l="0" t="0" r="0" b="0"/>
              <a:pathLst>
                <a:path w="60689" h="167080">
                  <a:moveTo>
                    <a:pt x="60688" y="30428"/>
                  </a:moveTo>
                  <a:lnTo>
                    <a:pt x="60688" y="30428"/>
                  </a:lnTo>
                  <a:lnTo>
                    <a:pt x="60687" y="27057"/>
                  </a:lnTo>
                  <a:lnTo>
                    <a:pt x="57317" y="18219"/>
                  </a:lnTo>
                  <a:lnTo>
                    <a:pt x="51849" y="10034"/>
                  </a:lnTo>
                  <a:lnTo>
                    <a:pt x="39019" y="3140"/>
                  </a:lnTo>
                  <a:lnTo>
                    <a:pt x="21812" y="0"/>
                  </a:lnTo>
                  <a:lnTo>
                    <a:pt x="6679" y="2441"/>
                  </a:lnTo>
                  <a:lnTo>
                    <a:pt x="3516" y="4008"/>
                  </a:lnTo>
                  <a:lnTo>
                    <a:pt x="1407" y="5759"/>
                  </a:lnTo>
                  <a:lnTo>
                    <a:pt x="0" y="7632"/>
                  </a:lnTo>
                  <a:lnTo>
                    <a:pt x="1392" y="23752"/>
                  </a:lnTo>
                  <a:lnTo>
                    <a:pt x="9595" y="50825"/>
                  </a:lnTo>
                  <a:lnTo>
                    <a:pt x="29343" y="92154"/>
                  </a:lnTo>
                  <a:lnTo>
                    <a:pt x="39530" y="135496"/>
                  </a:lnTo>
                  <a:lnTo>
                    <a:pt x="39995" y="149092"/>
                  </a:lnTo>
                  <a:lnTo>
                    <a:pt x="37851" y="159838"/>
                  </a:lnTo>
                  <a:lnTo>
                    <a:pt x="34879" y="163268"/>
                  </a:lnTo>
                  <a:lnTo>
                    <a:pt x="25934" y="167079"/>
                  </a:lnTo>
                  <a:lnTo>
                    <a:pt x="21997" y="166684"/>
                  </a:lnTo>
                  <a:lnTo>
                    <a:pt x="18666" y="165010"/>
                  </a:lnTo>
                  <a:lnTo>
                    <a:pt x="15740" y="162483"/>
                  </a:lnTo>
                  <a:lnTo>
                    <a:pt x="9888" y="132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41"/>
            <p:cNvSpPr/>
            <p:nvPr>
              <p:custDataLst>
                <p:tags r:id="rId13"/>
              </p:custDataLst>
            </p:nvPr>
          </p:nvSpPr>
          <p:spPr>
            <a:xfrm>
              <a:off x="7772400" y="4815772"/>
              <a:ext cx="184151" cy="321379"/>
            </a:xfrm>
            <a:custGeom>
              <a:avLst/>
              <a:gdLst/>
              <a:ahLst/>
              <a:cxnLst/>
              <a:rect l="0" t="0" r="0" b="0"/>
              <a:pathLst>
                <a:path w="184151" h="321379">
                  <a:moveTo>
                    <a:pt x="0" y="321378"/>
                  </a:moveTo>
                  <a:lnTo>
                    <a:pt x="0" y="321378"/>
                  </a:lnTo>
                  <a:lnTo>
                    <a:pt x="705" y="314897"/>
                  </a:lnTo>
                  <a:lnTo>
                    <a:pt x="11537" y="271864"/>
                  </a:lnTo>
                  <a:lnTo>
                    <a:pt x="24124" y="230772"/>
                  </a:lnTo>
                  <a:lnTo>
                    <a:pt x="40180" y="185556"/>
                  </a:lnTo>
                  <a:lnTo>
                    <a:pt x="56019" y="142750"/>
                  </a:lnTo>
                  <a:lnTo>
                    <a:pt x="77746" y="98883"/>
                  </a:lnTo>
                  <a:lnTo>
                    <a:pt x="100177" y="56486"/>
                  </a:lnTo>
                  <a:lnTo>
                    <a:pt x="123730" y="11694"/>
                  </a:lnTo>
                  <a:lnTo>
                    <a:pt x="131661" y="1237"/>
                  </a:lnTo>
                  <a:lnTo>
                    <a:pt x="135045" y="0"/>
                  </a:lnTo>
                  <a:lnTo>
                    <a:pt x="138008" y="1293"/>
                  </a:lnTo>
                  <a:lnTo>
                    <a:pt x="140689" y="4271"/>
                  </a:lnTo>
                  <a:lnTo>
                    <a:pt x="147833" y="21947"/>
                  </a:lnTo>
                  <a:lnTo>
                    <a:pt x="151047" y="58542"/>
                  </a:lnTo>
                  <a:lnTo>
                    <a:pt x="152838" y="104020"/>
                  </a:lnTo>
                  <a:lnTo>
                    <a:pt x="156684" y="149104"/>
                  </a:lnTo>
                  <a:lnTo>
                    <a:pt x="157832" y="184134"/>
                  </a:lnTo>
                  <a:lnTo>
                    <a:pt x="158569" y="230063"/>
                  </a:lnTo>
                  <a:lnTo>
                    <a:pt x="162097" y="276662"/>
                  </a:lnTo>
                  <a:lnTo>
                    <a:pt x="164836" y="304891"/>
                  </a:lnTo>
                  <a:lnTo>
                    <a:pt x="163513" y="304037"/>
                  </a:lnTo>
                  <a:lnTo>
                    <a:pt x="127423" y="259003"/>
                  </a:lnTo>
                  <a:lnTo>
                    <a:pt x="95266" y="231982"/>
                  </a:lnTo>
                  <a:lnTo>
                    <a:pt x="58638" y="210879"/>
                  </a:lnTo>
                  <a:lnTo>
                    <a:pt x="57436" y="209612"/>
                  </a:lnTo>
                  <a:lnTo>
                    <a:pt x="57341" y="208767"/>
                  </a:lnTo>
                  <a:lnTo>
                    <a:pt x="63949" y="200836"/>
                  </a:lnTo>
                  <a:lnTo>
                    <a:pt x="78214" y="192920"/>
                  </a:lnTo>
                  <a:lnTo>
                    <a:pt x="105960" y="189478"/>
                  </a:lnTo>
                  <a:lnTo>
                    <a:pt x="147486" y="192678"/>
                  </a:lnTo>
                  <a:lnTo>
                    <a:pt x="184150" y="19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72"/>
          <p:cNvGrpSpPr/>
          <p:nvPr/>
        </p:nvGrpSpPr>
        <p:grpSpPr>
          <a:xfrm>
            <a:off x="8836458" y="4906240"/>
            <a:ext cx="1069543" cy="402361"/>
            <a:chOff x="8836458" y="4906240"/>
            <a:chExt cx="1069543" cy="402361"/>
          </a:xfrm>
        </p:grpSpPr>
        <p:sp>
          <p:nvSpPr>
            <p:cNvPr id="181" name="SMARTInkShape-3242"/>
            <p:cNvSpPr/>
            <p:nvPr>
              <p:custDataLst>
                <p:tags r:id="rId3"/>
              </p:custDataLst>
            </p:nvPr>
          </p:nvSpPr>
          <p:spPr>
            <a:xfrm>
              <a:off x="9886950" y="53022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2143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43"/>
            <p:cNvSpPr/>
            <p:nvPr>
              <p:custDataLst>
                <p:tags r:id="rId4"/>
              </p:custDataLst>
            </p:nvPr>
          </p:nvSpPr>
          <p:spPr>
            <a:xfrm>
              <a:off x="9518584" y="4906240"/>
              <a:ext cx="279008" cy="351561"/>
            </a:xfrm>
            <a:custGeom>
              <a:avLst/>
              <a:gdLst/>
              <a:ahLst/>
              <a:cxnLst/>
              <a:rect l="0" t="0" r="0" b="0"/>
              <a:pathLst>
                <a:path w="279008" h="351561">
                  <a:moveTo>
                    <a:pt x="57216" y="294410"/>
                  </a:moveTo>
                  <a:lnTo>
                    <a:pt x="57216" y="294410"/>
                  </a:lnTo>
                  <a:lnTo>
                    <a:pt x="66649" y="277790"/>
                  </a:lnTo>
                  <a:lnTo>
                    <a:pt x="74861" y="242066"/>
                  </a:lnTo>
                  <a:lnTo>
                    <a:pt x="73759" y="233987"/>
                  </a:lnTo>
                  <a:lnTo>
                    <a:pt x="72478" y="230845"/>
                  </a:lnTo>
                  <a:lnTo>
                    <a:pt x="69507" y="228749"/>
                  </a:lnTo>
                  <a:lnTo>
                    <a:pt x="60562" y="226422"/>
                  </a:lnTo>
                  <a:lnTo>
                    <a:pt x="47649" y="231032"/>
                  </a:lnTo>
                  <a:lnTo>
                    <a:pt x="19735" y="251238"/>
                  </a:lnTo>
                  <a:lnTo>
                    <a:pt x="3621" y="276131"/>
                  </a:lnTo>
                  <a:lnTo>
                    <a:pt x="0" y="290049"/>
                  </a:lnTo>
                  <a:lnTo>
                    <a:pt x="21" y="295736"/>
                  </a:lnTo>
                  <a:lnTo>
                    <a:pt x="1447" y="300233"/>
                  </a:lnTo>
                  <a:lnTo>
                    <a:pt x="6795" y="307111"/>
                  </a:lnTo>
                  <a:lnTo>
                    <a:pt x="10902" y="308521"/>
                  </a:lnTo>
                  <a:lnTo>
                    <a:pt x="21110" y="308207"/>
                  </a:lnTo>
                  <a:lnTo>
                    <a:pt x="32701" y="301953"/>
                  </a:lnTo>
                  <a:lnTo>
                    <a:pt x="79784" y="264535"/>
                  </a:lnTo>
                  <a:lnTo>
                    <a:pt x="82844" y="262499"/>
                  </a:lnTo>
                  <a:lnTo>
                    <a:pt x="84884" y="261847"/>
                  </a:lnTo>
                  <a:lnTo>
                    <a:pt x="86244" y="262118"/>
                  </a:lnTo>
                  <a:lnTo>
                    <a:pt x="89639" y="266182"/>
                  </a:lnTo>
                  <a:lnTo>
                    <a:pt x="103822" y="289129"/>
                  </a:lnTo>
                  <a:lnTo>
                    <a:pt x="108033" y="292063"/>
                  </a:lnTo>
                  <a:lnTo>
                    <a:pt x="110145" y="292845"/>
                  </a:lnTo>
                  <a:lnTo>
                    <a:pt x="129970" y="283833"/>
                  </a:lnTo>
                  <a:lnTo>
                    <a:pt x="169739" y="238794"/>
                  </a:lnTo>
                  <a:lnTo>
                    <a:pt x="193802" y="204789"/>
                  </a:lnTo>
                  <a:lnTo>
                    <a:pt x="219512" y="162727"/>
                  </a:lnTo>
                  <a:lnTo>
                    <a:pt x="238654" y="125335"/>
                  </a:lnTo>
                  <a:lnTo>
                    <a:pt x="257763" y="81096"/>
                  </a:lnTo>
                  <a:lnTo>
                    <a:pt x="274212" y="38903"/>
                  </a:lnTo>
                  <a:lnTo>
                    <a:pt x="279007" y="4137"/>
                  </a:lnTo>
                  <a:lnTo>
                    <a:pt x="277044" y="0"/>
                  </a:lnTo>
                  <a:lnTo>
                    <a:pt x="273617" y="64"/>
                  </a:lnTo>
                  <a:lnTo>
                    <a:pt x="269217" y="2929"/>
                  </a:lnTo>
                  <a:lnTo>
                    <a:pt x="243288" y="37240"/>
                  </a:lnTo>
                  <a:lnTo>
                    <a:pt x="223114" y="78720"/>
                  </a:lnTo>
                  <a:lnTo>
                    <a:pt x="205540" y="120885"/>
                  </a:lnTo>
                  <a:lnTo>
                    <a:pt x="196100" y="155977"/>
                  </a:lnTo>
                  <a:lnTo>
                    <a:pt x="182093" y="203298"/>
                  </a:lnTo>
                  <a:lnTo>
                    <a:pt x="172455" y="237217"/>
                  </a:lnTo>
                  <a:lnTo>
                    <a:pt x="164171" y="270402"/>
                  </a:lnTo>
                  <a:lnTo>
                    <a:pt x="156953" y="314030"/>
                  </a:lnTo>
                  <a:lnTo>
                    <a:pt x="158816" y="351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44"/>
            <p:cNvSpPr/>
            <p:nvPr>
              <p:custDataLst>
                <p:tags r:id="rId5"/>
              </p:custDataLst>
            </p:nvPr>
          </p:nvSpPr>
          <p:spPr>
            <a:xfrm>
              <a:off x="9303279" y="5099050"/>
              <a:ext cx="183622" cy="107951"/>
            </a:xfrm>
            <a:custGeom>
              <a:avLst/>
              <a:gdLst/>
              <a:ahLst/>
              <a:cxnLst/>
              <a:rect l="0" t="0" r="0" b="0"/>
              <a:pathLst>
                <a:path w="183622" h="107951">
                  <a:moveTo>
                    <a:pt x="18521" y="0"/>
                  </a:moveTo>
                  <a:lnTo>
                    <a:pt x="18521" y="0"/>
                  </a:lnTo>
                  <a:lnTo>
                    <a:pt x="15150" y="3371"/>
                  </a:lnTo>
                  <a:lnTo>
                    <a:pt x="12562" y="31706"/>
                  </a:lnTo>
                  <a:lnTo>
                    <a:pt x="10934" y="45136"/>
                  </a:lnTo>
                  <a:lnTo>
                    <a:pt x="0" y="89129"/>
                  </a:lnTo>
                  <a:lnTo>
                    <a:pt x="1234" y="89758"/>
                  </a:lnTo>
                  <a:lnTo>
                    <a:pt x="6369" y="86694"/>
                  </a:lnTo>
                  <a:lnTo>
                    <a:pt x="25222" y="67400"/>
                  </a:lnTo>
                  <a:lnTo>
                    <a:pt x="59991" y="23160"/>
                  </a:lnTo>
                  <a:lnTo>
                    <a:pt x="69928" y="12428"/>
                  </a:lnTo>
                  <a:lnTo>
                    <a:pt x="72547" y="11108"/>
                  </a:lnTo>
                  <a:lnTo>
                    <a:pt x="75000" y="10933"/>
                  </a:lnTo>
                  <a:lnTo>
                    <a:pt x="77340" y="11522"/>
                  </a:lnTo>
                  <a:lnTo>
                    <a:pt x="78901" y="12620"/>
                  </a:lnTo>
                  <a:lnTo>
                    <a:pt x="79941" y="14058"/>
                  </a:lnTo>
                  <a:lnTo>
                    <a:pt x="80634" y="15722"/>
                  </a:lnTo>
                  <a:lnTo>
                    <a:pt x="79523" y="21334"/>
                  </a:lnTo>
                  <a:lnTo>
                    <a:pt x="75896" y="31140"/>
                  </a:lnTo>
                  <a:lnTo>
                    <a:pt x="90924" y="25855"/>
                  </a:lnTo>
                  <a:lnTo>
                    <a:pt x="128106" y="5313"/>
                  </a:lnTo>
                  <a:lnTo>
                    <a:pt x="152903" y="2280"/>
                  </a:lnTo>
                  <a:lnTo>
                    <a:pt x="162442" y="4070"/>
                  </a:lnTo>
                  <a:lnTo>
                    <a:pt x="170916" y="10981"/>
                  </a:lnTo>
                  <a:lnTo>
                    <a:pt x="175151" y="15787"/>
                  </a:lnTo>
                  <a:lnTo>
                    <a:pt x="179856" y="26772"/>
                  </a:lnTo>
                  <a:lnTo>
                    <a:pt x="183290" y="70528"/>
                  </a:lnTo>
                  <a:lnTo>
                    <a:pt x="1836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45"/>
            <p:cNvSpPr/>
            <p:nvPr>
              <p:custDataLst>
                <p:tags r:id="rId6"/>
              </p:custDataLst>
            </p:nvPr>
          </p:nvSpPr>
          <p:spPr>
            <a:xfrm>
              <a:off x="9175750" y="5073650"/>
              <a:ext cx="101601" cy="105873"/>
            </a:xfrm>
            <a:custGeom>
              <a:avLst/>
              <a:gdLst/>
              <a:ahLst/>
              <a:cxnLst/>
              <a:rect l="0" t="0" r="0" b="0"/>
              <a:pathLst>
                <a:path w="101601" h="105873">
                  <a:moveTo>
                    <a:pt x="0" y="19050"/>
                  </a:moveTo>
                  <a:lnTo>
                    <a:pt x="0" y="19050"/>
                  </a:lnTo>
                  <a:lnTo>
                    <a:pt x="10138" y="19755"/>
                  </a:lnTo>
                  <a:lnTo>
                    <a:pt x="29853" y="27889"/>
                  </a:lnTo>
                  <a:lnTo>
                    <a:pt x="42399" y="44090"/>
                  </a:lnTo>
                  <a:lnTo>
                    <a:pt x="51682" y="66765"/>
                  </a:lnTo>
                  <a:lnTo>
                    <a:pt x="52838" y="81178"/>
                  </a:lnTo>
                  <a:lnTo>
                    <a:pt x="52159" y="87985"/>
                  </a:lnTo>
                  <a:lnTo>
                    <a:pt x="47641" y="97430"/>
                  </a:lnTo>
                  <a:lnTo>
                    <a:pt x="41635" y="103275"/>
                  </a:lnTo>
                  <a:lnTo>
                    <a:pt x="36613" y="105872"/>
                  </a:lnTo>
                  <a:lnTo>
                    <a:pt x="34287" y="105154"/>
                  </a:lnTo>
                  <a:lnTo>
                    <a:pt x="29820" y="100592"/>
                  </a:lnTo>
                  <a:lnTo>
                    <a:pt x="29246" y="88217"/>
                  </a:lnTo>
                  <a:lnTo>
                    <a:pt x="32753" y="71663"/>
                  </a:lnTo>
                  <a:lnTo>
                    <a:pt x="61489" y="2622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46"/>
            <p:cNvSpPr/>
            <p:nvPr>
              <p:custDataLst>
                <p:tags r:id="rId7"/>
              </p:custDataLst>
            </p:nvPr>
          </p:nvSpPr>
          <p:spPr>
            <a:xfrm>
              <a:off x="9090027" y="5089979"/>
              <a:ext cx="59441" cy="107198"/>
            </a:xfrm>
            <a:custGeom>
              <a:avLst/>
              <a:gdLst/>
              <a:ahLst/>
              <a:cxnLst/>
              <a:rect l="0" t="0" r="0" b="0"/>
              <a:pathLst>
                <a:path w="59441" h="107198">
                  <a:moveTo>
                    <a:pt x="53973" y="21771"/>
                  </a:moveTo>
                  <a:lnTo>
                    <a:pt x="53973" y="21771"/>
                  </a:lnTo>
                  <a:lnTo>
                    <a:pt x="57343" y="21771"/>
                  </a:lnTo>
                  <a:lnTo>
                    <a:pt x="58336" y="20359"/>
                  </a:lnTo>
                  <a:lnTo>
                    <a:pt x="59440" y="15029"/>
                  </a:lnTo>
                  <a:lnTo>
                    <a:pt x="56912" y="12337"/>
                  </a:lnTo>
                  <a:lnTo>
                    <a:pt x="35005" y="756"/>
                  </a:lnTo>
                  <a:lnTo>
                    <a:pt x="31450" y="0"/>
                  </a:lnTo>
                  <a:lnTo>
                    <a:pt x="23737" y="1041"/>
                  </a:lnTo>
                  <a:lnTo>
                    <a:pt x="15604" y="7619"/>
                  </a:lnTo>
                  <a:lnTo>
                    <a:pt x="11460" y="12336"/>
                  </a:lnTo>
                  <a:lnTo>
                    <a:pt x="6856" y="23222"/>
                  </a:lnTo>
                  <a:lnTo>
                    <a:pt x="0" y="59487"/>
                  </a:lnTo>
                  <a:lnTo>
                    <a:pt x="2616" y="98948"/>
                  </a:lnTo>
                  <a:lnTo>
                    <a:pt x="4918" y="102856"/>
                  </a:lnTo>
                  <a:lnTo>
                    <a:pt x="8570" y="105461"/>
                  </a:lnTo>
                  <a:lnTo>
                    <a:pt x="13120" y="107197"/>
                  </a:lnTo>
                  <a:lnTo>
                    <a:pt x="18271" y="106239"/>
                  </a:lnTo>
                  <a:lnTo>
                    <a:pt x="29639" y="99529"/>
                  </a:lnTo>
                  <a:lnTo>
                    <a:pt x="37984" y="89491"/>
                  </a:lnTo>
                  <a:lnTo>
                    <a:pt x="44044" y="75858"/>
                  </a:lnTo>
                  <a:lnTo>
                    <a:pt x="50011" y="46499"/>
                  </a:lnTo>
                  <a:lnTo>
                    <a:pt x="47623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47"/>
            <p:cNvSpPr/>
            <p:nvPr>
              <p:custDataLst>
                <p:tags r:id="rId8"/>
              </p:custDataLst>
            </p:nvPr>
          </p:nvSpPr>
          <p:spPr>
            <a:xfrm>
              <a:off x="8836458" y="4923027"/>
              <a:ext cx="212293" cy="258639"/>
            </a:xfrm>
            <a:custGeom>
              <a:avLst/>
              <a:gdLst/>
              <a:ahLst/>
              <a:cxnLst/>
              <a:rect l="0" t="0" r="0" b="0"/>
              <a:pathLst>
                <a:path w="212293" h="258639">
                  <a:moveTo>
                    <a:pt x="21792" y="80773"/>
                  </a:moveTo>
                  <a:lnTo>
                    <a:pt x="21792" y="80773"/>
                  </a:lnTo>
                  <a:lnTo>
                    <a:pt x="25162" y="77402"/>
                  </a:lnTo>
                  <a:lnTo>
                    <a:pt x="26861" y="77115"/>
                  </a:lnTo>
                  <a:lnTo>
                    <a:pt x="28699" y="77628"/>
                  </a:lnTo>
                  <a:lnTo>
                    <a:pt x="30629" y="78676"/>
                  </a:lnTo>
                  <a:lnTo>
                    <a:pt x="33348" y="97007"/>
                  </a:lnTo>
                  <a:lnTo>
                    <a:pt x="29196" y="136922"/>
                  </a:lnTo>
                  <a:lnTo>
                    <a:pt x="23594" y="178863"/>
                  </a:lnTo>
                  <a:lnTo>
                    <a:pt x="13497" y="225711"/>
                  </a:lnTo>
                  <a:lnTo>
                    <a:pt x="4867" y="255453"/>
                  </a:lnTo>
                  <a:lnTo>
                    <a:pt x="3453" y="256493"/>
                  </a:lnTo>
                  <a:lnTo>
                    <a:pt x="1805" y="255070"/>
                  </a:lnTo>
                  <a:lnTo>
                    <a:pt x="0" y="252004"/>
                  </a:lnTo>
                  <a:lnTo>
                    <a:pt x="2174" y="206528"/>
                  </a:lnTo>
                  <a:lnTo>
                    <a:pt x="8140" y="159583"/>
                  </a:lnTo>
                  <a:lnTo>
                    <a:pt x="14783" y="126618"/>
                  </a:lnTo>
                  <a:lnTo>
                    <a:pt x="26457" y="79697"/>
                  </a:lnTo>
                  <a:lnTo>
                    <a:pt x="40342" y="37366"/>
                  </a:lnTo>
                  <a:lnTo>
                    <a:pt x="42625" y="30668"/>
                  </a:lnTo>
                  <a:lnTo>
                    <a:pt x="46264" y="26908"/>
                  </a:lnTo>
                  <a:lnTo>
                    <a:pt x="50807" y="25107"/>
                  </a:lnTo>
                  <a:lnTo>
                    <a:pt x="55951" y="24613"/>
                  </a:lnTo>
                  <a:lnTo>
                    <a:pt x="60792" y="26399"/>
                  </a:lnTo>
                  <a:lnTo>
                    <a:pt x="69934" y="34029"/>
                  </a:lnTo>
                  <a:lnTo>
                    <a:pt x="89689" y="72309"/>
                  </a:lnTo>
                  <a:lnTo>
                    <a:pt x="103094" y="112889"/>
                  </a:lnTo>
                  <a:lnTo>
                    <a:pt x="114260" y="154667"/>
                  </a:lnTo>
                  <a:lnTo>
                    <a:pt x="123260" y="202221"/>
                  </a:lnTo>
                  <a:lnTo>
                    <a:pt x="133957" y="244750"/>
                  </a:lnTo>
                  <a:lnTo>
                    <a:pt x="138201" y="255017"/>
                  </a:lnTo>
                  <a:lnTo>
                    <a:pt x="140320" y="257613"/>
                  </a:lnTo>
                  <a:lnTo>
                    <a:pt x="142438" y="258638"/>
                  </a:lnTo>
                  <a:lnTo>
                    <a:pt x="144556" y="258616"/>
                  </a:lnTo>
                  <a:lnTo>
                    <a:pt x="150672" y="251066"/>
                  </a:lnTo>
                  <a:lnTo>
                    <a:pt x="170206" y="204407"/>
                  </a:lnTo>
                  <a:lnTo>
                    <a:pt x="182026" y="165931"/>
                  </a:lnTo>
                  <a:lnTo>
                    <a:pt x="192699" y="119049"/>
                  </a:lnTo>
                  <a:lnTo>
                    <a:pt x="199432" y="80119"/>
                  </a:lnTo>
                  <a:lnTo>
                    <a:pt x="204655" y="34939"/>
                  </a:lnTo>
                  <a:lnTo>
                    <a:pt x="206394" y="3280"/>
                  </a:lnTo>
                  <a:lnTo>
                    <a:pt x="207654" y="889"/>
                  </a:lnTo>
                  <a:lnTo>
                    <a:pt x="209200" y="0"/>
                  </a:lnTo>
                  <a:lnTo>
                    <a:pt x="210230" y="1525"/>
                  </a:lnTo>
                  <a:lnTo>
                    <a:pt x="212292" y="1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70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45"/>
          <p:cNvGrpSpPr/>
          <p:nvPr/>
        </p:nvGrpSpPr>
        <p:grpSpPr>
          <a:xfrm>
            <a:off x="382021" y="323885"/>
            <a:ext cx="1053080" cy="708264"/>
            <a:chOff x="382021" y="323885"/>
            <a:chExt cx="1053080" cy="708264"/>
          </a:xfrm>
        </p:grpSpPr>
        <p:sp>
          <p:nvSpPr>
            <p:cNvPr id="11" name="SMARTInkShape-203"/>
            <p:cNvSpPr/>
            <p:nvPr>
              <p:custDataLst>
                <p:tags r:id="rId197"/>
              </p:custDataLst>
            </p:nvPr>
          </p:nvSpPr>
          <p:spPr>
            <a:xfrm>
              <a:off x="1428750" y="615950"/>
              <a:ext cx="6351" cy="11557"/>
            </a:xfrm>
            <a:custGeom>
              <a:avLst/>
              <a:gdLst/>
              <a:ahLst/>
              <a:cxnLst/>
              <a:rect l="0" t="0" r="0" b="0"/>
              <a:pathLst>
                <a:path w="6351" h="11557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706" y="1123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4"/>
            <p:cNvSpPr/>
            <p:nvPr>
              <p:custDataLst>
                <p:tags r:id="rId198"/>
              </p:custDataLst>
            </p:nvPr>
          </p:nvSpPr>
          <p:spPr>
            <a:xfrm>
              <a:off x="1425092" y="491642"/>
              <a:ext cx="3659" cy="22709"/>
            </a:xfrm>
            <a:custGeom>
              <a:avLst/>
              <a:gdLst/>
              <a:ahLst/>
              <a:cxnLst/>
              <a:rect l="0" t="0" r="0" b="0"/>
              <a:pathLst>
                <a:path w="3659" h="22709">
                  <a:moveTo>
                    <a:pt x="3658" y="3658"/>
                  </a:moveTo>
                  <a:lnTo>
                    <a:pt x="3658" y="3658"/>
                  </a:lnTo>
                  <a:lnTo>
                    <a:pt x="3658" y="287"/>
                  </a:lnTo>
                  <a:lnTo>
                    <a:pt x="2952" y="0"/>
                  </a:lnTo>
                  <a:lnTo>
                    <a:pt x="287" y="1562"/>
                  </a:lnTo>
                  <a:lnTo>
                    <a:pt x="0" y="3672"/>
                  </a:lnTo>
                  <a:lnTo>
                    <a:pt x="3658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5"/>
            <p:cNvSpPr/>
            <p:nvPr>
              <p:custDataLst>
                <p:tags r:id="rId199"/>
              </p:custDataLst>
            </p:nvPr>
          </p:nvSpPr>
          <p:spPr>
            <a:xfrm>
              <a:off x="583340" y="831850"/>
              <a:ext cx="521561" cy="200299"/>
            </a:xfrm>
            <a:custGeom>
              <a:avLst/>
              <a:gdLst/>
              <a:ahLst/>
              <a:cxnLst/>
              <a:rect l="0" t="0" r="0" b="0"/>
              <a:pathLst>
                <a:path w="521561" h="200299">
                  <a:moveTo>
                    <a:pt x="32610" y="177800"/>
                  </a:moveTo>
                  <a:lnTo>
                    <a:pt x="32610" y="177800"/>
                  </a:lnTo>
                  <a:lnTo>
                    <a:pt x="6862" y="193496"/>
                  </a:lnTo>
                  <a:lnTo>
                    <a:pt x="628" y="198848"/>
                  </a:lnTo>
                  <a:lnTo>
                    <a:pt x="0" y="200298"/>
                  </a:lnTo>
                  <a:lnTo>
                    <a:pt x="46930" y="175353"/>
                  </a:lnTo>
                  <a:lnTo>
                    <a:pt x="88359" y="153556"/>
                  </a:lnTo>
                  <a:lnTo>
                    <a:pt x="134187" y="133693"/>
                  </a:lnTo>
                  <a:lnTo>
                    <a:pt x="166890" y="120802"/>
                  </a:lnTo>
                  <a:lnTo>
                    <a:pt x="200946" y="108018"/>
                  </a:lnTo>
                  <a:lnTo>
                    <a:pt x="237248" y="95280"/>
                  </a:lnTo>
                  <a:lnTo>
                    <a:pt x="276431" y="82563"/>
                  </a:lnTo>
                  <a:lnTo>
                    <a:pt x="317364" y="69856"/>
                  </a:lnTo>
                  <a:lnTo>
                    <a:pt x="359075" y="57153"/>
                  </a:lnTo>
                  <a:lnTo>
                    <a:pt x="401131" y="44451"/>
                  </a:lnTo>
                  <a:lnTo>
                    <a:pt x="442636" y="31045"/>
                  </a:lnTo>
                  <a:lnTo>
                    <a:pt x="521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6"/>
            <p:cNvSpPr/>
            <p:nvPr>
              <p:custDataLst>
                <p:tags r:id="rId200"/>
              </p:custDataLst>
            </p:nvPr>
          </p:nvSpPr>
          <p:spPr>
            <a:xfrm>
              <a:off x="495300" y="801904"/>
              <a:ext cx="628651" cy="150597"/>
            </a:xfrm>
            <a:custGeom>
              <a:avLst/>
              <a:gdLst/>
              <a:ahLst/>
              <a:cxnLst/>
              <a:rect l="0" t="0" r="0" b="0"/>
              <a:pathLst>
                <a:path w="628651" h="150597">
                  <a:moveTo>
                    <a:pt x="0" y="150596"/>
                  </a:moveTo>
                  <a:lnTo>
                    <a:pt x="0" y="150596"/>
                  </a:lnTo>
                  <a:lnTo>
                    <a:pt x="42095" y="129548"/>
                  </a:lnTo>
                  <a:lnTo>
                    <a:pt x="87497" y="111904"/>
                  </a:lnTo>
                  <a:lnTo>
                    <a:pt x="127682" y="96642"/>
                  </a:lnTo>
                  <a:lnTo>
                    <a:pt x="165302" y="83182"/>
                  </a:lnTo>
                  <a:lnTo>
                    <a:pt x="203260" y="70257"/>
                  </a:lnTo>
                  <a:lnTo>
                    <a:pt x="244689" y="60862"/>
                  </a:lnTo>
                  <a:lnTo>
                    <a:pt x="288243" y="50238"/>
                  </a:lnTo>
                  <a:lnTo>
                    <a:pt x="332428" y="38154"/>
                  </a:lnTo>
                  <a:lnTo>
                    <a:pt x="376800" y="29007"/>
                  </a:lnTo>
                  <a:lnTo>
                    <a:pt x="408296" y="22238"/>
                  </a:lnTo>
                  <a:lnTo>
                    <a:pt x="453999" y="14257"/>
                  </a:lnTo>
                  <a:lnTo>
                    <a:pt x="494352" y="10010"/>
                  </a:lnTo>
                  <a:lnTo>
                    <a:pt x="533119" y="4284"/>
                  </a:lnTo>
                  <a:lnTo>
                    <a:pt x="573298" y="0"/>
                  </a:lnTo>
                  <a:lnTo>
                    <a:pt x="628650" y="4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7"/>
            <p:cNvSpPr/>
            <p:nvPr>
              <p:custDataLst>
                <p:tags r:id="rId201"/>
              </p:custDataLst>
            </p:nvPr>
          </p:nvSpPr>
          <p:spPr>
            <a:xfrm>
              <a:off x="1016000" y="49530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7526" y="41454"/>
                  </a:lnTo>
                  <a:lnTo>
                    <a:pt x="35353" y="21829"/>
                  </a:lnTo>
                  <a:lnTo>
                    <a:pt x="69820" y="8663"/>
                  </a:lnTo>
                  <a:lnTo>
                    <a:pt x="112622" y="5370"/>
                  </a:lnTo>
                  <a:lnTo>
                    <a:pt x="152295" y="190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8"/>
            <p:cNvSpPr/>
            <p:nvPr>
              <p:custDataLst>
                <p:tags r:id="rId202"/>
              </p:custDataLst>
            </p:nvPr>
          </p:nvSpPr>
          <p:spPr>
            <a:xfrm>
              <a:off x="1020929" y="323885"/>
              <a:ext cx="166522" cy="340946"/>
            </a:xfrm>
            <a:custGeom>
              <a:avLst/>
              <a:gdLst/>
              <a:ahLst/>
              <a:cxnLst/>
              <a:rect l="0" t="0" r="0" b="0"/>
              <a:pathLst>
                <a:path w="166522" h="340946">
                  <a:moveTo>
                    <a:pt x="141121" y="38065"/>
                  </a:moveTo>
                  <a:lnTo>
                    <a:pt x="141121" y="38065"/>
                  </a:lnTo>
                  <a:lnTo>
                    <a:pt x="132283" y="20388"/>
                  </a:lnTo>
                  <a:lnTo>
                    <a:pt x="131701" y="17108"/>
                  </a:lnTo>
                  <a:lnTo>
                    <a:pt x="132019" y="14216"/>
                  </a:lnTo>
                  <a:lnTo>
                    <a:pt x="134723" y="364"/>
                  </a:lnTo>
                  <a:lnTo>
                    <a:pt x="108252" y="0"/>
                  </a:lnTo>
                  <a:lnTo>
                    <a:pt x="98055" y="3743"/>
                  </a:lnTo>
                  <a:lnTo>
                    <a:pt x="86703" y="12933"/>
                  </a:lnTo>
                  <a:lnTo>
                    <a:pt x="39799" y="60553"/>
                  </a:lnTo>
                  <a:lnTo>
                    <a:pt x="13052" y="102741"/>
                  </a:lnTo>
                  <a:lnTo>
                    <a:pt x="5885" y="121843"/>
                  </a:lnTo>
                  <a:lnTo>
                    <a:pt x="0" y="162215"/>
                  </a:lnTo>
                  <a:lnTo>
                    <a:pt x="5818" y="204771"/>
                  </a:lnTo>
                  <a:lnTo>
                    <a:pt x="8314" y="220812"/>
                  </a:lnTo>
                  <a:lnTo>
                    <a:pt x="21414" y="257869"/>
                  </a:lnTo>
                  <a:lnTo>
                    <a:pt x="39046" y="302878"/>
                  </a:lnTo>
                  <a:lnTo>
                    <a:pt x="54310" y="336384"/>
                  </a:lnTo>
                  <a:lnTo>
                    <a:pt x="57141" y="338544"/>
                  </a:lnTo>
                  <a:lnTo>
                    <a:pt x="64050" y="340945"/>
                  </a:lnTo>
                  <a:lnTo>
                    <a:pt x="105990" y="333858"/>
                  </a:lnTo>
                  <a:lnTo>
                    <a:pt x="142126" y="316391"/>
                  </a:lnTo>
                  <a:lnTo>
                    <a:pt x="166521" y="298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9"/>
            <p:cNvSpPr/>
            <p:nvPr>
              <p:custDataLst>
                <p:tags r:id="rId203"/>
              </p:custDataLst>
            </p:nvPr>
          </p:nvSpPr>
          <p:spPr>
            <a:xfrm>
              <a:off x="755650" y="410609"/>
              <a:ext cx="215901" cy="331181"/>
            </a:xfrm>
            <a:custGeom>
              <a:avLst/>
              <a:gdLst/>
              <a:ahLst/>
              <a:cxnLst/>
              <a:rect l="0" t="0" r="0" b="0"/>
              <a:pathLst>
                <a:path w="215901" h="331181">
                  <a:moveTo>
                    <a:pt x="0" y="46591"/>
                  </a:moveTo>
                  <a:lnTo>
                    <a:pt x="0" y="46591"/>
                  </a:lnTo>
                  <a:lnTo>
                    <a:pt x="4364" y="36452"/>
                  </a:lnTo>
                  <a:lnTo>
                    <a:pt x="9721" y="17098"/>
                  </a:lnTo>
                  <a:lnTo>
                    <a:pt x="15609" y="5261"/>
                  </a:lnTo>
                  <a:lnTo>
                    <a:pt x="20578" y="0"/>
                  </a:lnTo>
                  <a:lnTo>
                    <a:pt x="22185" y="2830"/>
                  </a:lnTo>
                  <a:lnTo>
                    <a:pt x="24765" y="41553"/>
                  </a:lnTo>
                  <a:lnTo>
                    <a:pt x="25118" y="72574"/>
                  </a:lnTo>
                  <a:lnTo>
                    <a:pt x="25275" y="109880"/>
                  </a:lnTo>
                  <a:lnTo>
                    <a:pt x="25363" y="150323"/>
                  </a:lnTo>
                  <a:lnTo>
                    <a:pt x="28760" y="193665"/>
                  </a:lnTo>
                  <a:lnTo>
                    <a:pt x="31865" y="237894"/>
                  </a:lnTo>
                  <a:lnTo>
                    <a:pt x="40511" y="284573"/>
                  </a:lnTo>
                  <a:lnTo>
                    <a:pt x="49447" y="313367"/>
                  </a:lnTo>
                  <a:lnTo>
                    <a:pt x="56314" y="326025"/>
                  </a:lnTo>
                  <a:lnTo>
                    <a:pt x="60826" y="329541"/>
                  </a:lnTo>
                  <a:lnTo>
                    <a:pt x="65950" y="331180"/>
                  </a:lnTo>
                  <a:lnTo>
                    <a:pt x="79406" y="330414"/>
                  </a:lnTo>
                  <a:lnTo>
                    <a:pt x="118775" y="318424"/>
                  </a:lnTo>
                  <a:lnTo>
                    <a:pt x="164984" y="298314"/>
                  </a:lnTo>
                  <a:lnTo>
                    <a:pt x="215900" y="249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0"/>
            <p:cNvSpPr/>
            <p:nvPr>
              <p:custDataLst>
                <p:tags r:id="rId204"/>
              </p:custDataLst>
            </p:nvPr>
          </p:nvSpPr>
          <p:spPr>
            <a:xfrm>
              <a:off x="382021" y="460459"/>
              <a:ext cx="335530" cy="319138"/>
            </a:xfrm>
            <a:custGeom>
              <a:avLst/>
              <a:gdLst/>
              <a:ahLst/>
              <a:cxnLst/>
              <a:rect l="0" t="0" r="0" b="0"/>
              <a:pathLst>
                <a:path w="335530" h="319138">
                  <a:moveTo>
                    <a:pt x="30729" y="98341"/>
                  </a:moveTo>
                  <a:lnTo>
                    <a:pt x="30729" y="98341"/>
                  </a:lnTo>
                  <a:lnTo>
                    <a:pt x="27358" y="94970"/>
                  </a:lnTo>
                  <a:lnTo>
                    <a:pt x="26365" y="95388"/>
                  </a:lnTo>
                  <a:lnTo>
                    <a:pt x="25262" y="99616"/>
                  </a:lnTo>
                  <a:lnTo>
                    <a:pt x="26377" y="131653"/>
                  </a:lnTo>
                  <a:lnTo>
                    <a:pt x="36611" y="174379"/>
                  </a:lnTo>
                  <a:lnTo>
                    <a:pt x="41409" y="212593"/>
                  </a:lnTo>
                  <a:lnTo>
                    <a:pt x="49572" y="254098"/>
                  </a:lnTo>
                  <a:lnTo>
                    <a:pt x="59903" y="296455"/>
                  </a:lnTo>
                  <a:lnTo>
                    <a:pt x="66857" y="318411"/>
                  </a:lnTo>
                  <a:lnTo>
                    <a:pt x="67514" y="319137"/>
                  </a:lnTo>
                  <a:lnTo>
                    <a:pt x="56504" y="283835"/>
                  </a:lnTo>
                  <a:lnTo>
                    <a:pt x="45030" y="242516"/>
                  </a:lnTo>
                  <a:lnTo>
                    <a:pt x="39435" y="208009"/>
                  </a:lnTo>
                  <a:lnTo>
                    <a:pt x="31035" y="163056"/>
                  </a:lnTo>
                  <a:lnTo>
                    <a:pt x="23574" y="129690"/>
                  </a:lnTo>
                  <a:lnTo>
                    <a:pt x="10658" y="82504"/>
                  </a:lnTo>
                  <a:lnTo>
                    <a:pt x="4149" y="36031"/>
                  </a:lnTo>
                  <a:lnTo>
                    <a:pt x="511" y="19201"/>
                  </a:lnTo>
                  <a:lnTo>
                    <a:pt x="0" y="18064"/>
                  </a:lnTo>
                  <a:lnTo>
                    <a:pt x="1071" y="18012"/>
                  </a:lnTo>
                  <a:lnTo>
                    <a:pt x="6024" y="19836"/>
                  </a:lnTo>
                  <a:lnTo>
                    <a:pt x="36683" y="56375"/>
                  </a:lnTo>
                  <a:lnTo>
                    <a:pt x="68777" y="97701"/>
                  </a:lnTo>
                  <a:lnTo>
                    <a:pt x="97491" y="131945"/>
                  </a:lnTo>
                  <a:lnTo>
                    <a:pt x="105321" y="137500"/>
                  </a:lnTo>
                  <a:lnTo>
                    <a:pt x="110091" y="137853"/>
                  </a:lnTo>
                  <a:lnTo>
                    <a:pt x="121034" y="134481"/>
                  </a:lnTo>
                  <a:lnTo>
                    <a:pt x="139095" y="117908"/>
                  </a:lnTo>
                  <a:lnTo>
                    <a:pt x="151110" y="101865"/>
                  </a:lnTo>
                  <a:lnTo>
                    <a:pt x="165646" y="60635"/>
                  </a:lnTo>
                  <a:lnTo>
                    <a:pt x="182709" y="13239"/>
                  </a:lnTo>
                  <a:lnTo>
                    <a:pt x="184966" y="7739"/>
                  </a:lnTo>
                  <a:lnTo>
                    <a:pt x="187881" y="4073"/>
                  </a:lnTo>
                  <a:lnTo>
                    <a:pt x="194884" y="0"/>
                  </a:lnTo>
                  <a:lnTo>
                    <a:pt x="198727" y="1030"/>
                  </a:lnTo>
                  <a:lnTo>
                    <a:pt x="206759" y="7820"/>
                  </a:lnTo>
                  <a:lnTo>
                    <a:pt x="227625" y="44253"/>
                  </a:lnTo>
                  <a:lnTo>
                    <a:pt x="249457" y="86488"/>
                  </a:lnTo>
                  <a:lnTo>
                    <a:pt x="270706" y="127750"/>
                  </a:lnTo>
                  <a:lnTo>
                    <a:pt x="288701" y="173608"/>
                  </a:lnTo>
                  <a:lnTo>
                    <a:pt x="301585" y="215736"/>
                  </a:lnTo>
                  <a:lnTo>
                    <a:pt x="317793" y="261340"/>
                  </a:lnTo>
                  <a:lnTo>
                    <a:pt x="328385" y="283364"/>
                  </a:lnTo>
                  <a:lnTo>
                    <a:pt x="335529" y="28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6"/>
          <p:cNvGrpSpPr/>
          <p:nvPr/>
        </p:nvGrpSpPr>
        <p:grpSpPr>
          <a:xfrm>
            <a:off x="2032422" y="350501"/>
            <a:ext cx="653629" cy="405150"/>
            <a:chOff x="2032422" y="350501"/>
            <a:chExt cx="653629" cy="405150"/>
          </a:xfrm>
        </p:grpSpPr>
        <p:sp>
          <p:nvSpPr>
            <p:cNvPr id="20" name="SMARTInkShape-211"/>
            <p:cNvSpPr/>
            <p:nvPr>
              <p:custDataLst>
                <p:tags r:id="rId191"/>
              </p:custDataLst>
            </p:nvPr>
          </p:nvSpPr>
          <p:spPr>
            <a:xfrm>
              <a:off x="2647950" y="6985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12209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2"/>
            <p:cNvSpPr/>
            <p:nvPr>
              <p:custDataLst>
                <p:tags r:id="rId192"/>
              </p:custDataLst>
            </p:nvPr>
          </p:nvSpPr>
          <p:spPr>
            <a:xfrm>
              <a:off x="2451100" y="7175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0331" y="5775"/>
                  </a:lnTo>
                  <a:lnTo>
                    <a:pt x="13863" y="15195"/>
                  </a:lnTo>
                  <a:lnTo>
                    <a:pt x="4735" y="2347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3"/>
            <p:cNvSpPr/>
            <p:nvPr>
              <p:custDataLst>
                <p:tags r:id="rId193"/>
              </p:custDataLst>
            </p:nvPr>
          </p:nvSpPr>
          <p:spPr>
            <a:xfrm>
              <a:off x="2425700" y="60325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3658" y="717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4"/>
            <p:cNvSpPr/>
            <p:nvPr>
              <p:custDataLst>
                <p:tags r:id="rId194"/>
              </p:custDataLst>
            </p:nvPr>
          </p:nvSpPr>
          <p:spPr>
            <a:xfrm>
              <a:off x="2192510" y="436722"/>
              <a:ext cx="153129" cy="219100"/>
            </a:xfrm>
            <a:custGeom>
              <a:avLst/>
              <a:gdLst/>
              <a:ahLst/>
              <a:cxnLst/>
              <a:rect l="0" t="0" r="0" b="0"/>
              <a:pathLst>
                <a:path w="153129" h="219100">
                  <a:moveTo>
                    <a:pt x="144290" y="14128"/>
                  </a:moveTo>
                  <a:lnTo>
                    <a:pt x="144290" y="14128"/>
                  </a:lnTo>
                  <a:lnTo>
                    <a:pt x="149359" y="8353"/>
                  </a:lnTo>
                  <a:lnTo>
                    <a:pt x="153128" y="1919"/>
                  </a:lnTo>
                  <a:lnTo>
                    <a:pt x="153004" y="344"/>
                  </a:lnTo>
                  <a:lnTo>
                    <a:pt x="151511" y="0"/>
                  </a:lnTo>
                  <a:lnTo>
                    <a:pt x="149104" y="476"/>
                  </a:lnTo>
                  <a:lnTo>
                    <a:pt x="135603" y="7888"/>
                  </a:lnTo>
                  <a:lnTo>
                    <a:pt x="106377" y="53126"/>
                  </a:lnTo>
                  <a:lnTo>
                    <a:pt x="78097" y="97911"/>
                  </a:lnTo>
                  <a:lnTo>
                    <a:pt x="47536" y="140324"/>
                  </a:lnTo>
                  <a:lnTo>
                    <a:pt x="28988" y="169374"/>
                  </a:lnTo>
                  <a:lnTo>
                    <a:pt x="23900" y="180493"/>
                  </a:lnTo>
                  <a:lnTo>
                    <a:pt x="2200" y="211664"/>
                  </a:lnTo>
                  <a:lnTo>
                    <a:pt x="0" y="217868"/>
                  </a:lnTo>
                  <a:lnTo>
                    <a:pt x="119" y="219099"/>
                  </a:lnTo>
                  <a:lnTo>
                    <a:pt x="4590" y="21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5"/>
            <p:cNvSpPr/>
            <p:nvPr>
              <p:custDataLst>
                <p:tags r:id="rId195"/>
              </p:custDataLst>
            </p:nvPr>
          </p:nvSpPr>
          <p:spPr>
            <a:xfrm>
              <a:off x="2199966" y="458344"/>
              <a:ext cx="130485" cy="173891"/>
            </a:xfrm>
            <a:custGeom>
              <a:avLst/>
              <a:gdLst/>
              <a:ahLst/>
              <a:cxnLst/>
              <a:rect l="0" t="0" r="0" b="0"/>
              <a:pathLst>
                <a:path w="130485" h="173891">
                  <a:moveTo>
                    <a:pt x="9834" y="11556"/>
                  </a:moveTo>
                  <a:lnTo>
                    <a:pt x="9834" y="11556"/>
                  </a:lnTo>
                  <a:lnTo>
                    <a:pt x="6463" y="8185"/>
                  </a:lnTo>
                  <a:lnTo>
                    <a:pt x="4808" y="4649"/>
                  </a:lnTo>
                  <a:lnTo>
                    <a:pt x="4367" y="2718"/>
                  </a:lnTo>
                  <a:lnTo>
                    <a:pt x="3367" y="1430"/>
                  </a:lnTo>
                  <a:lnTo>
                    <a:pt x="374" y="0"/>
                  </a:lnTo>
                  <a:lnTo>
                    <a:pt x="0" y="1030"/>
                  </a:lnTo>
                  <a:lnTo>
                    <a:pt x="1465" y="5937"/>
                  </a:lnTo>
                  <a:lnTo>
                    <a:pt x="6350" y="10940"/>
                  </a:lnTo>
                  <a:lnTo>
                    <a:pt x="24354" y="26643"/>
                  </a:lnTo>
                  <a:lnTo>
                    <a:pt x="59931" y="68859"/>
                  </a:lnTo>
                  <a:lnTo>
                    <a:pt x="89944" y="115266"/>
                  </a:lnTo>
                  <a:lnTo>
                    <a:pt x="118779" y="162655"/>
                  </a:lnTo>
                  <a:lnTo>
                    <a:pt x="128172" y="173890"/>
                  </a:lnTo>
                  <a:lnTo>
                    <a:pt x="128943" y="173401"/>
                  </a:lnTo>
                  <a:lnTo>
                    <a:pt x="130484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6"/>
            <p:cNvSpPr/>
            <p:nvPr>
              <p:custDataLst>
                <p:tags r:id="rId196"/>
              </p:custDataLst>
            </p:nvPr>
          </p:nvSpPr>
          <p:spPr>
            <a:xfrm>
              <a:off x="2032422" y="350501"/>
              <a:ext cx="82129" cy="343103"/>
            </a:xfrm>
            <a:custGeom>
              <a:avLst/>
              <a:gdLst/>
              <a:ahLst/>
              <a:cxnLst/>
              <a:rect l="0" t="0" r="0" b="0"/>
              <a:pathLst>
                <a:path w="82129" h="343103">
                  <a:moveTo>
                    <a:pt x="82128" y="30499"/>
                  </a:moveTo>
                  <a:lnTo>
                    <a:pt x="82128" y="30499"/>
                  </a:lnTo>
                  <a:lnTo>
                    <a:pt x="82128" y="9300"/>
                  </a:lnTo>
                  <a:lnTo>
                    <a:pt x="80717" y="7194"/>
                  </a:lnTo>
                  <a:lnTo>
                    <a:pt x="75386" y="2973"/>
                  </a:lnTo>
                  <a:lnTo>
                    <a:pt x="68313" y="626"/>
                  </a:lnTo>
                  <a:lnTo>
                    <a:pt x="64451" y="0"/>
                  </a:lnTo>
                  <a:lnTo>
                    <a:pt x="56398" y="1187"/>
                  </a:lnTo>
                  <a:lnTo>
                    <a:pt x="43100" y="4326"/>
                  </a:lnTo>
                  <a:lnTo>
                    <a:pt x="40587" y="5995"/>
                  </a:lnTo>
                  <a:lnTo>
                    <a:pt x="25945" y="22708"/>
                  </a:lnTo>
                  <a:lnTo>
                    <a:pt x="25643" y="40207"/>
                  </a:lnTo>
                  <a:lnTo>
                    <a:pt x="36947" y="81570"/>
                  </a:lnTo>
                  <a:lnTo>
                    <a:pt x="46288" y="128599"/>
                  </a:lnTo>
                  <a:lnTo>
                    <a:pt x="45503" y="143714"/>
                  </a:lnTo>
                  <a:lnTo>
                    <a:pt x="37723" y="163527"/>
                  </a:lnTo>
                  <a:lnTo>
                    <a:pt x="23110" y="179433"/>
                  </a:lnTo>
                  <a:lnTo>
                    <a:pt x="12116" y="186340"/>
                  </a:lnTo>
                  <a:lnTo>
                    <a:pt x="1004" y="188994"/>
                  </a:lnTo>
                  <a:lnTo>
                    <a:pt x="529" y="188373"/>
                  </a:lnTo>
                  <a:lnTo>
                    <a:pt x="0" y="185802"/>
                  </a:lnTo>
                  <a:lnTo>
                    <a:pt x="1271" y="186246"/>
                  </a:lnTo>
                  <a:lnTo>
                    <a:pt x="6445" y="190501"/>
                  </a:lnTo>
                  <a:lnTo>
                    <a:pt x="9686" y="197096"/>
                  </a:lnTo>
                  <a:lnTo>
                    <a:pt x="17938" y="243322"/>
                  </a:lnTo>
                  <a:lnTo>
                    <a:pt x="18537" y="284486"/>
                  </a:lnTo>
                  <a:lnTo>
                    <a:pt x="13153" y="330487"/>
                  </a:lnTo>
                  <a:lnTo>
                    <a:pt x="14272" y="334913"/>
                  </a:lnTo>
                  <a:lnTo>
                    <a:pt x="19279" y="341713"/>
                  </a:lnTo>
                  <a:lnTo>
                    <a:pt x="22590" y="343102"/>
                  </a:lnTo>
                  <a:lnTo>
                    <a:pt x="30031" y="342765"/>
                  </a:lnTo>
                  <a:lnTo>
                    <a:pt x="69428" y="31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7"/>
          <p:cNvGrpSpPr/>
          <p:nvPr/>
        </p:nvGrpSpPr>
        <p:grpSpPr>
          <a:xfrm>
            <a:off x="2997200" y="343383"/>
            <a:ext cx="998834" cy="425220"/>
            <a:chOff x="2997200" y="343383"/>
            <a:chExt cx="998834" cy="425220"/>
          </a:xfrm>
        </p:grpSpPr>
        <p:sp>
          <p:nvSpPr>
            <p:cNvPr id="27" name="SMARTInkShape-217"/>
            <p:cNvSpPr/>
            <p:nvPr>
              <p:custDataLst>
                <p:tags r:id="rId185"/>
              </p:custDataLst>
            </p:nvPr>
          </p:nvSpPr>
          <p:spPr>
            <a:xfrm>
              <a:off x="3912745" y="343383"/>
              <a:ext cx="83289" cy="425220"/>
            </a:xfrm>
            <a:custGeom>
              <a:avLst/>
              <a:gdLst/>
              <a:ahLst/>
              <a:cxnLst/>
              <a:rect l="0" t="0" r="0" b="0"/>
              <a:pathLst>
                <a:path w="83289" h="425220">
                  <a:moveTo>
                    <a:pt x="11555" y="50317"/>
                  </a:moveTo>
                  <a:lnTo>
                    <a:pt x="11555" y="50317"/>
                  </a:lnTo>
                  <a:lnTo>
                    <a:pt x="0" y="14375"/>
                  </a:lnTo>
                  <a:lnTo>
                    <a:pt x="1245" y="7767"/>
                  </a:lnTo>
                  <a:lnTo>
                    <a:pt x="2565" y="5017"/>
                  </a:lnTo>
                  <a:lnTo>
                    <a:pt x="4150" y="3184"/>
                  </a:lnTo>
                  <a:lnTo>
                    <a:pt x="7794" y="1147"/>
                  </a:lnTo>
                  <a:lnTo>
                    <a:pt x="17183" y="0"/>
                  </a:lnTo>
                  <a:lnTo>
                    <a:pt x="26756" y="7258"/>
                  </a:lnTo>
                  <a:lnTo>
                    <a:pt x="37361" y="20596"/>
                  </a:lnTo>
                  <a:lnTo>
                    <a:pt x="46778" y="38284"/>
                  </a:lnTo>
                  <a:lnTo>
                    <a:pt x="53271" y="71446"/>
                  </a:lnTo>
                  <a:lnTo>
                    <a:pt x="51824" y="97970"/>
                  </a:lnTo>
                  <a:lnTo>
                    <a:pt x="38007" y="138742"/>
                  </a:lnTo>
                  <a:lnTo>
                    <a:pt x="28696" y="159427"/>
                  </a:lnTo>
                  <a:lnTo>
                    <a:pt x="25571" y="174290"/>
                  </a:lnTo>
                  <a:lnTo>
                    <a:pt x="40925" y="221373"/>
                  </a:lnTo>
                  <a:lnTo>
                    <a:pt x="58479" y="260207"/>
                  </a:lnTo>
                  <a:lnTo>
                    <a:pt x="76119" y="304227"/>
                  </a:lnTo>
                  <a:lnTo>
                    <a:pt x="83288" y="333375"/>
                  </a:lnTo>
                  <a:lnTo>
                    <a:pt x="80104" y="372590"/>
                  </a:lnTo>
                  <a:lnTo>
                    <a:pt x="69311" y="407722"/>
                  </a:lnTo>
                  <a:lnTo>
                    <a:pt x="59802" y="419184"/>
                  </a:lnTo>
                  <a:lnTo>
                    <a:pt x="49931" y="425219"/>
                  </a:lnTo>
                  <a:lnTo>
                    <a:pt x="36955" y="42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8"/>
            <p:cNvSpPr/>
            <p:nvPr>
              <p:custDataLst>
                <p:tags r:id="rId186"/>
              </p:custDataLst>
            </p:nvPr>
          </p:nvSpPr>
          <p:spPr>
            <a:xfrm>
              <a:off x="3695707" y="655717"/>
              <a:ext cx="76194" cy="80884"/>
            </a:xfrm>
            <a:custGeom>
              <a:avLst/>
              <a:gdLst/>
              <a:ahLst/>
              <a:cxnLst/>
              <a:rect l="0" t="0" r="0" b="0"/>
              <a:pathLst>
                <a:path w="76194" h="80884">
                  <a:moveTo>
                    <a:pt x="12693" y="11033"/>
                  </a:moveTo>
                  <a:lnTo>
                    <a:pt x="12693" y="11033"/>
                  </a:lnTo>
                  <a:lnTo>
                    <a:pt x="7226" y="16500"/>
                  </a:lnTo>
                  <a:lnTo>
                    <a:pt x="6604" y="20492"/>
                  </a:lnTo>
                  <a:lnTo>
                    <a:pt x="6421" y="26144"/>
                  </a:lnTo>
                  <a:lnTo>
                    <a:pt x="4496" y="30214"/>
                  </a:lnTo>
                  <a:lnTo>
                    <a:pt x="2995" y="32287"/>
                  </a:lnTo>
                  <a:lnTo>
                    <a:pt x="388" y="52846"/>
                  </a:lnTo>
                  <a:lnTo>
                    <a:pt x="27" y="69215"/>
                  </a:lnTo>
                  <a:lnTo>
                    <a:pt x="0" y="61645"/>
                  </a:lnTo>
                  <a:lnTo>
                    <a:pt x="14299" y="27413"/>
                  </a:lnTo>
                  <a:lnTo>
                    <a:pt x="32932" y="3958"/>
                  </a:lnTo>
                  <a:lnTo>
                    <a:pt x="39562" y="833"/>
                  </a:lnTo>
                  <a:lnTo>
                    <a:pt x="43306" y="0"/>
                  </a:lnTo>
                  <a:lnTo>
                    <a:pt x="47213" y="2266"/>
                  </a:lnTo>
                  <a:lnTo>
                    <a:pt x="55316" y="12311"/>
                  </a:lnTo>
                  <a:lnTo>
                    <a:pt x="73140" y="56955"/>
                  </a:lnTo>
                  <a:lnTo>
                    <a:pt x="76193" y="8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9"/>
            <p:cNvSpPr/>
            <p:nvPr>
              <p:custDataLst>
                <p:tags r:id="rId187"/>
              </p:custDataLst>
            </p:nvPr>
          </p:nvSpPr>
          <p:spPr>
            <a:xfrm>
              <a:off x="3403600" y="405395"/>
              <a:ext cx="252236" cy="318506"/>
            </a:xfrm>
            <a:custGeom>
              <a:avLst/>
              <a:gdLst/>
              <a:ahLst/>
              <a:cxnLst/>
              <a:rect l="0" t="0" r="0" b="0"/>
              <a:pathLst>
                <a:path w="252236" h="318506">
                  <a:moveTo>
                    <a:pt x="241300" y="32755"/>
                  </a:moveTo>
                  <a:lnTo>
                    <a:pt x="241300" y="32755"/>
                  </a:lnTo>
                  <a:lnTo>
                    <a:pt x="241300" y="29384"/>
                  </a:lnTo>
                  <a:lnTo>
                    <a:pt x="251352" y="12982"/>
                  </a:lnTo>
                  <a:lnTo>
                    <a:pt x="252235" y="8990"/>
                  </a:lnTo>
                  <a:lnTo>
                    <a:pt x="251412" y="5623"/>
                  </a:lnTo>
                  <a:lnTo>
                    <a:pt x="246735" y="0"/>
                  </a:lnTo>
                  <a:lnTo>
                    <a:pt x="242806" y="335"/>
                  </a:lnTo>
                  <a:lnTo>
                    <a:pt x="227165" y="10919"/>
                  </a:lnTo>
                  <a:lnTo>
                    <a:pt x="189092" y="53895"/>
                  </a:lnTo>
                  <a:lnTo>
                    <a:pt x="157859" y="94414"/>
                  </a:lnTo>
                  <a:lnTo>
                    <a:pt x="124524" y="135585"/>
                  </a:lnTo>
                  <a:lnTo>
                    <a:pt x="98279" y="173525"/>
                  </a:lnTo>
                  <a:lnTo>
                    <a:pt x="66852" y="217490"/>
                  </a:lnTo>
                  <a:lnTo>
                    <a:pt x="33698" y="261484"/>
                  </a:lnTo>
                  <a:lnTo>
                    <a:pt x="4237" y="302141"/>
                  </a:lnTo>
                  <a:lnTo>
                    <a:pt x="0" y="318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0"/>
            <p:cNvSpPr/>
            <p:nvPr>
              <p:custDataLst>
                <p:tags r:id="rId188"/>
              </p:custDataLst>
            </p:nvPr>
          </p:nvSpPr>
          <p:spPr>
            <a:xfrm>
              <a:off x="3441700" y="439265"/>
              <a:ext cx="160580" cy="233836"/>
            </a:xfrm>
            <a:custGeom>
              <a:avLst/>
              <a:gdLst/>
              <a:ahLst/>
              <a:cxnLst/>
              <a:rect l="0" t="0" r="0" b="0"/>
              <a:pathLst>
                <a:path w="160580" h="233836">
                  <a:moveTo>
                    <a:pt x="0" y="24285"/>
                  </a:moveTo>
                  <a:lnTo>
                    <a:pt x="0" y="24285"/>
                  </a:lnTo>
                  <a:lnTo>
                    <a:pt x="5069" y="11193"/>
                  </a:lnTo>
                  <a:lnTo>
                    <a:pt x="17828" y="0"/>
                  </a:lnTo>
                  <a:lnTo>
                    <a:pt x="25430" y="2586"/>
                  </a:lnTo>
                  <a:lnTo>
                    <a:pt x="43361" y="11192"/>
                  </a:lnTo>
                  <a:lnTo>
                    <a:pt x="79201" y="52847"/>
                  </a:lnTo>
                  <a:lnTo>
                    <a:pt x="111298" y="100457"/>
                  </a:lnTo>
                  <a:lnTo>
                    <a:pt x="129334" y="138501"/>
                  </a:lnTo>
                  <a:lnTo>
                    <a:pt x="149490" y="185997"/>
                  </a:lnTo>
                  <a:lnTo>
                    <a:pt x="160579" y="214142"/>
                  </a:lnTo>
                  <a:lnTo>
                    <a:pt x="158750" y="23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1"/>
            <p:cNvSpPr/>
            <p:nvPr>
              <p:custDataLst>
                <p:tags r:id="rId189"/>
              </p:custDataLst>
            </p:nvPr>
          </p:nvSpPr>
          <p:spPr>
            <a:xfrm>
              <a:off x="3244850" y="698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2"/>
            <p:cNvSpPr/>
            <p:nvPr>
              <p:custDataLst>
                <p:tags r:id="rId190"/>
              </p:custDataLst>
            </p:nvPr>
          </p:nvSpPr>
          <p:spPr>
            <a:xfrm>
              <a:off x="2997200" y="7175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45852" y="6908"/>
                  </a:lnTo>
                  <a:lnTo>
                    <a:pt x="53852" y="8838"/>
                  </a:lnTo>
                  <a:lnTo>
                    <a:pt x="72147" y="7221"/>
                  </a:lnTo>
                  <a:lnTo>
                    <a:pt x="89921" y="3915"/>
                  </a:lnTo>
                  <a:lnTo>
                    <a:pt x="107860" y="6020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8"/>
          <p:cNvGrpSpPr/>
          <p:nvPr/>
        </p:nvGrpSpPr>
        <p:grpSpPr>
          <a:xfrm>
            <a:off x="4563061" y="559262"/>
            <a:ext cx="421690" cy="153921"/>
            <a:chOff x="4563061" y="559262"/>
            <a:chExt cx="421690" cy="153921"/>
          </a:xfrm>
        </p:grpSpPr>
        <p:sp>
          <p:nvSpPr>
            <p:cNvPr id="34" name="SMARTInkShape-223"/>
            <p:cNvSpPr/>
            <p:nvPr>
              <p:custDataLst>
                <p:tags r:id="rId181"/>
              </p:custDataLst>
            </p:nvPr>
          </p:nvSpPr>
          <p:spPr>
            <a:xfrm>
              <a:off x="4889500" y="608448"/>
              <a:ext cx="95251" cy="88505"/>
            </a:xfrm>
            <a:custGeom>
              <a:avLst/>
              <a:gdLst/>
              <a:ahLst/>
              <a:cxnLst/>
              <a:rect l="0" t="0" r="0" b="0"/>
              <a:pathLst>
                <a:path w="95251" h="88505">
                  <a:moveTo>
                    <a:pt x="0" y="26552"/>
                  </a:moveTo>
                  <a:lnTo>
                    <a:pt x="0" y="26552"/>
                  </a:lnTo>
                  <a:lnTo>
                    <a:pt x="3371" y="33294"/>
                  </a:lnTo>
                  <a:lnTo>
                    <a:pt x="5069" y="35280"/>
                  </a:lnTo>
                  <a:lnTo>
                    <a:pt x="8838" y="37487"/>
                  </a:lnTo>
                  <a:lnTo>
                    <a:pt x="14927" y="38729"/>
                  </a:lnTo>
                  <a:lnTo>
                    <a:pt x="19099" y="37138"/>
                  </a:lnTo>
                  <a:lnTo>
                    <a:pt x="37240" y="20941"/>
                  </a:lnTo>
                  <a:lnTo>
                    <a:pt x="41246" y="15121"/>
                  </a:lnTo>
                  <a:lnTo>
                    <a:pt x="42313" y="12581"/>
                  </a:lnTo>
                  <a:lnTo>
                    <a:pt x="41619" y="5997"/>
                  </a:lnTo>
                  <a:lnTo>
                    <a:pt x="40446" y="2265"/>
                  </a:lnTo>
                  <a:lnTo>
                    <a:pt x="38253" y="483"/>
                  </a:lnTo>
                  <a:lnTo>
                    <a:pt x="35380" y="0"/>
                  </a:lnTo>
                  <a:lnTo>
                    <a:pt x="32053" y="384"/>
                  </a:lnTo>
                  <a:lnTo>
                    <a:pt x="24593" y="4574"/>
                  </a:lnTo>
                  <a:lnTo>
                    <a:pt x="20629" y="7666"/>
                  </a:lnTo>
                  <a:lnTo>
                    <a:pt x="11679" y="22132"/>
                  </a:lnTo>
                  <a:lnTo>
                    <a:pt x="4557" y="39824"/>
                  </a:lnTo>
                  <a:lnTo>
                    <a:pt x="4721" y="61842"/>
                  </a:lnTo>
                  <a:lnTo>
                    <a:pt x="9238" y="76128"/>
                  </a:lnTo>
                  <a:lnTo>
                    <a:pt x="16806" y="82217"/>
                  </a:lnTo>
                  <a:lnTo>
                    <a:pt x="21787" y="84829"/>
                  </a:lnTo>
                  <a:lnTo>
                    <a:pt x="45653" y="88504"/>
                  </a:lnTo>
                  <a:lnTo>
                    <a:pt x="95250" y="77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4"/>
            <p:cNvSpPr/>
            <p:nvPr>
              <p:custDataLst>
                <p:tags r:id="rId182"/>
              </p:custDataLst>
            </p:nvPr>
          </p:nvSpPr>
          <p:spPr>
            <a:xfrm>
              <a:off x="4730750" y="610375"/>
              <a:ext cx="107951" cy="69076"/>
            </a:xfrm>
            <a:custGeom>
              <a:avLst/>
              <a:gdLst/>
              <a:ahLst/>
              <a:cxnLst/>
              <a:rect l="0" t="0" r="0" b="0"/>
              <a:pathLst>
                <a:path w="107951" h="69076">
                  <a:moveTo>
                    <a:pt x="0" y="5575"/>
                  </a:moveTo>
                  <a:lnTo>
                    <a:pt x="0" y="5575"/>
                  </a:lnTo>
                  <a:lnTo>
                    <a:pt x="3371" y="2204"/>
                  </a:lnTo>
                  <a:lnTo>
                    <a:pt x="4364" y="1917"/>
                  </a:lnTo>
                  <a:lnTo>
                    <a:pt x="5026" y="2430"/>
                  </a:lnTo>
                  <a:lnTo>
                    <a:pt x="5467" y="3479"/>
                  </a:lnTo>
                  <a:lnTo>
                    <a:pt x="9698" y="46930"/>
                  </a:lnTo>
                  <a:lnTo>
                    <a:pt x="9485" y="55940"/>
                  </a:lnTo>
                  <a:lnTo>
                    <a:pt x="6969" y="66480"/>
                  </a:lnTo>
                  <a:lnTo>
                    <a:pt x="6762" y="66640"/>
                  </a:lnTo>
                  <a:lnTo>
                    <a:pt x="6533" y="64935"/>
                  </a:lnTo>
                  <a:lnTo>
                    <a:pt x="19222" y="18258"/>
                  </a:lnTo>
                  <a:lnTo>
                    <a:pt x="23360" y="7684"/>
                  </a:lnTo>
                  <a:lnTo>
                    <a:pt x="27551" y="2985"/>
                  </a:lnTo>
                  <a:lnTo>
                    <a:pt x="28951" y="2437"/>
                  </a:lnTo>
                  <a:lnTo>
                    <a:pt x="29884" y="2777"/>
                  </a:lnTo>
                  <a:lnTo>
                    <a:pt x="34752" y="11764"/>
                  </a:lnTo>
                  <a:lnTo>
                    <a:pt x="44162" y="53881"/>
                  </a:lnTo>
                  <a:lnTo>
                    <a:pt x="44964" y="54007"/>
                  </a:lnTo>
                  <a:lnTo>
                    <a:pt x="47736" y="52265"/>
                  </a:lnTo>
                  <a:lnTo>
                    <a:pt x="65427" y="12467"/>
                  </a:lnTo>
                  <a:lnTo>
                    <a:pt x="72117" y="5110"/>
                  </a:lnTo>
                  <a:lnTo>
                    <a:pt x="77443" y="1841"/>
                  </a:lnTo>
                  <a:lnTo>
                    <a:pt x="87778" y="0"/>
                  </a:lnTo>
                  <a:lnTo>
                    <a:pt x="90974" y="1153"/>
                  </a:lnTo>
                  <a:lnTo>
                    <a:pt x="96407" y="6197"/>
                  </a:lnTo>
                  <a:lnTo>
                    <a:pt x="99292" y="13142"/>
                  </a:lnTo>
                  <a:lnTo>
                    <a:pt x="102215" y="58918"/>
                  </a:lnTo>
                  <a:lnTo>
                    <a:pt x="107950" y="6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5"/>
            <p:cNvSpPr/>
            <p:nvPr>
              <p:custDataLst>
                <p:tags r:id="rId183"/>
              </p:custDataLst>
            </p:nvPr>
          </p:nvSpPr>
          <p:spPr>
            <a:xfrm>
              <a:off x="4645987" y="615950"/>
              <a:ext cx="45127" cy="83404"/>
            </a:xfrm>
            <a:custGeom>
              <a:avLst/>
              <a:gdLst/>
              <a:ahLst/>
              <a:cxnLst/>
              <a:rect l="0" t="0" r="0" b="0"/>
              <a:pathLst>
                <a:path w="45127" h="83404">
                  <a:moveTo>
                    <a:pt x="14913" y="6350"/>
                  </a:moveTo>
                  <a:lnTo>
                    <a:pt x="14913" y="6350"/>
                  </a:lnTo>
                  <a:lnTo>
                    <a:pt x="23751" y="6350"/>
                  </a:lnTo>
                  <a:lnTo>
                    <a:pt x="25039" y="5644"/>
                  </a:lnTo>
                  <a:lnTo>
                    <a:pt x="25896" y="4469"/>
                  </a:lnTo>
                  <a:lnTo>
                    <a:pt x="26468" y="2979"/>
                  </a:lnTo>
                  <a:lnTo>
                    <a:pt x="26145" y="2692"/>
                  </a:lnTo>
                  <a:lnTo>
                    <a:pt x="22318" y="4952"/>
                  </a:lnTo>
                  <a:lnTo>
                    <a:pt x="18674" y="5729"/>
                  </a:lnTo>
                  <a:lnTo>
                    <a:pt x="3475" y="30135"/>
                  </a:lnTo>
                  <a:lnTo>
                    <a:pt x="937" y="34907"/>
                  </a:lnTo>
                  <a:lnTo>
                    <a:pt x="0" y="47734"/>
                  </a:lnTo>
                  <a:lnTo>
                    <a:pt x="1934" y="60726"/>
                  </a:lnTo>
                  <a:lnTo>
                    <a:pt x="5147" y="68853"/>
                  </a:lnTo>
                  <a:lnTo>
                    <a:pt x="14292" y="80765"/>
                  </a:lnTo>
                  <a:lnTo>
                    <a:pt x="17321" y="82771"/>
                  </a:lnTo>
                  <a:lnTo>
                    <a:pt x="20046" y="83403"/>
                  </a:lnTo>
                  <a:lnTo>
                    <a:pt x="22569" y="83119"/>
                  </a:lnTo>
                  <a:lnTo>
                    <a:pt x="32860" y="75977"/>
                  </a:lnTo>
                  <a:lnTo>
                    <a:pt x="41476" y="64923"/>
                  </a:lnTo>
                  <a:lnTo>
                    <a:pt x="45126" y="45969"/>
                  </a:lnTo>
                  <a:lnTo>
                    <a:pt x="35593" y="7758"/>
                  </a:lnTo>
                  <a:lnTo>
                    <a:pt x="34344" y="5172"/>
                  </a:lnTo>
                  <a:lnTo>
                    <a:pt x="27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6"/>
            <p:cNvSpPr/>
            <p:nvPr>
              <p:custDataLst>
                <p:tags r:id="rId184"/>
              </p:custDataLst>
            </p:nvPr>
          </p:nvSpPr>
          <p:spPr>
            <a:xfrm>
              <a:off x="4563061" y="559262"/>
              <a:ext cx="41383" cy="153921"/>
            </a:xfrm>
            <a:custGeom>
              <a:avLst/>
              <a:gdLst/>
              <a:ahLst/>
              <a:cxnLst/>
              <a:rect l="0" t="0" r="0" b="0"/>
              <a:pathLst>
                <a:path w="41383" h="153921">
                  <a:moveTo>
                    <a:pt x="34339" y="31288"/>
                  </a:moveTo>
                  <a:lnTo>
                    <a:pt x="34339" y="31288"/>
                  </a:lnTo>
                  <a:lnTo>
                    <a:pt x="33633" y="10331"/>
                  </a:lnTo>
                  <a:lnTo>
                    <a:pt x="30968" y="4805"/>
                  </a:lnTo>
                  <a:lnTo>
                    <a:pt x="29270" y="3050"/>
                  </a:lnTo>
                  <a:lnTo>
                    <a:pt x="25500" y="1099"/>
                  </a:lnTo>
                  <a:lnTo>
                    <a:pt x="19412" y="0"/>
                  </a:lnTo>
                  <a:lnTo>
                    <a:pt x="15240" y="1625"/>
                  </a:lnTo>
                  <a:lnTo>
                    <a:pt x="13140" y="3046"/>
                  </a:lnTo>
                  <a:lnTo>
                    <a:pt x="6812" y="11788"/>
                  </a:lnTo>
                  <a:lnTo>
                    <a:pt x="469" y="26686"/>
                  </a:lnTo>
                  <a:lnTo>
                    <a:pt x="0" y="38415"/>
                  </a:lnTo>
                  <a:lnTo>
                    <a:pt x="5449" y="59820"/>
                  </a:lnTo>
                  <a:lnTo>
                    <a:pt x="31794" y="101321"/>
                  </a:lnTo>
                  <a:lnTo>
                    <a:pt x="41189" y="119537"/>
                  </a:lnTo>
                  <a:lnTo>
                    <a:pt x="41382" y="129541"/>
                  </a:lnTo>
                  <a:lnTo>
                    <a:pt x="37523" y="143107"/>
                  </a:lnTo>
                  <a:lnTo>
                    <a:pt x="30110" y="149894"/>
                  </a:lnTo>
                  <a:lnTo>
                    <a:pt x="25169" y="152692"/>
                  </a:lnTo>
                  <a:lnTo>
                    <a:pt x="21170" y="153852"/>
                  </a:lnTo>
                  <a:lnTo>
                    <a:pt x="17799" y="153920"/>
                  </a:lnTo>
                  <a:lnTo>
                    <a:pt x="14846" y="153259"/>
                  </a:lnTo>
                  <a:lnTo>
                    <a:pt x="2589" y="139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9"/>
          <p:cNvGrpSpPr/>
          <p:nvPr/>
        </p:nvGrpSpPr>
        <p:grpSpPr>
          <a:xfrm>
            <a:off x="5384800" y="450863"/>
            <a:ext cx="247651" cy="269367"/>
            <a:chOff x="5384800" y="450863"/>
            <a:chExt cx="247651" cy="269367"/>
          </a:xfrm>
        </p:grpSpPr>
        <p:sp>
          <p:nvSpPr>
            <p:cNvPr id="39" name="SMARTInkShape-227"/>
            <p:cNvSpPr/>
            <p:nvPr>
              <p:custDataLst>
                <p:tags r:id="rId176"/>
              </p:custDataLst>
            </p:nvPr>
          </p:nvSpPr>
          <p:spPr>
            <a:xfrm>
              <a:off x="5530823" y="450863"/>
              <a:ext cx="101628" cy="269367"/>
            </a:xfrm>
            <a:custGeom>
              <a:avLst/>
              <a:gdLst/>
              <a:ahLst/>
              <a:cxnLst/>
              <a:rect l="0" t="0" r="0" b="0"/>
              <a:pathLst>
                <a:path w="101628" h="269367">
                  <a:moveTo>
                    <a:pt x="82577" y="190487"/>
                  </a:moveTo>
                  <a:lnTo>
                    <a:pt x="82577" y="190487"/>
                  </a:lnTo>
                  <a:lnTo>
                    <a:pt x="79206" y="187116"/>
                  </a:lnTo>
                  <a:lnTo>
                    <a:pt x="77551" y="183579"/>
                  </a:lnTo>
                  <a:lnTo>
                    <a:pt x="77110" y="181649"/>
                  </a:lnTo>
                  <a:lnTo>
                    <a:pt x="59320" y="159115"/>
                  </a:lnTo>
                  <a:lnTo>
                    <a:pt x="58606" y="156872"/>
                  </a:lnTo>
                  <a:lnTo>
                    <a:pt x="56013" y="155377"/>
                  </a:lnTo>
                  <a:lnTo>
                    <a:pt x="47487" y="153716"/>
                  </a:lnTo>
                  <a:lnTo>
                    <a:pt x="43662" y="154684"/>
                  </a:lnTo>
                  <a:lnTo>
                    <a:pt x="19997" y="176922"/>
                  </a:lnTo>
                  <a:lnTo>
                    <a:pt x="3671" y="203323"/>
                  </a:lnTo>
                  <a:lnTo>
                    <a:pt x="0" y="223238"/>
                  </a:lnTo>
                  <a:lnTo>
                    <a:pt x="1426" y="242437"/>
                  </a:lnTo>
                  <a:lnTo>
                    <a:pt x="9457" y="263030"/>
                  </a:lnTo>
                  <a:lnTo>
                    <a:pt x="14331" y="268589"/>
                  </a:lnTo>
                  <a:lnTo>
                    <a:pt x="18029" y="269366"/>
                  </a:lnTo>
                  <a:lnTo>
                    <a:pt x="27783" y="268348"/>
                  </a:lnTo>
                  <a:lnTo>
                    <a:pt x="32642" y="263561"/>
                  </a:lnTo>
                  <a:lnTo>
                    <a:pt x="50579" y="225461"/>
                  </a:lnTo>
                  <a:lnTo>
                    <a:pt x="63453" y="185798"/>
                  </a:lnTo>
                  <a:lnTo>
                    <a:pt x="76205" y="143942"/>
                  </a:lnTo>
                  <a:lnTo>
                    <a:pt x="87039" y="103553"/>
                  </a:lnTo>
                  <a:lnTo>
                    <a:pt x="92836" y="59601"/>
                  </a:lnTo>
                  <a:lnTo>
                    <a:pt x="99319" y="14240"/>
                  </a:lnTo>
                  <a:lnTo>
                    <a:pt x="100601" y="3734"/>
                  </a:lnTo>
                  <a:lnTo>
                    <a:pt x="100238" y="1074"/>
                  </a:lnTo>
                  <a:lnTo>
                    <a:pt x="99290" y="6"/>
                  </a:lnTo>
                  <a:lnTo>
                    <a:pt x="97952" y="0"/>
                  </a:lnTo>
                  <a:lnTo>
                    <a:pt x="97060" y="1407"/>
                  </a:lnTo>
                  <a:lnTo>
                    <a:pt x="91069" y="39681"/>
                  </a:lnTo>
                  <a:lnTo>
                    <a:pt x="89562" y="84655"/>
                  </a:lnTo>
                  <a:lnTo>
                    <a:pt x="89115" y="123617"/>
                  </a:lnTo>
                  <a:lnTo>
                    <a:pt x="88952" y="170549"/>
                  </a:lnTo>
                  <a:lnTo>
                    <a:pt x="101627" y="2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8"/>
            <p:cNvSpPr/>
            <p:nvPr>
              <p:custDataLst>
                <p:tags r:id="rId177"/>
              </p:custDataLst>
            </p:nvPr>
          </p:nvSpPr>
          <p:spPr>
            <a:xfrm>
              <a:off x="5486400" y="5207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1995" y="316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9"/>
            <p:cNvSpPr/>
            <p:nvPr>
              <p:custDataLst>
                <p:tags r:id="rId178"/>
              </p:custDataLst>
            </p:nvPr>
          </p:nvSpPr>
          <p:spPr>
            <a:xfrm>
              <a:off x="5480050" y="6350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235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0"/>
            <p:cNvSpPr/>
            <p:nvPr>
              <p:custDataLst>
                <p:tags r:id="rId179"/>
              </p:custDataLst>
            </p:nvPr>
          </p:nvSpPr>
          <p:spPr>
            <a:xfrm>
              <a:off x="5384800" y="520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1"/>
            <p:cNvSpPr/>
            <p:nvPr>
              <p:custDataLst>
                <p:tags r:id="rId180"/>
              </p:custDataLst>
            </p:nvPr>
          </p:nvSpPr>
          <p:spPr>
            <a:xfrm>
              <a:off x="5403850" y="596900"/>
              <a:ext cx="5594" cy="95251"/>
            </a:xfrm>
            <a:custGeom>
              <a:avLst/>
              <a:gdLst/>
              <a:ahLst/>
              <a:cxnLst/>
              <a:rect l="0" t="0" r="0" b="0"/>
              <a:pathLst>
                <a:path w="5594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5593" y="566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0"/>
          <p:cNvGrpSpPr/>
          <p:nvPr/>
        </p:nvGrpSpPr>
        <p:grpSpPr>
          <a:xfrm>
            <a:off x="5988569" y="381057"/>
            <a:ext cx="1869533" cy="1371544"/>
            <a:chOff x="5988569" y="381057"/>
            <a:chExt cx="1869533" cy="1371544"/>
          </a:xfrm>
        </p:grpSpPr>
        <p:sp>
          <p:nvSpPr>
            <p:cNvPr id="45" name="SMARTInkShape-232"/>
            <p:cNvSpPr/>
            <p:nvPr>
              <p:custDataLst>
                <p:tags r:id="rId152"/>
              </p:custDataLst>
            </p:nvPr>
          </p:nvSpPr>
          <p:spPr>
            <a:xfrm>
              <a:off x="7124700" y="381057"/>
              <a:ext cx="44314" cy="139644"/>
            </a:xfrm>
            <a:custGeom>
              <a:avLst/>
              <a:gdLst/>
              <a:ahLst/>
              <a:cxnLst/>
              <a:rect l="0" t="0" r="0" b="0"/>
              <a:pathLst>
                <a:path w="44314" h="139644">
                  <a:moveTo>
                    <a:pt x="25400" y="38043"/>
                  </a:moveTo>
                  <a:lnTo>
                    <a:pt x="25400" y="38043"/>
                  </a:lnTo>
                  <a:lnTo>
                    <a:pt x="25400" y="34672"/>
                  </a:lnTo>
                  <a:lnTo>
                    <a:pt x="22029" y="25834"/>
                  </a:lnTo>
                  <a:lnTo>
                    <a:pt x="15273" y="14569"/>
                  </a:lnTo>
                  <a:lnTo>
                    <a:pt x="12709" y="0"/>
                  </a:lnTo>
                  <a:lnTo>
                    <a:pt x="12702" y="10073"/>
                  </a:lnTo>
                  <a:lnTo>
                    <a:pt x="19443" y="29834"/>
                  </a:lnTo>
                  <a:lnTo>
                    <a:pt x="40939" y="65203"/>
                  </a:lnTo>
                  <a:lnTo>
                    <a:pt x="44244" y="88265"/>
                  </a:lnTo>
                  <a:lnTo>
                    <a:pt x="44313" y="90574"/>
                  </a:lnTo>
                  <a:lnTo>
                    <a:pt x="42507" y="95022"/>
                  </a:lnTo>
                  <a:lnTo>
                    <a:pt x="21273" y="120196"/>
                  </a:lnTo>
                  <a:lnTo>
                    <a:pt x="19332" y="124650"/>
                  </a:lnTo>
                  <a:lnTo>
                    <a:pt x="16118" y="128981"/>
                  </a:lnTo>
                  <a:lnTo>
                    <a:pt x="0" y="139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3"/>
            <p:cNvSpPr/>
            <p:nvPr>
              <p:custDataLst>
                <p:tags r:id="rId153"/>
              </p:custDataLst>
            </p:nvPr>
          </p:nvSpPr>
          <p:spPr>
            <a:xfrm>
              <a:off x="7048522" y="441206"/>
              <a:ext cx="126979" cy="27493"/>
            </a:xfrm>
            <a:custGeom>
              <a:avLst/>
              <a:gdLst/>
              <a:ahLst/>
              <a:cxnLst/>
              <a:rect l="0" t="0" r="0" b="0"/>
              <a:pathLst>
                <a:path w="126979" h="27493">
                  <a:moveTo>
                    <a:pt x="6328" y="9644"/>
                  </a:moveTo>
                  <a:lnTo>
                    <a:pt x="6328" y="9644"/>
                  </a:lnTo>
                  <a:lnTo>
                    <a:pt x="2957" y="9644"/>
                  </a:lnTo>
                  <a:lnTo>
                    <a:pt x="1964" y="8938"/>
                  </a:lnTo>
                  <a:lnTo>
                    <a:pt x="1301" y="7763"/>
                  </a:lnTo>
                  <a:lnTo>
                    <a:pt x="55" y="3556"/>
                  </a:lnTo>
                  <a:lnTo>
                    <a:pt x="0" y="0"/>
                  </a:lnTo>
                  <a:lnTo>
                    <a:pt x="699" y="393"/>
                  </a:lnTo>
                  <a:lnTo>
                    <a:pt x="3355" y="4592"/>
                  </a:lnTo>
                  <a:lnTo>
                    <a:pt x="10651" y="9280"/>
                  </a:lnTo>
                  <a:lnTo>
                    <a:pt x="24778" y="14005"/>
                  </a:lnTo>
                  <a:lnTo>
                    <a:pt x="34989" y="14404"/>
                  </a:lnTo>
                  <a:lnTo>
                    <a:pt x="62658" y="12675"/>
                  </a:lnTo>
                  <a:lnTo>
                    <a:pt x="90051" y="20626"/>
                  </a:lnTo>
                  <a:lnTo>
                    <a:pt x="108667" y="27492"/>
                  </a:lnTo>
                  <a:lnTo>
                    <a:pt x="111243" y="27187"/>
                  </a:lnTo>
                  <a:lnTo>
                    <a:pt x="115986" y="24967"/>
                  </a:lnTo>
                  <a:lnTo>
                    <a:pt x="122623" y="19750"/>
                  </a:lnTo>
                  <a:lnTo>
                    <a:pt x="125042" y="15782"/>
                  </a:lnTo>
                  <a:lnTo>
                    <a:pt x="125688" y="13736"/>
                  </a:lnTo>
                  <a:lnTo>
                    <a:pt x="126118" y="13078"/>
                  </a:lnTo>
                  <a:lnTo>
                    <a:pt x="126405" y="13344"/>
                  </a:lnTo>
                  <a:lnTo>
                    <a:pt x="126978" y="15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4"/>
            <p:cNvSpPr/>
            <p:nvPr>
              <p:custDataLst>
                <p:tags r:id="rId154"/>
              </p:custDataLst>
            </p:nvPr>
          </p:nvSpPr>
          <p:spPr>
            <a:xfrm>
              <a:off x="7759832" y="1491514"/>
              <a:ext cx="98270" cy="102337"/>
            </a:xfrm>
            <a:custGeom>
              <a:avLst/>
              <a:gdLst/>
              <a:ahLst/>
              <a:cxnLst/>
              <a:rect l="0" t="0" r="0" b="0"/>
              <a:pathLst>
                <a:path w="98270" h="102337">
                  <a:moveTo>
                    <a:pt x="31618" y="19786"/>
                  </a:moveTo>
                  <a:lnTo>
                    <a:pt x="31618" y="19786"/>
                  </a:lnTo>
                  <a:lnTo>
                    <a:pt x="37085" y="19786"/>
                  </a:lnTo>
                  <a:lnTo>
                    <a:pt x="13390" y="64750"/>
                  </a:lnTo>
                  <a:lnTo>
                    <a:pt x="2136" y="87265"/>
                  </a:lnTo>
                  <a:lnTo>
                    <a:pt x="315" y="94263"/>
                  </a:lnTo>
                  <a:lnTo>
                    <a:pt x="166" y="94132"/>
                  </a:lnTo>
                  <a:lnTo>
                    <a:pt x="0" y="92105"/>
                  </a:lnTo>
                  <a:lnTo>
                    <a:pt x="27485" y="46111"/>
                  </a:lnTo>
                  <a:lnTo>
                    <a:pt x="58912" y="9628"/>
                  </a:lnTo>
                  <a:lnTo>
                    <a:pt x="73257" y="0"/>
                  </a:lnTo>
                  <a:lnTo>
                    <a:pt x="77722" y="245"/>
                  </a:lnTo>
                  <a:lnTo>
                    <a:pt x="86446" y="6162"/>
                  </a:lnTo>
                  <a:lnTo>
                    <a:pt x="91263" y="15848"/>
                  </a:lnTo>
                  <a:lnTo>
                    <a:pt x="98269" y="49867"/>
                  </a:lnTo>
                  <a:lnTo>
                    <a:pt x="96989" y="63495"/>
                  </a:lnTo>
                  <a:lnTo>
                    <a:pt x="69718" y="10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5"/>
            <p:cNvSpPr/>
            <p:nvPr>
              <p:custDataLst>
                <p:tags r:id="rId155"/>
              </p:custDataLst>
            </p:nvPr>
          </p:nvSpPr>
          <p:spPr>
            <a:xfrm>
              <a:off x="7607646" y="1487044"/>
              <a:ext cx="137337" cy="90625"/>
            </a:xfrm>
            <a:custGeom>
              <a:avLst/>
              <a:gdLst/>
              <a:ahLst/>
              <a:cxnLst/>
              <a:rect l="0" t="0" r="0" b="0"/>
              <a:pathLst>
                <a:path w="137337" h="90625">
                  <a:moveTo>
                    <a:pt x="12354" y="11556"/>
                  </a:moveTo>
                  <a:lnTo>
                    <a:pt x="12354" y="11556"/>
                  </a:lnTo>
                  <a:lnTo>
                    <a:pt x="15724" y="11556"/>
                  </a:lnTo>
                  <a:lnTo>
                    <a:pt x="16717" y="10850"/>
                  </a:lnTo>
                  <a:lnTo>
                    <a:pt x="17379" y="9674"/>
                  </a:lnTo>
                  <a:lnTo>
                    <a:pt x="18626" y="0"/>
                  </a:lnTo>
                  <a:lnTo>
                    <a:pt x="15310" y="5937"/>
                  </a:lnTo>
                  <a:lnTo>
                    <a:pt x="5561" y="49001"/>
                  </a:lnTo>
                  <a:lnTo>
                    <a:pt x="0" y="83955"/>
                  </a:lnTo>
                  <a:lnTo>
                    <a:pt x="1296" y="85222"/>
                  </a:lnTo>
                  <a:lnTo>
                    <a:pt x="6499" y="86630"/>
                  </a:lnTo>
                  <a:lnTo>
                    <a:pt x="13514" y="85374"/>
                  </a:lnTo>
                  <a:lnTo>
                    <a:pt x="29517" y="78819"/>
                  </a:lnTo>
                  <a:lnTo>
                    <a:pt x="50235" y="62540"/>
                  </a:lnTo>
                  <a:lnTo>
                    <a:pt x="51147" y="73903"/>
                  </a:lnTo>
                  <a:lnTo>
                    <a:pt x="53819" y="80659"/>
                  </a:lnTo>
                  <a:lnTo>
                    <a:pt x="55519" y="83024"/>
                  </a:lnTo>
                  <a:lnTo>
                    <a:pt x="59291" y="85653"/>
                  </a:lnTo>
                  <a:lnTo>
                    <a:pt x="72122" y="90504"/>
                  </a:lnTo>
                  <a:lnTo>
                    <a:pt x="81486" y="90624"/>
                  </a:lnTo>
                  <a:lnTo>
                    <a:pt x="85959" y="89668"/>
                  </a:lnTo>
                  <a:lnTo>
                    <a:pt x="120633" y="64780"/>
                  </a:lnTo>
                  <a:lnTo>
                    <a:pt x="132710" y="51864"/>
                  </a:lnTo>
                  <a:lnTo>
                    <a:pt x="136401" y="41465"/>
                  </a:lnTo>
                  <a:lnTo>
                    <a:pt x="137336" y="31199"/>
                  </a:lnTo>
                  <a:lnTo>
                    <a:pt x="135400" y="24284"/>
                  </a:lnTo>
                  <a:lnTo>
                    <a:pt x="133895" y="22158"/>
                  </a:lnTo>
                  <a:lnTo>
                    <a:pt x="126654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6"/>
            <p:cNvSpPr/>
            <p:nvPr>
              <p:custDataLst>
                <p:tags r:id="rId156"/>
              </p:custDataLst>
            </p:nvPr>
          </p:nvSpPr>
          <p:spPr>
            <a:xfrm>
              <a:off x="7525221" y="1460500"/>
              <a:ext cx="52368" cy="99326"/>
            </a:xfrm>
            <a:custGeom>
              <a:avLst/>
              <a:gdLst/>
              <a:ahLst/>
              <a:cxnLst/>
              <a:rect l="0" t="0" r="0" b="0"/>
              <a:pathLst>
                <a:path w="52368" h="99326">
                  <a:moveTo>
                    <a:pt x="43979" y="6350"/>
                  </a:moveTo>
                  <a:lnTo>
                    <a:pt x="43979" y="6350"/>
                  </a:lnTo>
                  <a:lnTo>
                    <a:pt x="43979" y="2979"/>
                  </a:lnTo>
                  <a:lnTo>
                    <a:pt x="43273" y="1986"/>
                  </a:lnTo>
                  <a:lnTo>
                    <a:pt x="42097" y="1324"/>
                  </a:lnTo>
                  <a:lnTo>
                    <a:pt x="40608" y="883"/>
                  </a:lnTo>
                  <a:lnTo>
                    <a:pt x="38910" y="1294"/>
                  </a:lnTo>
                  <a:lnTo>
                    <a:pt x="35140" y="3633"/>
                  </a:lnTo>
                  <a:lnTo>
                    <a:pt x="17972" y="28596"/>
                  </a:lnTo>
                  <a:lnTo>
                    <a:pt x="4897" y="56527"/>
                  </a:lnTo>
                  <a:lnTo>
                    <a:pt x="0" y="93921"/>
                  </a:lnTo>
                  <a:lnTo>
                    <a:pt x="1254" y="96480"/>
                  </a:lnTo>
                  <a:lnTo>
                    <a:pt x="3501" y="98187"/>
                  </a:lnTo>
                  <a:lnTo>
                    <a:pt x="6411" y="99325"/>
                  </a:lnTo>
                  <a:lnTo>
                    <a:pt x="13406" y="98707"/>
                  </a:lnTo>
                  <a:lnTo>
                    <a:pt x="17247" y="97555"/>
                  </a:lnTo>
                  <a:lnTo>
                    <a:pt x="25279" y="90630"/>
                  </a:lnTo>
                  <a:lnTo>
                    <a:pt x="41931" y="65566"/>
                  </a:lnTo>
                  <a:lnTo>
                    <a:pt x="51212" y="45062"/>
                  </a:lnTo>
                  <a:lnTo>
                    <a:pt x="52367" y="32022"/>
                  </a:lnTo>
                  <a:lnTo>
                    <a:pt x="49891" y="6517"/>
                  </a:lnTo>
                  <a:lnTo>
                    <a:pt x="439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7"/>
            <p:cNvSpPr/>
            <p:nvPr>
              <p:custDataLst>
                <p:tags r:id="rId157"/>
              </p:custDataLst>
            </p:nvPr>
          </p:nvSpPr>
          <p:spPr>
            <a:xfrm>
              <a:off x="7423519" y="1442333"/>
              <a:ext cx="73304" cy="94368"/>
            </a:xfrm>
            <a:custGeom>
              <a:avLst/>
              <a:gdLst/>
              <a:ahLst/>
              <a:cxnLst/>
              <a:rect l="0" t="0" r="0" b="0"/>
              <a:pathLst>
                <a:path w="73304" h="94368">
                  <a:moveTo>
                    <a:pt x="31381" y="5467"/>
                  </a:moveTo>
                  <a:lnTo>
                    <a:pt x="31381" y="5467"/>
                  </a:lnTo>
                  <a:lnTo>
                    <a:pt x="25913" y="0"/>
                  </a:lnTo>
                  <a:lnTo>
                    <a:pt x="25619" y="411"/>
                  </a:lnTo>
                  <a:lnTo>
                    <a:pt x="12176" y="45838"/>
                  </a:lnTo>
                  <a:lnTo>
                    <a:pt x="877" y="78548"/>
                  </a:lnTo>
                  <a:lnTo>
                    <a:pt x="461" y="78882"/>
                  </a:lnTo>
                  <a:lnTo>
                    <a:pt x="184" y="78399"/>
                  </a:lnTo>
                  <a:lnTo>
                    <a:pt x="0" y="77372"/>
                  </a:lnTo>
                  <a:lnTo>
                    <a:pt x="5479" y="56150"/>
                  </a:lnTo>
                  <a:lnTo>
                    <a:pt x="26777" y="21131"/>
                  </a:lnTo>
                  <a:lnTo>
                    <a:pt x="41227" y="6737"/>
                  </a:lnTo>
                  <a:lnTo>
                    <a:pt x="50103" y="2504"/>
                  </a:lnTo>
                  <a:lnTo>
                    <a:pt x="54445" y="1375"/>
                  </a:lnTo>
                  <a:lnTo>
                    <a:pt x="58752" y="2033"/>
                  </a:lnTo>
                  <a:lnTo>
                    <a:pt x="67299" y="6528"/>
                  </a:lnTo>
                  <a:lnTo>
                    <a:pt x="70143" y="10408"/>
                  </a:lnTo>
                  <a:lnTo>
                    <a:pt x="73303" y="20363"/>
                  </a:lnTo>
                  <a:lnTo>
                    <a:pt x="71710" y="44609"/>
                  </a:lnTo>
                  <a:lnTo>
                    <a:pt x="66709" y="56495"/>
                  </a:lnTo>
                  <a:lnTo>
                    <a:pt x="61193" y="64835"/>
                  </a:lnTo>
                  <a:lnTo>
                    <a:pt x="58088" y="77464"/>
                  </a:lnTo>
                  <a:lnTo>
                    <a:pt x="56781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8"/>
            <p:cNvSpPr/>
            <p:nvPr>
              <p:custDataLst>
                <p:tags r:id="rId158"/>
              </p:custDataLst>
            </p:nvPr>
          </p:nvSpPr>
          <p:spPr>
            <a:xfrm>
              <a:off x="7336445" y="1302012"/>
              <a:ext cx="64964" cy="221989"/>
            </a:xfrm>
            <a:custGeom>
              <a:avLst/>
              <a:gdLst/>
              <a:ahLst/>
              <a:cxnLst/>
              <a:rect l="0" t="0" r="0" b="0"/>
              <a:pathLst>
                <a:path w="64964" h="221989">
                  <a:moveTo>
                    <a:pt x="61305" y="6088"/>
                  </a:moveTo>
                  <a:lnTo>
                    <a:pt x="61305" y="6088"/>
                  </a:lnTo>
                  <a:lnTo>
                    <a:pt x="61305" y="2717"/>
                  </a:lnTo>
                  <a:lnTo>
                    <a:pt x="62010" y="1724"/>
                  </a:lnTo>
                  <a:lnTo>
                    <a:pt x="63186" y="1062"/>
                  </a:lnTo>
                  <a:lnTo>
                    <a:pt x="64675" y="621"/>
                  </a:lnTo>
                  <a:lnTo>
                    <a:pt x="64963" y="326"/>
                  </a:lnTo>
                  <a:lnTo>
                    <a:pt x="64450" y="130"/>
                  </a:lnTo>
                  <a:lnTo>
                    <a:pt x="63401" y="0"/>
                  </a:lnTo>
                  <a:lnTo>
                    <a:pt x="52650" y="22905"/>
                  </a:lnTo>
                  <a:lnTo>
                    <a:pt x="47255" y="65514"/>
                  </a:lnTo>
                  <a:lnTo>
                    <a:pt x="39974" y="104599"/>
                  </a:lnTo>
                  <a:lnTo>
                    <a:pt x="28879" y="140404"/>
                  </a:lnTo>
                  <a:lnTo>
                    <a:pt x="15858" y="183687"/>
                  </a:lnTo>
                  <a:lnTo>
                    <a:pt x="2835" y="211522"/>
                  </a:lnTo>
                  <a:lnTo>
                    <a:pt x="1158" y="213599"/>
                  </a:lnTo>
                  <a:lnTo>
                    <a:pt x="40" y="214279"/>
                  </a:lnTo>
                  <a:lnTo>
                    <a:pt x="0" y="213321"/>
                  </a:lnTo>
                  <a:lnTo>
                    <a:pt x="13836" y="170665"/>
                  </a:lnTo>
                  <a:lnTo>
                    <a:pt x="33948" y="128481"/>
                  </a:lnTo>
                  <a:lnTo>
                    <a:pt x="46993" y="104371"/>
                  </a:lnTo>
                  <a:lnTo>
                    <a:pt x="48235" y="104771"/>
                  </a:lnTo>
                  <a:lnTo>
                    <a:pt x="51498" y="108979"/>
                  </a:lnTo>
                  <a:lnTo>
                    <a:pt x="53931" y="119281"/>
                  </a:lnTo>
                  <a:lnTo>
                    <a:pt x="54652" y="134641"/>
                  </a:lnTo>
                  <a:lnTo>
                    <a:pt x="51057" y="144597"/>
                  </a:lnTo>
                  <a:lnTo>
                    <a:pt x="33931" y="166513"/>
                  </a:lnTo>
                  <a:lnTo>
                    <a:pt x="29619" y="169110"/>
                  </a:lnTo>
                  <a:lnTo>
                    <a:pt x="23580" y="171066"/>
                  </a:lnTo>
                  <a:lnTo>
                    <a:pt x="23315" y="174523"/>
                  </a:lnTo>
                  <a:lnTo>
                    <a:pt x="25136" y="178079"/>
                  </a:lnTo>
                  <a:lnTo>
                    <a:pt x="43602" y="206692"/>
                  </a:lnTo>
                  <a:lnTo>
                    <a:pt x="48605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9"/>
            <p:cNvSpPr/>
            <p:nvPr>
              <p:custDataLst>
                <p:tags r:id="rId159"/>
              </p:custDataLst>
            </p:nvPr>
          </p:nvSpPr>
          <p:spPr>
            <a:xfrm>
              <a:off x="7245374" y="1406601"/>
              <a:ext cx="49633" cy="92000"/>
            </a:xfrm>
            <a:custGeom>
              <a:avLst/>
              <a:gdLst/>
              <a:ahLst/>
              <a:cxnLst/>
              <a:rect l="0" t="0" r="0" b="0"/>
              <a:pathLst>
                <a:path w="49633" h="92000">
                  <a:moveTo>
                    <a:pt x="12676" y="22149"/>
                  </a:moveTo>
                  <a:lnTo>
                    <a:pt x="12676" y="22149"/>
                  </a:lnTo>
                  <a:lnTo>
                    <a:pt x="12676" y="28891"/>
                  </a:lnTo>
                  <a:lnTo>
                    <a:pt x="10795" y="34083"/>
                  </a:lnTo>
                  <a:lnTo>
                    <a:pt x="9305" y="36455"/>
                  </a:lnTo>
                  <a:lnTo>
                    <a:pt x="936" y="83106"/>
                  </a:lnTo>
                  <a:lnTo>
                    <a:pt x="402" y="86165"/>
                  </a:lnTo>
                  <a:lnTo>
                    <a:pt x="260" y="85993"/>
                  </a:lnTo>
                  <a:lnTo>
                    <a:pt x="0" y="70099"/>
                  </a:lnTo>
                  <a:lnTo>
                    <a:pt x="17276" y="22571"/>
                  </a:lnTo>
                  <a:lnTo>
                    <a:pt x="27522" y="5341"/>
                  </a:lnTo>
                  <a:lnTo>
                    <a:pt x="32915" y="567"/>
                  </a:lnTo>
                  <a:lnTo>
                    <a:pt x="36047" y="0"/>
                  </a:lnTo>
                  <a:lnTo>
                    <a:pt x="43289" y="1251"/>
                  </a:lnTo>
                  <a:lnTo>
                    <a:pt x="45785" y="3984"/>
                  </a:lnTo>
                  <a:lnTo>
                    <a:pt x="48558" y="12665"/>
                  </a:lnTo>
                  <a:lnTo>
                    <a:pt x="49632" y="36895"/>
                  </a:lnTo>
                  <a:lnTo>
                    <a:pt x="44976" y="82411"/>
                  </a:lnTo>
                  <a:lnTo>
                    <a:pt x="44426" y="91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0"/>
            <p:cNvSpPr/>
            <p:nvPr>
              <p:custDataLst>
                <p:tags r:id="rId160"/>
              </p:custDataLst>
            </p:nvPr>
          </p:nvSpPr>
          <p:spPr>
            <a:xfrm>
              <a:off x="7125584" y="1390911"/>
              <a:ext cx="81667" cy="94990"/>
            </a:xfrm>
            <a:custGeom>
              <a:avLst/>
              <a:gdLst/>
              <a:ahLst/>
              <a:cxnLst/>
              <a:rect l="0" t="0" r="0" b="0"/>
              <a:pathLst>
                <a:path w="81667" h="94990">
                  <a:moveTo>
                    <a:pt x="11816" y="6089"/>
                  </a:moveTo>
                  <a:lnTo>
                    <a:pt x="11816" y="6089"/>
                  </a:lnTo>
                  <a:lnTo>
                    <a:pt x="11815" y="622"/>
                  </a:lnTo>
                  <a:lnTo>
                    <a:pt x="11111" y="327"/>
                  </a:lnTo>
                  <a:lnTo>
                    <a:pt x="8445" y="0"/>
                  </a:lnTo>
                  <a:lnTo>
                    <a:pt x="7452" y="619"/>
                  </a:lnTo>
                  <a:lnTo>
                    <a:pt x="6790" y="1737"/>
                  </a:lnTo>
                  <a:lnTo>
                    <a:pt x="6054" y="5566"/>
                  </a:lnTo>
                  <a:lnTo>
                    <a:pt x="474" y="45521"/>
                  </a:lnTo>
                  <a:lnTo>
                    <a:pt x="0" y="76559"/>
                  </a:lnTo>
                  <a:lnTo>
                    <a:pt x="2566" y="85857"/>
                  </a:lnTo>
                  <a:lnTo>
                    <a:pt x="4238" y="88901"/>
                  </a:lnTo>
                  <a:lnTo>
                    <a:pt x="6058" y="90930"/>
                  </a:lnTo>
                  <a:lnTo>
                    <a:pt x="7978" y="92283"/>
                  </a:lnTo>
                  <a:lnTo>
                    <a:pt x="15755" y="91905"/>
                  </a:lnTo>
                  <a:lnTo>
                    <a:pt x="25561" y="88679"/>
                  </a:lnTo>
                  <a:lnTo>
                    <a:pt x="34623" y="82542"/>
                  </a:lnTo>
                  <a:lnTo>
                    <a:pt x="55597" y="57671"/>
                  </a:lnTo>
                  <a:lnTo>
                    <a:pt x="66116" y="35406"/>
                  </a:lnTo>
                  <a:lnTo>
                    <a:pt x="68402" y="27167"/>
                  </a:lnTo>
                  <a:lnTo>
                    <a:pt x="68799" y="32482"/>
                  </a:lnTo>
                  <a:lnTo>
                    <a:pt x="70826" y="52830"/>
                  </a:lnTo>
                  <a:lnTo>
                    <a:pt x="81666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1"/>
            <p:cNvSpPr/>
            <p:nvPr>
              <p:custDataLst>
                <p:tags r:id="rId161"/>
              </p:custDataLst>
            </p:nvPr>
          </p:nvSpPr>
          <p:spPr>
            <a:xfrm>
              <a:off x="7004428" y="941711"/>
              <a:ext cx="120273" cy="73007"/>
            </a:xfrm>
            <a:custGeom>
              <a:avLst/>
              <a:gdLst/>
              <a:ahLst/>
              <a:cxnLst/>
              <a:rect l="0" t="0" r="0" b="0"/>
              <a:pathLst>
                <a:path w="120273" h="73007">
                  <a:moveTo>
                    <a:pt x="69472" y="29839"/>
                  </a:moveTo>
                  <a:lnTo>
                    <a:pt x="69472" y="29839"/>
                  </a:lnTo>
                  <a:lnTo>
                    <a:pt x="66101" y="26468"/>
                  </a:lnTo>
                  <a:lnTo>
                    <a:pt x="62564" y="24813"/>
                  </a:lnTo>
                  <a:lnTo>
                    <a:pt x="54545" y="23750"/>
                  </a:lnTo>
                  <a:lnTo>
                    <a:pt x="44901" y="26937"/>
                  </a:lnTo>
                  <a:lnTo>
                    <a:pt x="39031" y="32312"/>
                  </a:lnTo>
                  <a:lnTo>
                    <a:pt x="900" y="73006"/>
                  </a:lnTo>
                  <a:lnTo>
                    <a:pt x="0" y="63796"/>
                  </a:lnTo>
                  <a:lnTo>
                    <a:pt x="4767" y="42426"/>
                  </a:lnTo>
                  <a:lnTo>
                    <a:pt x="17453" y="4538"/>
                  </a:lnTo>
                  <a:lnTo>
                    <a:pt x="19270" y="2388"/>
                  </a:lnTo>
                  <a:lnTo>
                    <a:pt x="25052" y="0"/>
                  </a:lnTo>
                  <a:lnTo>
                    <a:pt x="28571" y="774"/>
                  </a:lnTo>
                  <a:lnTo>
                    <a:pt x="73270" y="27992"/>
                  </a:lnTo>
                  <a:lnTo>
                    <a:pt x="120272" y="61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2"/>
            <p:cNvSpPr/>
            <p:nvPr>
              <p:custDataLst>
                <p:tags r:id="rId162"/>
              </p:custDataLst>
            </p:nvPr>
          </p:nvSpPr>
          <p:spPr>
            <a:xfrm>
              <a:off x="7086600" y="936142"/>
              <a:ext cx="50801" cy="341254"/>
            </a:xfrm>
            <a:custGeom>
              <a:avLst/>
              <a:gdLst/>
              <a:ahLst/>
              <a:cxnLst/>
              <a:rect l="0" t="0" r="0" b="0"/>
              <a:pathLst>
                <a:path w="50801" h="341254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363" y="15500"/>
                  </a:lnTo>
                  <a:lnTo>
                    <a:pt x="7839" y="51910"/>
                  </a:lnTo>
                  <a:lnTo>
                    <a:pt x="13141" y="87335"/>
                  </a:lnTo>
                  <a:lnTo>
                    <a:pt x="21253" y="130489"/>
                  </a:lnTo>
                  <a:lnTo>
                    <a:pt x="27543" y="167610"/>
                  </a:lnTo>
                  <a:lnTo>
                    <a:pt x="35989" y="211309"/>
                  </a:lnTo>
                  <a:lnTo>
                    <a:pt x="42335" y="250432"/>
                  </a:lnTo>
                  <a:lnTo>
                    <a:pt x="48918" y="294409"/>
                  </a:lnTo>
                  <a:lnTo>
                    <a:pt x="50750" y="341253"/>
                  </a:lnTo>
                  <a:lnTo>
                    <a:pt x="5080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3"/>
            <p:cNvSpPr/>
            <p:nvPr>
              <p:custDataLst>
                <p:tags r:id="rId163"/>
              </p:custDataLst>
            </p:nvPr>
          </p:nvSpPr>
          <p:spPr>
            <a:xfrm>
              <a:off x="6394791" y="1656198"/>
              <a:ext cx="73449" cy="96403"/>
            </a:xfrm>
            <a:custGeom>
              <a:avLst/>
              <a:gdLst/>
              <a:ahLst/>
              <a:cxnLst/>
              <a:rect l="0" t="0" r="0" b="0"/>
              <a:pathLst>
                <a:path w="73449" h="96403">
                  <a:moveTo>
                    <a:pt x="18709" y="1152"/>
                  </a:moveTo>
                  <a:lnTo>
                    <a:pt x="18709" y="1152"/>
                  </a:lnTo>
                  <a:lnTo>
                    <a:pt x="18708" y="4523"/>
                  </a:lnTo>
                  <a:lnTo>
                    <a:pt x="16827" y="8059"/>
                  </a:lnTo>
                  <a:lnTo>
                    <a:pt x="14345" y="11983"/>
                  </a:lnTo>
                  <a:lnTo>
                    <a:pt x="13242" y="16079"/>
                  </a:lnTo>
                  <a:lnTo>
                    <a:pt x="10594" y="43526"/>
                  </a:lnTo>
                  <a:lnTo>
                    <a:pt x="810" y="68372"/>
                  </a:lnTo>
                  <a:lnTo>
                    <a:pt x="426" y="68543"/>
                  </a:lnTo>
                  <a:lnTo>
                    <a:pt x="170" y="67952"/>
                  </a:lnTo>
                  <a:lnTo>
                    <a:pt x="0" y="66851"/>
                  </a:lnTo>
                  <a:lnTo>
                    <a:pt x="17682" y="26526"/>
                  </a:lnTo>
                  <a:lnTo>
                    <a:pt x="38068" y="1541"/>
                  </a:lnTo>
                  <a:lnTo>
                    <a:pt x="41492" y="0"/>
                  </a:lnTo>
                  <a:lnTo>
                    <a:pt x="49061" y="170"/>
                  </a:lnTo>
                  <a:lnTo>
                    <a:pt x="57130" y="4478"/>
                  </a:lnTo>
                  <a:lnTo>
                    <a:pt x="61256" y="7603"/>
                  </a:lnTo>
                  <a:lnTo>
                    <a:pt x="67722" y="18600"/>
                  </a:lnTo>
                  <a:lnTo>
                    <a:pt x="73448" y="40659"/>
                  </a:lnTo>
                  <a:lnTo>
                    <a:pt x="73263" y="63187"/>
                  </a:lnTo>
                  <a:lnTo>
                    <a:pt x="63159" y="9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4"/>
            <p:cNvSpPr/>
            <p:nvPr>
              <p:custDataLst>
                <p:tags r:id="rId164"/>
              </p:custDataLst>
            </p:nvPr>
          </p:nvSpPr>
          <p:spPr>
            <a:xfrm>
              <a:off x="6267534" y="1638300"/>
              <a:ext cx="87737" cy="75578"/>
            </a:xfrm>
            <a:custGeom>
              <a:avLst/>
              <a:gdLst/>
              <a:ahLst/>
              <a:cxnLst/>
              <a:rect l="0" t="0" r="0" b="0"/>
              <a:pathLst>
                <a:path w="87737" h="75578">
                  <a:moveTo>
                    <a:pt x="12616" y="12700"/>
                  </a:moveTo>
                  <a:lnTo>
                    <a:pt x="12616" y="12700"/>
                  </a:lnTo>
                  <a:lnTo>
                    <a:pt x="12615" y="3861"/>
                  </a:lnTo>
                  <a:lnTo>
                    <a:pt x="11911" y="3280"/>
                  </a:lnTo>
                  <a:lnTo>
                    <a:pt x="10734" y="3598"/>
                  </a:lnTo>
                  <a:lnTo>
                    <a:pt x="9245" y="4515"/>
                  </a:lnTo>
                  <a:lnTo>
                    <a:pt x="7590" y="9297"/>
                  </a:lnTo>
                  <a:lnTo>
                    <a:pt x="200" y="56919"/>
                  </a:lnTo>
                  <a:lnTo>
                    <a:pt x="0" y="64921"/>
                  </a:lnTo>
                  <a:lnTo>
                    <a:pt x="677" y="65858"/>
                  </a:lnTo>
                  <a:lnTo>
                    <a:pt x="1834" y="65778"/>
                  </a:lnTo>
                  <a:lnTo>
                    <a:pt x="6835" y="62293"/>
                  </a:lnTo>
                  <a:lnTo>
                    <a:pt x="17745" y="51984"/>
                  </a:lnTo>
                  <a:lnTo>
                    <a:pt x="20305" y="51326"/>
                  </a:lnTo>
                  <a:lnTo>
                    <a:pt x="21976" y="51151"/>
                  </a:lnTo>
                  <a:lnTo>
                    <a:pt x="23089" y="51739"/>
                  </a:lnTo>
                  <a:lnTo>
                    <a:pt x="23831" y="52837"/>
                  </a:lnTo>
                  <a:lnTo>
                    <a:pt x="24876" y="57753"/>
                  </a:lnTo>
                  <a:lnTo>
                    <a:pt x="25826" y="62357"/>
                  </a:lnTo>
                  <a:lnTo>
                    <a:pt x="28600" y="69107"/>
                  </a:lnTo>
                  <a:lnTo>
                    <a:pt x="30327" y="71471"/>
                  </a:lnTo>
                  <a:lnTo>
                    <a:pt x="34129" y="74098"/>
                  </a:lnTo>
                  <a:lnTo>
                    <a:pt x="43605" y="75577"/>
                  </a:lnTo>
                  <a:lnTo>
                    <a:pt x="55351" y="72644"/>
                  </a:lnTo>
                  <a:lnTo>
                    <a:pt x="64397" y="67307"/>
                  </a:lnTo>
                  <a:lnTo>
                    <a:pt x="74917" y="54515"/>
                  </a:lnTo>
                  <a:lnTo>
                    <a:pt x="79111" y="45160"/>
                  </a:lnTo>
                  <a:lnTo>
                    <a:pt x="81680" y="37005"/>
                  </a:lnTo>
                  <a:lnTo>
                    <a:pt x="86388" y="27035"/>
                  </a:lnTo>
                  <a:lnTo>
                    <a:pt x="87736" y="16955"/>
                  </a:lnTo>
                  <a:lnTo>
                    <a:pt x="82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"/>
            <p:cNvSpPr/>
            <p:nvPr>
              <p:custDataLst>
                <p:tags r:id="rId165"/>
              </p:custDataLst>
            </p:nvPr>
          </p:nvSpPr>
          <p:spPr>
            <a:xfrm>
              <a:off x="6192216" y="1631950"/>
              <a:ext cx="35806" cy="102654"/>
            </a:xfrm>
            <a:custGeom>
              <a:avLst/>
              <a:gdLst/>
              <a:ahLst/>
              <a:cxnLst/>
              <a:rect l="0" t="0" r="0" b="0"/>
              <a:pathLst>
                <a:path w="35806" h="102654">
                  <a:moveTo>
                    <a:pt x="24434" y="25400"/>
                  </a:moveTo>
                  <a:lnTo>
                    <a:pt x="24434" y="25400"/>
                  </a:lnTo>
                  <a:lnTo>
                    <a:pt x="27805" y="22029"/>
                  </a:lnTo>
                  <a:lnTo>
                    <a:pt x="29460" y="16611"/>
                  </a:lnTo>
                  <a:lnTo>
                    <a:pt x="30522" y="5006"/>
                  </a:lnTo>
                  <a:lnTo>
                    <a:pt x="29903" y="3337"/>
                  </a:lnTo>
                  <a:lnTo>
                    <a:pt x="28786" y="2225"/>
                  </a:lnTo>
                  <a:lnTo>
                    <a:pt x="27335" y="1483"/>
                  </a:lnTo>
                  <a:lnTo>
                    <a:pt x="24957" y="2400"/>
                  </a:lnTo>
                  <a:lnTo>
                    <a:pt x="18552" y="7181"/>
                  </a:lnTo>
                  <a:lnTo>
                    <a:pt x="10384" y="21178"/>
                  </a:lnTo>
                  <a:lnTo>
                    <a:pt x="1016" y="56106"/>
                  </a:lnTo>
                  <a:lnTo>
                    <a:pt x="0" y="91715"/>
                  </a:lnTo>
                  <a:lnTo>
                    <a:pt x="2521" y="100264"/>
                  </a:lnTo>
                  <a:lnTo>
                    <a:pt x="4180" y="102121"/>
                  </a:lnTo>
                  <a:lnTo>
                    <a:pt x="5993" y="102653"/>
                  </a:lnTo>
                  <a:lnTo>
                    <a:pt x="7906" y="102302"/>
                  </a:lnTo>
                  <a:lnTo>
                    <a:pt x="17341" y="95066"/>
                  </a:lnTo>
                  <a:lnTo>
                    <a:pt x="25703" y="77243"/>
                  </a:lnTo>
                  <a:lnTo>
                    <a:pt x="35141" y="34535"/>
                  </a:lnTo>
                  <a:lnTo>
                    <a:pt x="35805" y="27257"/>
                  </a:lnTo>
                  <a:lnTo>
                    <a:pt x="32781" y="15407"/>
                  </a:lnTo>
                  <a:lnTo>
                    <a:pt x="27438" y="6847"/>
                  </a:lnTo>
                  <a:lnTo>
                    <a:pt x="18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6"/>
            <p:cNvSpPr/>
            <p:nvPr>
              <p:custDataLst>
                <p:tags r:id="rId166"/>
              </p:custDataLst>
            </p:nvPr>
          </p:nvSpPr>
          <p:spPr>
            <a:xfrm>
              <a:off x="6089775" y="1618252"/>
              <a:ext cx="57026" cy="83549"/>
            </a:xfrm>
            <a:custGeom>
              <a:avLst/>
              <a:gdLst/>
              <a:ahLst/>
              <a:cxnLst/>
              <a:rect l="0" t="0" r="0" b="0"/>
              <a:pathLst>
                <a:path w="57026" h="83549">
                  <a:moveTo>
                    <a:pt x="18925" y="7348"/>
                  </a:moveTo>
                  <a:lnTo>
                    <a:pt x="18925" y="7348"/>
                  </a:lnTo>
                  <a:lnTo>
                    <a:pt x="22296" y="3977"/>
                  </a:lnTo>
                  <a:lnTo>
                    <a:pt x="14280" y="8623"/>
                  </a:lnTo>
                  <a:lnTo>
                    <a:pt x="11594" y="11725"/>
                  </a:lnTo>
                  <a:lnTo>
                    <a:pt x="8611" y="18936"/>
                  </a:lnTo>
                  <a:lnTo>
                    <a:pt x="1293" y="62821"/>
                  </a:lnTo>
                  <a:lnTo>
                    <a:pt x="62" y="78963"/>
                  </a:lnTo>
                  <a:lnTo>
                    <a:pt x="0" y="79080"/>
                  </a:lnTo>
                  <a:lnTo>
                    <a:pt x="596" y="61532"/>
                  </a:lnTo>
                  <a:lnTo>
                    <a:pt x="7048" y="21143"/>
                  </a:lnTo>
                  <a:lnTo>
                    <a:pt x="12706" y="10892"/>
                  </a:lnTo>
                  <a:lnTo>
                    <a:pt x="23824" y="559"/>
                  </a:lnTo>
                  <a:lnTo>
                    <a:pt x="27835" y="0"/>
                  </a:lnTo>
                  <a:lnTo>
                    <a:pt x="36055" y="3141"/>
                  </a:lnTo>
                  <a:lnTo>
                    <a:pt x="42531" y="9241"/>
                  </a:lnTo>
                  <a:lnTo>
                    <a:pt x="50143" y="22490"/>
                  </a:lnTo>
                  <a:lnTo>
                    <a:pt x="53966" y="35245"/>
                  </a:lnTo>
                  <a:lnTo>
                    <a:pt x="57025" y="8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7"/>
            <p:cNvSpPr/>
            <p:nvPr>
              <p:custDataLst>
                <p:tags r:id="rId167"/>
              </p:custDataLst>
            </p:nvPr>
          </p:nvSpPr>
          <p:spPr>
            <a:xfrm>
              <a:off x="5988569" y="1511300"/>
              <a:ext cx="69332" cy="215421"/>
            </a:xfrm>
            <a:custGeom>
              <a:avLst/>
              <a:gdLst/>
              <a:ahLst/>
              <a:cxnLst/>
              <a:rect l="0" t="0" r="0" b="0"/>
              <a:pathLst>
                <a:path w="69332" h="215421">
                  <a:moveTo>
                    <a:pt x="31231" y="0"/>
                  </a:moveTo>
                  <a:lnTo>
                    <a:pt x="31231" y="0"/>
                  </a:lnTo>
                  <a:lnTo>
                    <a:pt x="31231" y="3371"/>
                  </a:lnTo>
                  <a:lnTo>
                    <a:pt x="21771" y="44143"/>
                  </a:lnTo>
                  <a:lnTo>
                    <a:pt x="19491" y="84732"/>
                  </a:lnTo>
                  <a:lnTo>
                    <a:pt x="15444" y="122394"/>
                  </a:lnTo>
                  <a:lnTo>
                    <a:pt x="13148" y="159267"/>
                  </a:lnTo>
                  <a:lnTo>
                    <a:pt x="5401" y="204740"/>
                  </a:lnTo>
                  <a:lnTo>
                    <a:pt x="2112" y="213762"/>
                  </a:lnTo>
                  <a:lnTo>
                    <a:pt x="1235" y="215180"/>
                  </a:lnTo>
                  <a:lnTo>
                    <a:pt x="650" y="215420"/>
                  </a:lnTo>
                  <a:lnTo>
                    <a:pt x="0" y="211924"/>
                  </a:lnTo>
                  <a:lnTo>
                    <a:pt x="254" y="170979"/>
                  </a:lnTo>
                  <a:lnTo>
                    <a:pt x="8328" y="125379"/>
                  </a:lnTo>
                  <a:lnTo>
                    <a:pt x="28633" y="81352"/>
                  </a:lnTo>
                  <a:lnTo>
                    <a:pt x="31615" y="75401"/>
                  </a:lnTo>
                  <a:lnTo>
                    <a:pt x="35721" y="71434"/>
                  </a:lnTo>
                  <a:lnTo>
                    <a:pt x="45926" y="67026"/>
                  </a:lnTo>
                  <a:lnTo>
                    <a:pt x="49494" y="67262"/>
                  </a:lnTo>
                  <a:lnTo>
                    <a:pt x="51873" y="68830"/>
                  </a:lnTo>
                  <a:lnTo>
                    <a:pt x="59062" y="84857"/>
                  </a:lnTo>
                  <a:lnTo>
                    <a:pt x="58449" y="109026"/>
                  </a:lnTo>
                  <a:lnTo>
                    <a:pt x="53799" y="128416"/>
                  </a:lnTo>
                  <a:lnTo>
                    <a:pt x="44581" y="143098"/>
                  </a:lnTo>
                  <a:lnTo>
                    <a:pt x="32913" y="153015"/>
                  </a:lnTo>
                  <a:lnTo>
                    <a:pt x="28824" y="154221"/>
                  </a:lnTo>
                  <a:lnTo>
                    <a:pt x="11281" y="152779"/>
                  </a:lnTo>
                  <a:lnTo>
                    <a:pt x="9464" y="151947"/>
                  </a:lnTo>
                  <a:lnTo>
                    <a:pt x="8254" y="150687"/>
                  </a:lnTo>
                  <a:lnTo>
                    <a:pt x="7445" y="149141"/>
                  </a:lnTo>
                  <a:lnTo>
                    <a:pt x="7613" y="148111"/>
                  </a:lnTo>
                  <a:lnTo>
                    <a:pt x="8430" y="147424"/>
                  </a:lnTo>
                  <a:lnTo>
                    <a:pt x="9680" y="146966"/>
                  </a:lnTo>
                  <a:lnTo>
                    <a:pt x="11219" y="147366"/>
                  </a:lnTo>
                  <a:lnTo>
                    <a:pt x="18760" y="153078"/>
                  </a:lnTo>
                  <a:lnTo>
                    <a:pt x="6933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8"/>
            <p:cNvSpPr/>
            <p:nvPr>
              <p:custDataLst>
                <p:tags r:id="rId168"/>
              </p:custDataLst>
            </p:nvPr>
          </p:nvSpPr>
          <p:spPr>
            <a:xfrm>
              <a:off x="6427225" y="1029691"/>
              <a:ext cx="106926" cy="68860"/>
            </a:xfrm>
            <a:custGeom>
              <a:avLst/>
              <a:gdLst/>
              <a:ahLst/>
              <a:cxnLst/>
              <a:rect l="0" t="0" r="0" b="0"/>
              <a:pathLst>
                <a:path w="106926" h="68860">
                  <a:moveTo>
                    <a:pt x="87875" y="24409"/>
                  </a:moveTo>
                  <a:lnTo>
                    <a:pt x="87875" y="24409"/>
                  </a:lnTo>
                  <a:lnTo>
                    <a:pt x="87875" y="21038"/>
                  </a:lnTo>
                  <a:lnTo>
                    <a:pt x="89756" y="17501"/>
                  </a:lnTo>
                  <a:lnTo>
                    <a:pt x="91245" y="15571"/>
                  </a:lnTo>
                  <a:lnTo>
                    <a:pt x="88711" y="13578"/>
                  </a:lnTo>
                  <a:lnTo>
                    <a:pt x="66627" y="6581"/>
                  </a:lnTo>
                  <a:lnTo>
                    <a:pt x="60557" y="9665"/>
                  </a:lnTo>
                  <a:lnTo>
                    <a:pt x="16486" y="41690"/>
                  </a:lnTo>
                  <a:lnTo>
                    <a:pt x="2434" y="48205"/>
                  </a:lnTo>
                  <a:lnTo>
                    <a:pt x="1280" y="48034"/>
                  </a:lnTo>
                  <a:lnTo>
                    <a:pt x="512" y="47215"/>
                  </a:lnTo>
                  <a:lnTo>
                    <a:pt x="0" y="45963"/>
                  </a:lnTo>
                  <a:lnTo>
                    <a:pt x="3194" y="40809"/>
                  </a:lnTo>
                  <a:lnTo>
                    <a:pt x="35598" y="10300"/>
                  </a:lnTo>
                  <a:lnTo>
                    <a:pt x="49118" y="4027"/>
                  </a:lnTo>
                  <a:lnTo>
                    <a:pt x="71674" y="0"/>
                  </a:lnTo>
                  <a:lnTo>
                    <a:pt x="85348" y="2674"/>
                  </a:lnTo>
                  <a:lnTo>
                    <a:pt x="88308" y="4980"/>
                  </a:lnTo>
                  <a:lnTo>
                    <a:pt x="91594" y="11305"/>
                  </a:lnTo>
                  <a:lnTo>
                    <a:pt x="98905" y="37892"/>
                  </a:lnTo>
                  <a:lnTo>
                    <a:pt x="106925" y="68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9"/>
            <p:cNvSpPr/>
            <p:nvPr>
              <p:custDataLst>
                <p:tags r:id="rId169"/>
              </p:custDataLst>
            </p:nvPr>
          </p:nvSpPr>
          <p:spPr>
            <a:xfrm>
              <a:off x="6362700" y="1035050"/>
              <a:ext cx="177801" cy="318961"/>
            </a:xfrm>
            <a:custGeom>
              <a:avLst/>
              <a:gdLst/>
              <a:ahLst/>
              <a:cxnLst/>
              <a:rect l="0" t="0" r="0" b="0"/>
              <a:pathLst>
                <a:path w="177801" h="318961">
                  <a:moveTo>
                    <a:pt x="177800" y="0"/>
                  </a:moveTo>
                  <a:lnTo>
                    <a:pt x="177800" y="0"/>
                  </a:lnTo>
                  <a:lnTo>
                    <a:pt x="165867" y="13815"/>
                  </a:lnTo>
                  <a:lnTo>
                    <a:pt x="145184" y="54292"/>
                  </a:lnTo>
                  <a:lnTo>
                    <a:pt x="129129" y="96645"/>
                  </a:lnTo>
                  <a:lnTo>
                    <a:pt x="112212" y="139505"/>
                  </a:lnTo>
                  <a:lnTo>
                    <a:pt x="94631" y="181113"/>
                  </a:lnTo>
                  <a:lnTo>
                    <a:pt x="76017" y="224721"/>
                  </a:lnTo>
                  <a:lnTo>
                    <a:pt x="49452" y="269604"/>
                  </a:lnTo>
                  <a:lnTo>
                    <a:pt x="23942" y="312107"/>
                  </a:lnTo>
                  <a:lnTo>
                    <a:pt x="15110" y="318631"/>
                  </a:lnTo>
                  <a:lnTo>
                    <a:pt x="11484" y="31896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0"/>
            <p:cNvSpPr/>
            <p:nvPr>
              <p:custDataLst>
                <p:tags r:id="rId170"/>
              </p:custDataLst>
            </p:nvPr>
          </p:nvSpPr>
          <p:spPr>
            <a:xfrm>
              <a:off x="7245350" y="495562"/>
              <a:ext cx="112376" cy="374389"/>
            </a:xfrm>
            <a:custGeom>
              <a:avLst/>
              <a:gdLst/>
              <a:ahLst/>
              <a:cxnLst/>
              <a:rect l="0" t="0" r="0" b="0"/>
              <a:pathLst>
                <a:path w="112376" h="374389">
                  <a:moveTo>
                    <a:pt x="50800" y="6088"/>
                  </a:moveTo>
                  <a:lnTo>
                    <a:pt x="50800" y="6088"/>
                  </a:lnTo>
                  <a:lnTo>
                    <a:pt x="44712" y="0"/>
                  </a:lnTo>
                  <a:lnTo>
                    <a:pt x="56682" y="38485"/>
                  </a:lnTo>
                  <a:lnTo>
                    <a:pt x="75950" y="81554"/>
                  </a:lnTo>
                  <a:lnTo>
                    <a:pt x="91777" y="120165"/>
                  </a:lnTo>
                  <a:lnTo>
                    <a:pt x="105039" y="162185"/>
                  </a:lnTo>
                  <a:lnTo>
                    <a:pt x="110184" y="193998"/>
                  </a:lnTo>
                  <a:lnTo>
                    <a:pt x="112375" y="240114"/>
                  </a:lnTo>
                  <a:lnTo>
                    <a:pt x="107457" y="271573"/>
                  </a:lnTo>
                  <a:lnTo>
                    <a:pt x="91311" y="317495"/>
                  </a:lnTo>
                  <a:lnTo>
                    <a:pt x="88391" y="325876"/>
                  </a:lnTo>
                  <a:lnTo>
                    <a:pt x="67425" y="351155"/>
                  </a:lnTo>
                  <a:lnTo>
                    <a:pt x="38870" y="369778"/>
                  </a:lnTo>
                  <a:lnTo>
                    <a:pt x="0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1"/>
            <p:cNvSpPr/>
            <p:nvPr>
              <p:custDataLst>
                <p:tags r:id="rId171"/>
              </p:custDataLst>
            </p:nvPr>
          </p:nvSpPr>
          <p:spPr>
            <a:xfrm>
              <a:off x="7037721" y="599797"/>
              <a:ext cx="182230" cy="222457"/>
            </a:xfrm>
            <a:custGeom>
              <a:avLst/>
              <a:gdLst/>
              <a:ahLst/>
              <a:cxnLst/>
              <a:rect l="0" t="0" r="0" b="0"/>
              <a:pathLst>
                <a:path w="182230" h="222457">
                  <a:moveTo>
                    <a:pt x="131429" y="41553"/>
                  </a:moveTo>
                  <a:lnTo>
                    <a:pt x="131429" y="41553"/>
                  </a:lnTo>
                  <a:lnTo>
                    <a:pt x="111034" y="15692"/>
                  </a:lnTo>
                  <a:lnTo>
                    <a:pt x="108254" y="10539"/>
                  </a:lnTo>
                  <a:lnTo>
                    <a:pt x="106469" y="4853"/>
                  </a:lnTo>
                  <a:lnTo>
                    <a:pt x="105616" y="4386"/>
                  </a:lnTo>
                  <a:lnTo>
                    <a:pt x="102787" y="3868"/>
                  </a:lnTo>
                  <a:lnTo>
                    <a:pt x="74712" y="23262"/>
                  </a:lnTo>
                  <a:lnTo>
                    <a:pt x="41193" y="64536"/>
                  </a:lnTo>
                  <a:lnTo>
                    <a:pt x="15140" y="105438"/>
                  </a:lnTo>
                  <a:lnTo>
                    <a:pt x="4231" y="142169"/>
                  </a:lnTo>
                  <a:lnTo>
                    <a:pt x="0" y="179256"/>
                  </a:lnTo>
                  <a:lnTo>
                    <a:pt x="4214" y="203161"/>
                  </a:lnTo>
                  <a:lnTo>
                    <a:pt x="10448" y="214743"/>
                  </a:lnTo>
                  <a:lnTo>
                    <a:pt x="14792" y="218397"/>
                  </a:lnTo>
                  <a:lnTo>
                    <a:pt x="25262" y="222456"/>
                  </a:lnTo>
                  <a:lnTo>
                    <a:pt x="38853" y="220497"/>
                  </a:lnTo>
                  <a:lnTo>
                    <a:pt x="73795" y="203851"/>
                  </a:lnTo>
                  <a:lnTo>
                    <a:pt x="105965" y="179908"/>
                  </a:lnTo>
                  <a:lnTo>
                    <a:pt x="118318" y="165175"/>
                  </a:lnTo>
                  <a:lnTo>
                    <a:pt x="132977" y="125688"/>
                  </a:lnTo>
                  <a:lnTo>
                    <a:pt x="138467" y="103641"/>
                  </a:lnTo>
                  <a:lnTo>
                    <a:pt x="136242" y="62624"/>
                  </a:lnTo>
                  <a:lnTo>
                    <a:pt x="131451" y="44568"/>
                  </a:lnTo>
                  <a:lnTo>
                    <a:pt x="113010" y="13743"/>
                  </a:lnTo>
                  <a:lnTo>
                    <a:pt x="108566" y="8197"/>
                  </a:lnTo>
                  <a:lnTo>
                    <a:pt x="97985" y="2033"/>
                  </a:lnTo>
                  <a:lnTo>
                    <a:pt x="86932" y="0"/>
                  </a:lnTo>
                  <a:lnTo>
                    <a:pt x="77314" y="1448"/>
                  </a:lnTo>
                  <a:lnTo>
                    <a:pt x="63969" y="9601"/>
                  </a:lnTo>
                  <a:lnTo>
                    <a:pt x="51077" y="27696"/>
                  </a:lnTo>
                  <a:lnTo>
                    <a:pt x="45061" y="50931"/>
                  </a:lnTo>
                  <a:lnTo>
                    <a:pt x="47417" y="63595"/>
                  </a:lnTo>
                  <a:lnTo>
                    <a:pt x="50021" y="68948"/>
                  </a:lnTo>
                  <a:lnTo>
                    <a:pt x="60440" y="78658"/>
                  </a:lnTo>
                  <a:lnTo>
                    <a:pt x="90125" y="96390"/>
                  </a:lnTo>
                  <a:lnTo>
                    <a:pt x="112131" y="99321"/>
                  </a:lnTo>
                  <a:lnTo>
                    <a:pt x="182229" y="86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2"/>
            <p:cNvSpPr/>
            <p:nvPr>
              <p:custDataLst>
                <p:tags r:id="rId172"/>
              </p:custDataLst>
            </p:nvPr>
          </p:nvSpPr>
          <p:spPr>
            <a:xfrm>
              <a:off x="6880232" y="471768"/>
              <a:ext cx="141575" cy="372783"/>
            </a:xfrm>
            <a:custGeom>
              <a:avLst/>
              <a:gdLst/>
              <a:ahLst/>
              <a:cxnLst/>
              <a:rect l="0" t="0" r="0" b="0"/>
              <a:pathLst>
                <a:path w="141575" h="372783">
                  <a:moveTo>
                    <a:pt x="136518" y="48932"/>
                  </a:moveTo>
                  <a:lnTo>
                    <a:pt x="136518" y="48932"/>
                  </a:lnTo>
                  <a:lnTo>
                    <a:pt x="137223" y="38793"/>
                  </a:lnTo>
                  <a:lnTo>
                    <a:pt x="141544" y="21320"/>
                  </a:lnTo>
                  <a:lnTo>
                    <a:pt x="141574" y="11260"/>
                  </a:lnTo>
                  <a:lnTo>
                    <a:pt x="139235" y="4437"/>
                  </a:lnTo>
                  <a:lnTo>
                    <a:pt x="137623" y="2335"/>
                  </a:lnTo>
                  <a:lnTo>
                    <a:pt x="133951" y="0"/>
                  </a:lnTo>
                  <a:lnTo>
                    <a:pt x="131280" y="789"/>
                  </a:lnTo>
                  <a:lnTo>
                    <a:pt x="124547" y="5427"/>
                  </a:lnTo>
                  <a:lnTo>
                    <a:pt x="85702" y="52101"/>
                  </a:lnTo>
                  <a:lnTo>
                    <a:pt x="50038" y="99519"/>
                  </a:lnTo>
                  <a:lnTo>
                    <a:pt x="28121" y="142612"/>
                  </a:lnTo>
                  <a:lnTo>
                    <a:pt x="15735" y="179230"/>
                  </a:lnTo>
                  <a:lnTo>
                    <a:pt x="5650" y="222366"/>
                  </a:lnTo>
                  <a:lnTo>
                    <a:pt x="0" y="268726"/>
                  </a:lnTo>
                  <a:lnTo>
                    <a:pt x="2611" y="314864"/>
                  </a:lnTo>
                  <a:lnTo>
                    <a:pt x="6373" y="342294"/>
                  </a:lnTo>
                  <a:lnTo>
                    <a:pt x="11883" y="355939"/>
                  </a:lnTo>
                  <a:lnTo>
                    <a:pt x="15328" y="361553"/>
                  </a:lnTo>
                  <a:lnTo>
                    <a:pt x="53968" y="37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3"/>
            <p:cNvSpPr/>
            <p:nvPr>
              <p:custDataLst>
                <p:tags r:id="rId173"/>
              </p:custDataLst>
            </p:nvPr>
          </p:nvSpPr>
          <p:spPr>
            <a:xfrm>
              <a:off x="6502400" y="534283"/>
              <a:ext cx="285751" cy="354718"/>
            </a:xfrm>
            <a:custGeom>
              <a:avLst/>
              <a:gdLst/>
              <a:ahLst/>
              <a:cxnLst/>
              <a:rect l="0" t="0" r="0" b="0"/>
              <a:pathLst>
                <a:path w="285751" h="354718">
                  <a:moveTo>
                    <a:pt x="285750" y="5467"/>
                  </a:moveTo>
                  <a:lnTo>
                    <a:pt x="285750" y="5467"/>
                  </a:lnTo>
                  <a:lnTo>
                    <a:pt x="285750" y="2096"/>
                  </a:lnTo>
                  <a:lnTo>
                    <a:pt x="284338" y="1103"/>
                  </a:lnTo>
                  <a:lnTo>
                    <a:pt x="279008" y="0"/>
                  </a:lnTo>
                  <a:lnTo>
                    <a:pt x="275610" y="1822"/>
                  </a:lnTo>
                  <a:lnTo>
                    <a:pt x="256256" y="25600"/>
                  </a:lnTo>
                  <a:lnTo>
                    <a:pt x="221841" y="70259"/>
                  </a:lnTo>
                  <a:lnTo>
                    <a:pt x="191882" y="114169"/>
                  </a:lnTo>
                  <a:lnTo>
                    <a:pt x="158931" y="159508"/>
                  </a:lnTo>
                  <a:lnTo>
                    <a:pt x="120666" y="206973"/>
                  </a:lnTo>
                  <a:lnTo>
                    <a:pt x="88902" y="248939"/>
                  </a:lnTo>
                  <a:lnTo>
                    <a:pt x="58413" y="288080"/>
                  </a:lnTo>
                  <a:lnTo>
                    <a:pt x="21463" y="331726"/>
                  </a:lnTo>
                  <a:lnTo>
                    <a:pt x="10436" y="347278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4"/>
            <p:cNvSpPr/>
            <p:nvPr>
              <p:custDataLst>
                <p:tags r:id="rId174"/>
              </p:custDataLst>
            </p:nvPr>
          </p:nvSpPr>
          <p:spPr>
            <a:xfrm>
              <a:off x="6515100" y="517804"/>
              <a:ext cx="268116" cy="292509"/>
            </a:xfrm>
            <a:custGeom>
              <a:avLst/>
              <a:gdLst/>
              <a:ahLst/>
              <a:cxnLst/>
              <a:rect l="0" t="0" r="0" b="0"/>
              <a:pathLst>
                <a:path w="268116" h="292509">
                  <a:moveTo>
                    <a:pt x="0" y="15596"/>
                  </a:moveTo>
                  <a:lnTo>
                    <a:pt x="0" y="15596"/>
                  </a:lnTo>
                  <a:lnTo>
                    <a:pt x="0" y="669"/>
                  </a:lnTo>
                  <a:lnTo>
                    <a:pt x="705" y="0"/>
                  </a:lnTo>
                  <a:lnTo>
                    <a:pt x="1881" y="260"/>
                  </a:lnTo>
                  <a:lnTo>
                    <a:pt x="3370" y="1139"/>
                  </a:lnTo>
                  <a:lnTo>
                    <a:pt x="32603" y="43562"/>
                  </a:lnTo>
                  <a:lnTo>
                    <a:pt x="71199" y="89759"/>
                  </a:lnTo>
                  <a:lnTo>
                    <a:pt x="103881" y="128195"/>
                  </a:lnTo>
                  <a:lnTo>
                    <a:pt x="144677" y="172450"/>
                  </a:lnTo>
                  <a:lnTo>
                    <a:pt x="179030" y="211621"/>
                  </a:lnTo>
                  <a:lnTo>
                    <a:pt x="223832" y="258207"/>
                  </a:lnTo>
                  <a:lnTo>
                    <a:pt x="255346" y="286598"/>
                  </a:lnTo>
                  <a:lnTo>
                    <a:pt x="266707" y="292508"/>
                  </a:lnTo>
                  <a:lnTo>
                    <a:pt x="268115" y="291926"/>
                  </a:lnTo>
                  <a:lnTo>
                    <a:pt x="266700" y="28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5"/>
            <p:cNvSpPr/>
            <p:nvPr>
              <p:custDataLst>
                <p:tags r:id="rId175"/>
              </p:custDataLst>
            </p:nvPr>
          </p:nvSpPr>
          <p:spPr>
            <a:xfrm>
              <a:off x="6097244" y="609600"/>
              <a:ext cx="252757" cy="136722"/>
            </a:xfrm>
            <a:custGeom>
              <a:avLst/>
              <a:gdLst/>
              <a:ahLst/>
              <a:cxnLst/>
              <a:rect l="0" t="0" r="0" b="0"/>
              <a:pathLst>
                <a:path w="252757" h="136722">
                  <a:moveTo>
                    <a:pt x="24156" y="133350"/>
                  </a:moveTo>
                  <a:lnTo>
                    <a:pt x="24156" y="133350"/>
                  </a:lnTo>
                  <a:lnTo>
                    <a:pt x="20785" y="136721"/>
                  </a:lnTo>
                  <a:lnTo>
                    <a:pt x="19086" y="136303"/>
                  </a:lnTo>
                  <a:lnTo>
                    <a:pt x="7149" y="122227"/>
                  </a:lnTo>
                  <a:lnTo>
                    <a:pt x="2956" y="115236"/>
                  </a:lnTo>
                  <a:lnTo>
                    <a:pt x="0" y="99996"/>
                  </a:lnTo>
                  <a:lnTo>
                    <a:pt x="2496" y="78704"/>
                  </a:lnTo>
                  <a:lnTo>
                    <a:pt x="9590" y="64613"/>
                  </a:lnTo>
                  <a:lnTo>
                    <a:pt x="14446" y="57892"/>
                  </a:lnTo>
                  <a:lnTo>
                    <a:pt x="25485" y="50424"/>
                  </a:lnTo>
                  <a:lnTo>
                    <a:pt x="31391" y="48433"/>
                  </a:lnTo>
                  <a:lnTo>
                    <a:pt x="45481" y="49983"/>
                  </a:lnTo>
                  <a:lnTo>
                    <a:pt x="60445" y="56081"/>
                  </a:lnTo>
                  <a:lnTo>
                    <a:pt x="104719" y="91796"/>
                  </a:lnTo>
                  <a:lnTo>
                    <a:pt x="152032" y="121468"/>
                  </a:lnTo>
                  <a:lnTo>
                    <a:pt x="167302" y="124542"/>
                  </a:lnTo>
                  <a:lnTo>
                    <a:pt x="179734" y="124026"/>
                  </a:lnTo>
                  <a:lnTo>
                    <a:pt x="185025" y="122900"/>
                  </a:lnTo>
                  <a:lnTo>
                    <a:pt x="202584" y="111204"/>
                  </a:lnTo>
                  <a:lnTo>
                    <a:pt x="221191" y="87591"/>
                  </a:lnTo>
                  <a:lnTo>
                    <a:pt x="238966" y="44556"/>
                  </a:lnTo>
                  <a:lnTo>
                    <a:pt x="252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1"/>
          <p:cNvGrpSpPr/>
          <p:nvPr/>
        </p:nvGrpSpPr>
        <p:grpSpPr>
          <a:xfrm>
            <a:off x="1054100" y="2223419"/>
            <a:ext cx="539751" cy="324841"/>
            <a:chOff x="1054100" y="2223419"/>
            <a:chExt cx="539751" cy="324841"/>
          </a:xfrm>
        </p:grpSpPr>
        <p:sp>
          <p:nvSpPr>
            <p:cNvPr id="70" name="SMARTInkShape-256"/>
            <p:cNvSpPr/>
            <p:nvPr>
              <p:custDataLst>
                <p:tags r:id="rId147"/>
              </p:custDataLst>
            </p:nvPr>
          </p:nvSpPr>
          <p:spPr>
            <a:xfrm>
              <a:off x="1587500" y="2457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7"/>
            <p:cNvSpPr/>
            <p:nvPr>
              <p:custDataLst>
                <p:tags r:id="rId148"/>
              </p:custDataLst>
            </p:nvPr>
          </p:nvSpPr>
          <p:spPr>
            <a:xfrm>
              <a:off x="1464739" y="2381250"/>
              <a:ext cx="71962" cy="139701"/>
            </a:xfrm>
            <a:custGeom>
              <a:avLst/>
              <a:gdLst/>
              <a:ahLst/>
              <a:cxnLst/>
              <a:rect l="0" t="0" r="0" b="0"/>
              <a:pathLst>
                <a:path w="71962" h="139701">
                  <a:moveTo>
                    <a:pt x="71961" y="0"/>
                  </a:moveTo>
                  <a:lnTo>
                    <a:pt x="71961" y="0"/>
                  </a:lnTo>
                  <a:lnTo>
                    <a:pt x="32464" y="46239"/>
                  </a:lnTo>
                  <a:lnTo>
                    <a:pt x="13860" y="85712"/>
                  </a:lnTo>
                  <a:lnTo>
                    <a:pt x="0" y="127991"/>
                  </a:lnTo>
                  <a:lnTo>
                    <a:pt x="211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8"/>
            <p:cNvSpPr/>
            <p:nvPr>
              <p:custDataLst>
                <p:tags r:id="rId149"/>
              </p:custDataLst>
            </p:nvPr>
          </p:nvSpPr>
          <p:spPr>
            <a:xfrm>
              <a:off x="1442333" y="2393950"/>
              <a:ext cx="75318" cy="95251"/>
            </a:xfrm>
            <a:custGeom>
              <a:avLst/>
              <a:gdLst/>
              <a:ahLst/>
              <a:cxnLst/>
              <a:rect l="0" t="0" r="0" b="0"/>
              <a:pathLst>
                <a:path w="753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831"/>
                  </a:lnTo>
                  <a:lnTo>
                    <a:pt x="2750" y="14927"/>
                  </a:lnTo>
                  <a:lnTo>
                    <a:pt x="32973" y="58434"/>
                  </a:lnTo>
                  <a:lnTo>
                    <a:pt x="53312" y="84529"/>
                  </a:lnTo>
                  <a:lnTo>
                    <a:pt x="753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9"/>
            <p:cNvSpPr/>
            <p:nvPr>
              <p:custDataLst>
                <p:tags r:id="rId150"/>
              </p:custDataLst>
            </p:nvPr>
          </p:nvSpPr>
          <p:spPr>
            <a:xfrm>
              <a:off x="1321541" y="2405915"/>
              <a:ext cx="88160" cy="89636"/>
            </a:xfrm>
            <a:custGeom>
              <a:avLst/>
              <a:gdLst/>
              <a:ahLst/>
              <a:cxnLst/>
              <a:rect l="0" t="0" r="0" b="0"/>
              <a:pathLst>
                <a:path w="88160" h="89636">
                  <a:moveTo>
                    <a:pt x="75459" y="45185"/>
                  </a:moveTo>
                  <a:lnTo>
                    <a:pt x="75459" y="45185"/>
                  </a:lnTo>
                  <a:lnTo>
                    <a:pt x="63525" y="31370"/>
                  </a:lnTo>
                  <a:lnTo>
                    <a:pt x="44616" y="2786"/>
                  </a:lnTo>
                  <a:lnTo>
                    <a:pt x="40786" y="691"/>
                  </a:lnTo>
                  <a:lnTo>
                    <a:pt x="36822" y="0"/>
                  </a:lnTo>
                  <a:lnTo>
                    <a:pt x="32767" y="245"/>
                  </a:lnTo>
                  <a:lnTo>
                    <a:pt x="24500" y="4280"/>
                  </a:lnTo>
                  <a:lnTo>
                    <a:pt x="16122" y="11483"/>
                  </a:lnTo>
                  <a:lnTo>
                    <a:pt x="7694" y="21740"/>
                  </a:lnTo>
                  <a:lnTo>
                    <a:pt x="3008" y="33354"/>
                  </a:lnTo>
                  <a:lnTo>
                    <a:pt x="0" y="61428"/>
                  </a:lnTo>
                  <a:lnTo>
                    <a:pt x="1470" y="71924"/>
                  </a:lnTo>
                  <a:lnTo>
                    <a:pt x="2849" y="75711"/>
                  </a:lnTo>
                  <a:lnTo>
                    <a:pt x="5180" y="77530"/>
                  </a:lnTo>
                  <a:lnTo>
                    <a:pt x="8146" y="78037"/>
                  </a:lnTo>
                  <a:lnTo>
                    <a:pt x="11533" y="77670"/>
                  </a:lnTo>
                  <a:lnTo>
                    <a:pt x="20942" y="69736"/>
                  </a:lnTo>
                  <a:lnTo>
                    <a:pt x="34376" y="51283"/>
                  </a:lnTo>
                  <a:lnTo>
                    <a:pt x="48630" y="19279"/>
                  </a:lnTo>
                  <a:lnTo>
                    <a:pt x="49812" y="18742"/>
                  </a:lnTo>
                  <a:lnTo>
                    <a:pt x="51305" y="19795"/>
                  </a:lnTo>
                  <a:lnTo>
                    <a:pt x="53006" y="21909"/>
                  </a:lnTo>
                  <a:lnTo>
                    <a:pt x="65159" y="67434"/>
                  </a:lnTo>
                  <a:lnTo>
                    <a:pt x="74681" y="80862"/>
                  </a:lnTo>
                  <a:lnTo>
                    <a:pt x="88159" y="89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0"/>
            <p:cNvSpPr/>
            <p:nvPr>
              <p:custDataLst>
                <p:tags r:id="rId151"/>
              </p:custDataLst>
            </p:nvPr>
          </p:nvSpPr>
          <p:spPr>
            <a:xfrm>
              <a:off x="1054100" y="2223419"/>
              <a:ext cx="228601" cy="324841"/>
            </a:xfrm>
            <a:custGeom>
              <a:avLst/>
              <a:gdLst/>
              <a:ahLst/>
              <a:cxnLst/>
              <a:rect l="0" t="0" r="0" b="0"/>
              <a:pathLst>
                <a:path w="228601" h="324841">
                  <a:moveTo>
                    <a:pt x="0" y="132431"/>
                  </a:moveTo>
                  <a:lnTo>
                    <a:pt x="0" y="132431"/>
                  </a:lnTo>
                  <a:lnTo>
                    <a:pt x="0" y="129060"/>
                  </a:lnTo>
                  <a:lnTo>
                    <a:pt x="1881" y="125523"/>
                  </a:lnTo>
                  <a:lnTo>
                    <a:pt x="5467" y="120875"/>
                  </a:lnTo>
                  <a:lnTo>
                    <a:pt x="2717" y="123441"/>
                  </a:lnTo>
                  <a:lnTo>
                    <a:pt x="3089" y="130552"/>
                  </a:lnTo>
                  <a:lnTo>
                    <a:pt x="6064" y="171481"/>
                  </a:lnTo>
                  <a:lnTo>
                    <a:pt x="9664" y="211327"/>
                  </a:lnTo>
                  <a:lnTo>
                    <a:pt x="12300" y="250501"/>
                  </a:lnTo>
                  <a:lnTo>
                    <a:pt x="12621" y="289809"/>
                  </a:lnTo>
                  <a:lnTo>
                    <a:pt x="12693" y="324840"/>
                  </a:lnTo>
                  <a:lnTo>
                    <a:pt x="11994" y="279921"/>
                  </a:lnTo>
                  <a:lnTo>
                    <a:pt x="7674" y="238706"/>
                  </a:lnTo>
                  <a:lnTo>
                    <a:pt x="3240" y="192699"/>
                  </a:lnTo>
                  <a:lnTo>
                    <a:pt x="640" y="151783"/>
                  </a:lnTo>
                  <a:lnTo>
                    <a:pt x="190" y="113784"/>
                  </a:lnTo>
                  <a:lnTo>
                    <a:pt x="762" y="76106"/>
                  </a:lnTo>
                  <a:lnTo>
                    <a:pt x="5475" y="30748"/>
                  </a:lnTo>
                  <a:lnTo>
                    <a:pt x="6472" y="27248"/>
                  </a:lnTo>
                  <a:lnTo>
                    <a:pt x="7842" y="25620"/>
                  </a:lnTo>
                  <a:lnTo>
                    <a:pt x="9462" y="25240"/>
                  </a:lnTo>
                  <a:lnTo>
                    <a:pt x="15024" y="28581"/>
                  </a:lnTo>
                  <a:lnTo>
                    <a:pt x="22905" y="36887"/>
                  </a:lnTo>
                  <a:lnTo>
                    <a:pt x="54679" y="80869"/>
                  </a:lnTo>
                  <a:lnTo>
                    <a:pt x="72097" y="101553"/>
                  </a:lnTo>
                  <a:lnTo>
                    <a:pt x="87311" y="108124"/>
                  </a:lnTo>
                  <a:lnTo>
                    <a:pt x="96308" y="109876"/>
                  </a:lnTo>
                  <a:lnTo>
                    <a:pt x="104422" y="108928"/>
                  </a:lnTo>
                  <a:lnTo>
                    <a:pt x="119082" y="102230"/>
                  </a:lnTo>
                  <a:lnTo>
                    <a:pt x="139235" y="76445"/>
                  </a:lnTo>
                  <a:lnTo>
                    <a:pt x="164481" y="33144"/>
                  </a:lnTo>
                  <a:lnTo>
                    <a:pt x="181657" y="460"/>
                  </a:lnTo>
                  <a:lnTo>
                    <a:pt x="182488" y="0"/>
                  </a:lnTo>
                  <a:lnTo>
                    <a:pt x="183042" y="1105"/>
                  </a:lnTo>
                  <a:lnTo>
                    <a:pt x="188417" y="41075"/>
                  </a:lnTo>
                  <a:lnTo>
                    <a:pt x="190588" y="76435"/>
                  </a:lnTo>
                  <a:lnTo>
                    <a:pt x="197286" y="122546"/>
                  </a:lnTo>
                  <a:lnTo>
                    <a:pt x="205403" y="169362"/>
                  </a:lnTo>
                  <a:lnTo>
                    <a:pt x="211692" y="208285"/>
                  </a:lnTo>
                  <a:lnTo>
                    <a:pt x="215774" y="246271"/>
                  </a:lnTo>
                  <a:lnTo>
                    <a:pt x="224629" y="291172"/>
                  </a:lnTo>
                  <a:lnTo>
                    <a:pt x="228600" y="310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2"/>
          <p:cNvGrpSpPr/>
          <p:nvPr/>
        </p:nvGrpSpPr>
        <p:grpSpPr>
          <a:xfrm>
            <a:off x="2089150" y="2198218"/>
            <a:ext cx="2659096" cy="614833"/>
            <a:chOff x="2089150" y="2198218"/>
            <a:chExt cx="2659096" cy="614833"/>
          </a:xfrm>
        </p:grpSpPr>
        <p:sp>
          <p:nvSpPr>
            <p:cNvPr id="76" name="SMARTInkShape-261"/>
            <p:cNvSpPr/>
            <p:nvPr>
              <p:custDataLst>
                <p:tags r:id="rId131"/>
              </p:custDataLst>
            </p:nvPr>
          </p:nvSpPr>
          <p:spPr>
            <a:xfrm>
              <a:off x="4584700" y="2239069"/>
              <a:ext cx="163546" cy="573982"/>
            </a:xfrm>
            <a:custGeom>
              <a:avLst/>
              <a:gdLst/>
              <a:ahLst/>
              <a:cxnLst/>
              <a:rect l="0" t="0" r="0" b="0"/>
              <a:pathLst>
                <a:path w="163546" h="573982">
                  <a:moveTo>
                    <a:pt x="38100" y="15181"/>
                  </a:moveTo>
                  <a:lnTo>
                    <a:pt x="38100" y="15181"/>
                  </a:lnTo>
                  <a:lnTo>
                    <a:pt x="46938" y="875"/>
                  </a:lnTo>
                  <a:lnTo>
                    <a:pt x="49637" y="0"/>
                  </a:lnTo>
                  <a:lnTo>
                    <a:pt x="56398" y="908"/>
                  </a:lnTo>
                  <a:lnTo>
                    <a:pt x="87050" y="40574"/>
                  </a:lnTo>
                  <a:lnTo>
                    <a:pt x="115659" y="84638"/>
                  </a:lnTo>
                  <a:lnTo>
                    <a:pt x="134193" y="126294"/>
                  </a:lnTo>
                  <a:lnTo>
                    <a:pt x="147262" y="172674"/>
                  </a:lnTo>
                  <a:lnTo>
                    <a:pt x="159851" y="219387"/>
                  </a:lnTo>
                  <a:lnTo>
                    <a:pt x="163545" y="256779"/>
                  </a:lnTo>
                  <a:lnTo>
                    <a:pt x="162528" y="291421"/>
                  </a:lnTo>
                  <a:lnTo>
                    <a:pt x="159017" y="328454"/>
                  </a:lnTo>
                  <a:lnTo>
                    <a:pt x="149108" y="369137"/>
                  </a:lnTo>
                  <a:lnTo>
                    <a:pt x="133118" y="414488"/>
                  </a:lnTo>
                  <a:lnTo>
                    <a:pt x="113000" y="454046"/>
                  </a:lnTo>
                  <a:lnTo>
                    <a:pt x="80497" y="501359"/>
                  </a:lnTo>
                  <a:lnTo>
                    <a:pt x="48278" y="539175"/>
                  </a:lnTo>
                  <a:lnTo>
                    <a:pt x="0" y="57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2"/>
            <p:cNvSpPr/>
            <p:nvPr>
              <p:custDataLst>
                <p:tags r:id="rId132"/>
              </p:custDataLst>
            </p:nvPr>
          </p:nvSpPr>
          <p:spPr>
            <a:xfrm>
              <a:off x="4413250" y="2305466"/>
              <a:ext cx="87794" cy="410476"/>
            </a:xfrm>
            <a:custGeom>
              <a:avLst/>
              <a:gdLst/>
              <a:ahLst/>
              <a:cxnLst/>
              <a:rect l="0" t="0" r="0" b="0"/>
              <a:pathLst>
                <a:path w="87794" h="410476">
                  <a:moveTo>
                    <a:pt x="0" y="18634"/>
                  </a:moveTo>
                  <a:lnTo>
                    <a:pt x="0" y="18634"/>
                  </a:lnTo>
                  <a:lnTo>
                    <a:pt x="11555" y="990"/>
                  </a:lnTo>
                  <a:lnTo>
                    <a:pt x="19103" y="0"/>
                  </a:lnTo>
                  <a:lnTo>
                    <a:pt x="37018" y="13191"/>
                  </a:lnTo>
                  <a:lnTo>
                    <a:pt x="53458" y="31603"/>
                  </a:lnTo>
                  <a:lnTo>
                    <a:pt x="67266" y="60577"/>
                  </a:lnTo>
                  <a:lnTo>
                    <a:pt x="70182" y="95972"/>
                  </a:lnTo>
                  <a:lnTo>
                    <a:pt x="66577" y="123158"/>
                  </a:lnTo>
                  <a:lnTo>
                    <a:pt x="43997" y="169850"/>
                  </a:lnTo>
                  <a:lnTo>
                    <a:pt x="36476" y="193104"/>
                  </a:lnTo>
                  <a:lnTo>
                    <a:pt x="35732" y="207654"/>
                  </a:lnTo>
                  <a:lnTo>
                    <a:pt x="39199" y="232667"/>
                  </a:lnTo>
                  <a:lnTo>
                    <a:pt x="63812" y="278812"/>
                  </a:lnTo>
                  <a:lnTo>
                    <a:pt x="83296" y="310712"/>
                  </a:lnTo>
                  <a:lnTo>
                    <a:pt x="87793" y="339892"/>
                  </a:lnTo>
                  <a:lnTo>
                    <a:pt x="86997" y="358266"/>
                  </a:lnTo>
                  <a:lnTo>
                    <a:pt x="78615" y="383065"/>
                  </a:lnTo>
                  <a:lnTo>
                    <a:pt x="62398" y="406058"/>
                  </a:lnTo>
                  <a:lnTo>
                    <a:pt x="57601" y="409545"/>
                  </a:lnTo>
                  <a:lnTo>
                    <a:pt x="55334" y="410475"/>
                  </a:lnTo>
                  <a:lnTo>
                    <a:pt x="53822" y="409683"/>
                  </a:lnTo>
                  <a:lnTo>
                    <a:pt x="50800" y="393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3"/>
            <p:cNvSpPr/>
            <p:nvPr>
              <p:custDataLst>
                <p:tags r:id="rId133"/>
              </p:custDataLst>
            </p:nvPr>
          </p:nvSpPr>
          <p:spPr>
            <a:xfrm>
              <a:off x="4229100" y="2578100"/>
              <a:ext cx="71850" cy="95251"/>
            </a:xfrm>
            <a:custGeom>
              <a:avLst/>
              <a:gdLst/>
              <a:ahLst/>
              <a:cxnLst/>
              <a:rect l="0" t="0" r="0" b="0"/>
              <a:pathLst>
                <a:path w="71850" h="952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15" y="50182"/>
                  </a:lnTo>
                  <a:lnTo>
                    <a:pt x="0" y="69000"/>
                  </a:lnTo>
                  <a:lnTo>
                    <a:pt x="3371" y="45357"/>
                  </a:lnTo>
                  <a:lnTo>
                    <a:pt x="8838" y="29040"/>
                  </a:lnTo>
                  <a:lnTo>
                    <a:pt x="18298" y="15268"/>
                  </a:lnTo>
                  <a:lnTo>
                    <a:pt x="27888" y="10314"/>
                  </a:lnTo>
                  <a:lnTo>
                    <a:pt x="38500" y="8817"/>
                  </a:lnTo>
                  <a:lnTo>
                    <a:pt x="47920" y="10504"/>
                  </a:lnTo>
                  <a:lnTo>
                    <a:pt x="56811" y="17368"/>
                  </a:lnTo>
                  <a:lnTo>
                    <a:pt x="64760" y="27475"/>
                  </a:lnTo>
                  <a:lnTo>
                    <a:pt x="70645" y="39022"/>
                  </a:lnTo>
                  <a:lnTo>
                    <a:pt x="71849" y="53091"/>
                  </a:lnTo>
                  <a:lnTo>
                    <a:pt x="69328" y="68046"/>
                  </a:lnTo>
                  <a:lnTo>
                    <a:pt x="571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4"/>
            <p:cNvSpPr/>
            <p:nvPr>
              <p:custDataLst>
                <p:tags r:id="rId134"/>
              </p:custDataLst>
            </p:nvPr>
          </p:nvSpPr>
          <p:spPr>
            <a:xfrm>
              <a:off x="4012691" y="2357256"/>
              <a:ext cx="165348" cy="258945"/>
            </a:xfrm>
            <a:custGeom>
              <a:avLst/>
              <a:gdLst/>
              <a:ahLst/>
              <a:cxnLst/>
              <a:rect l="0" t="0" r="0" b="0"/>
              <a:pathLst>
                <a:path w="165348" h="258945">
                  <a:moveTo>
                    <a:pt x="159259" y="17644"/>
                  </a:moveTo>
                  <a:lnTo>
                    <a:pt x="159259" y="17644"/>
                  </a:lnTo>
                  <a:lnTo>
                    <a:pt x="162630" y="17644"/>
                  </a:lnTo>
                  <a:lnTo>
                    <a:pt x="163623" y="16233"/>
                  </a:lnTo>
                  <a:lnTo>
                    <a:pt x="165347" y="3338"/>
                  </a:lnTo>
                  <a:lnTo>
                    <a:pt x="164023" y="1757"/>
                  </a:lnTo>
                  <a:lnTo>
                    <a:pt x="158789" y="0"/>
                  </a:lnTo>
                  <a:lnTo>
                    <a:pt x="156123" y="237"/>
                  </a:lnTo>
                  <a:lnTo>
                    <a:pt x="151280" y="2381"/>
                  </a:lnTo>
                  <a:lnTo>
                    <a:pt x="110683" y="47413"/>
                  </a:lnTo>
                  <a:lnTo>
                    <a:pt x="82376" y="87625"/>
                  </a:lnTo>
                  <a:lnTo>
                    <a:pt x="53160" y="133224"/>
                  </a:lnTo>
                  <a:lnTo>
                    <a:pt x="30038" y="177353"/>
                  </a:lnTo>
                  <a:lnTo>
                    <a:pt x="10799" y="218854"/>
                  </a:lnTo>
                  <a:lnTo>
                    <a:pt x="422" y="242048"/>
                  </a:lnTo>
                  <a:lnTo>
                    <a:pt x="0" y="250964"/>
                  </a:lnTo>
                  <a:lnTo>
                    <a:pt x="1580" y="253624"/>
                  </a:lnTo>
                  <a:lnTo>
                    <a:pt x="13209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5"/>
            <p:cNvSpPr/>
            <p:nvPr>
              <p:custDataLst>
                <p:tags r:id="rId135"/>
              </p:custDataLst>
            </p:nvPr>
          </p:nvSpPr>
          <p:spPr>
            <a:xfrm>
              <a:off x="3994150" y="2350383"/>
              <a:ext cx="133351" cy="265818"/>
            </a:xfrm>
            <a:custGeom>
              <a:avLst/>
              <a:gdLst/>
              <a:ahLst/>
              <a:cxnLst/>
              <a:rect l="0" t="0" r="0" b="0"/>
              <a:pathLst>
                <a:path w="133351" h="2658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6" y="5154"/>
                  </a:lnTo>
                  <a:lnTo>
                    <a:pt x="40161" y="48417"/>
                  </a:lnTo>
                  <a:lnTo>
                    <a:pt x="70121" y="95319"/>
                  </a:lnTo>
                  <a:lnTo>
                    <a:pt x="88275" y="132435"/>
                  </a:lnTo>
                  <a:lnTo>
                    <a:pt x="102905" y="170558"/>
                  </a:lnTo>
                  <a:lnTo>
                    <a:pt x="118608" y="215721"/>
                  </a:lnTo>
                  <a:lnTo>
                    <a:pt x="1333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6"/>
            <p:cNvSpPr/>
            <p:nvPr>
              <p:custDataLst>
                <p:tags r:id="rId136"/>
              </p:custDataLst>
            </p:nvPr>
          </p:nvSpPr>
          <p:spPr>
            <a:xfrm>
              <a:off x="3759200" y="26098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3744" y="15901"/>
                  </a:lnTo>
                  <a:lnTo>
                    <a:pt x="41079" y="23765"/>
                  </a:lnTo>
                  <a:lnTo>
                    <a:pt x="31898" y="319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7"/>
            <p:cNvSpPr/>
            <p:nvPr>
              <p:custDataLst>
                <p:tags r:id="rId137"/>
              </p:custDataLst>
            </p:nvPr>
          </p:nvSpPr>
          <p:spPr>
            <a:xfrm>
              <a:off x="3536950" y="26162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10818"/>
                  </a:lnTo>
                  <a:lnTo>
                    <a:pt x="54760" y="6611"/>
                  </a:lnTo>
                  <a:lnTo>
                    <a:pt x="71912" y="569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8"/>
            <p:cNvSpPr/>
            <p:nvPr>
              <p:custDataLst>
                <p:tags r:id="rId138"/>
              </p:custDataLst>
            </p:nvPr>
          </p:nvSpPr>
          <p:spPr>
            <a:xfrm>
              <a:off x="3378200" y="26352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8"/>
                  </a:lnTo>
                  <a:lnTo>
                    <a:pt x="8838" y="9329"/>
                  </a:lnTo>
                  <a:lnTo>
                    <a:pt x="14746" y="7674"/>
                  </a:lnTo>
                  <a:lnTo>
                    <a:pt x="59594" y="6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9"/>
            <p:cNvSpPr/>
            <p:nvPr>
              <p:custDataLst>
                <p:tags r:id="rId139"/>
              </p:custDataLst>
            </p:nvPr>
          </p:nvSpPr>
          <p:spPr>
            <a:xfrm>
              <a:off x="3270250" y="26289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6724" y="11933"/>
                  </a:lnTo>
                  <a:lnTo>
                    <a:pt x="26283" y="14306"/>
                  </a:lnTo>
                  <a:lnTo>
                    <a:pt x="15435" y="3261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0"/>
            <p:cNvSpPr/>
            <p:nvPr>
              <p:custDataLst>
                <p:tags r:id="rId140"/>
              </p:custDataLst>
            </p:nvPr>
          </p:nvSpPr>
          <p:spPr>
            <a:xfrm>
              <a:off x="3200400" y="25463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0819" y="4518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1"/>
            <p:cNvSpPr/>
            <p:nvPr>
              <p:custDataLst>
                <p:tags r:id="rId141"/>
              </p:custDataLst>
            </p:nvPr>
          </p:nvSpPr>
          <p:spPr>
            <a:xfrm>
              <a:off x="3009377" y="2352780"/>
              <a:ext cx="114824" cy="251511"/>
            </a:xfrm>
            <a:custGeom>
              <a:avLst/>
              <a:gdLst/>
              <a:ahLst/>
              <a:cxnLst/>
              <a:rect l="0" t="0" r="0" b="0"/>
              <a:pathLst>
                <a:path w="114824" h="251511">
                  <a:moveTo>
                    <a:pt x="114823" y="9420"/>
                  </a:moveTo>
                  <a:lnTo>
                    <a:pt x="114823" y="9420"/>
                  </a:lnTo>
                  <a:lnTo>
                    <a:pt x="114823" y="582"/>
                  </a:lnTo>
                  <a:lnTo>
                    <a:pt x="114117" y="0"/>
                  </a:lnTo>
                  <a:lnTo>
                    <a:pt x="112941" y="318"/>
                  </a:lnTo>
                  <a:lnTo>
                    <a:pt x="111452" y="1235"/>
                  </a:lnTo>
                  <a:lnTo>
                    <a:pt x="100076" y="20406"/>
                  </a:lnTo>
                  <a:lnTo>
                    <a:pt x="79981" y="61536"/>
                  </a:lnTo>
                  <a:lnTo>
                    <a:pt x="63813" y="101846"/>
                  </a:lnTo>
                  <a:lnTo>
                    <a:pt x="49065" y="137778"/>
                  </a:lnTo>
                  <a:lnTo>
                    <a:pt x="29240" y="179962"/>
                  </a:lnTo>
                  <a:lnTo>
                    <a:pt x="10707" y="221229"/>
                  </a:lnTo>
                  <a:lnTo>
                    <a:pt x="404" y="241747"/>
                  </a:lnTo>
                  <a:lnTo>
                    <a:pt x="0" y="249789"/>
                  </a:lnTo>
                  <a:lnTo>
                    <a:pt x="880" y="251510"/>
                  </a:lnTo>
                  <a:lnTo>
                    <a:pt x="6873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2"/>
            <p:cNvSpPr/>
            <p:nvPr>
              <p:custDataLst>
                <p:tags r:id="rId142"/>
              </p:custDataLst>
            </p:nvPr>
          </p:nvSpPr>
          <p:spPr>
            <a:xfrm>
              <a:off x="2955729" y="2362200"/>
              <a:ext cx="143072" cy="217710"/>
            </a:xfrm>
            <a:custGeom>
              <a:avLst/>
              <a:gdLst/>
              <a:ahLst/>
              <a:cxnLst/>
              <a:rect l="0" t="0" r="0" b="0"/>
              <a:pathLst>
                <a:path w="143072" h="217710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2665" y="4364"/>
                  </a:lnTo>
                  <a:lnTo>
                    <a:pt x="1489" y="5026"/>
                  </a:lnTo>
                  <a:lnTo>
                    <a:pt x="0" y="5467"/>
                  </a:lnTo>
                  <a:lnTo>
                    <a:pt x="418" y="7173"/>
                  </a:lnTo>
                  <a:lnTo>
                    <a:pt x="41538" y="54209"/>
                  </a:lnTo>
                  <a:lnTo>
                    <a:pt x="82623" y="101409"/>
                  </a:lnTo>
                  <a:lnTo>
                    <a:pt x="112210" y="139457"/>
                  </a:lnTo>
                  <a:lnTo>
                    <a:pt x="133049" y="183857"/>
                  </a:lnTo>
                  <a:lnTo>
                    <a:pt x="142098" y="217709"/>
                  </a:lnTo>
                  <a:lnTo>
                    <a:pt x="14307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3"/>
            <p:cNvSpPr/>
            <p:nvPr>
              <p:custDataLst>
                <p:tags r:id="rId143"/>
              </p:custDataLst>
            </p:nvPr>
          </p:nvSpPr>
          <p:spPr>
            <a:xfrm>
              <a:off x="2767009" y="2251372"/>
              <a:ext cx="109542" cy="345779"/>
            </a:xfrm>
            <a:custGeom>
              <a:avLst/>
              <a:gdLst/>
              <a:ahLst/>
              <a:cxnLst/>
              <a:rect l="0" t="0" r="0" b="0"/>
              <a:pathLst>
                <a:path w="109542" h="345779">
                  <a:moveTo>
                    <a:pt x="109541" y="21928"/>
                  </a:moveTo>
                  <a:lnTo>
                    <a:pt x="109541" y="21928"/>
                  </a:lnTo>
                  <a:lnTo>
                    <a:pt x="94346" y="7438"/>
                  </a:lnTo>
                  <a:lnTo>
                    <a:pt x="78882" y="107"/>
                  </a:lnTo>
                  <a:lnTo>
                    <a:pt x="69104" y="0"/>
                  </a:lnTo>
                  <a:lnTo>
                    <a:pt x="58408" y="3010"/>
                  </a:lnTo>
                  <a:lnTo>
                    <a:pt x="48951" y="9052"/>
                  </a:lnTo>
                  <a:lnTo>
                    <a:pt x="22827" y="41520"/>
                  </a:lnTo>
                  <a:lnTo>
                    <a:pt x="16820" y="66930"/>
                  </a:lnTo>
                  <a:lnTo>
                    <a:pt x="14624" y="111885"/>
                  </a:lnTo>
                  <a:lnTo>
                    <a:pt x="18699" y="152856"/>
                  </a:lnTo>
                  <a:lnTo>
                    <a:pt x="20385" y="194087"/>
                  </a:lnTo>
                  <a:lnTo>
                    <a:pt x="16764" y="204512"/>
                  </a:lnTo>
                  <a:lnTo>
                    <a:pt x="9684" y="215960"/>
                  </a:lnTo>
                  <a:lnTo>
                    <a:pt x="7692" y="216194"/>
                  </a:lnTo>
                  <a:lnTo>
                    <a:pt x="1716" y="214572"/>
                  </a:lnTo>
                  <a:lnTo>
                    <a:pt x="263" y="212446"/>
                  </a:lnTo>
                  <a:lnTo>
                    <a:pt x="0" y="209618"/>
                  </a:lnTo>
                  <a:lnTo>
                    <a:pt x="1590" y="203418"/>
                  </a:lnTo>
                  <a:lnTo>
                    <a:pt x="4648" y="198310"/>
                  </a:lnTo>
                  <a:lnTo>
                    <a:pt x="12122" y="195571"/>
                  </a:lnTo>
                  <a:lnTo>
                    <a:pt x="21088" y="195058"/>
                  </a:lnTo>
                  <a:lnTo>
                    <a:pt x="27425" y="197182"/>
                  </a:lnTo>
                  <a:lnTo>
                    <a:pt x="32593" y="202359"/>
                  </a:lnTo>
                  <a:lnTo>
                    <a:pt x="34959" y="205715"/>
                  </a:lnTo>
                  <a:lnTo>
                    <a:pt x="38289" y="220552"/>
                  </a:lnTo>
                  <a:lnTo>
                    <a:pt x="38708" y="245234"/>
                  </a:lnTo>
                  <a:lnTo>
                    <a:pt x="30847" y="276555"/>
                  </a:lnTo>
                  <a:lnTo>
                    <a:pt x="16511" y="312968"/>
                  </a:lnTo>
                  <a:lnTo>
                    <a:pt x="15983" y="322023"/>
                  </a:lnTo>
                  <a:lnTo>
                    <a:pt x="18101" y="330752"/>
                  </a:lnTo>
                  <a:lnTo>
                    <a:pt x="23275" y="337453"/>
                  </a:lnTo>
                  <a:lnTo>
                    <a:pt x="26630" y="340228"/>
                  </a:lnTo>
                  <a:lnTo>
                    <a:pt x="37884" y="343312"/>
                  </a:lnTo>
                  <a:lnTo>
                    <a:pt x="84141" y="34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4"/>
            <p:cNvSpPr/>
            <p:nvPr>
              <p:custDataLst>
                <p:tags r:id="rId144"/>
              </p:custDataLst>
            </p:nvPr>
          </p:nvSpPr>
          <p:spPr>
            <a:xfrm>
              <a:off x="2541427" y="2232719"/>
              <a:ext cx="106524" cy="415232"/>
            </a:xfrm>
            <a:custGeom>
              <a:avLst/>
              <a:gdLst/>
              <a:ahLst/>
              <a:cxnLst/>
              <a:rect l="0" t="0" r="0" b="0"/>
              <a:pathLst>
                <a:path w="106524" h="415232">
                  <a:moveTo>
                    <a:pt x="106523" y="15181"/>
                  </a:moveTo>
                  <a:lnTo>
                    <a:pt x="106523" y="15181"/>
                  </a:lnTo>
                  <a:lnTo>
                    <a:pt x="106523" y="8439"/>
                  </a:lnTo>
                  <a:lnTo>
                    <a:pt x="105112" y="5747"/>
                  </a:lnTo>
                  <a:lnTo>
                    <a:pt x="99781" y="875"/>
                  </a:lnTo>
                  <a:lnTo>
                    <a:pt x="97089" y="0"/>
                  </a:lnTo>
                  <a:lnTo>
                    <a:pt x="94590" y="121"/>
                  </a:lnTo>
                  <a:lnTo>
                    <a:pt x="92217" y="908"/>
                  </a:lnTo>
                  <a:lnTo>
                    <a:pt x="82137" y="12128"/>
                  </a:lnTo>
                  <a:lnTo>
                    <a:pt x="55020" y="58593"/>
                  </a:lnTo>
                  <a:lnTo>
                    <a:pt x="40228" y="95542"/>
                  </a:lnTo>
                  <a:lnTo>
                    <a:pt x="27613" y="136358"/>
                  </a:lnTo>
                  <a:lnTo>
                    <a:pt x="17830" y="170637"/>
                  </a:lnTo>
                  <a:lnTo>
                    <a:pt x="11130" y="207039"/>
                  </a:lnTo>
                  <a:lnTo>
                    <a:pt x="3391" y="249749"/>
                  </a:lnTo>
                  <a:lnTo>
                    <a:pt x="0" y="294860"/>
                  </a:lnTo>
                  <a:lnTo>
                    <a:pt x="2367" y="330490"/>
                  </a:lnTo>
                  <a:lnTo>
                    <a:pt x="19627" y="376542"/>
                  </a:lnTo>
                  <a:lnTo>
                    <a:pt x="31214" y="396154"/>
                  </a:lnTo>
                  <a:lnTo>
                    <a:pt x="43419" y="406752"/>
                  </a:lnTo>
                  <a:lnTo>
                    <a:pt x="56605" y="411463"/>
                  </a:lnTo>
                  <a:lnTo>
                    <a:pt x="87473" y="415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5"/>
            <p:cNvSpPr/>
            <p:nvPr>
              <p:custDataLst>
                <p:tags r:id="rId145"/>
              </p:custDataLst>
            </p:nvPr>
          </p:nvSpPr>
          <p:spPr>
            <a:xfrm>
              <a:off x="2223383" y="2381250"/>
              <a:ext cx="119768" cy="171493"/>
            </a:xfrm>
            <a:custGeom>
              <a:avLst/>
              <a:gdLst/>
              <a:ahLst/>
              <a:cxnLst/>
              <a:rect l="0" t="0" r="0" b="0"/>
              <a:pathLst>
                <a:path w="119768" h="171493">
                  <a:moveTo>
                    <a:pt x="5467" y="69850"/>
                  </a:moveTo>
                  <a:lnTo>
                    <a:pt x="5467" y="69850"/>
                  </a:lnTo>
                  <a:lnTo>
                    <a:pt x="1103" y="61828"/>
                  </a:lnTo>
                  <a:lnTo>
                    <a:pt x="441" y="61679"/>
                  </a:lnTo>
                  <a:lnTo>
                    <a:pt x="0" y="62286"/>
                  </a:lnTo>
                  <a:lnTo>
                    <a:pt x="2750" y="59770"/>
                  </a:lnTo>
                  <a:lnTo>
                    <a:pt x="4361" y="59602"/>
                  </a:lnTo>
                  <a:lnTo>
                    <a:pt x="17438" y="66218"/>
                  </a:lnTo>
                  <a:lnTo>
                    <a:pt x="37622" y="89411"/>
                  </a:lnTo>
                  <a:lnTo>
                    <a:pt x="47039" y="104884"/>
                  </a:lnTo>
                  <a:lnTo>
                    <a:pt x="53533" y="132834"/>
                  </a:lnTo>
                  <a:lnTo>
                    <a:pt x="55457" y="156716"/>
                  </a:lnTo>
                  <a:lnTo>
                    <a:pt x="54316" y="162333"/>
                  </a:lnTo>
                  <a:lnTo>
                    <a:pt x="49285" y="170455"/>
                  </a:lnTo>
                  <a:lnTo>
                    <a:pt x="46673" y="171492"/>
                  </a:lnTo>
                  <a:lnTo>
                    <a:pt x="44227" y="170772"/>
                  </a:lnTo>
                  <a:lnTo>
                    <a:pt x="41890" y="168882"/>
                  </a:lnTo>
                  <a:lnTo>
                    <a:pt x="38602" y="145995"/>
                  </a:lnTo>
                  <a:lnTo>
                    <a:pt x="43971" y="100335"/>
                  </a:lnTo>
                  <a:lnTo>
                    <a:pt x="60188" y="58076"/>
                  </a:lnTo>
                  <a:lnTo>
                    <a:pt x="63114" y="51417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6"/>
            <p:cNvSpPr/>
            <p:nvPr>
              <p:custDataLst>
                <p:tags r:id="rId146"/>
              </p:custDataLst>
            </p:nvPr>
          </p:nvSpPr>
          <p:spPr>
            <a:xfrm>
              <a:off x="2089150" y="2198218"/>
              <a:ext cx="84477" cy="367673"/>
            </a:xfrm>
            <a:custGeom>
              <a:avLst/>
              <a:gdLst/>
              <a:ahLst/>
              <a:cxnLst/>
              <a:rect l="0" t="0" r="0" b="0"/>
              <a:pathLst>
                <a:path w="84477" h="367673">
                  <a:moveTo>
                    <a:pt x="6350" y="125882"/>
                  </a:moveTo>
                  <a:lnTo>
                    <a:pt x="6350" y="125882"/>
                  </a:lnTo>
                  <a:lnTo>
                    <a:pt x="6350" y="122511"/>
                  </a:lnTo>
                  <a:lnTo>
                    <a:pt x="5644" y="122224"/>
                  </a:lnTo>
                  <a:lnTo>
                    <a:pt x="2979" y="123786"/>
                  </a:lnTo>
                  <a:lnTo>
                    <a:pt x="883" y="138745"/>
                  </a:lnTo>
                  <a:lnTo>
                    <a:pt x="5142" y="186050"/>
                  </a:lnTo>
                  <a:lnTo>
                    <a:pt x="6111" y="224315"/>
                  </a:lnTo>
                  <a:lnTo>
                    <a:pt x="6303" y="271829"/>
                  </a:lnTo>
                  <a:lnTo>
                    <a:pt x="6341" y="317067"/>
                  </a:lnTo>
                  <a:lnTo>
                    <a:pt x="10713" y="360347"/>
                  </a:lnTo>
                  <a:lnTo>
                    <a:pt x="11817" y="367672"/>
                  </a:lnTo>
                  <a:lnTo>
                    <a:pt x="11406" y="367509"/>
                  </a:lnTo>
                  <a:lnTo>
                    <a:pt x="9067" y="361683"/>
                  </a:lnTo>
                  <a:lnTo>
                    <a:pt x="6708" y="315248"/>
                  </a:lnTo>
                  <a:lnTo>
                    <a:pt x="6456" y="267833"/>
                  </a:lnTo>
                  <a:lnTo>
                    <a:pt x="6381" y="221093"/>
                  </a:lnTo>
                  <a:lnTo>
                    <a:pt x="8241" y="175495"/>
                  </a:lnTo>
                  <a:lnTo>
                    <a:pt x="11424" y="138760"/>
                  </a:lnTo>
                  <a:lnTo>
                    <a:pt x="15190" y="103618"/>
                  </a:lnTo>
                  <a:lnTo>
                    <a:pt x="19699" y="57592"/>
                  </a:lnTo>
                  <a:lnTo>
                    <a:pt x="30833" y="13275"/>
                  </a:lnTo>
                  <a:lnTo>
                    <a:pt x="33255" y="6361"/>
                  </a:lnTo>
                  <a:lnTo>
                    <a:pt x="36281" y="2457"/>
                  </a:lnTo>
                  <a:lnTo>
                    <a:pt x="39710" y="559"/>
                  </a:lnTo>
                  <a:lnTo>
                    <a:pt x="43406" y="0"/>
                  </a:lnTo>
                  <a:lnTo>
                    <a:pt x="53158" y="3142"/>
                  </a:lnTo>
                  <a:lnTo>
                    <a:pt x="58722" y="5955"/>
                  </a:lnTo>
                  <a:lnTo>
                    <a:pt x="68667" y="20370"/>
                  </a:lnTo>
                  <a:lnTo>
                    <a:pt x="80318" y="54167"/>
                  </a:lnTo>
                  <a:lnTo>
                    <a:pt x="84476" y="89816"/>
                  </a:lnTo>
                  <a:lnTo>
                    <a:pt x="81289" y="108442"/>
                  </a:lnTo>
                  <a:lnTo>
                    <a:pt x="72817" y="123775"/>
                  </a:lnTo>
                  <a:lnTo>
                    <a:pt x="52777" y="144308"/>
                  </a:lnTo>
                  <a:lnTo>
                    <a:pt x="32336" y="157055"/>
                  </a:lnTo>
                  <a:lnTo>
                    <a:pt x="0" y="163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277"/>
          <p:cNvSpPr/>
          <p:nvPr>
            <p:custDataLst>
              <p:tags r:id="rId1"/>
            </p:custDataLst>
          </p:nvPr>
        </p:nvSpPr>
        <p:spPr>
          <a:xfrm>
            <a:off x="5289239" y="889000"/>
            <a:ext cx="349562" cy="43099"/>
          </a:xfrm>
          <a:custGeom>
            <a:avLst/>
            <a:gdLst/>
            <a:ahLst/>
            <a:cxnLst/>
            <a:rect l="0" t="0" r="0" b="0"/>
            <a:pathLst>
              <a:path w="349562" h="43099">
                <a:moveTo>
                  <a:pt x="89211" y="0"/>
                </a:moveTo>
                <a:lnTo>
                  <a:pt x="89211" y="0"/>
                </a:lnTo>
                <a:lnTo>
                  <a:pt x="79072" y="4364"/>
                </a:lnTo>
                <a:lnTo>
                  <a:pt x="40523" y="6272"/>
                </a:lnTo>
                <a:lnTo>
                  <a:pt x="80691" y="9714"/>
                </a:lnTo>
                <a:lnTo>
                  <a:pt x="119221" y="11815"/>
                </a:lnTo>
                <a:lnTo>
                  <a:pt x="164100" y="12525"/>
                </a:lnTo>
                <a:lnTo>
                  <a:pt x="204847" y="12648"/>
                </a:lnTo>
                <a:lnTo>
                  <a:pt x="245011" y="10808"/>
                </a:lnTo>
                <a:lnTo>
                  <a:pt x="289645" y="6937"/>
                </a:lnTo>
                <a:lnTo>
                  <a:pt x="302253" y="6524"/>
                </a:lnTo>
                <a:lnTo>
                  <a:pt x="256655" y="11435"/>
                </a:lnTo>
                <a:lnTo>
                  <a:pt x="224309" y="15195"/>
                </a:lnTo>
                <a:lnTo>
                  <a:pt x="188765" y="19218"/>
                </a:lnTo>
                <a:lnTo>
                  <a:pt x="153918" y="23358"/>
                </a:lnTo>
                <a:lnTo>
                  <a:pt x="109088" y="28950"/>
                </a:lnTo>
                <a:lnTo>
                  <a:pt x="64213" y="31626"/>
                </a:lnTo>
                <a:lnTo>
                  <a:pt x="24537" y="36612"/>
                </a:lnTo>
                <a:lnTo>
                  <a:pt x="7550" y="38144"/>
                </a:lnTo>
                <a:lnTo>
                  <a:pt x="0" y="41177"/>
                </a:lnTo>
                <a:lnTo>
                  <a:pt x="1515" y="42268"/>
                </a:lnTo>
                <a:lnTo>
                  <a:pt x="21913" y="43098"/>
                </a:lnTo>
                <a:lnTo>
                  <a:pt x="66693" y="39296"/>
                </a:lnTo>
                <a:lnTo>
                  <a:pt x="110084" y="38336"/>
                </a:lnTo>
                <a:lnTo>
                  <a:pt x="155057" y="37441"/>
                </a:lnTo>
                <a:lnTo>
                  <a:pt x="191507" y="33750"/>
                </a:lnTo>
                <a:lnTo>
                  <a:pt x="231233" y="32343"/>
                </a:lnTo>
                <a:lnTo>
                  <a:pt x="278753" y="31926"/>
                </a:lnTo>
                <a:lnTo>
                  <a:pt x="312275" y="30391"/>
                </a:lnTo>
                <a:lnTo>
                  <a:pt x="349561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Shape-278"/>
          <p:cNvSpPr/>
          <p:nvPr>
            <p:custDataLst>
              <p:tags r:id="rId2"/>
            </p:custDataLst>
          </p:nvPr>
        </p:nvSpPr>
        <p:spPr>
          <a:xfrm>
            <a:off x="2140211" y="2787650"/>
            <a:ext cx="2114290" cy="181160"/>
          </a:xfrm>
          <a:custGeom>
            <a:avLst/>
            <a:gdLst/>
            <a:ahLst/>
            <a:cxnLst/>
            <a:rect l="0" t="0" r="0" b="0"/>
            <a:pathLst>
              <a:path w="2114290" h="181160">
                <a:moveTo>
                  <a:pt x="6089" y="0"/>
                </a:moveTo>
                <a:lnTo>
                  <a:pt x="6089" y="0"/>
                </a:lnTo>
                <a:lnTo>
                  <a:pt x="622" y="0"/>
                </a:lnTo>
                <a:lnTo>
                  <a:pt x="0" y="6742"/>
                </a:lnTo>
                <a:lnTo>
                  <a:pt x="9930" y="26732"/>
                </a:lnTo>
                <a:lnTo>
                  <a:pt x="37415" y="71639"/>
                </a:lnTo>
                <a:lnTo>
                  <a:pt x="62155" y="105346"/>
                </a:lnTo>
                <a:lnTo>
                  <a:pt x="106780" y="142502"/>
                </a:lnTo>
                <a:lnTo>
                  <a:pt x="127040" y="152234"/>
                </a:lnTo>
                <a:lnTo>
                  <a:pt x="168770" y="161679"/>
                </a:lnTo>
                <a:lnTo>
                  <a:pt x="212100" y="167536"/>
                </a:lnTo>
                <a:lnTo>
                  <a:pt x="251225" y="166653"/>
                </a:lnTo>
                <a:lnTo>
                  <a:pt x="286959" y="163909"/>
                </a:lnTo>
                <a:lnTo>
                  <a:pt x="332961" y="160278"/>
                </a:lnTo>
                <a:lnTo>
                  <a:pt x="375284" y="155440"/>
                </a:lnTo>
                <a:lnTo>
                  <a:pt x="417223" y="146951"/>
                </a:lnTo>
                <a:lnTo>
                  <a:pt x="458341" y="138086"/>
                </a:lnTo>
                <a:lnTo>
                  <a:pt x="503686" y="126522"/>
                </a:lnTo>
                <a:lnTo>
                  <a:pt x="550988" y="116040"/>
                </a:lnTo>
                <a:lnTo>
                  <a:pt x="596283" y="108465"/>
                </a:lnTo>
                <a:lnTo>
                  <a:pt x="639102" y="101753"/>
                </a:lnTo>
                <a:lnTo>
                  <a:pt x="680482" y="97177"/>
                </a:lnTo>
                <a:lnTo>
                  <a:pt x="722141" y="93939"/>
                </a:lnTo>
                <a:lnTo>
                  <a:pt x="763176" y="90393"/>
                </a:lnTo>
                <a:lnTo>
                  <a:pt x="804734" y="87461"/>
                </a:lnTo>
                <a:lnTo>
                  <a:pt x="843858" y="85887"/>
                </a:lnTo>
                <a:lnTo>
                  <a:pt x="882261" y="88007"/>
                </a:lnTo>
                <a:lnTo>
                  <a:pt x="929859" y="90517"/>
                </a:lnTo>
                <a:lnTo>
                  <a:pt x="967692" y="93852"/>
                </a:lnTo>
                <a:lnTo>
                  <a:pt x="998618" y="97686"/>
                </a:lnTo>
                <a:lnTo>
                  <a:pt x="1035882" y="101742"/>
                </a:lnTo>
                <a:lnTo>
                  <a:pt x="1077608" y="105897"/>
                </a:lnTo>
                <a:lnTo>
                  <a:pt x="1119671" y="110095"/>
                </a:lnTo>
                <a:lnTo>
                  <a:pt x="1154359" y="112431"/>
                </a:lnTo>
                <a:lnTo>
                  <a:pt x="1197688" y="115628"/>
                </a:lnTo>
                <a:lnTo>
                  <a:pt x="1235455" y="119162"/>
                </a:lnTo>
                <a:lnTo>
                  <a:pt x="1278395" y="122090"/>
                </a:lnTo>
                <a:lnTo>
                  <a:pt x="1312392" y="124818"/>
                </a:lnTo>
                <a:lnTo>
                  <a:pt x="1354892" y="126354"/>
                </a:lnTo>
                <a:lnTo>
                  <a:pt x="1391076" y="126713"/>
                </a:lnTo>
                <a:lnTo>
                  <a:pt x="1428794" y="128754"/>
                </a:lnTo>
                <a:lnTo>
                  <a:pt x="1466725" y="131307"/>
                </a:lnTo>
                <a:lnTo>
                  <a:pt x="1504749" y="132442"/>
                </a:lnTo>
                <a:lnTo>
                  <a:pt x="1548373" y="136452"/>
                </a:lnTo>
                <a:lnTo>
                  <a:pt x="1593754" y="142108"/>
                </a:lnTo>
                <a:lnTo>
                  <a:pt x="1632835" y="148254"/>
                </a:lnTo>
                <a:lnTo>
                  <a:pt x="1680241" y="154542"/>
                </a:lnTo>
                <a:lnTo>
                  <a:pt x="1717943" y="160643"/>
                </a:lnTo>
                <a:lnTo>
                  <a:pt x="1754691" y="167352"/>
                </a:lnTo>
                <a:lnTo>
                  <a:pt x="1795918" y="174391"/>
                </a:lnTo>
                <a:lnTo>
                  <a:pt x="1833925" y="177495"/>
                </a:lnTo>
                <a:lnTo>
                  <a:pt x="1871370" y="181159"/>
                </a:lnTo>
                <a:lnTo>
                  <a:pt x="1906371" y="179763"/>
                </a:lnTo>
                <a:lnTo>
                  <a:pt x="1948889" y="178382"/>
                </a:lnTo>
                <a:lnTo>
                  <a:pt x="1980100" y="174296"/>
                </a:lnTo>
                <a:lnTo>
                  <a:pt x="2014433" y="168481"/>
                </a:lnTo>
                <a:lnTo>
                  <a:pt x="2061262" y="161242"/>
                </a:lnTo>
                <a:lnTo>
                  <a:pt x="2114289" y="13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55"/>
          <p:cNvGrpSpPr/>
          <p:nvPr/>
        </p:nvGrpSpPr>
        <p:grpSpPr>
          <a:xfrm>
            <a:off x="2368550" y="3238792"/>
            <a:ext cx="2413001" cy="332105"/>
            <a:chOff x="2368550" y="3238792"/>
            <a:chExt cx="2413001" cy="332105"/>
          </a:xfrm>
        </p:grpSpPr>
        <p:sp>
          <p:nvSpPr>
            <p:cNvPr id="95" name="SMARTInkShape-279"/>
            <p:cNvSpPr/>
            <p:nvPr>
              <p:custDataLst>
                <p:tags r:id="rId113"/>
              </p:custDataLst>
            </p:nvPr>
          </p:nvSpPr>
          <p:spPr>
            <a:xfrm>
              <a:off x="4762500" y="3543300"/>
              <a:ext cx="19051" cy="10009"/>
            </a:xfrm>
            <a:custGeom>
              <a:avLst/>
              <a:gdLst/>
              <a:ahLst/>
              <a:cxnLst/>
              <a:rect l="0" t="0" r="0" b="0"/>
              <a:pathLst>
                <a:path w="19051" h="10009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5069" y="10008"/>
                  </a:lnTo>
                  <a:lnTo>
                    <a:pt x="6908" y="94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0"/>
            <p:cNvSpPr/>
            <p:nvPr>
              <p:custDataLst>
                <p:tags r:id="rId114"/>
              </p:custDataLst>
            </p:nvPr>
          </p:nvSpPr>
          <p:spPr>
            <a:xfrm>
              <a:off x="4635500" y="3530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5056" y="4364"/>
                  </a:lnTo>
                  <a:lnTo>
                    <a:pt x="4076" y="5026"/>
                  </a:lnTo>
                  <a:lnTo>
                    <a:pt x="2717" y="5467"/>
                  </a:lnTo>
                  <a:lnTo>
                    <a:pt x="3223" y="576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1"/>
            <p:cNvSpPr/>
            <p:nvPr>
              <p:custDataLst>
                <p:tags r:id="rId115"/>
              </p:custDataLst>
            </p:nvPr>
          </p:nvSpPr>
          <p:spPr>
            <a:xfrm>
              <a:off x="4400550" y="3517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8838" y="5467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2"/>
            <p:cNvSpPr/>
            <p:nvPr>
              <p:custDataLst>
                <p:tags r:id="rId116"/>
              </p:custDataLst>
            </p:nvPr>
          </p:nvSpPr>
          <p:spPr>
            <a:xfrm>
              <a:off x="4174642" y="3352800"/>
              <a:ext cx="43534" cy="184151"/>
            </a:xfrm>
            <a:custGeom>
              <a:avLst/>
              <a:gdLst/>
              <a:ahLst/>
              <a:cxnLst/>
              <a:rect l="0" t="0" r="0" b="0"/>
              <a:pathLst>
                <a:path w="43534" h="1841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6162" y="45172"/>
                  </a:lnTo>
                  <a:lnTo>
                    <a:pt x="39018" y="80177"/>
                  </a:lnTo>
                  <a:lnTo>
                    <a:pt x="43533" y="116184"/>
                  </a:lnTo>
                  <a:lnTo>
                    <a:pt x="40430" y="136304"/>
                  </a:lnTo>
                  <a:lnTo>
                    <a:pt x="31996" y="157006"/>
                  </a:lnTo>
                  <a:lnTo>
                    <a:pt x="365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3"/>
            <p:cNvSpPr/>
            <p:nvPr>
              <p:custDataLst>
                <p:tags r:id="rId117"/>
              </p:custDataLst>
            </p:nvPr>
          </p:nvSpPr>
          <p:spPr>
            <a:xfrm>
              <a:off x="4044950" y="3492862"/>
              <a:ext cx="120651" cy="74007"/>
            </a:xfrm>
            <a:custGeom>
              <a:avLst/>
              <a:gdLst/>
              <a:ahLst/>
              <a:cxnLst/>
              <a:rect l="0" t="0" r="0" b="0"/>
              <a:pathLst>
                <a:path w="120651" h="74007">
                  <a:moveTo>
                    <a:pt x="0" y="18688"/>
                  </a:moveTo>
                  <a:lnTo>
                    <a:pt x="0" y="18688"/>
                  </a:lnTo>
                  <a:lnTo>
                    <a:pt x="0" y="9850"/>
                  </a:lnTo>
                  <a:lnTo>
                    <a:pt x="1411" y="7857"/>
                  </a:lnTo>
                  <a:lnTo>
                    <a:pt x="6742" y="3761"/>
                  </a:lnTo>
                  <a:lnTo>
                    <a:pt x="13815" y="1470"/>
                  </a:lnTo>
                  <a:lnTo>
                    <a:pt x="26482" y="0"/>
                  </a:lnTo>
                  <a:lnTo>
                    <a:pt x="33172" y="3562"/>
                  </a:lnTo>
                  <a:lnTo>
                    <a:pt x="36931" y="6487"/>
                  </a:lnTo>
                  <a:lnTo>
                    <a:pt x="41108" y="13500"/>
                  </a:lnTo>
                  <a:lnTo>
                    <a:pt x="42222" y="17346"/>
                  </a:lnTo>
                  <a:lnTo>
                    <a:pt x="40419" y="32872"/>
                  </a:lnTo>
                  <a:lnTo>
                    <a:pt x="25325" y="66567"/>
                  </a:lnTo>
                  <a:lnTo>
                    <a:pt x="23233" y="69657"/>
                  </a:lnTo>
                  <a:lnTo>
                    <a:pt x="22545" y="71718"/>
                  </a:lnTo>
                  <a:lnTo>
                    <a:pt x="22791" y="73091"/>
                  </a:lnTo>
                  <a:lnTo>
                    <a:pt x="23661" y="74006"/>
                  </a:lnTo>
                  <a:lnTo>
                    <a:pt x="34997" y="71924"/>
                  </a:lnTo>
                  <a:lnTo>
                    <a:pt x="81459" y="57388"/>
                  </a:lnTo>
                  <a:lnTo>
                    <a:pt x="104021" y="43090"/>
                  </a:lnTo>
                  <a:lnTo>
                    <a:pt x="120650" y="2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4"/>
            <p:cNvSpPr/>
            <p:nvPr>
              <p:custDataLst>
                <p:tags r:id="rId118"/>
              </p:custDataLst>
            </p:nvPr>
          </p:nvSpPr>
          <p:spPr>
            <a:xfrm>
              <a:off x="3892550" y="333375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0190" y="3371"/>
                  </a:lnTo>
                  <a:lnTo>
                    <a:pt x="124562" y="20970"/>
                  </a:lnTo>
                  <a:lnTo>
                    <a:pt x="96932" y="64537"/>
                  </a:lnTo>
                  <a:lnTo>
                    <a:pt x="69477" y="109435"/>
                  </a:lnTo>
                  <a:lnTo>
                    <a:pt x="39418" y="15278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5"/>
            <p:cNvSpPr/>
            <p:nvPr>
              <p:custDataLst>
                <p:tags r:id="rId119"/>
              </p:custDataLst>
            </p:nvPr>
          </p:nvSpPr>
          <p:spPr>
            <a:xfrm>
              <a:off x="3879850" y="3340100"/>
              <a:ext cx="101601" cy="177801"/>
            </a:xfrm>
            <a:custGeom>
              <a:avLst/>
              <a:gdLst/>
              <a:ahLst/>
              <a:cxnLst/>
              <a:rect l="0" t="0" r="0" b="0"/>
              <a:pathLst>
                <a:path w="101601" h="177801">
                  <a:moveTo>
                    <a:pt x="0" y="0"/>
                  </a:moveTo>
                  <a:lnTo>
                    <a:pt x="0" y="0"/>
                  </a:lnTo>
                  <a:lnTo>
                    <a:pt x="9434" y="10844"/>
                  </a:lnTo>
                  <a:lnTo>
                    <a:pt x="27757" y="48804"/>
                  </a:lnTo>
                  <a:lnTo>
                    <a:pt x="50560" y="86677"/>
                  </a:lnTo>
                  <a:lnTo>
                    <a:pt x="73745" y="130181"/>
                  </a:lnTo>
                  <a:lnTo>
                    <a:pt x="1016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6"/>
            <p:cNvSpPr/>
            <p:nvPr>
              <p:custDataLst>
                <p:tags r:id="rId120"/>
              </p:custDataLst>
            </p:nvPr>
          </p:nvSpPr>
          <p:spPr>
            <a:xfrm>
              <a:off x="3722449" y="3262356"/>
              <a:ext cx="74852" cy="261895"/>
            </a:xfrm>
            <a:custGeom>
              <a:avLst/>
              <a:gdLst/>
              <a:ahLst/>
              <a:cxnLst/>
              <a:rect l="0" t="0" r="0" b="0"/>
              <a:pathLst>
                <a:path w="74852" h="261895">
                  <a:moveTo>
                    <a:pt x="74851" y="33294"/>
                  </a:moveTo>
                  <a:lnTo>
                    <a:pt x="74851" y="33294"/>
                  </a:lnTo>
                  <a:lnTo>
                    <a:pt x="74145" y="7973"/>
                  </a:lnTo>
                  <a:lnTo>
                    <a:pt x="71480" y="1344"/>
                  </a:lnTo>
                  <a:lnTo>
                    <a:pt x="68370" y="0"/>
                  </a:lnTo>
                  <a:lnTo>
                    <a:pt x="59271" y="387"/>
                  </a:lnTo>
                  <a:lnTo>
                    <a:pt x="48171" y="8556"/>
                  </a:lnTo>
                  <a:lnTo>
                    <a:pt x="33785" y="27140"/>
                  </a:lnTo>
                  <a:lnTo>
                    <a:pt x="15900" y="72517"/>
                  </a:lnTo>
                  <a:lnTo>
                    <a:pt x="5481" y="114524"/>
                  </a:lnTo>
                  <a:lnTo>
                    <a:pt x="0" y="159641"/>
                  </a:lnTo>
                  <a:lnTo>
                    <a:pt x="328" y="205870"/>
                  </a:lnTo>
                  <a:lnTo>
                    <a:pt x="9574" y="240355"/>
                  </a:lnTo>
                  <a:lnTo>
                    <a:pt x="19733" y="254908"/>
                  </a:lnTo>
                  <a:lnTo>
                    <a:pt x="26817" y="258648"/>
                  </a:lnTo>
                  <a:lnTo>
                    <a:pt x="62151" y="26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7"/>
            <p:cNvSpPr/>
            <p:nvPr>
              <p:custDataLst>
                <p:tags r:id="rId121"/>
              </p:custDataLst>
            </p:nvPr>
          </p:nvSpPr>
          <p:spPr>
            <a:xfrm>
              <a:off x="3523559" y="3397250"/>
              <a:ext cx="95942" cy="171253"/>
            </a:xfrm>
            <a:custGeom>
              <a:avLst/>
              <a:gdLst/>
              <a:ahLst/>
              <a:cxnLst/>
              <a:rect l="0" t="0" r="0" b="0"/>
              <a:pathLst>
                <a:path w="95942" h="171253">
                  <a:moveTo>
                    <a:pt x="19741" y="95250"/>
                  </a:moveTo>
                  <a:lnTo>
                    <a:pt x="19741" y="95250"/>
                  </a:lnTo>
                  <a:lnTo>
                    <a:pt x="19741" y="91879"/>
                  </a:lnTo>
                  <a:lnTo>
                    <a:pt x="9602" y="74985"/>
                  </a:lnTo>
                  <a:lnTo>
                    <a:pt x="2064" y="66018"/>
                  </a:lnTo>
                  <a:lnTo>
                    <a:pt x="195" y="60945"/>
                  </a:lnTo>
                  <a:lnTo>
                    <a:pt x="0" y="49664"/>
                  </a:lnTo>
                  <a:lnTo>
                    <a:pt x="936" y="45810"/>
                  </a:lnTo>
                  <a:lnTo>
                    <a:pt x="2265" y="43240"/>
                  </a:lnTo>
                  <a:lnTo>
                    <a:pt x="3857" y="41526"/>
                  </a:lnTo>
                  <a:lnTo>
                    <a:pt x="13152" y="43385"/>
                  </a:lnTo>
                  <a:lnTo>
                    <a:pt x="25279" y="49621"/>
                  </a:lnTo>
                  <a:lnTo>
                    <a:pt x="35373" y="59448"/>
                  </a:lnTo>
                  <a:lnTo>
                    <a:pt x="57009" y="98213"/>
                  </a:lnTo>
                  <a:lnTo>
                    <a:pt x="65513" y="132111"/>
                  </a:lnTo>
                  <a:lnTo>
                    <a:pt x="64191" y="155796"/>
                  </a:lnTo>
                  <a:lnTo>
                    <a:pt x="61133" y="167079"/>
                  </a:lnTo>
                  <a:lnTo>
                    <a:pt x="59330" y="169947"/>
                  </a:lnTo>
                  <a:lnTo>
                    <a:pt x="57422" y="171154"/>
                  </a:lnTo>
                  <a:lnTo>
                    <a:pt x="55445" y="171252"/>
                  </a:lnTo>
                  <a:lnTo>
                    <a:pt x="53422" y="169202"/>
                  </a:lnTo>
                  <a:lnTo>
                    <a:pt x="49292" y="161279"/>
                  </a:lnTo>
                  <a:lnTo>
                    <a:pt x="46371" y="131433"/>
                  </a:lnTo>
                  <a:lnTo>
                    <a:pt x="52247" y="94682"/>
                  </a:lnTo>
                  <a:lnTo>
                    <a:pt x="62511" y="47160"/>
                  </a:lnTo>
                  <a:lnTo>
                    <a:pt x="74119" y="25889"/>
                  </a:lnTo>
                  <a:lnTo>
                    <a:pt x="95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8"/>
            <p:cNvSpPr/>
            <p:nvPr>
              <p:custDataLst>
                <p:tags r:id="rId122"/>
              </p:custDataLst>
            </p:nvPr>
          </p:nvSpPr>
          <p:spPr>
            <a:xfrm>
              <a:off x="3388412" y="3238792"/>
              <a:ext cx="100561" cy="331080"/>
            </a:xfrm>
            <a:custGeom>
              <a:avLst/>
              <a:gdLst/>
              <a:ahLst/>
              <a:cxnLst/>
              <a:rect l="0" t="0" r="0" b="0"/>
              <a:pathLst>
                <a:path w="100561" h="331080">
                  <a:moveTo>
                    <a:pt x="8838" y="139408"/>
                  </a:moveTo>
                  <a:lnTo>
                    <a:pt x="8838" y="139408"/>
                  </a:lnTo>
                  <a:lnTo>
                    <a:pt x="0" y="130570"/>
                  </a:lnTo>
                  <a:lnTo>
                    <a:pt x="123" y="129283"/>
                  </a:lnTo>
                  <a:lnTo>
                    <a:pt x="1617" y="128425"/>
                  </a:lnTo>
                  <a:lnTo>
                    <a:pt x="4024" y="127853"/>
                  </a:lnTo>
                  <a:lnTo>
                    <a:pt x="6334" y="128882"/>
                  </a:lnTo>
                  <a:lnTo>
                    <a:pt x="10783" y="133789"/>
                  </a:lnTo>
                  <a:lnTo>
                    <a:pt x="28116" y="174490"/>
                  </a:lnTo>
                  <a:lnTo>
                    <a:pt x="36579" y="218555"/>
                  </a:lnTo>
                  <a:lnTo>
                    <a:pt x="40105" y="259755"/>
                  </a:lnTo>
                  <a:lnTo>
                    <a:pt x="44600" y="300106"/>
                  </a:lnTo>
                  <a:lnTo>
                    <a:pt x="45540" y="324606"/>
                  </a:lnTo>
                  <a:lnTo>
                    <a:pt x="44595" y="328489"/>
                  </a:lnTo>
                  <a:lnTo>
                    <a:pt x="43259" y="331079"/>
                  </a:lnTo>
                  <a:lnTo>
                    <a:pt x="42369" y="329983"/>
                  </a:lnTo>
                  <a:lnTo>
                    <a:pt x="37451" y="293708"/>
                  </a:lnTo>
                  <a:lnTo>
                    <a:pt x="31819" y="248627"/>
                  </a:lnTo>
                  <a:lnTo>
                    <a:pt x="29053" y="208536"/>
                  </a:lnTo>
                  <a:lnTo>
                    <a:pt x="26524" y="176011"/>
                  </a:lnTo>
                  <a:lnTo>
                    <a:pt x="23754" y="141565"/>
                  </a:lnTo>
                  <a:lnTo>
                    <a:pt x="22900" y="100222"/>
                  </a:lnTo>
                  <a:lnTo>
                    <a:pt x="27507" y="54576"/>
                  </a:lnTo>
                  <a:lnTo>
                    <a:pt x="39467" y="9919"/>
                  </a:lnTo>
                  <a:lnTo>
                    <a:pt x="41958" y="4398"/>
                  </a:lnTo>
                  <a:lnTo>
                    <a:pt x="45734" y="1424"/>
                  </a:lnTo>
                  <a:lnTo>
                    <a:pt x="50369" y="146"/>
                  </a:lnTo>
                  <a:lnTo>
                    <a:pt x="55575" y="0"/>
                  </a:lnTo>
                  <a:lnTo>
                    <a:pt x="67005" y="7364"/>
                  </a:lnTo>
                  <a:lnTo>
                    <a:pt x="91589" y="35087"/>
                  </a:lnTo>
                  <a:lnTo>
                    <a:pt x="98533" y="54943"/>
                  </a:lnTo>
                  <a:lnTo>
                    <a:pt x="100560" y="86159"/>
                  </a:lnTo>
                  <a:lnTo>
                    <a:pt x="97581" y="103747"/>
                  </a:lnTo>
                  <a:lnTo>
                    <a:pt x="87265" y="125549"/>
                  </a:lnTo>
                  <a:lnTo>
                    <a:pt x="40588" y="17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9"/>
            <p:cNvSpPr/>
            <p:nvPr>
              <p:custDataLst>
                <p:tags r:id="rId123"/>
              </p:custDataLst>
            </p:nvPr>
          </p:nvSpPr>
          <p:spPr>
            <a:xfrm>
              <a:off x="3220333" y="3492500"/>
              <a:ext cx="24518" cy="11741"/>
            </a:xfrm>
            <a:custGeom>
              <a:avLst/>
              <a:gdLst/>
              <a:ahLst/>
              <a:cxnLst/>
              <a:rect l="0" t="0" r="0" b="0"/>
              <a:pathLst>
                <a:path w="24518" h="1174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50" y="9460"/>
                  </a:lnTo>
                  <a:lnTo>
                    <a:pt x="6141" y="11259"/>
                  </a:lnTo>
                  <a:lnTo>
                    <a:pt x="8033" y="11740"/>
                  </a:lnTo>
                  <a:lnTo>
                    <a:pt x="10000" y="11354"/>
                  </a:lnTo>
                  <a:lnTo>
                    <a:pt x="16139" y="7441"/>
                  </a:lnTo>
                  <a:lnTo>
                    <a:pt x="24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0"/>
            <p:cNvSpPr/>
            <p:nvPr>
              <p:custDataLst>
                <p:tags r:id="rId124"/>
              </p:custDataLst>
            </p:nvPr>
          </p:nvSpPr>
          <p:spPr>
            <a:xfrm>
              <a:off x="3022600" y="3297415"/>
              <a:ext cx="70850" cy="273482"/>
            </a:xfrm>
            <a:custGeom>
              <a:avLst/>
              <a:gdLst/>
              <a:ahLst/>
              <a:cxnLst/>
              <a:rect l="0" t="0" r="0" b="0"/>
              <a:pathLst>
                <a:path w="70850" h="273482">
                  <a:moveTo>
                    <a:pt x="19050" y="10935"/>
                  </a:moveTo>
                  <a:lnTo>
                    <a:pt x="19050" y="10935"/>
                  </a:lnTo>
                  <a:lnTo>
                    <a:pt x="24517" y="0"/>
                  </a:lnTo>
                  <a:lnTo>
                    <a:pt x="26637" y="13792"/>
                  </a:lnTo>
                  <a:lnTo>
                    <a:pt x="47047" y="55061"/>
                  </a:lnTo>
                  <a:lnTo>
                    <a:pt x="59832" y="90494"/>
                  </a:lnTo>
                  <a:lnTo>
                    <a:pt x="69517" y="135149"/>
                  </a:lnTo>
                  <a:lnTo>
                    <a:pt x="70849" y="171839"/>
                  </a:lnTo>
                  <a:lnTo>
                    <a:pt x="66775" y="211794"/>
                  </a:lnTo>
                  <a:lnTo>
                    <a:pt x="59311" y="232850"/>
                  </a:lnTo>
                  <a:lnTo>
                    <a:pt x="37273" y="263614"/>
                  </a:lnTo>
                  <a:lnTo>
                    <a:pt x="25547" y="273481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1"/>
            <p:cNvSpPr/>
            <p:nvPr>
              <p:custDataLst>
                <p:tags r:id="rId125"/>
              </p:custDataLst>
            </p:nvPr>
          </p:nvSpPr>
          <p:spPr>
            <a:xfrm>
              <a:off x="2940933" y="3467100"/>
              <a:ext cx="24518" cy="101601"/>
            </a:xfrm>
            <a:custGeom>
              <a:avLst/>
              <a:gdLst/>
              <a:ahLst/>
              <a:cxnLst/>
              <a:rect l="0" t="0" r="0" b="0"/>
              <a:pathLst>
                <a:path w="2451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0706" y="51156"/>
                  </a:lnTo>
                  <a:lnTo>
                    <a:pt x="245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2"/>
            <p:cNvSpPr/>
            <p:nvPr>
              <p:custDataLst>
                <p:tags r:id="rId126"/>
              </p:custDataLst>
            </p:nvPr>
          </p:nvSpPr>
          <p:spPr>
            <a:xfrm>
              <a:off x="2792279" y="3362430"/>
              <a:ext cx="100343" cy="161821"/>
            </a:xfrm>
            <a:custGeom>
              <a:avLst/>
              <a:gdLst/>
              <a:ahLst/>
              <a:cxnLst/>
              <a:rect l="0" t="0" r="0" b="0"/>
              <a:pathLst>
                <a:path w="100343" h="161821">
                  <a:moveTo>
                    <a:pt x="96971" y="9420"/>
                  </a:moveTo>
                  <a:lnTo>
                    <a:pt x="96971" y="9420"/>
                  </a:lnTo>
                  <a:lnTo>
                    <a:pt x="96971" y="582"/>
                  </a:lnTo>
                  <a:lnTo>
                    <a:pt x="97677" y="0"/>
                  </a:lnTo>
                  <a:lnTo>
                    <a:pt x="98853" y="318"/>
                  </a:lnTo>
                  <a:lnTo>
                    <a:pt x="100342" y="1235"/>
                  </a:lnTo>
                  <a:lnTo>
                    <a:pt x="99924" y="3258"/>
                  </a:lnTo>
                  <a:lnTo>
                    <a:pt x="67902" y="46272"/>
                  </a:lnTo>
                  <a:lnTo>
                    <a:pt x="40488" y="86684"/>
                  </a:lnTo>
                  <a:lnTo>
                    <a:pt x="7555" y="133264"/>
                  </a:lnTo>
                  <a:lnTo>
                    <a:pt x="1256" y="144660"/>
                  </a:lnTo>
                  <a:lnTo>
                    <a:pt x="0" y="148968"/>
                  </a:lnTo>
                  <a:lnTo>
                    <a:pt x="1721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3"/>
            <p:cNvSpPr/>
            <p:nvPr>
              <p:custDataLst>
                <p:tags r:id="rId127"/>
              </p:custDataLst>
            </p:nvPr>
          </p:nvSpPr>
          <p:spPr>
            <a:xfrm>
              <a:off x="2768861" y="3379083"/>
              <a:ext cx="101340" cy="157868"/>
            </a:xfrm>
            <a:custGeom>
              <a:avLst/>
              <a:gdLst/>
              <a:ahLst/>
              <a:cxnLst/>
              <a:rect l="0" t="0" r="0" b="0"/>
              <a:pathLst>
                <a:path w="101340" h="1578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8" y="411"/>
                  </a:lnTo>
                  <a:lnTo>
                    <a:pt x="0" y="2749"/>
                  </a:lnTo>
                  <a:lnTo>
                    <a:pt x="27192" y="42884"/>
                  </a:lnTo>
                  <a:lnTo>
                    <a:pt x="55831" y="85373"/>
                  </a:lnTo>
                  <a:lnTo>
                    <a:pt x="82724" y="132955"/>
                  </a:lnTo>
                  <a:lnTo>
                    <a:pt x="91747" y="149858"/>
                  </a:lnTo>
                  <a:lnTo>
                    <a:pt x="10133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4"/>
            <p:cNvSpPr/>
            <p:nvPr>
              <p:custDataLst>
                <p:tags r:id="rId128"/>
              </p:custDataLst>
            </p:nvPr>
          </p:nvSpPr>
          <p:spPr>
            <a:xfrm>
              <a:off x="2663661" y="3311804"/>
              <a:ext cx="73190" cy="244197"/>
            </a:xfrm>
            <a:custGeom>
              <a:avLst/>
              <a:gdLst/>
              <a:ahLst/>
              <a:cxnLst/>
              <a:rect l="0" t="0" r="0" b="0"/>
              <a:pathLst>
                <a:path w="73190" h="244197">
                  <a:moveTo>
                    <a:pt x="66839" y="15596"/>
                  </a:moveTo>
                  <a:lnTo>
                    <a:pt x="66839" y="15596"/>
                  </a:lnTo>
                  <a:lnTo>
                    <a:pt x="66839" y="6758"/>
                  </a:lnTo>
                  <a:lnTo>
                    <a:pt x="65428" y="4765"/>
                  </a:lnTo>
                  <a:lnTo>
                    <a:pt x="60097" y="669"/>
                  </a:lnTo>
                  <a:lnTo>
                    <a:pt x="57405" y="0"/>
                  </a:lnTo>
                  <a:lnTo>
                    <a:pt x="54906" y="260"/>
                  </a:lnTo>
                  <a:lnTo>
                    <a:pt x="52533" y="1138"/>
                  </a:lnTo>
                  <a:lnTo>
                    <a:pt x="42453" y="9117"/>
                  </a:lnTo>
                  <a:lnTo>
                    <a:pt x="26405" y="35300"/>
                  </a:lnTo>
                  <a:lnTo>
                    <a:pt x="11528" y="75593"/>
                  </a:lnTo>
                  <a:lnTo>
                    <a:pt x="4956" y="117366"/>
                  </a:lnTo>
                  <a:lnTo>
                    <a:pt x="0" y="164476"/>
                  </a:lnTo>
                  <a:lnTo>
                    <a:pt x="6131" y="206163"/>
                  </a:lnTo>
                  <a:lnTo>
                    <a:pt x="13752" y="222354"/>
                  </a:lnTo>
                  <a:lnTo>
                    <a:pt x="28061" y="239606"/>
                  </a:lnTo>
                  <a:lnTo>
                    <a:pt x="32521" y="243252"/>
                  </a:lnTo>
                  <a:lnTo>
                    <a:pt x="73189" y="24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5"/>
            <p:cNvSpPr/>
            <p:nvPr>
              <p:custDataLst>
                <p:tags r:id="rId129"/>
              </p:custDataLst>
            </p:nvPr>
          </p:nvSpPr>
          <p:spPr>
            <a:xfrm>
              <a:off x="2464760" y="3390900"/>
              <a:ext cx="100641" cy="146172"/>
            </a:xfrm>
            <a:custGeom>
              <a:avLst/>
              <a:gdLst/>
              <a:ahLst/>
              <a:cxnLst/>
              <a:rect l="0" t="0" r="0" b="0"/>
              <a:pathLst>
                <a:path w="100641" h="146172">
                  <a:moveTo>
                    <a:pt x="11740" y="63500"/>
                  </a:moveTo>
                  <a:lnTo>
                    <a:pt x="11740" y="63500"/>
                  </a:lnTo>
                  <a:lnTo>
                    <a:pt x="6273" y="58033"/>
                  </a:lnTo>
                  <a:lnTo>
                    <a:pt x="0" y="46293"/>
                  </a:lnTo>
                  <a:lnTo>
                    <a:pt x="386" y="45679"/>
                  </a:lnTo>
                  <a:lnTo>
                    <a:pt x="2695" y="44996"/>
                  </a:lnTo>
                  <a:lnTo>
                    <a:pt x="14705" y="51353"/>
                  </a:lnTo>
                  <a:lnTo>
                    <a:pt x="31668" y="65546"/>
                  </a:lnTo>
                  <a:lnTo>
                    <a:pt x="50588" y="93668"/>
                  </a:lnTo>
                  <a:lnTo>
                    <a:pt x="58685" y="113831"/>
                  </a:lnTo>
                  <a:lnTo>
                    <a:pt x="60692" y="132506"/>
                  </a:lnTo>
                  <a:lnTo>
                    <a:pt x="58661" y="142617"/>
                  </a:lnTo>
                  <a:lnTo>
                    <a:pt x="57132" y="145173"/>
                  </a:lnTo>
                  <a:lnTo>
                    <a:pt x="55407" y="146171"/>
                  </a:lnTo>
                  <a:lnTo>
                    <a:pt x="53551" y="146131"/>
                  </a:lnTo>
                  <a:lnTo>
                    <a:pt x="49608" y="138560"/>
                  </a:lnTo>
                  <a:lnTo>
                    <a:pt x="46209" y="123671"/>
                  </a:lnTo>
                  <a:lnTo>
                    <a:pt x="45707" y="88933"/>
                  </a:lnTo>
                  <a:lnTo>
                    <a:pt x="50590" y="66572"/>
                  </a:lnTo>
                  <a:lnTo>
                    <a:pt x="68015" y="37521"/>
                  </a:lnTo>
                  <a:lnTo>
                    <a:pt x="100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6"/>
            <p:cNvSpPr/>
            <p:nvPr>
              <p:custDataLst>
                <p:tags r:id="rId130"/>
              </p:custDataLst>
            </p:nvPr>
          </p:nvSpPr>
          <p:spPr>
            <a:xfrm>
              <a:off x="2368550" y="3247636"/>
              <a:ext cx="98011" cy="322978"/>
            </a:xfrm>
            <a:custGeom>
              <a:avLst/>
              <a:gdLst/>
              <a:ahLst/>
              <a:cxnLst/>
              <a:rect l="0" t="0" r="0" b="0"/>
              <a:pathLst>
                <a:path w="98011" h="322978">
                  <a:moveTo>
                    <a:pt x="0" y="92464"/>
                  </a:moveTo>
                  <a:lnTo>
                    <a:pt x="0" y="92464"/>
                  </a:lnTo>
                  <a:lnTo>
                    <a:pt x="4364" y="136494"/>
                  </a:lnTo>
                  <a:lnTo>
                    <a:pt x="7839" y="177649"/>
                  </a:lnTo>
                  <a:lnTo>
                    <a:pt x="11740" y="216221"/>
                  </a:lnTo>
                  <a:lnTo>
                    <a:pt x="15786" y="254408"/>
                  </a:lnTo>
                  <a:lnTo>
                    <a:pt x="19111" y="296896"/>
                  </a:lnTo>
                  <a:lnTo>
                    <a:pt x="24432" y="322977"/>
                  </a:lnTo>
                  <a:lnTo>
                    <a:pt x="16477" y="282833"/>
                  </a:lnTo>
                  <a:lnTo>
                    <a:pt x="13819" y="242551"/>
                  </a:lnTo>
                  <a:lnTo>
                    <a:pt x="12921" y="195828"/>
                  </a:lnTo>
                  <a:lnTo>
                    <a:pt x="12765" y="154056"/>
                  </a:lnTo>
                  <a:lnTo>
                    <a:pt x="12713" y="107583"/>
                  </a:lnTo>
                  <a:lnTo>
                    <a:pt x="14585" y="69662"/>
                  </a:lnTo>
                  <a:lnTo>
                    <a:pt x="24910" y="25244"/>
                  </a:lnTo>
                  <a:lnTo>
                    <a:pt x="33094" y="6617"/>
                  </a:lnTo>
                  <a:lnTo>
                    <a:pt x="36879" y="3482"/>
                  </a:lnTo>
                  <a:lnTo>
                    <a:pt x="46730" y="0"/>
                  </a:lnTo>
                  <a:lnTo>
                    <a:pt x="54400" y="334"/>
                  </a:lnTo>
                  <a:lnTo>
                    <a:pt x="57433" y="1410"/>
                  </a:lnTo>
                  <a:lnTo>
                    <a:pt x="71815" y="16410"/>
                  </a:lnTo>
                  <a:lnTo>
                    <a:pt x="93521" y="50421"/>
                  </a:lnTo>
                  <a:lnTo>
                    <a:pt x="98010" y="65311"/>
                  </a:lnTo>
                  <a:lnTo>
                    <a:pt x="97165" y="88966"/>
                  </a:lnTo>
                  <a:lnTo>
                    <a:pt x="92446" y="107106"/>
                  </a:lnTo>
                  <a:lnTo>
                    <a:pt x="86713" y="114964"/>
                  </a:lnTo>
                  <a:lnTo>
                    <a:pt x="83209" y="118047"/>
                  </a:lnTo>
                  <a:lnTo>
                    <a:pt x="64793" y="125758"/>
                  </a:lnTo>
                  <a:lnTo>
                    <a:pt x="44833" y="129140"/>
                  </a:lnTo>
                  <a:lnTo>
                    <a:pt x="25400" y="12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6"/>
          <p:cNvGrpSpPr/>
          <p:nvPr/>
        </p:nvGrpSpPr>
        <p:grpSpPr>
          <a:xfrm>
            <a:off x="5092700" y="3254310"/>
            <a:ext cx="843697" cy="396941"/>
            <a:chOff x="5092700" y="3254310"/>
            <a:chExt cx="843697" cy="396941"/>
          </a:xfrm>
        </p:grpSpPr>
        <p:sp>
          <p:nvSpPr>
            <p:cNvPr id="114" name="SMARTInkShape-297"/>
            <p:cNvSpPr/>
            <p:nvPr>
              <p:custDataLst>
                <p:tags r:id="rId106"/>
              </p:custDataLst>
            </p:nvPr>
          </p:nvSpPr>
          <p:spPr>
            <a:xfrm>
              <a:off x="5854700" y="3352800"/>
              <a:ext cx="81697" cy="298451"/>
            </a:xfrm>
            <a:custGeom>
              <a:avLst/>
              <a:gdLst/>
              <a:ahLst/>
              <a:cxnLst/>
              <a:rect l="0" t="0" r="0" b="0"/>
              <a:pathLst>
                <a:path w="81697" h="298451">
                  <a:moveTo>
                    <a:pt x="57150" y="0"/>
                  </a:moveTo>
                  <a:lnTo>
                    <a:pt x="57150" y="0"/>
                  </a:lnTo>
                  <a:lnTo>
                    <a:pt x="63892" y="6742"/>
                  </a:lnTo>
                  <a:lnTo>
                    <a:pt x="67201" y="17578"/>
                  </a:lnTo>
                  <a:lnTo>
                    <a:pt x="78229" y="63698"/>
                  </a:lnTo>
                  <a:lnTo>
                    <a:pt x="81696" y="101560"/>
                  </a:lnTo>
                  <a:lnTo>
                    <a:pt x="80415" y="141570"/>
                  </a:lnTo>
                  <a:lnTo>
                    <a:pt x="75568" y="179060"/>
                  </a:lnTo>
                  <a:lnTo>
                    <a:pt x="60866" y="223753"/>
                  </a:lnTo>
                  <a:lnTo>
                    <a:pt x="41239" y="25884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8"/>
            <p:cNvSpPr/>
            <p:nvPr>
              <p:custDataLst>
                <p:tags r:id="rId107"/>
              </p:custDataLst>
            </p:nvPr>
          </p:nvSpPr>
          <p:spPr>
            <a:xfrm>
              <a:off x="5715072" y="3543300"/>
              <a:ext cx="76129" cy="74484"/>
            </a:xfrm>
            <a:custGeom>
              <a:avLst/>
              <a:gdLst/>
              <a:ahLst/>
              <a:cxnLst/>
              <a:rect l="0" t="0" r="0" b="0"/>
              <a:pathLst>
                <a:path w="76129" h="74484">
                  <a:moveTo>
                    <a:pt x="12628" y="0"/>
                  </a:moveTo>
                  <a:lnTo>
                    <a:pt x="12628" y="0"/>
                  </a:lnTo>
                  <a:lnTo>
                    <a:pt x="9257" y="0"/>
                  </a:lnTo>
                  <a:lnTo>
                    <a:pt x="8264" y="705"/>
                  </a:lnTo>
                  <a:lnTo>
                    <a:pt x="7602" y="1881"/>
                  </a:lnTo>
                  <a:lnTo>
                    <a:pt x="7161" y="3371"/>
                  </a:lnTo>
                  <a:lnTo>
                    <a:pt x="3168" y="8838"/>
                  </a:lnTo>
                  <a:lnTo>
                    <a:pt x="2794" y="10831"/>
                  </a:lnTo>
                  <a:lnTo>
                    <a:pt x="3250" y="12865"/>
                  </a:lnTo>
                  <a:lnTo>
                    <a:pt x="4259" y="14927"/>
                  </a:lnTo>
                  <a:lnTo>
                    <a:pt x="5680" y="27941"/>
                  </a:lnTo>
                  <a:lnTo>
                    <a:pt x="0" y="74483"/>
                  </a:lnTo>
                  <a:lnTo>
                    <a:pt x="17821" y="29367"/>
                  </a:lnTo>
                  <a:lnTo>
                    <a:pt x="23403" y="19402"/>
                  </a:lnTo>
                  <a:lnTo>
                    <a:pt x="30587" y="12621"/>
                  </a:lnTo>
                  <a:lnTo>
                    <a:pt x="36603" y="9137"/>
                  </a:lnTo>
                  <a:lnTo>
                    <a:pt x="39194" y="8208"/>
                  </a:lnTo>
                  <a:lnTo>
                    <a:pt x="41627" y="8294"/>
                  </a:lnTo>
                  <a:lnTo>
                    <a:pt x="46213" y="10271"/>
                  </a:lnTo>
                  <a:lnTo>
                    <a:pt x="59270" y="22359"/>
                  </a:lnTo>
                  <a:lnTo>
                    <a:pt x="7612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9"/>
            <p:cNvSpPr/>
            <p:nvPr>
              <p:custDataLst>
                <p:tags r:id="rId108"/>
              </p:custDataLst>
            </p:nvPr>
          </p:nvSpPr>
          <p:spPr>
            <a:xfrm>
              <a:off x="5524500" y="3374541"/>
              <a:ext cx="203201" cy="194160"/>
            </a:xfrm>
            <a:custGeom>
              <a:avLst/>
              <a:gdLst/>
              <a:ahLst/>
              <a:cxnLst/>
              <a:rect l="0" t="0" r="0" b="0"/>
              <a:pathLst>
                <a:path w="203201" h="194160">
                  <a:moveTo>
                    <a:pt x="203200" y="3659"/>
                  </a:moveTo>
                  <a:lnTo>
                    <a:pt x="203200" y="3659"/>
                  </a:lnTo>
                  <a:lnTo>
                    <a:pt x="199829" y="288"/>
                  </a:lnTo>
                  <a:lnTo>
                    <a:pt x="198131" y="0"/>
                  </a:lnTo>
                  <a:lnTo>
                    <a:pt x="196293" y="515"/>
                  </a:lnTo>
                  <a:lnTo>
                    <a:pt x="194361" y="1563"/>
                  </a:lnTo>
                  <a:lnTo>
                    <a:pt x="175313" y="7146"/>
                  </a:lnTo>
                  <a:lnTo>
                    <a:pt x="151908" y="24652"/>
                  </a:lnTo>
                  <a:lnTo>
                    <a:pt x="115559" y="66648"/>
                  </a:lnTo>
                  <a:lnTo>
                    <a:pt x="73166" y="114151"/>
                  </a:lnTo>
                  <a:lnTo>
                    <a:pt x="29645" y="159542"/>
                  </a:lnTo>
                  <a:lnTo>
                    <a:pt x="0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0"/>
            <p:cNvSpPr/>
            <p:nvPr>
              <p:custDataLst>
                <p:tags r:id="rId109"/>
              </p:custDataLst>
            </p:nvPr>
          </p:nvSpPr>
          <p:spPr>
            <a:xfrm>
              <a:off x="5531733" y="3360915"/>
              <a:ext cx="119768" cy="215322"/>
            </a:xfrm>
            <a:custGeom>
              <a:avLst/>
              <a:gdLst/>
              <a:ahLst/>
              <a:cxnLst/>
              <a:rect l="0" t="0" r="0" b="0"/>
              <a:pathLst>
                <a:path w="119768" h="215322">
                  <a:moveTo>
                    <a:pt x="5467" y="10935"/>
                  </a:moveTo>
                  <a:lnTo>
                    <a:pt x="5467" y="10935"/>
                  </a:lnTo>
                  <a:lnTo>
                    <a:pt x="5467" y="4193"/>
                  </a:lnTo>
                  <a:lnTo>
                    <a:pt x="4762" y="2207"/>
                  </a:lnTo>
                  <a:lnTo>
                    <a:pt x="3585" y="883"/>
                  </a:lnTo>
                  <a:lnTo>
                    <a:pt x="2096" y="0"/>
                  </a:lnTo>
                  <a:lnTo>
                    <a:pt x="1103" y="117"/>
                  </a:lnTo>
                  <a:lnTo>
                    <a:pt x="441" y="901"/>
                  </a:lnTo>
                  <a:lnTo>
                    <a:pt x="0" y="2129"/>
                  </a:lnTo>
                  <a:lnTo>
                    <a:pt x="23613" y="44368"/>
                  </a:lnTo>
                  <a:lnTo>
                    <a:pt x="48328" y="87337"/>
                  </a:lnTo>
                  <a:lnTo>
                    <a:pt x="74080" y="131167"/>
                  </a:lnTo>
                  <a:lnTo>
                    <a:pt x="98115" y="176964"/>
                  </a:lnTo>
                  <a:lnTo>
                    <a:pt x="115382" y="213797"/>
                  </a:lnTo>
                  <a:lnTo>
                    <a:pt x="116843" y="215321"/>
                  </a:lnTo>
                  <a:lnTo>
                    <a:pt x="119767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1"/>
            <p:cNvSpPr/>
            <p:nvPr>
              <p:custDataLst>
                <p:tags r:id="rId110"/>
              </p:custDataLst>
            </p:nvPr>
          </p:nvSpPr>
          <p:spPr>
            <a:xfrm>
              <a:off x="5397929" y="3323077"/>
              <a:ext cx="82122" cy="264674"/>
            </a:xfrm>
            <a:custGeom>
              <a:avLst/>
              <a:gdLst/>
              <a:ahLst/>
              <a:cxnLst/>
              <a:rect l="0" t="0" r="0" b="0"/>
              <a:pathLst>
                <a:path w="82122" h="264674">
                  <a:moveTo>
                    <a:pt x="82121" y="17023"/>
                  </a:moveTo>
                  <a:lnTo>
                    <a:pt x="82121" y="17023"/>
                  </a:lnTo>
                  <a:lnTo>
                    <a:pt x="82121" y="13652"/>
                  </a:lnTo>
                  <a:lnTo>
                    <a:pt x="78750" y="4813"/>
                  </a:lnTo>
                  <a:lnTo>
                    <a:pt x="76346" y="2533"/>
                  </a:lnTo>
                  <a:lnTo>
                    <a:pt x="69912" y="0"/>
                  </a:lnTo>
                  <a:lnTo>
                    <a:pt x="60467" y="2637"/>
                  </a:lnTo>
                  <a:lnTo>
                    <a:pt x="54985" y="5315"/>
                  </a:lnTo>
                  <a:lnTo>
                    <a:pt x="45131" y="15818"/>
                  </a:lnTo>
                  <a:lnTo>
                    <a:pt x="19342" y="60164"/>
                  </a:lnTo>
                  <a:lnTo>
                    <a:pt x="9505" y="97461"/>
                  </a:lnTo>
                  <a:lnTo>
                    <a:pt x="1743" y="142064"/>
                  </a:lnTo>
                  <a:lnTo>
                    <a:pt x="0" y="184323"/>
                  </a:lnTo>
                  <a:lnTo>
                    <a:pt x="6440" y="216407"/>
                  </a:lnTo>
                  <a:lnTo>
                    <a:pt x="31321" y="26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2"/>
            <p:cNvSpPr/>
            <p:nvPr>
              <p:custDataLst>
                <p:tags r:id="rId111"/>
              </p:custDataLst>
            </p:nvPr>
          </p:nvSpPr>
          <p:spPr>
            <a:xfrm>
              <a:off x="5207000" y="3441700"/>
              <a:ext cx="95251" cy="126569"/>
            </a:xfrm>
            <a:custGeom>
              <a:avLst/>
              <a:gdLst/>
              <a:ahLst/>
              <a:cxnLst/>
              <a:rect l="0" t="0" r="0" b="0"/>
              <a:pathLst>
                <a:path w="95251" h="126569">
                  <a:moveTo>
                    <a:pt x="0" y="57150"/>
                  </a:moveTo>
                  <a:lnTo>
                    <a:pt x="0" y="57150"/>
                  </a:lnTo>
                  <a:lnTo>
                    <a:pt x="0" y="42223"/>
                  </a:lnTo>
                  <a:lnTo>
                    <a:pt x="1411" y="40143"/>
                  </a:lnTo>
                  <a:lnTo>
                    <a:pt x="6742" y="35951"/>
                  </a:lnTo>
                  <a:lnTo>
                    <a:pt x="14305" y="32994"/>
                  </a:lnTo>
                  <a:lnTo>
                    <a:pt x="17298" y="33991"/>
                  </a:lnTo>
                  <a:lnTo>
                    <a:pt x="24386" y="38861"/>
                  </a:lnTo>
                  <a:lnTo>
                    <a:pt x="39729" y="62918"/>
                  </a:lnTo>
                  <a:lnTo>
                    <a:pt x="45409" y="75941"/>
                  </a:lnTo>
                  <a:lnTo>
                    <a:pt x="45832" y="101915"/>
                  </a:lnTo>
                  <a:lnTo>
                    <a:pt x="41488" y="121841"/>
                  </a:lnTo>
                  <a:lnTo>
                    <a:pt x="39653" y="124972"/>
                  </a:lnTo>
                  <a:lnTo>
                    <a:pt x="37724" y="126353"/>
                  </a:lnTo>
                  <a:lnTo>
                    <a:pt x="35733" y="126568"/>
                  </a:lnTo>
                  <a:lnTo>
                    <a:pt x="34405" y="124595"/>
                  </a:lnTo>
                  <a:lnTo>
                    <a:pt x="32274" y="104339"/>
                  </a:lnTo>
                  <a:lnTo>
                    <a:pt x="32099" y="97076"/>
                  </a:lnTo>
                  <a:lnTo>
                    <a:pt x="45338" y="66628"/>
                  </a:lnTo>
                  <a:lnTo>
                    <a:pt x="76317" y="216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3"/>
            <p:cNvSpPr/>
            <p:nvPr>
              <p:custDataLst>
                <p:tags r:id="rId112"/>
              </p:custDataLst>
            </p:nvPr>
          </p:nvSpPr>
          <p:spPr>
            <a:xfrm>
              <a:off x="5092700" y="3254310"/>
              <a:ext cx="105214" cy="339705"/>
            </a:xfrm>
            <a:custGeom>
              <a:avLst/>
              <a:gdLst/>
              <a:ahLst/>
              <a:cxnLst/>
              <a:rect l="0" t="0" r="0" b="0"/>
              <a:pathLst>
                <a:path w="105214" h="339705">
                  <a:moveTo>
                    <a:pt x="0" y="142940"/>
                  </a:moveTo>
                  <a:lnTo>
                    <a:pt x="0" y="142940"/>
                  </a:lnTo>
                  <a:lnTo>
                    <a:pt x="0" y="139569"/>
                  </a:lnTo>
                  <a:lnTo>
                    <a:pt x="705" y="139281"/>
                  </a:lnTo>
                  <a:lnTo>
                    <a:pt x="3371" y="140844"/>
                  </a:lnTo>
                  <a:lnTo>
                    <a:pt x="8839" y="149061"/>
                  </a:lnTo>
                  <a:lnTo>
                    <a:pt x="17007" y="173077"/>
                  </a:lnTo>
                  <a:lnTo>
                    <a:pt x="23305" y="211685"/>
                  </a:lnTo>
                  <a:lnTo>
                    <a:pt x="29873" y="257727"/>
                  </a:lnTo>
                  <a:lnTo>
                    <a:pt x="35866" y="303296"/>
                  </a:lnTo>
                  <a:lnTo>
                    <a:pt x="37806" y="335794"/>
                  </a:lnTo>
                  <a:lnTo>
                    <a:pt x="37199" y="338537"/>
                  </a:lnTo>
                  <a:lnTo>
                    <a:pt x="36088" y="339660"/>
                  </a:lnTo>
                  <a:lnTo>
                    <a:pt x="34642" y="339704"/>
                  </a:lnTo>
                  <a:lnTo>
                    <a:pt x="32607" y="319538"/>
                  </a:lnTo>
                  <a:lnTo>
                    <a:pt x="35375" y="283381"/>
                  </a:lnTo>
                  <a:lnTo>
                    <a:pt x="36888" y="251925"/>
                  </a:lnTo>
                  <a:lnTo>
                    <a:pt x="37741" y="206041"/>
                  </a:lnTo>
                  <a:lnTo>
                    <a:pt x="39875" y="162577"/>
                  </a:lnTo>
                  <a:lnTo>
                    <a:pt x="43095" y="117009"/>
                  </a:lnTo>
                  <a:lnTo>
                    <a:pt x="45929" y="79283"/>
                  </a:lnTo>
                  <a:lnTo>
                    <a:pt x="51239" y="41293"/>
                  </a:lnTo>
                  <a:lnTo>
                    <a:pt x="59353" y="7386"/>
                  </a:lnTo>
                  <a:lnTo>
                    <a:pt x="62147" y="3887"/>
                  </a:lnTo>
                  <a:lnTo>
                    <a:pt x="69013" y="0"/>
                  </a:lnTo>
                  <a:lnTo>
                    <a:pt x="73526" y="1785"/>
                  </a:lnTo>
                  <a:lnTo>
                    <a:pt x="84183" y="11295"/>
                  </a:lnTo>
                  <a:lnTo>
                    <a:pt x="98713" y="32516"/>
                  </a:lnTo>
                  <a:lnTo>
                    <a:pt x="105213" y="63420"/>
                  </a:lnTo>
                  <a:lnTo>
                    <a:pt x="100397" y="96017"/>
                  </a:lnTo>
                  <a:lnTo>
                    <a:pt x="93775" y="109856"/>
                  </a:lnTo>
                  <a:lnTo>
                    <a:pt x="90033" y="114534"/>
                  </a:lnTo>
                  <a:lnTo>
                    <a:pt x="78349" y="121613"/>
                  </a:lnTo>
                  <a:lnTo>
                    <a:pt x="31750" y="136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7"/>
          <p:cNvGrpSpPr/>
          <p:nvPr/>
        </p:nvGrpSpPr>
        <p:grpSpPr>
          <a:xfrm>
            <a:off x="2331333" y="4066692"/>
            <a:ext cx="164218" cy="104842"/>
            <a:chOff x="2331333" y="4066692"/>
            <a:chExt cx="164218" cy="104842"/>
          </a:xfrm>
        </p:grpSpPr>
        <p:sp>
          <p:nvSpPr>
            <p:cNvPr id="122" name="SMARTInkShape-304"/>
            <p:cNvSpPr/>
            <p:nvPr>
              <p:custDataLst>
                <p:tags r:id="rId104"/>
              </p:custDataLst>
            </p:nvPr>
          </p:nvSpPr>
          <p:spPr>
            <a:xfrm>
              <a:off x="2382133" y="4152900"/>
              <a:ext cx="113418" cy="18634"/>
            </a:xfrm>
            <a:custGeom>
              <a:avLst/>
              <a:gdLst/>
              <a:ahLst/>
              <a:cxnLst/>
              <a:rect l="0" t="0" r="0" b="0"/>
              <a:pathLst>
                <a:path w="113418" h="18634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411" y="15887"/>
                  </a:lnTo>
                  <a:lnTo>
                    <a:pt x="1391" y="16941"/>
                  </a:lnTo>
                  <a:lnTo>
                    <a:pt x="2749" y="17644"/>
                  </a:lnTo>
                  <a:lnTo>
                    <a:pt x="14775" y="18633"/>
                  </a:lnTo>
                  <a:lnTo>
                    <a:pt x="54421" y="13898"/>
                  </a:lnTo>
                  <a:lnTo>
                    <a:pt x="113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5"/>
            <p:cNvSpPr/>
            <p:nvPr>
              <p:custDataLst>
                <p:tags r:id="rId105"/>
              </p:custDataLst>
            </p:nvPr>
          </p:nvSpPr>
          <p:spPr>
            <a:xfrm>
              <a:off x="2331333" y="4066692"/>
              <a:ext cx="132468" cy="16359"/>
            </a:xfrm>
            <a:custGeom>
              <a:avLst/>
              <a:gdLst/>
              <a:ahLst/>
              <a:cxnLst/>
              <a:rect l="0" t="0" r="0" b="0"/>
              <a:pathLst>
                <a:path w="132468" h="16359">
                  <a:moveTo>
                    <a:pt x="5467" y="3658"/>
                  </a:moveTo>
                  <a:lnTo>
                    <a:pt x="5467" y="3658"/>
                  </a:lnTo>
                  <a:lnTo>
                    <a:pt x="0" y="3658"/>
                  </a:lnTo>
                  <a:lnTo>
                    <a:pt x="47248" y="0"/>
                  </a:lnTo>
                  <a:lnTo>
                    <a:pt x="89450" y="4608"/>
                  </a:lnTo>
                  <a:lnTo>
                    <a:pt x="132467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8"/>
          <p:cNvGrpSpPr/>
          <p:nvPr/>
        </p:nvGrpSpPr>
        <p:grpSpPr>
          <a:xfrm>
            <a:off x="2808890" y="3994812"/>
            <a:ext cx="432663" cy="278739"/>
            <a:chOff x="2808890" y="3994812"/>
            <a:chExt cx="432663" cy="278739"/>
          </a:xfrm>
        </p:grpSpPr>
        <p:sp>
          <p:nvSpPr>
            <p:cNvPr id="125" name="SMARTInkShape-306"/>
            <p:cNvSpPr/>
            <p:nvPr>
              <p:custDataLst>
                <p:tags r:id="rId101"/>
              </p:custDataLst>
            </p:nvPr>
          </p:nvSpPr>
          <p:spPr>
            <a:xfrm>
              <a:off x="2808890" y="3994812"/>
              <a:ext cx="432663" cy="56489"/>
            </a:xfrm>
            <a:custGeom>
              <a:avLst/>
              <a:gdLst/>
              <a:ahLst/>
              <a:cxnLst/>
              <a:rect l="0" t="0" r="0" b="0"/>
              <a:pathLst>
                <a:path w="432663" h="56489">
                  <a:moveTo>
                    <a:pt x="35910" y="56488"/>
                  </a:moveTo>
                  <a:lnTo>
                    <a:pt x="35910" y="56488"/>
                  </a:lnTo>
                  <a:lnTo>
                    <a:pt x="5202" y="56488"/>
                  </a:lnTo>
                  <a:lnTo>
                    <a:pt x="2738" y="55782"/>
                  </a:lnTo>
                  <a:lnTo>
                    <a:pt x="1095" y="54606"/>
                  </a:lnTo>
                  <a:lnTo>
                    <a:pt x="0" y="53117"/>
                  </a:lnTo>
                  <a:lnTo>
                    <a:pt x="38799" y="45657"/>
                  </a:lnTo>
                  <a:lnTo>
                    <a:pt x="83176" y="39481"/>
                  </a:lnTo>
                  <a:lnTo>
                    <a:pt x="127290" y="33182"/>
                  </a:lnTo>
                  <a:lnTo>
                    <a:pt x="166599" y="28961"/>
                  </a:lnTo>
                  <a:lnTo>
                    <a:pt x="202415" y="24733"/>
                  </a:lnTo>
                  <a:lnTo>
                    <a:pt x="248463" y="18386"/>
                  </a:lnTo>
                  <a:lnTo>
                    <a:pt x="288918" y="12038"/>
                  </a:lnTo>
                  <a:lnTo>
                    <a:pt x="325834" y="7569"/>
                  </a:lnTo>
                  <a:lnTo>
                    <a:pt x="362878" y="4364"/>
                  </a:lnTo>
                  <a:lnTo>
                    <a:pt x="409612" y="0"/>
                  </a:lnTo>
                  <a:lnTo>
                    <a:pt x="427212" y="239"/>
                  </a:lnTo>
                  <a:lnTo>
                    <a:pt x="430128" y="1350"/>
                  </a:lnTo>
                  <a:lnTo>
                    <a:pt x="432071" y="2796"/>
                  </a:lnTo>
                  <a:lnTo>
                    <a:pt x="432662" y="5171"/>
                  </a:lnTo>
                  <a:lnTo>
                    <a:pt x="429610" y="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7"/>
            <p:cNvSpPr/>
            <p:nvPr>
              <p:custDataLst>
                <p:tags r:id="rId102"/>
              </p:custDataLst>
            </p:nvPr>
          </p:nvSpPr>
          <p:spPr>
            <a:xfrm>
              <a:off x="3079750" y="4016480"/>
              <a:ext cx="18944" cy="257071"/>
            </a:xfrm>
            <a:custGeom>
              <a:avLst/>
              <a:gdLst/>
              <a:ahLst/>
              <a:cxnLst/>
              <a:rect l="0" t="0" r="0" b="0"/>
              <a:pathLst>
                <a:path w="18944" h="257071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0831" y="0"/>
                  </a:lnTo>
                  <a:lnTo>
                    <a:pt x="12865" y="318"/>
                  </a:lnTo>
                  <a:lnTo>
                    <a:pt x="14927" y="1235"/>
                  </a:lnTo>
                  <a:lnTo>
                    <a:pt x="16301" y="2552"/>
                  </a:lnTo>
                  <a:lnTo>
                    <a:pt x="17828" y="5897"/>
                  </a:lnTo>
                  <a:lnTo>
                    <a:pt x="18943" y="53302"/>
                  </a:lnTo>
                  <a:lnTo>
                    <a:pt x="14665" y="99462"/>
                  </a:lnTo>
                  <a:lnTo>
                    <a:pt x="13088" y="143701"/>
                  </a:lnTo>
                  <a:lnTo>
                    <a:pt x="9406" y="186933"/>
                  </a:lnTo>
                  <a:lnTo>
                    <a:pt x="2590" y="227119"/>
                  </a:lnTo>
                  <a:lnTo>
                    <a:pt x="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8"/>
            <p:cNvSpPr/>
            <p:nvPr>
              <p:custDataLst>
                <p:tags r:id="rId103"/>
              </p:custDataLst>
            </p:nvPr>
          </p:nvSpPr>
          <p:spPr>
            <a:xfrm>
              <a:off x="2910539" y="4024079"/>
              <a:ext cx="80234" cy="219718"/>
            </a:xfrm>
            <a:custGeom>
              <a:avLst/>
              <a:gdLst/>
              <a:ahLst/>
              <a:cxnLst/>
              <a:rect l="0" t="0" r="0" b="0"/>
              <a:pathLst>
                <a:path w="80234" h="219718">
                  <a:moveTo>
                    <a:pt x="73961" y="8171"/>
                  </a:moveTo>
                  <a:lnTo>
                    <a:pt x="73961" y="8171"/>
                  </a:lnTo>
                  <a:lnTo>
                    <a:pt x="77332" y="8171"/>
                  </a:lnTo>
                  <a:lnTo>
                    <a:pt x="78325" y="6760"/>
                  </a:lnTo>
                  <a:lnTo>
                    <a:pt x="79723" y="149"/>
                  </a:lnTo>
                  <a:lnTo>
                    <a:pt x="79919" y="0"/>
                  </a:lnTo>
                  <a:lnTo>
                    <a:pt x="80233" y="1461"/>
                  </a:lnTo>
                  <a:lnTo>
                    <a:pt x="76917" y="5086"/>
                  </a:lnTo>
                  <a:lnTo>
                    <a:pt x="65382" y="48721"/>
                  </a:lnTo>
                  <a:lnTo>
                    <a:pt x="49870" y="93909"/>
                  </a:lnTo>
                  <a:lnTo>
                    <a:pt x="33081" y="138544"/>
                  </a:lnTo>
                  <a:lnTo>
                    <a:pt x="15861" y="180257"/>
                  </a:lnTo>
                  <a:lnTo>
                    <a:pt x="0" y="218598"/>
                  </a:lnTo>
                  <a:lnTo>
                    <a:pt x="665" y="219717"/>
                  </a:lnTo>
                  <a:lnTo>
                    <a:pt x="10461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59"/>
          <p:cNvGrpSpPr/>
          <p:nvPr/>
        </p:nvGrpSpPr>
        <p:grpSpPr>
          <a:xfrm>
            <a:off x="3543377" y="3976653"/>
            <a:ext cx="913857" cy="481048"/>
            <a:chOff x="3543377" y="3976653"/>
            <a:chExt cx="913857" cy="481048"/>
          </a:xfrm>
        </p:grpSpPr>
        <p:sp>
          <p:nvSpPr>
            <p:cNvPr id="129" name="SMARTInkShape-309"/>
            <p:cNvSpPr/>
            <p:nvPr>
              <p:custDataLst>
                <p:tags r:id="rId93"/>
              </p:custDataLst>
            </p:nvPr>
          </p:nvSpPr>
          <p:spPr>
            <a:xfrm>
              <a:off x="4337050" y="42227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658" y="8336"/>
                  </a:lnTo>
                  <a:lnTo>
                    <a:pt x="3144" y="76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0"/>
            <p:cNvSpPr/>
            <p:nvPr>
              <p:custDataLst>
                <p:tags r:id="rId94"/>
              </p:custDataLst>
            </p:nvPr>
          </p:nvSpPr>
          <p:spPr>
            <a:xfrm>
              <a:off x="4368800" y="4076700"/>
              <a:ext cx="88434" cy="381001"/>
            </a:xfrm>
            <a:custGeom>
              <a:avLst/>
              <a:gdLst/>
              <a:ahLst/>
              <a:cxnLst/>
              <a:rect l="0" t="0" r="0" b="0"/>
              <a:pathLst>
                <a:path w="88434" h="381001">
                  <a:moveTo>
                    <a:pt x="57150" y="0"/>
                  </a:moveTo>
                  <a:lnTo>
                    <a:pt x="57150" y="0"/>
                  </a:lnTo>
                  <a:lnTo>
                    <a:pt x="63892" y="3371"/>
                  </a:lnTo>
                  <a:lnTo>
                    <a:pt x="65878" y="6480"/>
                  </a:lnTo>
                  <a:lnTo>
                    <a:pt x="79669" y="53000"/>
                  </a:lnTo>
                  <a:lnTo>
                    <a:pt x="86534" y="96637"/>
                  </a:lnTo>
                  <a:lnTo>
                    <a:pt x="88433" y="140314"/>
                  </a:lnTo>
                  <a:lnTo>
                    <a:pt x="84998" y="184332"/>
                  </a:lnTo>
                  <a:lnTo>
                    <a:pt x="76925" y="223009"/>
                  </a:lnTo>
                  <a:lnTo>
                    <a:pt x="68183" y="259869"/>
                  </a:lnTo>
                  <a:lnTo>
                    <a:pt x="56657" y="300894"/>
                  </a:lnTo>
                  <a:lnTo>
                    <a:pt x="36748" y="34636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1"/>
            <p:cNvSpPr/>
            <p:nvPr>
              <p:custDataLst>
                <p:tags r:id="rId95"/>
              </p:custDataLst>
            </p:nvPr>
          </p:nvSpPr>
          <p:spPr>
            <a:xfrm>
              <a:off x="4324350" y="4298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2692" y="22782"/>
                  </a:lnTo>
                  <a:lnTo>
                    <a:pt x="4247" y="385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2"/>
            <p:cNvSpPr/>
            <p:nvPr>
              <p:custDataLst>
                <p:tags r:id="rId96"/>
              </p:custDataLst>
            </p:nvPr>
          </p:nvSpPr>
          <p:spPr>
            <a:xfrm>
              <a:off x="4114800" y="4116565"/>
              <a:ext cx="177801" cy="239536"/>
            </a:xfrm>
            <a:custGeom>
              <a:avLst/>
              <a:gdLst/>
              <a:ahLst/>
              <a:cxnLst/>
              <a:rect l="0" t="0" r="0" b="0"/>
              <a:pathLst>
                <a:path w="177801" h="239536">
                  <a:moveTo>
                    <a:pt x="177800" y="10935"/>
                  </a:moveTo>
                  <a:lnTo>
                    <a:pt x="177800" y="10935"/>
                  </a:lnTo>
                  <a:lnTo>
                    <a:pt x="172333" y="0"/>
                  </a:lnTo>
                  <a:lnTo>
                    <a:pt x="170627" y="117"/>
                  </a:lnTo>
                  <a:lnTo>
                    <a:pt x="164970" y="2129"/>
                  </a:lnTo>
                  <a:lnTo>
                    <a:pt x="131676" y="39051"/>
                  </a:lnTo>
                  <a:lnTo>
                    <a:pt x="102732" y="80694"/>
                  </a:lnTo>
                  <a:lnTo>
                    <a:pt x="73053" y="126471"/>
                  </a:lnTo>
                  <a:lnTo>
                    <a:pt x="43547" y="166912"/>
                  </a:lnTo>
                  <a:lnTo>
                    <a:pt x="18204" y="213334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3"/>
            <p:cNvSpPr/>
            <p:nvPr>
              <p:custDataLst>
                <p:tags r:id="rId97"/>
              </p:custDataLst>
            </p:nvPr>
          </p:nvSpPr>
          <p:spPr>
            <a:xfrm>
              <a:off x="4089661" y="4123438"/>
              <a:ext cx="145790" cy="213613"/>
            </a:xfrm>
            <a:custGeom>
              <a:avLst/>
              <a:gdLst/>
              <a:ahLst/>
              <a:cxnLst/>
              <a:rect l="0" t="0" r="0" b="0"/>
              <a:pathLst>
                <a:path w="145790" h="213613">
                  <a:moveTo>
                    <a:pt x="6089" y="23112"/>
                  </a:moveTo>
                  <a:lnTo>
                    <a:pt x="6089" y="23112"/>
                  </a:lnTo>
                  <a:lnTo>
                    <a:pt x="1725" y="12973"/>
                  </a:lnTo>
                  <a:lnTo>
                    <a:pt x="0" y="0"/>
                  </a:lnTo>
                  <a:lnTo>
                    <a:pt x="21430" y="40478"/>
                  </a:lnTo>
                  <a:lnTo>
                    <a:pt x="51478" y="80765"/>
                  </a:lnTo>
                  <a:lnTo>
                    <a:pt x="83562" y="120153"/>
                  </a:lnTo>
                  <a:lnTo>
                    <a:pt x="114206" y="164468"/>
                  </a:lnTo>
                  <a:lnTo>
                    <a:pt x="139115" y="208177"/>
                  </a:lnTo>
                  <a:lnTo>
                    <a:pt x="145789" y="21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14"/>
            <p:cNvSpPr/>
            <p:nvPr>
              <p:custDataLst>
                <p:tags r:id="rId98"/>
              </p:custDataLst>
            </p:nvPr>
          </p:nvSpPr>
          <p:spPr>
            <a:xfrm>
              <a:off x="3912416" y="4043754"/>
              <a:ext cx="107135" cy="351885"/>
            </a:xfrm>
            <a:custGeom>
              <a:avLst/>
              <a:gdLst/>
              <a:ahLst/>
              <a:cxnLst/>
              <a:rect l="0" t="0" r="0" b="0"/>
              <a:pathLst>
                <a:path w="107135" h="351885">
                  <a:moveTo>
                    <a:pt x="107134" y="26596"/>
                  </a:moveTo>
                  <a:lnTo>
                    <a:pt x="107134" y="26596"/>
                  </a:lnTo>
                  <a:lnTo>
                    <a:pt x="92207" y="2210"/>
                  </a:lnTo>
                  <a:lnTo>
                    <a:pt x="90127" y="461"/>
                  </a:lnTo>
                  <a:lnTo>
                    <a:pt x="88035" y="0"/>
                  </a:lnTo>
                  <a:lnTo>
                    <a:pt x="85935" y="399"/>
                  </a:lnTo>
                  <a:lnTo>
                    <a:pt x="76236" y="11073"/>
                  </a:lnTo>
                  <a:lnTo>
                    <a:pt x="53023" y="51694"/>
                  </a:lnTo>
                  <a:lnTo>
                    <a:pt x="38747" y="99287"/>
                  </a:lnTo>
                  <a:lnTo>
                    <a:pt x="23136" y="146598"/>
                  </a:lnTo>
                  <a:lnTo>
                    <a:pt x="13122" y="181530"/>
                  </a:lnTo>
                  <a:lnTo>
                    <a:pt x="3314" y="225607"/>
                  </a:lnTo>
                  <a:lnTo>
                    <a:pt x="0" y="272948"/>
                  </a:lnTo>
                  <a:lnTo>
                    <a:pt x="6168" y="311962"/>
                  </a:lnTo>
                  <a:lnTo>
                    <a:pt x="16869" y="331931"/>
                  </a:lnTo>
                  <a:lnTo>
                    <a:pt x="23674" y="340219"/>
                  </a:lnTo>
                  <a:lnTo>
                    <a:pt x="38761" y="349428"/>
                  </a:lnTo>
                  <a:lnTo>
                    <a:pt x="46735" y="351884"/>
                  </a:lnTo>
                  <a:lnTo>
                    <a:pt x="88084" y="344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5"/>
            <p:cNvSpPr/>
            <p:nvPr>
              <p:custDataLst>
                <p:tags r:id="rId99"/>
              </p:custDataLst>
            </p:nvPr>
          </p:nvSpPr>
          <p:spPr>
            <a:xfrm>
              <a:off x="3645783" y="4152900"/>
              <a:ext cx="119768" cy="155320"/>
            </a:xfrm>
            <a:custGeom>
              <a:avLst/>
              <a:gdLst/>
              <a:ahLst/>
              <a:cxnLst/>
              <a:rect l="0" t="0" r="0" b="0"/>
              <a:pathLst>
                <a:path w="119768" h="155320">
                  <a:moveTo>
                    <a:pt x="5467" y="44450"/>
                  </a:moveTo>
                  <a:lnTo>
                    <a:pt x="5467" y="44450"/>
                  </a:lnTo>
                  <a:lnTo>
                    <a:pt x="5467" y="47821"/>
                  </a:lnTo>
                  <a:lnTo>
                    <a:pt x="4761" y="48814"/>
                  </a:lnTo>
                  <a:lnTo>
                    <a:pt x="3585" y="49476"/>
                  </a:lnTo>
                  <a:lnTo>
                    <a:pt x="2096" y="49917"/>
                  </a:lnTo>
                  <a:lnTo>
                    <a:pt x="1103" y="49506"/>
                  </a:lnTo>
                  <a:lnTo>
                    <a:pt x="441" y="48526"/>
                  </a:lnTo>
                  <a:lnTo>
                    <a:pt x="0" y="47167"/>
                  </a:lnTo>
                  <a:lnTo>
                    <a:pt x="411" y="46262"/>
                  </a:lnTo>
                  <a:lnTo>
                    <a:pt x="1391" y="45658"/>
                  </a:lnTo>
                  <a:lnTo>
                    <a:pt x="2749" y="45255"/>
                  </a:lnTo>
                  <a:lnTo>
                    <a:pt x="11403" y="48059"/>
                  </a:lnTo>
                  <a:lnTo>
                    <a:pt x="53312" y="82679"/>
                  </a:lnTo>
                  <a:lnTo>
                    <a:pt x="60363" y="93661"/>
                  </a:lnTo>
                  <a:lnTo>
                    <a:pt x="65143" y="108655"/>
                  </a:lnTo>
                  <a:lnTo>
                    <a:pt x="68463" y="147170"/>
                  </a:lnTo>
                  <a:lnTo>
                    <a:pt x="67220" y="151030"/>
                  </a:lnTo>
                  <a:lnTo>
                    <a:pt x="64980" y="153603"/>
                  </a:lnTo>
                  <a:lnTo>
                    <a:pt x="62076" y="155319"/>
                  </a:lnTo>
                  <a:lnTo>
                    <a:pt x="59434" y="155051"/>
                  </a:lnTo>
                  <a:lnTo>
                    <a:pt x="56967" y="153462"/>
                  </a:lnTo>
                  <a:lnTo>
                    <a:pt x="54617" y="150991"/>
                  </a:lnTo>
                  <a:lnTo>
                    <a:pt x="52006" y="140720"/>
                  </a:lnTo>
                  <a:lnTo>
                    <a:pt x="52256" y="126042"/>
                  </a:lnTo>
                  <a:lnTo>
                    <a:pt x="65797" y="85993"/>
                  </a:lnTo>
                  <a:lnTo>
                    <a:pt x="88645" y="44268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6"/>
            <p:cNvSpPr/>
            <p:nvPr>
              <p:custDataLst>
                <p:tags r:id="rId100"/>
              </p:custDataLst>
            </p:nvPr>
          </p:nvSpPr>
          <p:spPr>
            <a:xfrm>
              <a:off x="3543377" y="3976653"/>
              <a:ext cx="91416" cy="341562"/>
            </a:xfrm>
            <a:custGeom>
              <a:avLst/>
              <a:gdLst/>
              <a:ahLst/>
              <a:cxnLst/>
              <a:rect l="0" t="0" r="0" b="0"/>
              <a:pathLst>
                <a:path w="91416" h="341562">
                  <a:moveTo>
                    <a:pt x="12623" y="106397"/>
                  </a:moveTo>
                  <a:lnTo>
                    <a:pt x="12623" y="106397"/>
                  </a:lnTo>
                  <a:lnTo>
                    <a:pt x="7156" y="106397"/>
                  </a:lnTo>
                  <a:lnTo>
                    <a:pt x="3163" y="109768"/>
                  </a:lnTo>
                  <a:lnTo>
                    <a:pt x="3245" y="118949"/>
                  </a:lnTo>
                  <a:lnTo>
                    <a:pt x="5874" y="161672"/>
                  </a:lnTo>
                  <a:lnTo>
                    <a:pt x="6194" y="205118"/>
                  </a:lnTo>
                  <a:lnTo>
                    <a:pt x="6257" y="248037"/>
                  </a:lnTo>
                  <a:lnTo>
                    <a:pt x="2897" y="284772"/>
                  </a:lnTo>
                  <a:lnTo>
                    <a:pt x="510" y="327219"/>
                  </a:lnTo>
                  <a:lnTo>
                    <a:pt x="39" y="341561"/>
                  </a:lnTo>
                  <a:lnTo>
                    <a:pt x="0" y="341490"/>
                  </a:lnTo>
                  <a:lnTo>
                    <a:pt x="4302" y="305888"/>
                  </a:lnTo>
                  <a:lnTo>
                    <a:pt x="6395" y="264126"/>
                  </a:lnTo>
                  <a:lnTo>
                    <a:pt x="9384" y="230121"/>
                  </a:lnTo>
                  <a:lnTo>
                    <a:pt x="15034" y="192132"/>
                  </a:lnTo>
                  <a:lnTo>
                    <a:pt x="21177" y="146146"/>
                  </a:lnTo>
                  <a:lnTo>
                    <a:pt x="30836" y="102417"/>
                  </a:lnTo>
                  <a:lnTo>
                    <a:pt x="38015" y="62807"/>
                  </a:lnTo>
                  <a:lnTo>
                    <a:pt x="52142" y="17558"/>
                  </a:lnTo>
                  <a:lnTo>
                    <a:pt x="62354" y="1836"/>
                  </a:lnTo>
                  <a:lnTo>
                    <a:pt x="66238" y="0"/>
                  </a:lnTo>
                  <a:lnTo>
                    <a:pt x="70238" y="188"/>
                  </a:lnTo>
                  <a:lnTo>
                    <a:pt x="74316" y="1725"/>
                  </a:lnTo>
                  <a:lnTo>
                    <a:pt x="80729" y="9076"/>
                  </a:lnTo>
                  <a:lnTo>
                    <a:pt x="85931" y="22221"/>
                  </a:lnTo>
                  <a:lnTo>
                    <a:pt x="91415" y="55272"/>
                  </a:lnTo>
                  <a:lnTo>
                    <a:pt x="85781" y="96560"/>
                  </a:lnTo>
                  <a:lnTo>
                    <a:pt x="73340" y="128882"/>
                  </a:lnTo>
                  <a:lnTo>
                    <a:pt x="58130" y="150689"/>
                  </a:lnTo>
                  <a:lnTo>
                    <a:pt x="40348" y="164378"/>
                  </a:lnTo>
                  <a:lnTo>
                    <a:pt x="36751" y="165512"/>
                  </a:lnTo>
                  <a:lnTo>
                    <a:pt x="33647" y="165563"/>
                  </a:lnTo>
                  <a:lnTo>
                    <a:pt x="25323" y="163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60"/>
          <p:cNvGrpSpPr/>
          <p:nvPr/>
        </p:nvGrpSpPr>
        <p:grpSpPr>
          <a:xfrm>
            <a:off x="2876550" y="3833939"/>
            <a:ext cx="266701" cy="730829"/>
            <a:chOff x="2876550" y="3833939"/>
            <a:chExt cx="266701" cy="730829"/>
          </a:xfrm>
        </p:grpSpPr>
        <p:sp>
          <p:nvSpPr>
            <p:cNvPr id="138" name="SMARTInkShape-317"/>
            <p:cNvSpPr/>
            <p:nvPr>
              <p:custDataLst>
                <p:tags r:id="rId87"/>
              </p:custDataLst>
            </p:nvPr>
          </p:nvSpPr>
          <p:spPr>
            <a:xfrm>
              <a:off x="2927350" y="3833939"/>
              <a:ext cx="114301" cy="101021"/>
            </a:xfrm>
            <a:custGeom>
              <a:avLst/>
              <a:gdLst/>
              <a:ahLst/>
              <a:cxnLst/>
              <a:rect l="0" t="0" r="0" b="0"/>
              <a:pathLst>
                <a:path w="114301" h="101021">
                  <a:moveTo>
                    <a:pt x="0" y="14161"/>
                  </a:moveTo>
                  <a:lnTo>
                    <a:pt x="0" y="14161"/>
                  </a:lnTo>
                  <a:lnTo>
                    <a:pt x="706" y="24300"/>
                  </a:lnTo>
                  <a:lnTo>
                    <a:pt x="17007" y="70205"/>
                  </a:lnTo>
                  <a:lnTo>
                    <a:pt x="25031" y="101020"/>
                  </a:lnTo>
                  <a:lnTo>
                    <a:pt x="25154" y="100995"/>
                  </a:lnTo>
                  <a:lnTo>
                    <a:pt x="25390" y="58195"/>
                  </a:lnTo>
                  <a:lnTo>
                    <a:pt x="32306" y="18148"/>
                  </a:lnTo>
                  <a:lnTo>
                    <a:pt x="36936" y="8172"/>
                  </a:lnTo>
                  <a:lnTo>
                    <a:pt x="43698" y="1386"/>
                  </a:lnTo>
                  <a:lnTo>
                    <a:pt x="47476" y="0"/>
                  </a:lnTo>
                  <a:lnTo>
                    <a:pt x="55438" y="341"/>
                  </a:lnTo>
                  <a:lnTo>
                    <a:pt x="65561" y="8489"/>
                  </a:lnTo>
                  <a:lnTo>
                    <a:pt x="94873" y="47852"/>
                  </a:lnTo>
                  <a:lnTo>
                    <a:pt x="114300" y="96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8"/>
            <p:cNvSpPr/>
            <p:nvPr>
              <p:custDataLst>
                <p:tags r:id="rId88"/>
              </p:custDataLst>
            </p:nvPr>
          </p:nvSpPr>
          <p:spPr>
            <a:xfrm>
              <a:off x="3136900" y="44767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1660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9"/>
            <p:cNvSpPr/>
            <p:nvPr>
              <p:custDataLst>
                <p:tags r:id="rId89"/>
              </p:custDataLst>
            </p:nvPr>
          </p:nvSpPr>
          <p:spPr>
            <a:xfrm>
              <a:off x="2990850" y="4546600"/>
              <a:ext cx="50801" cy="18168"/>
            </a:xfrm>
            <a:custGeom>
              <a:avLst/>
              <a:gdLst/>
              <a:ahLst/>
              <a:cxnLst/>
              <a:rect l="0" t="0" r="0" b="0"/>
              <a:pathLst>
                <a:path w="508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0"/>
            <p:cNvSpPr/>
            <p:nvPr>
              <p:custDataLst>
                <p:tags r:id="rId90"/>
              </p:custDataLst>
            </p:nvPr>
          </p:nvSpPr>
          <p:spPr>
            <a:xfrm>
              <a:off x="2971800" y="4476750"/>
              <a:ext cx="63501" cy="3659"/>
            </a:xfrm>
            <a:custGeom>
              <a:avLst/>
              <a:gdLst/>
              <a:ahLst/>
              <a:cxnLst/>
              <a:rect l="0" t="0" r="0" b="0"/>
              <a:pathLst>
                <a:path w="63501" h="3659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6"/>
                  </a:lnTo>
                  <a:lnTo>
                    <a:pt x="5644" y="931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1"/>
            <p:cNvSpPr/>
            <p:nvPr>
              <p:custDataLst>
                <p:tags r:id="rId91"/>
              </p:custDataLst>
            </p:nvPr>
          </p:nvSpPr>
          <p:spPr>
            <a:xfrm>
              <a:off x="2882900" y="43688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2"/>
            <p:cNvSpPr/>
            <p:nvPr>
              <p:custDataLst>
                <p:tags r:id="rId92"/>
              </p:custDataLst>
            </p:nvPr>
          </p:nvSpPr>
          <p:spPr>
            <a:xfrm>
              <a:off x="2876550" y="44640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5111" y="23949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1"/>
          <p:cNvGrpSpPr/>
          <p:nvPr/>
        </p:nvGrpSpPr>
        <p:grpSpPr>
          <a:xfrm>
            <a:off x="2331594" y="5168900"/>
            <a:ext cx="170307" cy="126585"/>
            <a:chOff x="2331594" y="5168900"/>
            <a:chExt cx="170307" cy="126585"/>
          </a:xfrm>
        </p:grpSpPr>
        <p:sp>
          <p:nvSpPr>
            <p:cNvPr id="145" name="SMARTInkShape-323"/>
            <p:cNvSpPr/>
            <p:nvPr>
              <p:custDataLst>
                <p:tags r:id="rId85"/>
              </p:custDataLst>
            </p:nvPr>
          </p:nvSpPr>
          <p:spPr>
            <a:xfrm>
              <a:off x="2395617" y="5270500"/>
              <a:ext cx="106284" cy="24985"/>
            </a:xfrm>
            <a:custGeom>
              <a:avLst/>
              <a:gdLst/>
              <a:ahLst/>
              <a:cxnLst/>
              <a:rect l="0" t="0" r="0" b="0"/>
              <a:pathLst>
                <a:path w="106284" h="24985">
                  <a:moveTo>
                    <a:pt x="23733" y="6350"/>
                  </a:moveTo>
                  <a:lnTo>
                    <a:pt x="23733" y="6350"/>
                  </a:lnTo>
                  <a:lnTo>
                    <a:pt x="0" y="23994"/>
                  </a:lnTo>
                  <a:lnTo>
                    <a:pt x="856" y="24463"/>
                  </a:lnTo>
                  <a:lnTo>
                    <a:pt x="5569" y="24984"/>
                  </a:lnTo>
                  <a:lnTo>
                    <a:pt x="45085" y="16525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4"/>
            <p:cNvSpPr/>
            <p:nvPr>
              <p:custDataLst>
                <p:tags r:id="rId86"/>
              </p:custDataLst>
            </p:nvPr>
          </p:nvSpPr>
          <p:spPr>
            <a:xfrm>
              <a:off x="2331594" y="5168900"/>
              <a:ext cx="132207" cy="6351"/>
            </a:xfrm>
            <a:custGeom>
              <a:avLst/>
              <a:gdLst/>
              <a:ahLst/>
              <a:cxnLst/>
              <a:rect l="0" t="0" r="0" b="0"/>
              <a:pathLst>
                <a:path w="132207" h="635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1881"/>
                  </a:lnTo>
                  <a:lnTo>
                    <a:pt x="0" y="5467"/>
                  </a:lnTo>
                  <a:lnTo>
                    <a:pt x="3127" y="5958"/>
                  </a:lnTo>
                  <a:lnTo>
                    <a:pt x="10632" y="5469"/>
                  </a:lnTo>
                  <a:lnTo>
                    <a:pt x="56529" y="860"/>
                  </a:lnTo>
                  <a:lnTo>
                    <a:pt x="96770" y="876"/>
                  </a:lnTo>
                  <a:lnTo>
                    <a:pt x="1322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2"/>
          <p:cNvGrpSpPr/>
          <p:nvPr/>
        </p:nvGrpSpPr>
        <p:grpSpPr>
          <a:xfrm>
            <a:off x="2901227" y="4956942"/>
            <a:ext cx="349974" cy="668897"/>
            <a:chOff x="2901227" y="4956942"/>
            <a:chExt cx="349974" cy="668897"/>
          </a:xfrm>
        </p:grpSpPr>
        <p:sp>
          <p:nvSpPr>
            <p:cNvPr id="148" name="SMARTInkShape-325"/>
            <p:cNvSpPr/>
            <p:nvPr>
              <p:custDataLst>
                <p:tags r:id="rId76"/>
              </p:custDataLst>
            </p:nvPr>
          </p:nvSpPr>
          <p:spPr>
            <a:xfrm>
              <a:off x="2997200" y="4956942"/>
              <a:ext cx="107951" cy="84126"/>
            </a:xfrm>
            <a:custGeom>
              <a:avLst/>
              <a:gdLst/>
              <a:ahLst/>
              <a:cxnLst/>
              <a:rect l="0" t="0" r="0" b="0"/>
              <a:pathLst>
                <a:path w="107951" h="84126">
                  <a:moveTo>
                    <a:pt x="0" y="34158"/>
                  </a:moveTo>
                  <a:lnTo>
                    <a:pt x="0" y="34158"/>
                  </a:lnTo>
                  <a:lnTo>
                    <a:pt x="0" y="22602"/>
                  </a:lnTo>
                  <a:lnTo>
                    <a:pt x="1881" y="54385"/>
                  </a:lnTo>
                  <a:lnTo>
                    <a:pt x="6272" y="84125"/>
                  </a:lnTo>
                  <a:lnTo>
                    <a:pt x="14186" y="40372"/>
                  </a:lnTo>
                  <a:lnTo>
                    <a:pt x="24831" y="11710"/>
                  </a:lnTo>
                  <a:lnTo>
                    <a:pt x="29254" y="6492"/>
                  </a:lnTo>
                  <a:lnTo>
                    <a:pt x="39813" y="695"/>
                  </a:lnTo>
                  <a:lnTo>
                    <a:pt x="49680" y="0"/>
                  </a:lnTo>
                  <a:lnTo>
                    <a:pt x="59474" y="2749"/>
                  </a:lnTo>
                  <a:lnTo>
                    <a:pt x="70883" y="8674"/>
                  </a:lnTo>
                  <a:lnTo>
                    <a:pt x="85835" y="23314"/>
                  </a:lnTo>
                  <a:lnTo>
                    <a:pt x="107950" y="7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6"/>
            <p:cNvSpPr/>
            <p:nvPr>
              <p:custDataLst>
                <p:tags r:id="rId77"/>
              </p:custDataLst>
            </p:nvPr>
          </p:nvSpPr>
          <p:spPr>
            <a:xfrm>
              <a:off x="3168650" y="5505450"/>
              <a:ext cx="5959" cy="95251"/>
            </a:xfrm>
            <a:custGeom>
              <a:avLst/>
              <a:gdLst/>
              <a:ahLst/>
              <a:cxnLst/>
              <a:rect l="0" t="0" r="0" b="0"/>
              <a:pathLst>
                <a:path w="5959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958" y="31706"/>
                  </a:lnTo>
                  <a:lnTo>
                    <a:pt x="4352" y="5078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7"/>
            <p:cNvSpPr/>
            <p:nvPr>
              <p:custDataLst>
                <p:tags r:id="rId78"/>
              </p:custDataLst>
            </p:nvPr>
          </p:nvSpPr>
          <p:spPr>
            <a:xfrm>
              <a:off x="3018942" y="5613400"/>
              <a:ext cx="48109" cy="12439"/>
            </a:xfrm>
            <a:custGeom>
              <a:avLst/>
              <a:gdLst/>
              <a:ahLst/>
              <a:cxnLst/>
              <a:rect l="0" t="0" r="0" b="0"/>
              <a:pathLst>
                <a:path w="48109" h="12439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2" y="11817"/>
                  </a:lnTo>
                  <a:lnTo>
                    <a:pt x="13150" y="12438"/>
                  </a:lnTo>
                  <a:lnTo>
                    <a:pt x="20341" y="10702"/>
                  </a:lnTo>
                  <a:lnTo>
                    <a:pt x="48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8"/>
            <p:cNvSpPr/>
            <p:nvPr>
              <p:custDataLst>
                <p:tags r:id="rId79"/>
              </p:custDataLst>
            </p:nvPr>
          </p:nvSpPr>
          <p:spPr>
            <a:xfrm>
              <a:off x="2990850" y="5537200"/>
              <a:ext cx="82551" cy="6273"/>
            </a:xfrm>
            <a:custGeom>
              <a:avLst/>
              <a:gdLst/>
              <a:ahLst/>
              <a:cxnLst/>
              <a:rect l="0" t="0" r="0" b="0"/>
              <a:pathLst>
                <a:path w="82551" h="6273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12209" y="627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9"/>
            <p:cNvSpPr/>
            <p:nvPr>
              <p:custDataLst>
                <p:tags r:id="rId80"/>
              </p:custDataLst>
            </p:nvPr>
          </p:nvSpPr>
          <p:spPr>
            <a:xfrm>
              <a:off x="2927611" y="5457690"/>
              <a:ext cx="6090" cy="16011"/>
            </a:xfrm>
            <a:custGeom>
              <a:avLst/>
              <a:gdLst/>
              <a:ahLst/>
              <a:cxnLst/>
              <a:rect l="0" t="0" r="0" b="0"/>
              <a:pathLst>
                <a:path w="6090" h="16011">
                  <a:moveTo>
                    <a:pt x="6089" y="16010"/>
                  </a:moveTo>
                  <a:lnTo>
                    <a:pt x="6089" y="16010"/>
                  </a:lnTo>
                  <a:lnTo>
                    <a:pt x="622" y="5075"/>
                  </a:lnTo>
                  <a:lnTo>
                    <a:pt x="0" y="462"/>
                  </a:lnTo>
                  <a:lnTo>
                    <a:pt x="619" y="0"/>
                  </a:lnTo>
                  <a:lnTo>
                    <a:pt x="1737" y="398"/>
                  </a:lnTo>
                  <a:lnTo>
                    <a:pt x="6089" y="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0"/>
            <p:cNvSpPr/>
            <p:nvPr>
              <p:custDataLst>
                <p:tags r:id="rId81"/>
              </p:custDataLst>
            </p:nvPr>
          </p:nvSpPr>
          <p:spPr>
            <a:xfrm>
              <a:off x="2908300" y="5544433"/>
              <a:ext cx="12701" cy="62618"/>
            </a:xfrm>
            <a:custGeom>
              <a:avLst/>
              <a:gdLst/>
              <a:ahLst/>
              <a:cxnLst/>
              <a:rect l="0" t="0" r="0" b="0"/>
              <a:pathLst>
                <a:path w="12701" h="626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5"/>
                  </a:lnTo>
                  <a:lnTo>
                    <a:pt x="11555" y="0"/>
                  </a:lnTo>
                  <a:lnTo>
                    <a:pt x="12191" y="3272"/>
                  </a:lnTo>
                  <a:lnTo>
                    <a:pt x="1270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1"/>
            <p:cNvSpPr/>
            <p:nvPr>
              <p:custDataLst>
                <p:tags r:id="rId82"/>
              </p:custDataLst>
            </p:nvPr>
          </p:nvSpPr>
          <p:spPr>
            <a:xfrm>
              <a:off x="2901227" y="5106905"/>
              <a:ext cx="349974" cy="36596"/>
            </a:xfrm>
            <a:custGeom>
              <a:avLst/>
              <a:gdLst/>
              <a:ahLst/>
              <a:cxnLst/>
              <a:rect l="0" t="0" r="0" b="0"/>
              <a:pathLst>
                <a:path w="349974" h="36596">
                  <a:moveTo>
                    <a:pt x="19773" y="36595"/>
                  </a:moveTo>
                  <a:lnTo>
                    <a:pt x="19773" y="36595"/>
                  </a:lnTo>
                  <a:lnTo>
                    <a:pt x="0" y="36595"/>
                  </a:lnTo>
                  <a:lnTo>
                    <a:pt x="241" y="35889"/>
                  </a:lnTo>
                  <a:lnTo>
                    <a:pt x="6153" y="33224"/>
                  </a:lnTo>
                  <a:lnTo>
                    <a:pt x="43110" y="25058"/>
                  </a:lnTo>
                  <a:lnTo>
                    <a:pt x="81642" y="15930"/>
                  </a:lnTo>
                  <a:lnTo>
                    <a:pt x="119557" y="11892"/>
                  </a:lnTo>
                  <a:lnTo>
                    <a:pt x="154668" y="8447"/>
                  </a:lnTo>
                  <a:lnTo>
                    <a:pt x="200617" y="2541"/>
                  </a:lnTo>
                  <a:lnTo>
                    <a:pt x="247459" y="0"/>
                  </a:lnTo>
                  <a:lnTo>
                    <a:pt x="292082" y="3096"/>
                  </a:lnTo>
                  <a:lnTo>
                    <a:pt x="349973" y="11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2"/>
            <p:cNvSpPr/>
            <p:nvPr>
              <p:custDataLst>
                <p:tags r:id="rId83"/>
              </p:custDataLst>
            </p:nvPr>
          </p:nvSpPr>
          <p:spPr>
            <a:xfrm>
              <a:off x="3098800" y="5132565"/>
              <a:ext cx="19051" cy="201436"/>
            </a:xfrm>
            <a:custGeom>
              <a:avLst/>
              <a:gdLst/>
              <a:ahLst/>
              <a:cxnLst/>
              <a:rect l="0" t="0" r="0" b="0"/>
              <a:pathLst>
                <a:path w="19051" h="20143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1523" y="117"/>
                  </a:lnTo>
                  <a:lnTo>
                    <a:pt x="11916" y="901"/>
                  </a:lnTo>
                  <a:lnTo>
                    <a:pt x="13375" y="39051"/>
                  </a:lnTo>
                  <a:lnTo>
                    <a:pt x="17720" y="84457"/>
                  </a:lnTo>
                  <a:lnTo>
                    <a:pt x="18656" y="122560"/>
                  </a:lnTo>
                  <a:lnTo>
                    <a:pt x="18972" y="167040"/>
                  </a:lnTo>
                  <a:lnTo>
                    <a:pt x="1905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3"/>
            <p:cNvSpPr/>
            <p:nvPr>
              <p:custDataLst>
                <p:tags r:id="rId84"/>
              </p:custDataLst>
            </p:nvPr>
          </p:nvSpPr>
          <p:spPr>
            <a:xfrm>
              <a:off x="2954291" y="5112089"/>
              <a:ext cx="80932" cy="222714"/>
            </a:xfrm>
            <a:custGeom>
              <a:avLst/>
              <a:gdLst/>
              <a:ahLst/>
              <a:cxnLst/>
              <a:rect l="0" t="0" r="0" b="0"/>
              <a:pathLst>
                <a:path w="80932" h="222714">
                  <a:moveTo>
                    <a:pt x="74659" y="12361"/>
                  </a:moveTo>
                  <a:lnTo>
                    <a:pt x="74659" y="12361"/>
                  </a:lnTo>
                  <a:lnTo>
                    <a:pt x="78030" y="8990"/>
                  </a:lnTo>
                  <a:lnTo>
                    <a:pt x="79685" y="5453"/>
                  </a:lnTo>
                  <a:lnTo>
                    <a:pt x="80931" y="0"/>
                  </a:lnTo>
                  <a:lnTo>
                    <a:pt x="77615" y="3132"/>
                  </a:lnTo>
                  <a:lnTo>
                    <a:pt x="62709" y="46579"/>
                  </a:lnTo>
                  <a:lnTo>
                    <a:pt x="47578" y="88186"/>
                  </a:lnTo>
                  <a:lnTo>
                    <a:pt x="35181" y="124627"/>
                  </a:lnTo>
                  <a:lnTo>
                    <a:pt x="19575" y="166218"/>
                  </a:lnTo>
                  <a:lnTo>
                    <a:pt x="1927" y="212977"/>
                  </a:lnTo>
                  <a:lnTo>
                    <a:pt x="0" y="220997"/>
                  </a:lnTo>
                  <a:lnTo>
                    <a:pt x="192" y="222713"/>
                  </a:lnTo>
                  <a:lnTo>
                    <a:pt x="4809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34"/>
          <p:cNvSpPr/>
          <p:nvPr>
            <p:custDataLst>
              <p:tags r:id="rId3"/>
            </p:custDataLst>
          </p:nvPr>
        </p:nvSpPr>
        <p:spPr>
          <a:xfrm>
            <a:off x="6491522" y="939800"/>
            <a:ext cx="315679" cy="31751"/>
          </a:xfrm>
          <a:custGeom>
            <a:avLst/>
            <a:gdLst/>
            <a:ahLst/>
            <a:cxnLst/>
            <a:rect l="0" t="0" r="0" b="0"/>
            <a:pathLst>
              <a:path w="315679" h="31751">
                <a:moveTo>
                  <a:pt x="36278" y="31750"/>
                </a:moveTo>
                <a:lnTo>
                  <a:pt x="36278" y="31750"/>
                </a:lnTo>
                <a:lnTo>
                  <a:pt x="29536" y="28379"/>
                </a:lnTo>
                <a:lnTo>
                  <a:pt x="7403" y="23911"/>
                </a:lnTo>
                <a:lnTo>
                  <a:pt x="0" y="20010"/>
                </a:lnTo>
                <a:lnTo>
                  <a:pt x="98" y="20396"/>
                </a:lnTo>
                <a:lnTo>
                  <a:pt x="2089" y="22705"/>
                </a:lnTo>
                <a:lnTo>
                  <a:pt x="20660" y="24602"/>
                </a:lnTo>
                <a:lnTo>
                  <a:pt x="55248" y="21792"/>
                </a:lnTo>
                <a:lnTo>
                  <a:pt x="86337" y="20269"/>
                </a:lnTo>
                <a:lnTo>
                  <a:pt x="132014" y="19411"/>
                </a:lnTo>
                <a:lnTo>
                  <a:pt x="175416" y="17276"/>
                </a:lnTo>
                <a:lnTo>
                  <a:pt x="208889" y="14734"/>
                </a:lnTo>
                <a:lnTo>
                  <a:pt x="251973" y="13303"/>
                </a:lnTo>
                <a:lnTo>
                  <a:pt x="299001" y="12724"/>
                </a:lnTo>
                <a:lnTo>
                  <a:pt x="251695" y="12702"/>
                </a:lnTo>
                <a:lnTo>
                  <a:pt x="210564" y="12701"/>
                </a:lnTo>
                <a:lnTo>
                  <a:pt x="164099" y="13406"/>
                </a:lnTo>
                <a:lnTo>
                  <a:pt x="116719" y="17064"/>
                </a:lnTo>
                <a:lnTo>
                  <a:pt x="71480" y="18462"/>
                </a:lnTo>
                <a:lnTo>
                  <a:pt x="27317" y="18934"/>
                </a:lnTo>
                <a:lnTo>
                  <a:pt x="20301" y="18998"/>
                </a:lnTo>
                <a:lnTo>
                  <a:pt x="66861" y="17165"/>
                </a:lnTo>
                <a:lnTo>
                  <a:pt x="102489" y="14023"/>
                </a:lnTo>
                <a:lnTo>
                  <a:pt x="136261" y="13288"/>
                </a:lnTo>
                <a:lnTo>
                  <a:pt x="174788" y="12961"/>
                </a:lnTo>
                <a:lnTo>
                  <a:pt x="215920" y="12777"/>
                </a:lnTo>
                <a:lnTo>
                  <a:pt x="256094" y="9352"/>
                </a:lnTo>
                <a:lnTo>
                  <a:pt x="31567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64"/>
          <p:cNvGrpSpPr/>
          <p:nvPr/>
        </p:nvGrpSpPr>
        <p:grpSpPr>
          <a:xfrm>
            <a:off x="3524257" y="5099467"/>
            <a:ext cx="936277" cy="449296"/>
            <a:chOff x="3524257" y="5099467"/>
            <a:chExt cx="936277" cy="449296"/>
          </a:xfrm>
        </p:grpSpPr>
        <p:sp>
          <p:nvSpPr>
            <p:cNvPr id="159" name="SMARTInkShape-335"/>
            <p:cNvSpPr/>
            <p:nvPr>
              <p:custDataLst>
                <p:tags r:id="rId67"/>
              </p:custDataLst>
            </p:nvPr>
          </p:nvSpPr>
          <p:spPr>
            <a:xfrm>
              <a:off x="4381500" y="5149850"/>
              <a:ext cx="79034" cy="317501"/>
            </a:xfrm>
            <a:custGeom>
              <a:avLst/>
              <a:gdLst/>
              <a:ahLst/>
              <a:cxnLst/>
              <a:rect l="0" t="0" r="0" b="0"/>
              <a:pathLst>
                <a:path w="79034" h="317501">
                  <a:moveTo>
                    <a:pt x="44450" y="0"/>
                  </a:moveTo>
                  <a:lnTo>
                    <a:pt x="44450" y="0"/>
                  </a:lnTo>
                  <a:lnTo>
                    <a:pt x="47821" y="27790"/>
                  </a:lnTo>
                  <a:lnTo>
                    <a:pt x="64223" y="71768"/>
                  </a:lnTo>
                  <a:lnTo>
                    <a:pt x="75328" y="114996"/>
                  </a:lnTo>
                  <a:lnTo>
                    <a:pt x="79033" y="162023"/>
                  </a:lnTo>
                  <a:lnTo>
                    <a:pt x="73389" y="205179"/>
                  </a:lnTo>
                  <a:lnTo>
                    <a:pt x="60410" y="247179"/>
                  </a:lnTo>
                  <a:lnTo>
                    <a:pt x="33346" y="29159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6"/>
            <p:cNvSpPr/>
            <p:nvPr>
              <p:custDataLst>
                <p:tags r:id="rId68"/>
              </p:custDataLst>
            </p:nvPr>
          </p:nvSpPr>
          <p:spPr>
            <a:xfrm>
              <a:off x="4362450" y="5276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7"/>
            <p:cNvSpPr/>
            <p:nvPr>
              <p:custDataLst>
                <p:tags r:id="rId69"/>
              </p:custDataLst>
            </p:nvPr>
          </p:nvSpPr>
          <p:spPr>
            <a:xfrm>
              <a:off x="4337050" y="53467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372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8"/>
            <p:cNvSpPr/>
            <p:nvPr>
              <p:custDataLst>
                <p:tags r:id="rId70"/>
              </p:custDataLst>
            </p:nvPr>
          </p:nvSpPr>
          <p:spPr>
            <a:xfrm>
              <a:off x="4129947" y="5170044"/>
              <a:ext cx="156304" cy="208407"/>
            </a:xfrm>
            <a:custGeom>
              <a:avLst/>
              <a:gdLst/>
              <a:ahLst/>
              <a:cxnLst/>
              <a:rect l="0" t="0" r="0" b="0"/>
              <a:pathLst>
                <a:path w="156304" h="208407">
                  <a:moveTo>
                    <a:pt x="156303" y="11556"/>
                  </a:moveTo>
                  <a:lnTo>
                    <a:pt x="156303" y="11556"/>
                  </a:lnTo>
                  <a:lnTo>
                    <a:pt x="156303" y="2717"/>
                  </a:lnTo>
                  <a:lnTo>
                    <a:pt x="155597" y="1430"/>
                  </a:lnTo>
                  <a:lnTo>
                    <a:pt x="154421" y="572"/>
                  </a:lnTo>
                  <a:lnTo>
                    <a:pt x="152932" y="0"/>
                  </a:lnTo>
                  <a:lnTo>
                    <a:pt x="151234" y="324"/>
                  </a:lnTo>
                  <a:lnTo>
                    <a:pt x="147465" y="2566"/>
                  </a:lnTo>
                  <a:lnTo>
                    <a:pt x="133521" y="16941"/>
                  </a:lnTo>
                  <a:lnTo>
                    <a:pt x="108382" y="58135"/>
                  </a:lnTo>
                  <a:lnTo>
                    <a:pt x="76501" y="101720"/>
                  </a:lnTo>
                  <a:lnTo>
                    <a:pt x="35442" y="148350"/>
                  </a:lnTo>
                  <a:lnTo>
                    <a:pt x="1473" y="193153"/>
                  </a:lnTo>
                  <a:lnTo>
                    <a:pt x="166" y="196121"/>
                  </a:lnTo>
                  <a:lnTo>
                    <a:pt x="0" y="198805"/>
                  </a:lnTo>
                  <a:lnTo>
                    <a:pt x="1698" y="203668"/>
                  </a:lnTo>
                  <a:lnTo>
                    <a:pt x="3138" y="205248"/>
                  </a:lnTo>
                  <a:lnTo>
                    <a:pt x="10253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9"/>
            <p:cNvSpPr/>
            <p:nvPr>
              <p:custDataLst>
                <p:tags r:id="rId71"/>
              </p:custDataLst>
            </p:nvPr>
          </p:nvSpPr>
          <p:spPr>
            <a:xfrm>
              <a:off x="4127784" y="5182146"/>
              <a:ext cx="120367" cy="213290"/>
            </a:xfrm>
            <a:custGeom>
              <a:avLst/>
              <a:gdLst/>
              <a:ahLst/>
              <a:cxnLst/>
              <a:rect l="0" t="0" r="0" b="0"/>
              <a:pathLst>
                <a:path w="120367" h="213290">
                  <a:moveTo>
                    <a:pt x="12416" y="18504"/>
                  </a:moveTo>
                  <a:lnTo>
                    <a:pt x="12416" y="18504"/>
                  </a:lnTo>
                  <a:lnTo>
                    <a:pt x="6949" y="13037"/>
                  </a:lnTo>
                  <a:lnTo>
                    <a:pt x="0" y="0"/>
                  </a:lnTo>
                  <a:lnTo>
                    <a:pt x="21392" y="39435"/>
                  </a:lnTo>
                  <a:lnTo>
                    <a:pt x="48343" y="82924"/>
                  </a:lnTo>
                  <a:lnTo>
                    <a:pt x="70600" y="124336"/>
                  </a:lnTo>
                  <a:lnTo>
                    <a:pt x="95823" y="167016"/>
                  </a:lnTo>
                  <a:lnTo>
                    <a:pt x="111653" y="204900"/>
                  </a:lnTo>
                  <a:lnTo>
                    <a:pt x="113549" y="213289"/>
                  </a:lnTo>
                  <a:lnTo>
                    <a:pt x="114410" y="213271"/>
                  </a:lnTo>
                  <a:lnTo>
                    <a:pt x="117248" y="211371"/>
                  </a:lnTo>
                  <a:lnTo>
                    <a:pt x="120366" y="196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0"/>
            <p:cNvSpPr/>
            <p:nvPr>
              <p:custDataLst>
                <p:tags r:id="rId72"/>
              </p:custDataLst>
            </p:nvPr>
          </p:nvSpPr>
          <p:spPr>
            <a:xfrm>
              <a:off x="3921508" y="5099467"/>
              <a:ext cx="98043" cy="304384"/>
            </a:xfrm>
            <a:custGeom>
              <a:avLst/>
              <a:gdLst/>
              <a:ahLst/>
              <a:cxnLst/>
              <a:rect l="0" t="0" r="0" b="0"/>
              <a:pathLst>
                <a:path w="98043" h="304384">
                  <a:moveTo>
                    <a:pt x="98042" y="18633"/>
                  </a:moveTo>
                  <a:lnTo>
                    <a:pt x="98042" y="18633"/>
                  </a:lnTo>
                  <a:lnTo>
                    <a:pt x="98042" y="11891"/>
                  </a:lnTo>
                  <a:lnTo>
                    <a:pt x="96160" y="6699"/>
                  </a:lnTo>
                  <a:lnTo>
                    <a:pt x="92575" y="989"/>
                  </a:lnTo>
                  <a:lnTo>
                    <a:pt x="85211" y="0"/>
                  </a:lnTo>
                  <a:lnTo>
                    <a:pt x="82433" y="1272"/>
                  </a:lnTo>
                  <a:lnTo>
                    <a:pt x="50673" y="41026"/>
                  </a:lnTo>
                  <a:lnTo>
                    <a:pt x="25891" y="80676"/>
                  </a:lnTo>
                  <a:lnTo>
                    <a:pt x="8818" y="125433"/>
                  </a:lnTo>
                  <a:lnTo>
                    <a:pt x="2101" y="162496"/>
                  </a:lnTo>
                  <a:lnTo>
                    <a:pt x="0" y="197667"/>
                  </a:lnTo>
                  <a:lnTo>
                    <a:pt x="5612" y="233993"/>
                  </a:lnTo>
                  <a:lnTo>
                    <a:pt x="18209" y="266907"/>
                  </a:lnTo>
                  <a:lnTo>
                    <a:pt x="31281" y="284435"/>
                  </a:lnTo>
                  <a:lnTo>
                    <a:pt x="46498" y="295516"/>
                  </a:lnTo>
                  <a:lnTo>
                    <a:pt x="78992" y="3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1"/>
            <p:cNvSpPr/>
            <p:nvPr>
              <p:custDataLst>
                <p:tags r:id="rId73"/>
              </p:custDataLst>
            </p:nvPr>
          </p:nvSpPr>
          <p:spPr>
            <a:xfrm>
              <a:off x="3706403" y="5379594"/>
              <a:ext cx="84286" cy="128086"/>
            </a:xfrm>
            <a:custGeom>
              <a:avLst/>
              <a:gdLst/>
              <a:ahLst/>
              <a:cxnLst/>
              <a:rect l="0" t="0" r="0" b="0"/>
              <a:pathLst>
                <a:path w="84286" h="128086">
                  <a:moveTo>
                    <a:pt x="78197" y="11556"/>
                  </a:moveTo>
                  <a:lnTo>
                    <a:pt x="78197" y="11556"/>
                  </a:lnTo>
                  <a:lnTo>
                    <a:pt x="81568" y="8185"/>
                  </a:lnTo>
                  <a:lnTo>
                    <a:pt x="83223" y="4648"/>
                  </a:lnTo>
                  <a:lnTo>
                    <a:pt x="84285" y="0"/>
                  </a:lnTo>
                  <a:lnTo>
                    <a:pt x="82549" y="1246"/>
                  </a:lnTo>
                  <a:lnTo>
                    <a:pt x="81098" y="2566"/>
                  </a:lnTo>
                  <a:lnTo>
                    <a:pt x="54507" y="47821"/>
                  </a:lnTo>
                  <a:lnTo>
                    <a:pt x="24010" y="93063"/>
                  </a:lnTo>
                  <a:lnTo>
                    <a:pt x="7103" y="117183"/>
                  </a:lnTo>
                  <a:lnTo>
                    <a:pt x="1209" y="122002"/>
                  </a:lnTo>
                  <a:lnTo>
                    <a:pt x="60" y="123992"/>
                  </a:lnTo>
                  <a:lnTo>
                    <a:pt x="0" y="126025"/>
                  </a:lnTo>
                  <a:lnTo>
                    <a:pt x="666" y="128085"/>
                  </a:lnTo>
                  <a:lnTo>
                    <a:pt x="1815" y="128048"/>
                  </a:lnTo>
                  <a:lnTo>
                    <a:pt x="8347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42"/>
            <p:cNvSpPr/>
            <p:nvPr>
              <p:custDataLst>
                <p:tags r:id="rId74"/>
              </p:custDataLst>
            </p:nvPr>
          </p:nvSpPr>
          <p:spPr>
            <a:xfrm>
              <a:off x="3683000" y="5385760"/>
              <a:ext cx="106012" cy="118156"/>
            </a:xfrm>
            <a:custGeom>
              <a:avLst/>
              <a:gdLst/>
              <a:ahLst/>
              <a:cxnLst/>
              <a:rect l="0" t="0" r="0" b="0"/>
              <a:pathLst>
                <a:path w="106012" h="118156">
                  <a:moveTo>
                    <a:pt x="0" y="11740"/>
                  </a:moveTo>
                  <a:lnTo>
                    <a:pt x="0" y="11740"/>
                  </a:lnTo>
                  <a:lnTo>
                    <a:pt x="0" y="2280"/>
                  </a:lnTo>
                  <a:lnTo>
                    <a:pt x="705" y="1200"/>
                  </a:lnTo>
                  <a:lnTo>
                    <a:pt x="1881" y="481"/>
                  </a:lnTo>
                  <a:lnTo>
                    <a:pt x="3371" y="0"/>
                  </a:lnTo>
                  <a:lnTo>
                    <a:pt x="5069" y="1091"/>
                  </a:lnTo>
                  <a:lnTo>
                    <a:pt x="47069" y="46038"/>
                  </a:lnTo>
                  <a:lnTo>
                    <a:pt x="89564" y="91971"/>
                  </a:lnTo>
                  <a:lnTo>
                    <a:pt x="105041" y="111920"/>
                  </a:lnTo>
                  <a:lnTo>
                    <a:pt x="106011" y="114510"/>
                  </a:lnTo>
                  <a:lnTo>
                    <a:pt x="105951" y="116237"/>
                  </a:lnTo>
                  <a:lnTo>
                    <a:pt x="105207" y="117388"/>
                  </a:lnTo>
                  <a:lnTo>
                    <a:pt x="104005" y="118155"/>
                  </a:lnTo>
                  <a:lnTo>
                    <a:pt x="102497" y="117961"/>
                  </a:lnTo>
                  <a:lnTo>
                    <a:pt x="95250" y="11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43"/>
            <p:cNvSpPr/>
            <p:nvPr>
              <p:custDataLst>
                <p:tags r:id="rId75"/>
              </p:custDataLst>
            </p:nvPr>
          </p:nvSpPr>
          <p:spPr>
            <a:xfrm>
              <a:off x="3524257" y="5139701"/>
              <a:ext cx="157263" cy="409062"/>
            </a:xfrm>
            <a:custGeom>
              <a:avLst/>
              <a:gdLst/>
              <a:ahLst/>
              <a:cxnLst/>
              <a:rect l="0" t="0" r="0" b="0"/>
              <a:pathLst>
                <a:path w="157263" h="409062">
                  <a:moveTo>
                    <a:pt x="6343" y="73649"/>
                  </a:moveTo>
                  <a:lnTo>
                    <a:pt x="6343" y="73649"/>
                  </a:lnTo>
                  <a:lnTo>
                    <a:pt x="6343" y="69991"/>
                  </a:lnTo>
                  <a:lnTo>
                    <a:pt x="7048" y="111808"/>
                  </a:lnTo>
                  <a:lnTo>
                    <a:pt x="10707" y="150259"/>
                  </a:lnTo>
                  <a:lnTo>
                    <a:pt x="12104" y="192225"/>
                  </a:lnTo>
                  <a:lnTo>
                    <a:pt x="11813" y="232490"/>
                  </a:lnTo>
                  <a:lnTo>
                    <a:pt x="8277" y="272564"/>
                  </a:lnTo>
                  <a:lnTo>
                    <a:pt x="6725" y="312142"/>
                  </a:lnTo>
                  <a:lnTo>
                    <a:pt x="6457" y="349630"/>
                  </a:lnTo>
                  <a:lnTo>
                    <a:pt x="2994" y="393061"/>
                  </a:lnTo>
                  <a:lnTo>
                    <a:pt x="882" y="408492"/>
                  </a:lnTo>
                  <a:lnTo>
                    <a:pt x="586" y="409061"/>
                  </a:lnTo>
                  <a:lnTo>
                    <a:pt x="27" y="365087"/>
                  </a:lnTo>
                  <a:lnTo>
                    <a:pt x="0" y="324931"/>
                  </a:lnTo>
                  <a:lnTo>
                    <a:pt x="3366" y="289841"/>
                  </a:lnTo>
                  <a:lnTo>
                    <a:pt x="8832" y="244794"/>
                  </a:lnTo>
                  <a:lnTo>
                    <a:pt x="12858" y="210391"/>
                  </a:lnTo>
                  <a:lnTo>
                    <a:pt x="19092" y="166611"/>
                  </a:lnTo>
                  <a:lnTo>
                    <a:pt x="25408" y="130826"/>
                  </a:lnTo>
                  <a:lnTo>
                    <a:pt x="33629" y="88238"/>
                  </a:lnTo>
                  <a:lnTo>
                    <a:pt x="45136" y="41260"/>
                  </a:lnTo>
                  <a:lnTo>
                    <a:pt x="53923" y="22800"/>
                  </a:lnTo>
                  <a:lnTo>
                    <a:pt x="64884" y="10362"/>
                  </a:lnTo>
                  <a:lnTo>
                    <a:pt x="70770" y="6057"/>
                  </a:lnTo>
                  <a:lnTo>
                    <a:pt x="84837" y="1275"/>
                  </a:lnTo>
                  <a:lnTo>
                    <a:pt x="92539" y="0"/>
                  </a:lnTo>
                  <a:lnTo>
                    <a:pt x="106741" y="2346"/>
                  </a:lnTo>
                  <a:lnTo>
                    <a:pt x="120109" y="8798"/>
                  </a:lnTo>
                  <a:lnTo>
                    <a:pt x="138123" y="23625"/>
                  </a:lnTo>
                  <a:lnTo>
                    <a:pt x="145581" y="32836"/>
                  </a:lnTo>
                  <a:lnTo>
                    <a:pt x="153745" y="52698"/>
                  </a:lnTo>
                  <a:lnTo>
                    <a:pt x="157262" y="79827"/>
                  </a:lnTo>
                  <a:lnTo>
                    <a:pt x="151562" y="113580"/>
                  </a:lnTo>
                  <a:lnTo>
                    <a:pt x="137565" y="143649"/>
                  </a:lnTo>
                  <a:lnTo>
                    <a:pt x="124166" y="157912"/>
                  </a:lnTo>
                  <a:lnTo>
                    <a:pt x="89197" y="178567"/>
                  </a:lnTo>
                  <a:lnTo>
                    <a:pt x="70919" y="181897"/>
                  </a:lnTo>
                  <a:lnTo>
                    <a:pt x="39560" y="178286"/>
                  </a:lnTo>
                  <a:lnTo>
                    <a:pt x="25393" y="16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65"/>
          <p:cNvGrpSpPr/>
          <p:nvPr/>
        </p:nvGrpSpPr>
        <p:grpSpPr>
          <a:xfrm>
            <a:off x="4801483" y="5327650"/>
            <a:ext cx="164218" cy="126901"/>
            <a:chOff x="4801483" y="5327650"/>
            <a:chExt cx="164218" cy="126901"/>
          </a:xfrm>
        </p:grpSpPr>
        <p:sp>
          <p:nvSpPr>
            <p:cNvPr id="169" name="SMARTInkShape-344"/>
            <p:cNvSpPr/>
            <p:nvPr>
              <p:custDataLst>
                <p:tags r:id="rId65"/>
              </p:custDataLst>
            </p:nvPr>
          </p:nvSpPr>
          <p:spPr>
            <a:xfrm>
              <a:off x="4801483" y="5441950"/>
              <a:ext cx="164218" cy="12601"/>
            </a:xfrm>
            <a:custGeom>
              <a:avLst/>
              <a:gdLst/>
              <a:ahLst/>
              <a:cxnLst/>
              <a:rect l="0" t="0" r="0" b="0"/>
              <a:pathLst>
                <a:path w="164218" h="126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1" y="10126"/>
                  </a:lnTo>
                  <a:lnTo>
                    <a:pt x="1391" y="10984"/>
                  </a:lnTo>
                  <a:lnTo>
                    <a:pt x="2749" y="11556"/>
                  </a:lnTo>
                  <a:lnTo>
                    <a:pt x="46049" y="12600"/>
                  </a:lnTo>
                  <a:lnTo>
                    <a:pt x="92714" y="8316"/>
                  </a:lnTo>
                  <a:lnTo>
                    <a:pt x="136788" y="3238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5"/>
            <p:cNvSpPr/>
            <p:nvPr>
              <p:custDataLst>
                <p:tags r:id="rId66"/>
              </p:custDataLst>
            </p:nvPr>
          </p:nvSpPr>
          <p:spPr>
            <a:xfrm>
              <a:off x="4806950" y="53276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4" y="6349"/>
                  </a:lnTo>
                  <a:lnTo>
                    <a:pt x="3" y="6349"/>
                  </a:lnTo>
                  <a:lnTo>
                    <a:pt x="0" y="6350"/>
                  </a:lnTo>
                  <a:lnTo>
                    <a:pt x="0" y="12438"/>
                  </a:lnTo>
                  <a:lnTo>
                    <a:pt x="46111" y="12700"/>
                  </a:lnTo>
                  <a:lnTo>
                    <a:pt x="92468" y="12700"/>
                  </a:lnTo>
                  <a:lnTo>
                    <a:pt x="139653" y="12700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66"/>
          <p:cNvGrpSpPr/>
          <p:nvPr/>
        </p:nvGrpSpPr>
        <p:grpSpPr>
          <a:xfrm>
            <a:off x="5143500" y="5169161"/>
            <a:ext cx="1079195" cy="1053840"/>
            <a:chOff x="5143500" y="5169161"/>
            <a:chExt cx="1079195" cy="1053840"/>
          </a:xfrm>
        </p:grpSpPr>
        <p:sp>
          <p:nvSpPr>
            <p:cNvPr id="172" name="SMARTInkShape-346"/>
            <p:cNvSpPr/>
            <p:nvPr>
              <p:custDataLst>
                <p:tags r:id="rId49"/>
              </p:custDataLst>
            </p:nvPr>
          </p:nvSpPr>
          <p:spPr>
            <a:xfrm>
              <a:off x="6126622" y="5989822"/>
              <a:ext cx="96073" cy="224078"/>
            </a:xfrm>
            <a:custGeom>
              <a:avLst/>
              <a:gdLst/>
              <a:ahLst/>
              <a:cxnLst/>
              <a:rect l="0" t="0" r="0" b="0"/>
              <a:pathLst>
                <a:path w="96073" h="224078">
                  <a:moveTo>
                    <a:pt x="83678" y="163328"/>
                  </a:moveTo>
                  <a:lnTo>
                    <a:pt x="83678" y="163328"/>
                  </a:lnTo>
                  <a:lnTo>
                    <a:pt x="87049" y="163328"/>
                  </a:lnTo>
                  <a:lnTo>
                    <a:pt x="87336" y="162623"/>
                  </a:lnTo>
                  <a:lnTo>
                    <a:pt x="85773" y="159957"/>
                  </a:lnTo>
                  <a:lnTo>
                    <a:pt x="77557" y="151119"/>
                  </a:lnTo>
                  <a:lnTo>
                    <a:pt x="70139" y="147318"/>
                  </a:lnTo>
                  <a:lnTo>
                    <a:pt x="43766" y="144878"/>
                  </a:lnTo>
                  <a:lnTo>
                    <a:pt x="24894" y="147827"/>
                  </a:lnTo>
                  <a:lnTo>
                    <a:pt x="14983" y="155028"/>
                  </a:lnTo>
                  <a:lnTo>
                    <a:pt x="10365" y="159911"/>
                  </a:lnTo>
                  <a:lnTo>
                    <a:pt x="494" y="183639"/>
                  </a:lnTo>
                  <a:lnTo>
                    <a:pt x="0" y="190980"/>
                  </a:lnTo>
                  <a:lnTo>
                    <a:pt x="3214" y="202899"/>
                  </a:lnTo>
                  <a:lnTo>
                    <a:pt x="12957" y="217543"/>
                  </a:lnTo>
                  <a:lnTo>
                    <a:pt x="22613" y="222701"/>
                  </a:lnTo>
                  <a:lnTo>
                    <a:pt x="28151" y="224077"/>
                  </a:lnTo>
                  <a:lnTo>
                    <a:pt x="33255" y="223583"/>
                  </a:lnTo>
                  <a:lnTo>
                    <a:pt x="42687" y="219271"/>
                  </a:lnTo>
                  <a:lnTo>
                    <a:pt x="59303" y="198797"/>
                  </a:lnTo>
                  <a:lnTo>
                    <a:pt x="78105" y="154498"/>
                  </a:lnTo>
                  <a:lnTo>
                    <a:pt x="86181" y="115400"/>
                  </a:lnTo>
                  <a:lnTo>
                    <a:pt x="91150" y="70187"/>
                  </a:lnTo>
                  <a:lnTo>
                    <a:pt x="95690" y="23723"/>
                  </a:lnTo>
                  <a:lnTo>
                    <a:pt x="96072" y="7913"/>
                  </a:lnTo>
                  <a:lnTo>
                    <a:pt x="94763" y="3273"/>
                  </a:lnTo>
                  <a:lnTo>
                    <a:pt x="92479" y="886"/>
                  </a:lnTo>
                  <a:lnTo>
                    <a:pt x="89546" y="0"/>
                  </a:lnTo>
                  <a:lnTo>
                    <a:pt x="86884" y="2937"/>
                  </a:lnTo>
                  <a:lnTo>
                    <a:pt x="79768" y="26042"/>
                  </a:lnTo>
                  <a:lnTo>
                    <a:pt x="73896" y="66990"/>
                  </a:lnTo>
                  <a:lnTo>
                    <a:pt x="72548" y="110011"/>
                  </a:lnTo>
                  <a:lnTo>
                    <a:pt x="75599" y="150587"/>
                  </a:lnTo>
                  <a:lnTo>
                    <a:pt x="78226" y="190049"/>
                  </a:lnTo>
                  <a:lnTo>
                    <a:pt x="90028" y="220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7"/>
            <p:cNvSpPr/>
            <p:nvPr>
              <p:custDataLst>
                <p:tags r:id="rId50"/>
              </p:custDataLst>
            </p:nvPr>
          </p:nvSpPr>
          <p:spPr>
            <a:xfrm>
              <a:off x="6001480" y="6121400"/>
              <a:ext cx="48897" cy="73681"/>
            </a:xfrm>
            <a:custGeom>
              <a:avLst/>
              <a:gdLst/>
              <a:ahLst/>
              <a:cxnLst/>
              <a:rect l="0" t="0" r="0" b="0"/>
              <a:pathLst>
                <a:path w="48897" h="73681">
                  <a:moveTo>
                    <a:pt x="43720" y="0"/>
                  </a:moveTo>
                  <a:lnTo>
                    <a:pt x="43720" y="0"/>
                  </a:lnTo>
                  <a:lnTo>
                    <a:pt x="43720" y="5467"/>
                  </a:lnTo>
                  <a:lnTo>
                    <a:pt x="40349" y="9460"/>
                  </a:lnTo>
                  <a:lnTo>
                    <a:pt x="34931" y="11259"/>
                  </a:lnTo>
                  <a:lnTo>
                    <a:pt x="23946" y="14155"/>
                  </a:lnTo>
                  <a:lnTo>
                    <a:pt x="19954" y="15787"/>
                  </a:lnTo>
                  <a:lnTo>
                    <a:pt x="7594" y="28196"/>
                  </a:lnTo>
                  <a:lnTo>
                    <a:pt x="2970" y="37461"/>
                  </a:lnTo>
                  <a:lnTo>
                    <a:pt x="0" y="54907"/>
                  </a:lnTo>
                  <a:lnTo>
                    <a:pt x="3357" y="63443"/>
                  </a:lnTo>
                  <a:lnTo>
                    <a:pt x="6228" y="67696"/>
                  </a:lnTo>
                  <a:lnTo>
                    <a:pt x="9553" y="70531"/>
                  </a:lnTo>
                  <a:lnTo>
                    <a:pt x="17011" y="73680"/>
                  </a:lnTo>
                  <a:lnTo>
                    <a:pt x="26910" y="73199"/>
                  </a:lnTo>
                  <a:lnTo>
                    <a:pt x="36249" y="70633"/>
                  </a:lnTo>
                  <a:lnTo>
                    <a:pt x="38740" y="68961"/>
                  </a:lnTo>
                  <a:lnTo>
                    <a:pt x="44125" y="61355"/>
                  </a:lnTo>
                  <a:lnTo>
                    <a:pt x="46107" y="57836"/>
                  </a:lnTo>
                  <a:lnTo>
                    <a:pt x="48896" y="42771"/>
                  </a:lnTo>
                  <a:lnTo>
                    <a:pt x="47666" y="34766"/>
                  </a:lnTo>
                  <a:lnTo>
                    <a:pt x="44889" y="26294"/>
                  </a:lnTo>
                  <a:lnTo>
                    <a:pt x="4372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8"/>
            <p:cNvSpPr/>
            <p:nvPr>
              <p:custDataLst>
                <p:tags r:id="rId51"/>
              </p:custDataLst>
            </p:nvPr>
          </p:nvSpPr>
          <p:spPr>
            <a:xfrm>
              <a:off x="5900654" y="6124266"/>
              <a:ext cx="48803" cy="62298"/>
            </a:xfrm>
            <a:custGeom>
              <a:avLst/>
              <a:gdLst/>
              <a:ahLst/>
              <a:cxnLst/>
              <a:rect l="0" t="0" r="0" b="0"/>
              <a:pathLst>
                <a:path w="48803" h="62298">
                  <a:moveTo>
                    <a:pt x="23896" y="9834"/>
                  </a:moveTo>
                  <a:lnTo>
                    <a:pt x="23896" y="9834"/>
                  </a:lnTo>
                  <a:lnTo>
                    <a:pt x="29363" y="4367"/>
                  </a:lnTo>
                  <a:lnTo>
                    <a:pt x="28952" y="3367"/>
                  </a:lnTo>
                  <a:lnTo>
                    <a:pt x="26614" y="374"/>
                  </a:lnTo>
                  <a:lnTo>
                    <a:pt x="25002" y="0"/>
                  </a:lnTo>
                  <a:lnTo>
                    <a:pt x="23222" y="456"/>
                  </a:lnTo>
                  <a:lnTo>
                    <a:pt x="8860" y="8860"/>
                  </a:lnTo>
                  <a:lnTo>
                    <a:pt x="3573" y="15516"/>
                  </a:lnTo>
                  <a:lnTo>
                    <a:pt x="0" y="33939"/>
                  </a:lnTo>
                  <a:lnTo>
                    <a:pt x="2313" y="50528"/>
                  </a:lnTo>
                  <a:lnTo>
                    <a:pt x="7467" y="61011"/>
                  </a:lnTo>
                  <a:lnTo>
                    <a:pt x="10826" y="62297"/>
                  </a:lnTo>
                  <a:lnTo>
                    <a:pt x="20204" y="61844"/>
                  </a:lnTo>
                  <a:lnTo>
                    <a:pt x="34012" y="57622"/>
                  </a:lnTo>
                  <a:lnTo>
                    <a:pt x="40857" y="52005"/>
                  </a:lnTo>
                  <a:lnTo>
                    <a:pt x="45545" y="44804"/>
                  </a:lnTo>
                  <a:lnTo>
                    <a:pt x="48555" y="28684"/>
                  </a:lnTo>
                  <a:lnTo>
                    <a:pt x="48802" y="24517"/>
                  </a:lnTo>
                  <a:lnTo>
                    <a:pt x="47555" y="21034"/>
                  </a:lnTo>
                  <a:lnTo>
                    <a:pt x="39179" y="10374"/>
                  </a:lnTo>
                  <a:lnTo>
                    <a:pt x="36596" y="3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9"/>
            <p:cNvSpPr/>
            <p:nvPr>
              <p:custDataLst>
                <p:tags r:id="rId52"/>
              </p:custDataLst>
            </p:nvPr>
          </p:nvSpPr>
          <p:spPr>
            <a:xfrm>
              <a:off x="5762366" y="5951172"/>
              <a:ext cx="92335" cy="240079"/>
            </a:xfrm>
            <a:custGeom>
              <a:avLst/>
              <a:gdLst/>
              <a:ahLst/>
              <a:cxnLst/>
              <a:rect l="0" t="0" r="0" b="0"/>
              <a:pathLst>
                <a:path w="92335" h="240079">
                  <a:moveTo>
                    <a:pt x="3434" y="17828"/>
                  </a:moveTo>
                  <a:lnTo>
                    <a:pt x="3434" y="17828"/>
                  </a:lnTo>
                  <a:lnTo>
                    <a:pt x="3434" y="0"/>
                  </a:lnTo>
                  <a:lnTo>
                    <a:pt x="12272" y="44352"/>
                  </a:lnTo>
                  <a:lnTo>
                    <a:pt x="15371" y="90592"/>
                  </a:lnTo>
                  <a:lnTo>
                    <a:pt x="15202" y="131502"/>
                  </a:lnTo>
                  <a:lnTo>
                    <a:pt x="10998" y="172786"/>
                  </a:lnTo>
                  <a:lnTo>
                    <a:pt x="3486" y="218651"/>
                  </a:lnTo>
                  <a:lnTo>
                    <a:pt x="2057" y="220149"/>
                  </a:lnTo>
                  <a:lnTo>
                    <a:pt x="400" y="220442"/>
                  </a:lnTo>
                  <a:lnTo>
                    <a:pt x="0" y="218521"/>
                  </a:lnTo>
                  <a:lnTo>
                    <a:pt x="3514" y="204998"/>
                  </a:lnTo>
                  <a:lnTo>
                    <a:pt x="20935" y="170766"/>
                  </a:lnTo>
                  <a:lnTo>
                    <a:pt x="25685" y="166353"/>
                  </a:lnTo>
                  <a:lnTo>
                    <a:pt x="36606" y="161449"/>
                  </a:lnTo>
                  <a:lnTo>
                    <a:pt x="44753" y="161152"/>
                  </a:lnTo>
                  <a:lnTo>
                    <a:pt x="47913" y="162061"/>
                  </a:lnTo>
                  <a:lnTo>
                    <a:pt x="59103" y="170081"/>
                  </a:lnTo>
                  <a:lnTo>
                    <a:pt x="80552" y="204619"/>
                  </a:lnTo>
                  <a:lnTo>
                    <a:pt x="92334" y="240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0"/>
            <p:cNvSpPr/>
            <p:nvPr>
              <p:custDataLst>
                <p:tags r:id="rId53"/>
              </p:custDataLst>
            </p:nvPr>
          </p:nvSpPr>
          <p:spPr>
            <a:xfrm>
              <a:off x="5689600" y="60325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079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1"/>
            <p:cNvSpPr/>
            <p:nvPr>
              <p:custDataLst>
                <p:tags r:id="rId54"/>
              </p:custDataLst>
            </p:nvPr>
          </p:nvSpPr>
          <p:spPr>
            <a:xfrm>
              <a:off x="5651500" y="61214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7674" y="438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2"/>
            <p:cNvSpPr/>
            <p:nvPr>
              <p:custDataLst>
                <p:tags r:id="rId55"/>
              </p:custDataLst>
            </p:nvPr>
          </p:nvSpPr>
          <p:spPr>
            <a:xfrm>
              <a:off x="5588000" y="5963793"/>
              <a:ext cx="25401" cy="259208"/>
            </a:xfrm>
            <a:custGeom>
              <a:avLst/>
              <a:gdLst/>
              <a:ahLst/>
              <a:cxnLst/>
              <a:rect l="0" t="0" r="0" b="0"/>
              <a:pathLst>
                <a:path w="25401" h="259208">
                  <a:moveTo>
                    <a:pt x="25400" y="11557"/>
                  </a:moveTo>
                  <a:lnTo>
                    <a:pt x="25400" y="11557"/>
                  </a:lnTo>
                  <a:lnTo>
                    <a:pt x="25400" y="0"/>
                  </a:lnTo>
                  <a:lnTo>
                    <a:pt x="24695" y="45071"/>
                  </a:lnTo>
                  <a:lnTo>
                    <a:pt x="21036" y="85771"/>
                  </a:lnTo>
                  <a:lnTo>
                    <a:pt x="18933" y="125269"/>
                  </a:lnTo>
                  <a:lnTo>
                    <a:pt x="12259" y="170895"/>
                  </a:lnTo>
                  <a:lnTo>
                    <a:pt x="6422" y="213423"/>
                  </a:lnTo>
                  <a:lnTo>
                    <a:pt x="0" y="259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3"/>
            <p:cNvSpPr/>
            <p:nvPr>
              <p:custDataLst>
                <p:tags r:id="rId56"/>
              </p:custDataLst>
            </p:nvPr>
          </p:nvSpPr>
          <p:spPr>
            <a:xfrm>
              <a:off x="5429250" y="6106630"/>
              <a:ext cx="69851" cy="88044"/>
            </a:xfrm>
            <a:custGeom>
              <a:avLst/>
              <a:gdLst/>
              <a:ahLst/>
              <a:cxnLst/>
              <a:rect l="0" t="0" r="0" b="0"/>
              <a:pathLst>
                <a:path w="69851" h="88044">
                  <a:moveTo>
                    <a:pt x="0" y="52870"/>
                  </a:moveTo>
                  <a:lnTo>
                    <a:pt x="0" y="52870"/>
                  </a:lnTo>
                  <a:lnTo>
                    <a:pt x="10139" y="52165"/>
                  </a:lnTo>
                  <a:lnTo>
                    <a:pt x="27611" y="44081"/>
                  </a:lnTo>
                  <a:lnTo>
                    <a:pt x="55673" y="22211"/>
                  </a:lnTo>
                  <a:lnTo>
                    <a:pt x="60021" y="14314"/>
                  </a:lnTo>
                  <a:lnTo>
                    <a:pt x="61180" y="10233"/>
                  </a:lnTo>
                  <a:lnTo>
                    <a:pt x="60543" y="6806"/>
                  </a:lnTo>
                  <a:lnTo>
                    <a:pt x="56071" y="1117"/>
                  </a:lnTo>
                  <a:lnTo>
                    <a:pt x="53608" y="24"/>
                  </a:lnTo>
                  <a:lnTo>
                    <a:pt x="51261" y="0"/>
                  </a:lnTo>
                  <a:lnTo>
                    <a:pt x="48990" y="691"/>
                  </a:lnTo>
                  <a:lnTo>
                    <a:pt x="27186" y="16300"/>
                  </a:lnTo>
                  <a:lnTo>
                    <a:pt x="12007" y="37467"/>
                  </a:lnTo>
                  <a:lnTo>
                    <a:pt x="5337" y="51669"/>
                  </a:lnTo>
                  <a:lnTo>
                    <a:pt x="2372" y="65035"/>
                  </a:lnTo>
                  <a:lnTo>
                    <a:pt x="2992" y="70858"/>
                  </a:lnTo>
                  <a:lnTo>
                    <a:pt x="7444" y="81090"/>
                  </a:lnTo>
                  <a:lnTo>
                    <a:pt x="11312" y="84384"/>
                  </a:lnTo>
                  <a:lnTo>
                    <a:pt x="21256" y="88043"/>
                  </a:lnTo>
                  <a:lnTo>
                    <a:pt x="30848" y="87787"/>
                  </a:lnTo>
                  <a:lnTo>
                    <a:pt x="69850" y="65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4"/>
            <p:cNvSpPr/>
            <p:nvPr>
              <p:custDataLst>
                <p:tags r:id="rId57"/>
              </p:custDataLst>
            </p:nvPr>
          </p:nvSpPr>
          <p:spPr>
            <a:xfrm>
              <a:off x="5329263" y="6097406"/>
              <a:ext cx="49188" cy="100195"/>
            </a:xfrm>
            <a:custGeom>
              <a:avLst/>
              <a:gdLst/>
              <a:ahLst/>
              <a:cxnLst/>
              <a:rect l="0" t="0" r="0" b="0"/>
              <a:pathLst>
                <a:path w="49188" h="100195">
                  <a:moveTo>
                    <a:pt x="42837" y="17644"/>
                  </a:moveTo>
                  <a:lnTo>
                    <a:pt x="42837" y="17644"/>
                  </a:lnTo>
                  <a:lnTo>
                    <a:pt x="47863" y="5711"/>
                  </a:lnTo>
                  <a:lnTo>
                    <a:pt x="48925" y="0"/>
                  </a:lnTo>
                  <a:lnTo>
                    <a:pt x="49012" y="236"/>
                  </a:lnTo>
                  <a:lnTo>
                    <a:pt x="49109" y="2381"/>
                  </a:lnTo>
                  <a:lnTo>
                    <a:pt x="45793" y="10926"/>
                  </a:lnTo>
                  <a:lnTo>
                    <a:pt x="9580" y="55904"/>
                  </a:lnTo>
                  <a:lnTo>
                    <a:pt x="807" y="72526"/>
                  </a:lnTo>
                  <a:lnTo>
                    <a:pt x="0" y="75399"/>
                  </a:lnTo>
                  <a:lnTo>
                    <a:pt x="168" y="78019"/>
                  </a:lnTo>
                  <a:lnTo>
                    <a:pt x="2236" y="82813"/>
                  </a:lnTo>
                  <a:lnTo>
                    <a:pt x="7367" y="89478"/>
                  </a:lnTo>
                  <a:lnTo>
                    <a:pt x="49187" y="100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5"/>
            <p:cNvSpPr/>
            <p:nvPr>
              <p:custDataLst>
                <p:tags r:id="rId58"/>
              </p:custDataLst>
            </p:nvPr>
          </p:nvSpPr>
          <p:spPr>
            <a:xfrm>
              <a:off x="5321300" y="5984940"/>
              <a:ext cx="19051" cy="238061"/>
            </a:xfrm>
            <a:custGeom>
              <a:avLst/>
              <a:gdLst/>
              <a:ahLst/>
              <a:cxnLst/>
              <a:rect l="0" t="0" r="0" b="0"/>
              <a:pathLst>
                <a:path w="19051" h="238061">
                  <a:moveTo>
                    <a:pt x="19050" y="9460"/>
                  </a:moveTo>
                  <a:lnTo>
                    <a:pt x="19050" y="9460"/>
                  </a:lnTo>
                  <a:lnTo>
                    <a:pt x="13583" y="3993"/>
                  </a:lnTo>
                  <a:lnTo>
                    <a:pt x="12962" y="0"/>
                  </a:lnTo>
                  <a:lnTo>
                    <a:pt x="12816" y="1964"/>
                  </a:lnTo>
                  <a:lnTo>
                    <a:pt x="17068" y="46039"/>
                  </a:lnTo>
                  <a:lnTo>
                    <a:pt x="18659" y="91841"/>
                  </a:lnTo>
                  <a:lnTo>
                    <a:pt x="17052" y="138291"/>
                  </a:lnTo>
                  <a:lnTo>
                    <a:pt x="12108" y="180277"/>
                  </a:lnTo>
                  <a:lnTo>
                    <a:pt x="2744" y="225851"/>
                  </a:lnTo>
                  <a:lnTo>
                    <a:pt x="0" y="238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6"/>
            <p:cNvSpPr/>
            <p:nvPr>
              <p:custDataLst>
                <p:tags r:id="rId59"/>
              </p:custDataLst>
            </p:nvPr>
          </p:nvSpPr>
          <p:spPr>
            <a:xfrm>
              <a:off x="5238750" y="60579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7"/>
            <p:cNvSpPr/>
            <p:nvPr>
              <p:custDataLst>
                <p:tags r:id="rId60"/>
              </p:custDataLst>
            </p:nvPr>
          </p:nvSpPr>
          <p:spPr>
            <a:xfrm>
              <a:off x="5226050" y="61087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5779"/>
                  </a:lnTo>
                  <a:lnTo>
                    <a:pt x="4468" y="664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8"/>
            <p:cNvSpPr/>
            <p:nvPr>
              <p:custDataLst>
                <p:tags r:id="rId61"/>
              </p:custDataLst>
            </p:nvPr>
          </p:nvSpPr>
          <p:spPr>
            <a:xfrm>
              <a:off x="5143500" y="5989194"/>
              <a:ext cx="19051" cy="221107"/>
            </a:xfrm>
            <a:custGeom>
              <a:avLst/>
              <a:gdLst/>
              <a:ahLst/>
              <a:cxnLst/>
              <a:rect l="0" t="0" r="0" b="0"/>
              <a:pathLst>
                <a:path w="19051" h="2211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10934" y="0"/>
                  </a:lnTo>
                  <a:lnTo>
                    <a:pt x="11523" y="1030"/>
                  </a:lnTo>
                  <a:lnTo>
                    <a:pt x="16025" y="42223"/>
                  </a:lnTo>
                  <a:lnTo>
                    <a:pt x="18453" y="86680"/>
                  </a:lnTo>
                  <a:lnTo>
                    <a:pt x="18971" y="128249"/>
                  </a:lnTo>
                  <a:lnTo>
                    <a:pt x="18329" y="174280"/>
                  </a:lnTo>
                  <a:lnTo>
                    <a:pt x="19050" y="221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9"/>
            <p:cNvSpPr/>
            <p:nvPr>
              <p:custDataLst>
                <p:tags r:id="rId62"/>
              </p:custDataLst>
            </p:nvPr>
          </p:nvSpPr>
          <p:spPr>
            <a:xfrm>
              <a:off x="5291253" y="5626100"/>
              <a:ext cx="118948" cy="76201"/>
            </a:xfrm>
            <a:custGeom>
              <a:avLst/>
              <a:gdLst/>
              <a:ahLst/>
              <a:cxnLst/>
              <a:rect l="0" t="0" r="0" b="0"/>
              <a:pathLst>
                <a:path w="118948" h="76201">
                  <a:moveTo>
                    <a:pt x="93547" y="0"/>
                  </a:moveTo>
                  <a:lnTo>
                    <a:pt x="93547" y="0"/>
                  </a:lnTo>
                  <a:lnTo>
                    <a:pt x="78620" y="0"/>
                  </a:lnTo>
                  <a:lnTo>
                    <a:pt x="68977" y="6742"/>
                  </a:lnTo>
                  <a:lnTo>
                    <a:pt x="23544" y="45905"/>
                  </a:lnTo>
                  <a:lnTo>
                    <a:pt x="6917" y="54720"/>
                  </a:lnTo>
                  <a:lnTo>
                    <a:pt x="4044" y="55530"/>
                  </a:lnTo>
                  <a:lnTo>
                    <a:pt x="2128" y="55364"/>
                  </a:lnTo>
                  <a:lnTo>
                    <a:pt x="851" y="54548"/>
                  </a:lnTo>
                  <a:lnTo>
                    <a:pt x="0" y="53299"/>
                  </a:lnTo>
                  <a:lnTo>
                    <a:pt x="843" y="51760"/>
                  </a:lnTo>
                  <a:lnTo>
                    <a:pt x="47535" y="19346"/>
                  </a:lnTo>
                  <a:lnTo>
                    <a:pt x="80641" y="4830"/>
                  </a:lnTo>
                  <a:lnTo>
                    <a:pt x="91574" y="4028"/>
                  </a:lnTo>
                  <a:lnTo>
                    <a:pt x="96465" y="4802"/>
                  </a:lnTo>
                  <a:lnTo>
                    <a:pt x="100432" y="6729"/>
                  </a:lnTo>
                  <a:lnTo>
                    <a:pt x="106720" y="12634"/>
                  </a:lnTo>
                  <a:lnTo>
                    <a:pt x="114226" y="27262"/>
                  </a:lnTo>
                  <a:lnTo>
                    <a:pt x="114967" y="37045"/>
                  </a:lnTo>
                  <a:lnTo>
                    <a:pt x="114357" y="46804"/>
                  </a:lnTo>
                  <a:lnTo>
                    <a:pt x="118947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0"/>
            <p:cNvSpPr/>
            <p:nvPr>
              <p:custDataLst>
                <p:tags r:id="rId63"/>
              </p:custDataLst>
            </p:nvPr>
          </p:nvSpPr>
          <p:spPr>
            <a:xfrm>
              <a:off x="5321300" y="5638800"/>
              <a:ext cx="38101" cy="228101"/>
            </a:xfrm>
            <a:custGeom>
              <a:avLst/>
              <a:gdLst/>
              <a:ahLst/>
              <a:cxnLst/>
              <a:rect l="0" t="0" r="0" b="0"/>
              <a:pathLst>
                <a:path w="38101" h="228101">
                  <a:moveTo>
                    <a:pt x="38100" y="0"/>
                  </a:moveTo>
                  <a:lnTo>
                    <a:pt x="38100" y="0"/>
                  </a:lnTo>
                  <a:lnTo>
                    <a:pt x="37394" y="47410"/>
                  </a:lnTo>
                  <a:lnTo>
                    <a:pt x="34956" y="89067"/>
                  </a:lnTo>
                  <a:lnTo>
                    <a:pt x="34108" y="134637"/>
                  </a:lnTo>
                  <a:lnTo>
                    <a:pt x="25153" y="175034"/>
                  </a:lnTo>
                  <a:lnTo>
                    <a:pt x="13513" y="211120"/>
                  </a:lnTo>
                  <a:lnTo>
                    <a:pt x="5102" y="226792"/>
                  </a:lnTo>
                  <a:lnTo>
                    <a:pt x="3401" y="22810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1"/>
            <p:cNvSpPr/>
            <p:nvPr>
              <p:custDataLst>
                <p:tags r:id="rId64"/>
              </p:custDataLst>
            </p:nvPr>
          </p:nvSpPr>
          <p:spPr>
            <a:xfrm>
              <a:off x="5232889" y="5169161"/>
              <a:ext cx="307489" cy="328976"/>
            </a:xfrm>
            <a:custGeom>
              <a:avLst/>
              <a:gdLst/>
              <a:ahLst/>
              <a:cxnLst/>
              <a:rect l="0" t="0" r="0" b="0"/>
              <a:pathLst>
                <a:path w="307489" h="328976">
                  <a:moveTo>
                    <a:pt x="132861" y="6089"/>
                  </a:moveTo>
                  <a:lnTo>
                    <a:pt x="132861" y="6089"/>
                  </a:lnTo>
                  <a:lnTo>
                    <a:pt x="132861" y="622"/>
                  </a:lnTo>
                  <a:lnTo>
                    <a:pt x="133566" y="327"/>
                  </a:lnTo>
                  <a:lnTo>
                    <a:pt x="136232" y="0"/>
                  </a:lnTo>
                  <a:lnTo>
                    <a:pt x="136519" y="619"/>
                  </a:lnTo>
                  <a:lnTo>
                    <a:pt x="134258" y="5565"/>
                  </a:lnTo>
                  <a:lnTo>
                    <a:pt x="119128" y="52428"/>
                  </a:lnTo>
                  <a:lnTo>
                    <a:pt x="103023" y="96616"/>
                  </a:lnTo>
                  <a:lnTo>
                    <a:pt x="87096" y="136942"/>
                  </a:lnTo>
                  <a:lnTo>
                    <a:pt x="67820" y="180312"/>
                  </a:lnTo>
                  <a:lnTo>
                    <a:pt x="48544" y="222118"/>
                  </a:lnTo>
                  <a:lnTo>
                    <a:pt x="23398" y="265489"/>
                  </a:lnTo>
                  <a:lnTo>
                    <a:pt x="1985" y="307961"/>
                  </a:lnTo>
                  <a:lnTo>
                    <a:pt x="0" y="318778"/>
                  </a:lnTo>
                  <a:lnTo>
                    <a:pt x="1610" y="323332"/>
                  </a:lnTo>
                  <a:lnTo>
                    <a:pt x="3027" y="325534"/>
                  </a:lnTo>
                  <a:lnTo>
                    <a:pt x="10246" y="327981"/>
                  </a:lnTo>
                  <a:lnTo>
                    <a:pt x="46081" y="328975"/>
                  </a:lnTo>
                  <a:lnTo>
                    <a:pt x="87236" y="324793"/>
                  </a:lnTo>
                  <a:lnTo>
                    <a:pt x="128907" y="319791"/>
                  </a:lnTo>
                  <a:lnTo>
                    <a:pt x="162891" y="317995"/>
                  </a:lnTo>
                  <a:lnTo>
                    <a:pt x="206043" y="316758"/>
                  </a:lnTo>
                  <a:lnTo>
                    <a:pt x="251739" y="312257"/>
                  </a:lnTo>
                  <a:lnTo>
                    <a:pt x="288686" y="311775"/>
                  </a:lnTo>
                  <a:lnTo>
                    <a:pt x="307488" y="316380"/>
                  </a:lnTo>
                  <a:lnTo>
                    <a:pt x="307135" y="317372"/>
                  </a:lnTo>
                  <a:lnTo>
                    <a:pt x="302979" y="320355"/>
                  </a:lnTo>
                  <a:lnTo>
                    <a:pt x="299895" y="320727"/>
                  </a:lnTo>
                  <a:lnTo>
                    <a:pt x="285261" y="317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7"/>
          <p:cNvGrpSpPr/>
          <p:nvPr/>
        </p:nvGrpSpPr>
        <p:grpSpPr>
          <a:xfrm>
            <a:off x="8064537" y="2883000"/>
            <a:ext cx="571464" cy="293803"/>
            <a:chOff x="8064537" y="2883000"/>
            <a:chExt cx="571464" cy="293803"/>
          </a:xfrm>
        </p:grpSpPr>
        <p:sp>
          <p:nvSpPr>
            <p:cNvPr id="189" name="SMARTInkShape-362"/>
            <p:cNvSpPr/>
            <p:nvPr>
              <p:custDataLst>
                <p:tags r:id="rId45"/>
              </p:custDataLst>
            </p:nvPr>
          </p:nvSpPr>
          <p:spPr>
            <a:xfrm>
              <a:off x="8523465" y="3009900"/>
              <a:ext cx="112536" cy="44451"/>
            </a:xfrm>
            <a:custGeom>
              <a:avLst/>
              <a:gdLst/>
              <a:ahLst/>
              <a:cxnLst/>
              <a:rect l="0" t="0" r="0" b="0"/>
              <a:pathLst>
                <a:path w="1125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1079"/>
                  </a:lnTo>
                  <a:lnTo>
                    <a:pt x="2208" y="39380"/>
                  </a:lnTo>
                  <a:lnTo>
                    <a:pt x="0" y="35612"/>
                  </a:lnTo>
                  <a:lnTo>
                    <a:pt x="117" y="34324"/>
                  </a:lnTo>
                  <a:lnTo>
                    <a:pt x="901" y="33467"/>
                  </a:lnTo>
                  <a:lnTo>
                    <a:pt x="42018" y="20280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63"/>
            <p:cNvSpPr/>
            <p:nvPr>
              <p:custDataLst>
                <p:tags r:id="rId46"/>
              </p:custDataLst>
            </p:nvPr>
          </p:nvSpPr>
          <p:spPr>
            <a:xfrm>
              <a:off x="8515642" y="2883000"/>
              <a:ext cx="113463" cy="250221"/>
            </a:xfrm>
            <a:custGeom>
              <a:avLst/>
              <a:gdLst/>
              <a:ahLst/>
              <a:cxnLst/>
              <a:rect l="0" t="0" r="0" b="0"/>
              <a:pathLst>
                <a:path w="113463" h="250221">
                  <a:moveTo>
                    <a:pt x="94958" y="12600"/>
                  </a:moveTo>
                  <a:lnTo>
                    <a:pt x="94958" y="12600"/>
                  </a:lnTo>
                  <a:lnTo>
                    <a:pt x="98328" y="9229"/>
                  </a:lnTo>
                  <a:lnTo>
                    <a:pt x="99983" y="5692"/>
                  </a:lnTo>
                  <a:lnTo>
                    <a:pt x="100425" y="3762"/>
                  </a:lnTo>
                  <a:lnTo>
                    <a:pt x="102131" y="2475"/>
                  </a:lnTo>
                  <a:lnTo>
                    <a:pt x="113462" y="0"/>
                  </a:lnTo>
                  <a:lnTo>
                    <a:pt x="91608" y="611"/>
                  </a:lnTo>
                  <a:lnTo>
                    <a:pt x="47168" y="17791"/>
                  </a:lnTo>
                  <a:lnTo>
                    <a:pt x="37029" y="24079"/>
                  </a:lnTo>
                  <a:lnTo>
                    <a:pt x="27819" y="33930"/>
                  </a:lnTo>
                  <a:lnTo>
                    <a:pt x="22786" y="45363"/>
                  </a:lnTo>
                  <a:lnTo>
                    <a:pt x="18582" y="87078"/>
                  </a:lnTo>
                  <a:lnTo>
                    <a:pt x="11955" y="130401"/>
                  </a:lnTo>
                  <a:lnTo>
                    <a:pt x="7222" y="176667"/>
                  </a:lnTo>
                  <a:lnTo>
                    <a:pt x="1185" y="222223"/>
                  </a:lnTo>
                  <a:lnTo>
                    <a:pt x="0" y="242547"/>
                  </a:lnTo>
                  <a:lnTo>
                    <a:pt x="1720" y="247208"/>
                  </a:lnTo>
                  <a:lnTo>
                    <a:pt x="3165" y="249439"/>
                  </a:lnTo>
                  <a:lnTo>
                    <a:pt x="4835" y="250220"/>
                  </a:lnTo>
                  <a:lnTo>
                    <a:pt x="6654" y="250036"/>
                  </a:lnTo>
                  <a:lnTo>
                    <a:pt x="49733" y="236816"/>
                  </a:lnTo>
                  <a:lnTo>
                    <a:pt x="75908" y="228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64"/>
            <p:cNvSpPr/>
            <p:nvPr>
              <p:custDataLst>
                <p:tags r:id="rId47"/>
              </p:custDataLst>
            </p:nvPr>
          </p:nvSpPr>
          <p:spPr>
            <a:xfrm>
              <a:off x="8350328" y="2885592"/>
              <a:ext cx="126923" cy="261863"/>
            </a:xfrm>
            <a:custGeom>
              <a:avLst/>
              <a:gdLst/>
              <a:ahLst/>
              <a:cxnLst/>
              <a:rect l="0" t="0" r="0" b="0"/>
              <a:pathLst>
                <a:path w="126923" h="261863">
                  <a:moveTo>
                    <a:pt x="6272" y="3658"/>
                  </a:moveTo>
                  <a:lnTo>
                    <a:pt x="6272" y="3658"/>
                  </a:lnTo>
                  <a:lnTo>
                    <a:pt x="6271" y="287"/>
                  </a:lnTo>
                  <a:lnTo>
                    <a:pt x="6977" y="0"/>
                  </a:lnTo>
                  <a:lnTo>
                    <a:pt x="9642" y="1562"/>
                  </a:lnTo>
                  <a:lnTo>
                    <a:pt x="11298" y="6489"/>
                  </a:lnTo>
                  <a:lnTo>
                    <a:pt x="11328" y="16205"/>
                  </a:lnTo>
                  <a:lnTo>
                    <a:pt x="7077" y="58697"/>
                  </a:lnTo>
                  <a:lnTo>
                    <a:pt x="6431" y="105363"/>
                  </a:lnTo>
                  <a:lnTo>
                    <a:pt x="4422" y="148552"/>
                  </a:lnTo>
                  <a:lnTo>
                    <a:pt x="514" y="192151"/>
                  </a:lnTo>
                  <a:lnTo>
                    <a:pt x="0" y="238396"/>
                  </a:lnTo>
                  <a:lnTo>
                    <a:pt x="1837" y="247450"/>
                  </a:lnTo>
                  <a:lnTo>
                    <a:pt x="3316" y="250853"/>
                  </a:lnTo>
                  <a:lnTo>
                    <a:pt x="5712" y="253121"/>
                  </a:lnTo>
                  <a:lnTo>
                    <a:pt x="12138" y="255642"/>
                  </a:lnTo>
                  <a:lnTo>
                    <a:pt x="23689" y="257061"/>
                  </a:lnTo>
                  <a:lnTo>
                    <a:pt x="62992" y="252567"/>
                  </a:lnTo>
                  <a:lnTo>
                    <a:pt x="109335" y="261862"/>
                  </a:lnTo>
                  <a:lnTo>
                    <a:pt x="126922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5"/>
            <p:cNvSpPr/>
            <p:nvPr>
              <p:custDataLst>
                <p:tags r:id="rId48"/>
              </p:custDataLst>
            </p:nvPr>
          </p:nvSpPr>
          <p:spPr>
            <a:xfrm>
              <a:off x="8064537" y="2885297"/>
              <a:ext cx="209514" cy="291506"/>
            </a:xfrm>
            <a:custGeom>
              <a:avLst/>
              <a:gdLst/>
              <a:ahLst/>
              <a:cxnLst/>
              <a:rect l="0" t="0" r="0" b="0"/>
              <a:pathLst>
                <a:path w="209514" h="291506">
                  <a:moveTo>
                    <a:pt x="12663" y="80153"/>
                  </a:moveTo>
                  <a:lnTo>
                    <a:pt x="12663" y="80153"/>
                  </a:lnTo>
                  <a:lnTo>
                    <a:pt x="16033" y="80153"/>
                  </a:lnTo>
                  <a:lnTo>
                    <a:pt x="16321" y="80859"/>
                  </a:lnTo>
                  <a:lnTo>
                    <a:pt x="13595" y="87060"/>
                  </a:lnTo>
                  <a:lnTo>
                    <a:pt x="9042" y="130895"/>
                  </a:lnTo>
                  <a:lnTo>
                    <a:pt x="11739" y="173641"/>
                  </a:lnTo>
                  <a:lnTo>
                    <a:pt x="12389" y="211099"/>
                  </a:lnTo>
                  <a:lnTo>
                    <a:pt x="12610" y="255362"/>
                  </a:lnTo>
                  <a:lnTo>
                    <a:pt x="12658" y="291505"/>
                  </a:lnTo>
                  <a:lnTo>
                    <a:pt x="11954" y="290905"/>
                  </a:lnTo>
                  <a:lnTo>
                    <a:pt x="9290" y="284592"/>
                  </a:lnTo>
                  <a:lnTo>
                    <a:pt x="6195" y="243015"/>
                  </a:lnTo>
                  <a:lnTo>
                    <a:pt x="2123" y="202335"/>
                  </a:lnTo>
                  <a:lnTo>
                    <a:pt x="603" y="164568"/>
                  </a:lnTo>
                  <a:lnTo>
                    <a:pt x="89" y="122045"/>
                  </a:lnTo>
                  <a:lnTo>
                    <a:pt x="0" y="85745"/>
                  </a:lnTo>
                  <a:lnTo>
                    <a:pt x="673" y="41065"/>
                  </a:lnTo>
                  <a:lnTo>
                    <a:pt x="6431" y="3312"/>
                  </a:lnTo>
                  <a:lnTo>
                    <a:pt x="7802" y="1409"/>
                  </a:lnTo>
                  <a:lnTo>
                    <a:pt x="9422" y="140"/>
                  </a:lnTo>
                  <a:lnTo>
                    <a:pt x="11207" y="0"/>
                  </a:lnTo>
                  <a:lnTo>
                    <a:pt x="15073" y="1726"/>
                  </a:lnTo>
                  <a:lnTo>
                    <a:pt x="39715" y="37014"/>
                  </a:lnTo>
                  <a:lnTo>
                    <a:pt x="65004" y="78165"/>
                  </a:lnTo>
                  <a:lnTo>
                    <a:pt x="85797" y="101790"/>
                  </a:lnTo>
                  <a:lnTo>
                    <a:pt x="89640" y="104455"/>
                  </a:lnTo>
                  <a:lnTo>
                    <a:pt x="92909" y="105526"/>
                  </a:lnTo>
                  <a:lnTo>
                    <a:pt x="95794" y="105535"/>
                  </a:lnTo>
                  <a:lnTo>
                    <a:pt x="109966" y="95435"/>
                  </a:lnTo>
                  <a:lnTo>
                    <a:pt x="117762" y="82946"/>
                  </a:lnTo>
                  <a:lnTo>
                    <a:pt x="131527" y="36384"/>
                  </a:lnTo>
                  <a:lnTo>
                    <a:pt x="149625" y="4050"/>
                  </a:lnTo>
                  <a:lnTo>
                    <a:pt x="154203" y="468"/>
                  </a:lnTo>
                  <a:lnTo>
                    <a:pt x="156412" y="925"/>
                  </a:lnTo>
                  <a:lnTo>
                    <a:pt x="160748" y="5194"/>
                  </a:lnTo>
                  <a:lnTo>
                    <a:pt x="176893" y="46482"/>
                  </a:lnTo>
                  <a:lnTo>
                    <a:pt x="192119" y="90775"/>
                  </a:lnTo>
                  <a:lnTo>
                    <a:pt x="199577" y="133473"/>
                  </a:lnTo>
                  <a:lnTo>
                    <a:pt x="202806" y="170113"/>
                  </a:lnTo>
                  <a:lnTo>
                    <a:pt x="206098" y="212537"/>
                  </a:lnTo>
                  <a:lnTo>
                    <a:pt x="203743" y="242083"/>
                  </a:lnTo>
                  <a:lnTo>
                    <a:pt x="205302" y="252782"/>
                  </a:lnTo>
                  <a:lnTo>
                    <a:pt x="206705" y="256622"/>
                  </a:lnTo>
                  <a:lnTo>
                    <a:pt x="207642" y="256360"/>
                  </a:lnTo>
                  <a:lnTo>
                    <a:pt x="209513" y="238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8"/>
          <p:cNvGrpSpPr/>
          <p:nvPr/>
        </p:nvGrpSpPr>
        <p:grpSpPr>
          <a:xfrm>
            <a:off x="8963712" y="2851411"/>
            <a:ext cx="497789" cy="294129"/>
            <a:chOff x="8963712" y="2851411"/>
            <a:chExt cx="497789" cy="294129"/>
          </a:xfrm>
        </p:grpSpPr>
        <p:sp>
          <p:nvSpPr>
            <p:cNvPr id="194" name="SMARTInkShape-366"/>
            <p:cNvSpPr/>
            <p:nvPr>
              <p:custDataLst>
                <p:tags r:id="rId38"/>
              </p:custDataLst>
            </p:nvPr>
          </p:nvSpPr>
          <p:spPr>
            <a:xfrm>
              <a:off x="9410700" y="2991995"/>
              <a:ext cx="50801" cy="144906"/>
            </a:xfrm>
            <a:custGeom>
              <a:avLst/>
              <a:gdLst/>
              <a:ahLst/>
              <a:cxnLst/>
              <a:rect l="0" t="0" r="0" b="0"/>
              <a:pathLst>
                <a:path w="50801" h="144906">
                  <a:moveTo>
                    <a:pt x="50800" y="11555"/>
                  </a:moveTo>
                  <a:lnTo>
                    <a:pt x="50800" y="11555"/>
                  </a:lnTo>
                  <a:lnTo>
                    <a:pt x="50799" y="8184"/>
                  </a:lnTo>
                  <a:lnTo>
                    <a:pt x="45155" y="4648"/>
                  </a:lnTo>
                  <a:lnTo>
                    <a:pt x="31959" y="571"/>
                  </a:lnTo>
                  <a:lnTo>
                    <a:pt x="27656" y="0"/>
                  </a:lnTo>
                  <a:lnTo>
                    <a:pt x="24082" y="1029"/>
                  </a:lnTo>
                  <a:lnTo>
                    <a:pt x="18229" y="5936"/>
                  </a:lnTo>
                  <a:lnTo>
                    <a:pt x="10967" y="16632"/>
                  </a:lnTo>
                  <a:lnTo>
                    <a:pt x="10839" y="21290"/>
                  </a:lnTo>
                  <a:lnTo>
                    <a:pt x="24431" y="53471"/>
                  </a:lnTo>
                  <a:lnTo>
                    <a:pt x="42720" y="86158"/>
                  </a:lnTo>
                  <a:lnTo>
                    <a:pt x="46503" y="102567"/>
                  </a:lnTo>
                  <a:lnTo>
                    <a:pt x="45832" y="114564"/>
                  </a:lnTo>
                  <a:lnTo>
                    <a:pt x="39421" y="126481"/>
                  </a:lnTo>
                  <a:lnTo>
                    <a:pt x="34747" y="132623"/>
                  </a:lnTo>
                  <a:lnTo>
                    <a:pt x="0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7"/>
            <p:cNvSpPr/>
            <p:nvPr>
              <p:custDataLst>
                <p:tags r:id="rId39"/>
              </p:custDataLst>
            </p:nvPr>
          </p:nvSpPr>
          <p:spPr>
            <a:xfrm>
              <a:off x="9303011" y="2993407"/>
              <a:ext cx="50540" cy="118489"/>
            </a:xfrm>
            <a:custGeom>
              <a:avLst/>
              <a:gdLst/>
              <a:ahLst/>
              <a:cxnLst/>
              <a:rect l="0" t="0" r="0" b="0"/>
              <a:pathLst>
                <a:path w="50540" h="118489">
                  <a:moveTo>
                    <a:pt x="6089" y="54593"/>
                  </a:moveTo>
                  <a:lnTo>
                    <a:pt x="6089" y="54593"/>
                  </a:lnTo>
                  <a:lnTo>
                    <a:pt x="0" y="60682"/>
                  </a:lnTo>
                  <a:lnTo>
                    <a:pt x="13588" y="48975"/>
                  </a:lnTo>
                  <a:lnTo>
                    <a:pt x="21416" y="42923"/>
                  </a:lnTo>
                  <a:lnTo>
                    <a:pt x="41280" y="14746"/>
                  </a:lnTo>
                  <a:lnTo>
                    <a:pt x="46776" y="3197"/>
                  </a:lnTo>
                  <a:lnTo>
                    <a:pt x="46618" y="1279"/>
                  </a:lnTo>
                  <a:lnTo>
                    <a:pt x="45809" y="0"/>
                  </a:lnTo>
                  <a:lnTo>
                    <a:pt x="43858" y="559"/>
                  </a:lnTo>
                  <a:lnTo>
                    <a:pt x="37927" y="4943"/>
                  </a:lnTo>
                  <a:lnTo>
                    <a:pt x="21916" y="26441"/>
                  </a:lnTo>
                  <a:lnTo>
                    <a:pt x="4746" y="63614"/>
                  </a:lnTo>
                  <a:lnTo>
                    <a:pt x="727" y="98708"/>
                  </a:lnTo>
                  <a:lnTo>
                    <a:pt x="3941" y="111359"/>
                  </a:lnTo>
                  <a:lnTo>
                    <a:pt x="6773" y="115720"/>
                  </a:lnTo>
                  <a:lnTo>
                    <a:pt x="11484" y="117922"/>
                  </a:lnTo>
                  <a:lnTo>
                    <a:pt x="24244" y="118488"/>
                  </a:lnTo>
                  <a:lnTo>
                    <a:pt x="50539" y="111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8"/>
            <p:cNvSpPr/>
            <p:nvPr>
              <p:custDataLst>
                <p:tags r:id="rId40"/>
              </p:custDataLst>
            </p:nvPr>
          </p:nvSpPr>
          <p:spPr>
            <a:xfrm>
              <a:off x="9262978" y="2934583"/>
              <a:ext cx="8023" cy="24518"/>
            </a:xfrm>
            <a:custGeom>
              <a:avLst/>
              <a:gdLst/>
              <a:ahLst/>
              <a:cxnLst/>
              <a:rect l="0" t="0" r="0" b="0"/>
              <a:pathLst>
                <a:path w="8023" h="24518">
                  <a:moveTo>
                    <a:pt x="8022" y="5467"/>
                  </a:moveTo>
                  <a:lnTo>
                    <a:pt x="8022" y="5467"/>
                  </a:lnTo>
                  <a:lnTo>
                    <a:pt x="8021" y="0"/>
                  </a:lnTo>
                  <a:lnTo>
                    <a:pt x="1280" y="6120"/>
                  </a:lnTo>
                  <a:lnTo>
                    <a:pt x="0" y="8725"/>
                  </a:lnTo>
                  <a:lnTo>
                    <a:pt x="1672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9"/>
            <p:cNvSpPr/>
            <p:nvPr>
              <p:custDataLst>
                <p:tags r:id="rId41"/>
              </p:custDataLst>
            </p:nvPr>
          </p:nvSpPr>
          <p:spPr>
            <a:xfrm>
              <a:off x="9239250" y="3003550"/>
              <a:ext cx="9721" cy="101601"/>
            </a:xfrm>
            <a:custGeom>
              <a:avLst/>
              <a:gdLst/>
              <a:ahLst/>
              <a:cxnLst/>
              <a:rect l="0" t="0" r="0" b="0"/>
              <a:pathLst>
                <a:path w="9721" h="10160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9494" y="10670"/>
                  </a:lnTo>
                  <a:lnTo>
                    <a:pt x="6625" y="5488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0"/>
            <p:cNvSpPr/>
            <p:nvPr>
              <p:custDataLst>
                <p:tags r:id="rId42"/>
              </p:custDataLst>
            </p:nvPr>
          </p:nvSpPr>
          <p:spPr>
            <a:xfrm>
              <a:off x="9105900" y="3003550"/>
              <a:ext cx="69851" cy="124770"/>
            </a:xfrm>
            <a:custGeom>
              <a:avLst/>
              <a:gdLst/>
              <a:ahLst/>
              <a:cxnLst/>
              <a:rect l="0" t="0" r="0" b="0"/>
              <a:pathLst>
                <a:path w="69851" h="12477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36595" y="31312"/>
                  </a:lnTo>
                  <a:lnTo>
                    <a:pt x="49962" y="50671"/>
                  </a:lnTo>
                  <a:lnTo>
                    <a:pt x="58391" y="79925"/>
                  </a:lnTo>
                  <a:lnTo>
                    <a:pt x="57466" y="97611"/>
                  </a:lnTo>
                  <a:lnTo>
                    <a:pt x="50894" y="115705"/>
                  </a:lnTo>
                  <a:lnTo>
                    <a:pt x="46609" y="121980"/>
                  </a:lnTo>
                  <a:lnTo>
                    <a:pt x="42352" y="124769"/>
                  </a:lnTo>
                  <a:lnTo>
                    <a:pt x="40935" y="122690"/>
                  </a:lnTo>
                  <a:lnTo>
                    <a:pt x="38473" y="91451"/>
                  </a:lnTo>
                  <a:lnTo>
                    <a:pt x="48323" y="63864"/>
                  </a:lnTo>
                  <a:lnTo>
                    <a:pt x="698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71"/>
            <p:cNvSpPr/>
            <p:nvPr>
              <p:custDataLst>
                <p:tags r:id="rId43"/>
              </p:custDataLst>
            </p:nvPr>
          </p:nvSpPr>
          <p:spPr>
            <a:xfrm>
              <a:off x="8963712" y="2997200"/>
              <a:ext cx="110439" cy="38101"/>
            </a:xfrm>
            <a:custGeom>
              <a:avLst/>
              <a:gdLst/>
              <a:ahLst/>
              <a:cxnLst/>
              <a:rect l="0" t="0" r="0" b="0"/>
              <a:pathLst>
                <a:path w="110439" h="38101">
                  <a:moveTo>
                    <a:pt x="8838" y="38100"/>
                  </a:moveTo>
                  <a:lnTo>
                    <a:pt x="8838" y="38100"/>
                  </a:lnTo>
                  <a:lnTo>
                    <a:pt x="0" y="29262"/>
                  </a:lnTo>
                  <a:lnTo>
                    <a:pt x="123" y="27269"/>
                  </a:lnTo>
                  <a:lnTo>
                    <a:pt x="1617" y="25235"/>
                  </a:lnTo>
                  <a:lnTo>
                    <a:pt x="14153" y="16901"/>
                  </a:lnTo>
                  <a:lnTo>
                    <a:pt x="44722" y="9166"/>
                  </a:lnTo>
                  <a:lnTo>
                    <a:pt x="110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72"/>
            <p:cNvSpPr/>
            <p:nvPr>
              <p:custDataLst>
                <p:tags r:id="rId44"/>
              </p:custDataLst>
            </p:nvPr>
          </p:nvSpPr>
          <p:spPr>
            <a:xfrm>
              <a:off x="9012841" y="2851411"/>
              <a:ext cx="58737" cy="294129"/>
            </a:xfrm>
            <a:custGeom>
              <a:avLst/>
              <a:gdLst/>
              <a:ahLst/>
              <a:cxnLst/>
              <a:rect l="0" t="0" r="0" b="0"/>
              <a:pathLst>
                <a:path w="58737" h="294129">
                  <a:moveTo>
                    <a:pt x="48609" y="6089"/>
                  </a:moveTo>
                  <a:lnTo>
                    <a:pt x="48609" y="6089"/>
                  </a:lnTo>
                  <a:lnTo>
                    <a:pt x="54076" y="622"/>
                  </a:lnTo>
                  <a:lnTo>
                    <a:pt x="53665" y="327"/>
                  </a:lnTo>
                  <a:lnTo>
                    <a:pt x="51327" y="0"/>
                  </a:lnTo>
                  <a:lnTo>
                    <a:pt x="47935" y="5500"/>
                  </a:lnTo>
                  <a:lnTo>
                    <a:pt x="37937" y="47456"/>
                  </a:lnTo>
                  <a:lnTo>
                    <a:pt x="30944" y="83963"/>
                  </a:lnTo>
                  <a:lnTo>
                    <a:pt x="21659" y="123628"/>
                  </a:lnTo>
                  <a:lnTo>
                    <a:pt x="14043" y="167151"/>
                  </a:lnTo>
                  <a:lnTo>
                    <a:pt x="5206" y="205506"/>
                  </a:lnTo>
                  <a:lnTo>
                    <a:pt x="0" y="246268"/>
                  </a:lnTo>
                  <a:lnTo>
                    <a:pt x="340" y="277631"/>
                  </a:lnTo>
                  <a:lnTo>
                    <a:pt x="1613" y="284484"/>
                  </a:lnTo>
                  <a:lnTo>
                    <a:pt x="3872" y="289052"/>
                  </a:lnTo>
                  <a:lnTo>
                    <a:pt x="6790" y="292098"/>
                  </a:lnTo>
                  <a:lnTo>
                    <a:pt x="10146" y="294128"/>
                  </a:lnTo>
                  <a:lnTo>
                    <a:pt x="14501" y="293365"/>
                  </a:lnTo>
                  <a:lnTo>
                    <a:pt x="39413" y="278059"/>
                  </a:lnTo>
                  <a:lnTo>
                    <a:pt x="52627" y="260866"/>
                  </a:lnTo>
                  <a:lnTo>
                    <a:pt x="58736" y="248011"/>
                  </a:lnTo>
                  <a:lnTo>
                    <a:pt x="58184" y="244276"/>
                  </a:lnTo>
                  <a:lnTo>
                    <a:pt x="48609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69"/>
          <p:cNvGrpSpPr/>
          <p:nvPr/>
        </p:nvGrpSpPr>
        <p:grpSpPr>
          <a:xfrm>
            <a:off x="9717265" y="2857500"/>
            <a:ext cx="832241" cy="336048"/>
            <a:chOff x="9717265" y="2857500"/>
            <a:chExt cx="832241" cy="336048"/>
          </a:xfrm>
        </p:grpSpPr>
        <p:sp>
          <p:nvSpPr>
            <p:cNvPr id="202" name="SMARTInkShape-373"/>
            <p:cNvSpPr/>
            <p:nvPr>
              <p:custDataLst>
                <p:tags r:id="rId30"/>
              </p:custDataLst>
            </p:nvPr>
          </p:nvSpPr>
          <p:spPr>
            <a:xfrm>
              <a:off x="10453646" y="2927827"/>
              <a:ext cx="95860" cy="265721"/>
            </a:xfrm>
            <a:custGeom>
              <a:avLst/>
              <a:gdLst/>
              <a:ahLst/>
              <a:cxnLst/>
              <a:rect l="0" t="0" r="0" b="0"/>
              <a:pathLst>
                <a:path w="95860" h="265721">
                  <a:moveTo>
                    <a:pt x="68304" y="177323"/>
                  </a:moveTo>
                  <a:lnTo>
                    <a:pt x="68304" y="177323"/>
                  </a:lnTo>
                  <a:lnTo>
                    <a:pt x="68303" y="173952"/>
                  </a:lnTo>
                  <a:lnTo>
                    <a:pt x="56371" y="159432"/>
                  </a:lnTo>
                  <a:lnTo>
                    <a:pt x="47600" y="152266"/>
                  </a:lnTo>
                  <a:lnTo>
                    <a:pt x="43918" y="150035"/>
                  </a:lnTo>
                  <a:lnTo>
                    <a:pt x="40051" y="149959"/>
                  </a:lnTo>
                  <a:lnTo>
                    <a:pt x="31994" y="153637"/>
                  </a:lnTo>
                  <a:lnTo>
                    <a:pt x="22896" y="163641"/>
                  </a:lnTo>
                  <a:lnTo>
                    <a:pt x="3672" y="211150"/>
                  </a:lnTo>
                  <a:lnTo>
                    <a:pt x="0" y="233207"/>
                  </a:lnTo>
                  <a:lnTo>
                    <a:pt x="2283" y="253147"/>
                  </a:lnTo>
                  <a:lnTo>
                    <a:pt x="7428" y="265720"/>
                  </a:lnTo>
                  <a:lnTo>
                    <a:pt x="10786" y="265182"/>
                  </a:lnTo>
                  <a:lnTo>
                    <a:pt x="20162" y="257058"/>
                  </a:lnTo>
                  <a:lnTo>
                    <a:pt x="37342" y="223134"/>
                  </a:lnTo>
                  <a:lnTo>
                    <a:pt x="52467" y="180705"/>
                  </a:lnTo>
                  <a:lnTo>
                    <a:pt x="61501" y="147782"/>
                  </a:lnTo>
                  <a:lnTo>
                    <a:pt x="72637" y="102953"/>
                  </a:lnTo>
                  <a:lnTo>
                    <a:pt x="82288" y="66152"/>
                  </a:lnTo>
                  <a:lnTo>
                    <a:pt x="92202" y="27732"/>
                  </a:lnTo>
                  <a:lnTo>
                    <a:pt x="95859" y="8533"/>
                  </a:lnTo>
                  <a:lnTo>
                    <a:pt x="95132" y="0"/>
                  </a:lnTo>
                  <a:lnTo>
                    <a:pt x="93245" y="1252"/>
                  </a:lnTo>
                  <a:lnTo>
                    <a:pt x="84551" y="19869"/>
                  </a:lnTo>
                  <a:lnTo>
                    <a:pt x="73056" y="63410"/>
                  </a:lnTo>
                  <a:lnTo>
                    <a:pt x="65242" y="107587"/>
                  </a:lnTo>
                  <a:lnTo>
                    <a:pt x="62928" y="150075"/>
                  </a:lnTo>
                  <a:lnTo>
                    <a:pt x="62787" y="196312"/>
                  </a:lnTo>
                  <a:lnTo>
                    <a:pt x="68304" y="240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74"/>
            <p:cNvSpPr/>
            <p:nvPr>
              <p:custDataLst>
                <p:tags r:id="rId31"/>
              </p:custDataLst>
            </p:nvPr>
          </p:nvSpPr>
          <p:spPr>
            <a:xfrm>
              <a:off x="10331479" y="3067973"/>
              <a:ext cx="76172" cy="81628"/>
            </a:xfrm>
            <a:custGeom>
              <a:avLst/>
              <a:gdLst/>
              <a:ahLst/>
              <a:cxnLst/>
              <a:rect l="0" t="0" r="0" b="0"/>
              <a:pathLst>
                <a:path w="76172" h="81628">
                  <a:moveTo>
                    <a:pt x="19021" y="5427"/>
                  </a:moveTo>
                  <a:lnTo>
                    <a:pt x="19021" y="5427"/>
                  </a:lnTo>
                  <a:lnTo>
                    <a:pt x="15650" y="12169"/>
                  </a:lnTo>
                  <a:lnTo>
                    <a:pt x="5879" y="53345"/>
                  </a:lnTo>
                  <a:lnTo>
                    <a:pt x="749" y="76047"/>
                  </a:lnTo>
                  <a:lnTo>
                    <a:pt x="490" y="76496"/>
                  </a:lnTo>
                  <a:lnTo>
                    <a:pt x="317" y="76090"/>
                  </a:lnTo>
                  <a:lnTo>
                    <a:pt x="0" y="48833"/>
                  </a:lnTo>
                  <a:lnTo>
                    <a:pt x="6723" y="27147"/>
                  </a:lnTo>
                  <a:lnTo>
                    <a:pt x="17651" y="9589"/>
                  </a:lnTo>
                  <a:lnTo>
                    <a:pt x="25703" y="3749"/>
                  </a:lnTo>
                  <a:lnTo>
                    <a:pt x="34691" y="1153"/>
                  </a:lnTo>
                  <a:lnTo>
                    <a:pt x="45740" y="0"/>
                  </a:lnTo>
                  <a:lnTo>
                    <a:pt x="50239" y="1103"/>
                  </a:lnTo>
                  <a:lnTo>
                    <a:pt x="57120" y="6093"/>
                  </a:lnTo>
                  <a:lnTo>
                    <a:pt x="64961" y="26947"/>
                  </a:lnTo>
                  <a:lnTo>
                    <a:pt x="76171" y="81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75"/>
            <p:cNvSpPr/>
            <p:nvPr>
              <p:custDataLst>
                <p:tags r:id="rId32"/>
              </p:custDataLst>
            </p:nvPr>
          </p:nvSpPr>
          <p:spPr>
            <a:xfrm>
              <a:off x="10274300" y="3014706"/>
              <a:ext cx="12701" cy="33295"/>
            </a:xfrm>
            <a:custGeom>
              <a:avLst/>
              <a:gdLst/>
              <a:ahLst/>
              <a:cxnLst/>
              <a:rect l="0" t="0" r="0" b="0"/>
              <a:pathLst>
                <a:path w="12701" h="33295">
                  <a:moveTo>
                    <a:pt x="0" y="33294"/>
                  </a:moveTo>
                  <a:lnTo>
                    <a:pt x="0" y="33294"/>
                  </a:lnTo>
                  <a:lnTo>
                    <a:pt x="705" y="7974"/>
                  </a:lnTo>
                  <a:lnTo>
                    <a:pt x="3370" y="1344"/>
                  </a:lnTo>
                  <a:lnTo>
                    <a:pt x="4363" y="0"/>
                  </a:lnTo>
                  <a:lnTo>
                    <a:pt x="12700" y="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76"/>
            <p:cNvSpPr/>
            <p:nvPr>
              <p:custDataLst>
                <p:tags r:id="rId33"/>
              </p:custDataLst>
            </p:nvPr>
          </p:nvSpPr>
          <p:spPr>
            <a:xfrm>
              <a:off x="10280650" y="30924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77"/>
            <p:cNvSpPr/>
            <p:nvPr>
              <p:custDataLst>
                <p:tags r:id="rId34"/>
              </p:custDataLst>
            </p:nvPr>
          </p:nvSpPr>
          <p:spPr>
            <a:xfrm>
              <a:off x="10141832" y="3079750"/>
              <a:ext cx="100719" cy="57151"/>
            </a:xfrm>
            <a:custGeom>
              <a:avLst/>
              <a:gdLst/>
              <a:ahLst/>
              <a:cxnLst/>
              <a:rect l="0" t="0" r="0" b="0"/>
              <a:pathLst>
                <a:path w="100719" h="57151">
                  <a:moveTo>
                    <a:pt x="5468" y="57150"/>
                  </a:moveTo>
                  <a:lnTo>
                    <a:pt x="5468" y="57150"/>
                  </a:lnTo>
                  <a:lnTo>
                    <a:pt x="5468" y="53779"/>
                  </a:lnTo>
                  <a:lnTo>
                    <a:pt x="0" y="36756"/>
                  </a:lnTo>
                  <a:lnTo>
                    <a:pt x="412" y="34382"/>
                  </a:lnTo>
                  <a:lnTo>
                    <a:pt x="2750" y="29862"/>
                  </a:lnTo>
                  <a:lnTo>
                    <a:pt x="37212" y="16953"/>
                  </a:lnTo>
                  <a:lnTo>
                    <a:pt x="78661" y="8470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78"/>
            <p:cNvSpPr/>
            <p:nvPr>
              <p:custDataLst>
                <p:tags r:id="rId35"/>
              </p:custDataLst>
            </p:nvPr>
          </p:nvSpPr>
          <p:spPr>
            <a:xfrm>
              <a:off x="10179050" y="2877251"/>
              <a:ext cx="57151" cy="304100"/>
            </a:xfrm>
            <a:custGeom>
              <a:avLst/>
              <a:gdLst/>
              <a:ahLst/>
              <a:cxnLst/>
              <a:rect l="0" t="0" r="0" b="0"/>
              <a:pathLst>
                <a:path w="57151" h="304100">
                  <a:moveTo>
                    <a:pt x="57150" y="31049"/>
                  </a:moveTo>
                  <a:lnTo>
                    <a:pt x="57150" y="31049"/>
                  </a:lnTo>
                  <a:lnTo>
                    <a:pt x="57149" y="1665"/>
                  </a:lnTo>
                  <a:lnTo>
                    <a:pt x="56445" y="876"/>
                  </a:lnTo>
                  <a:lnTo>
                    <a:pt x="53779" y="0"/>
                  </a:lnTo>
                  <a:lnTo>
                    <a:pt x="48361" y="5255"/>
                  </a:lnTo>
                  <a:lnTo>
                    <a:pt x="44941" y="9620"/>
                  </a:lnTo>
                  <a:lnTo>
                    <a:pt x="30211" y="49855"/>
                  </a:lnTo>
                  <a:lnTo>
                    <a:pt x="17884" y="90660"/>
                  </a:lnTo>
                  <a:lnTo>
                    <a:pt x="11501" y="136945"/>
                  </a:lnTo>
                  <a:lnTo>
                    <a:pt x="7877" y="175785"/>
                  </a:lnTo>
                  <a:lnTo>
                    <a:pt x="8684" y="217396"/>
                  </a:lnTo>
                  <a:lnTo>
                    <a:pt x="11510" y="253950"/>
                  </a:lnTo>
                  <a:lnTo>
                    <a:pt x="10465" y="284066"/>
                  </a:lnTo>
                  <a:lnTo>
                    <a:pt x="7473" y="295195"/>
                  </a:lnTo>
                  <a:lnTo>
                    <a:pt x="0" y="30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79"/>
            <p:cNvSpPr/>
            <p:nvPr>
              <p:custDataLst>
                <p:tags r:id="rId36"/>
              </p:custDataLst>
            </p:nvPr>
          </p:nvSpPr>
          <p:spPr>
            <a:xfrm>
              <a:off x="9717265" y="2978150"/>
              <a:ext cx="137936" cy="19051"/>
            </a:xfrm>
            <a:custGeom>
              <a:avLst/>
              <a:gdLst/>
              <a:ahLst/>
              <a:cxnLst/>
              <a:rect l="0" t="0" r="0" b="0"/>
              <a:pathLst>
                <a:path w="1379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823" y="12583"/>
                  </a:lnTo>
                  <a:lnTo>
                    <a:pt x="5500" y="9590"/>
                  </a:lnTo>
                  <a:lnTo>
                    <a:pt x="44642" y="2626"/>
                  </a:lnTo>
                  <a:lnTo>
                    <a:pt x="82072" y="778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0"/>
            <p:cNvSpPr/>
            <p:nvPr>
              <p:custDataLst>
                <p:tags r:id="rId37"/>
              </p:custDataLst>
            </p:nvPr>
          </p:nvSpPr>
          <p:spPr>
            <a:xfrm>
              <a:off x="9750208" y="2857500"/>
              <a:ext cx="119063" cy="305899"/>
            </a:xfrm>
            <a:custGeom>
              <a:avLst/>
              <a:gdLst/>
              <a:ahLst/>
              <a:cxnLst/>
              <a:rect l="0" t="0" r="0" b="0"/>
              <a:pathLst>
                <a:path w="119063" h="305899">
                  <a:moveTo>
                    <a:pt x="47842" y="0"/>
                  </a:moveTo>
                  <a:lnTo>
                    <a:pt x="47842" y="0"/>
                  </a:lnTo>
                  <a:lnTo>
                    <a:pt x="51212" y="0"/>
                  </a:lnTo>
                  <a:lnTo>
                    <a:pt x="52205" y="705"/>
                  </a:lnTo>
                  <a:lnTo>
                    <a:pt x="52868" y="1881"/>
                  </a:lnTo>
                  <a:lnTo>
                    <a:pt x="53310" y="3371"/>
                  </a:lnTo>
                  <a:lnTo>
                    <a:pt x="45276" y="46909"/>
                  </a:lnTo>
                  <a:lnTo>
                    <a:pt x="35871" y="85552"/>
                  </a:lnTo>
                  <a:lnTo>
                    <a:pt x="24147" y="126007"/>
                  </a:lnTo>
                  <a:lnTo>
                    <a:pt x="15108" y="164806"/>
                  </a:lnTo>
                  <a:lnTo>
                    <a:pt x="6438" y="202750"/>
                  </a:lnTo>
                  <a:lnTo>
                    <a:pt x="2111" y="243171"/>
                  </a:lnTo>
                  <a:lnTo>
                    <a:pt x="0" y="258359"/>
                  </a:lnTo>
                  <a:lnTo>
                    <a:pt x="2805" y="291837"/>
                  </a:lnTo>
                  <a:lnTo>
                    <a:pt x="4411" y="296864"/>
                  </a:lnTo>
                  <a:lnTo>
                    <a:pt x="9960" y="304330"/>
                  </a:lnTo>
                  <a:lnTo>
                    <a:pt x="13415" y="305898"/>
                  </a:lnTo>
                  <a:lnTo>
                    <a:pt x="21017" y="305758"/>
                  </a:lnTo>
                  <a:lnTo>
                    <a:pt x="36602" y="294971"/>
                  </a:lnTo>
                  <a:lnTo>
                    <a:pt x="63071" y="252413"/>
                  </a:lnTo>
                  <a:lnTo>
                    <a:pt x="65194" y="246710"/>
                  </a:lnTo>
                  <a:lnTo>
                    <a:pt x="65054" y="244906"/>
                  </a:lnTo>
                  <a:lnTo>
                    <a:pt x="64256" y="243704"/>
                  </a:lnTo>
                  <a:lnTo>
                    <a:pt x="63017" y="242903"/>
                  </a:lnTo>
                  <a:lnTo>
                    <a:pt x="61486" y="243779"/>
                  </a:lnTo>
                  <a:lnTo>
                    <a:pt x="57905" y="248517"/>
                  </a:lnTo>
                  <a:lnTo>
                    <a:pt x="55291" y="259117"/>
                  </a:lnTo>
                  <a:lnTo>
                    <a:pt x="56562" y="267093"/>
                  </a:lnTo>
                  <a:lnTo>
                    <a:pt x="63126" y="283711"/>
                  </a:lnTo>
                  <a:lnTo>
                    <a:pt x="66498" y="286507"/>
                  </a:lnTo>
                  <a:lnTo>
                    <a:pt x="75888" y="289614"/>
                  </a:lnTo>
                  <a:lnTo>
                    <a:pt x="85237" y="289114"/>
                  </a:lnTo>
                  <a:lnTo>
                    <a:pt x="89705" y="287992"/>
                  </a:lnTo>
                  <a:lnTo>
                    <a:pt x="106107" y="276302"/>
                  </a:lnTo>
                  <a:lnTo>
                    <a:pt x="117630" y="262803"/>
                  </a:lnTo>
                  <a:lnTo>
                    <a:pt x="119062" y="257752"/>
                  </a:lnTo>
                  <a:lnTo>
                    <a:pt x="118772" y="246495"/>
                  </a:lnTo>
                  <a:lnTo>
                    <a:pt x="111270" y="228258"/>
                  </a:lnTo>
                  <a:lnTo>
                    <a:pt x="100256" y="219511"/>
                  </a:lnTo>
                  <a:lnTo>
                    <a:pt x="73561" y="208146"/>
                  </a:lnTo>
                  <a:lnTo>
                    <a:pt x="69221" y="207203"/>
                  </a:lnTo>
                  <a:lnTo>
                    <a:pt x="66328" y="207280"/>
                  </a:lnTo>
                  <a:lnTo>
                    <a:pt x="5419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0"/>
          <p:cNvGrpSpPr/>
          <p:nvPr/>
        </p:nvGrpSpPr>
        <p:grpSpPr>
          <a:xfrm>
            <a:off x="10802981" y="2872794"/>
            <a:ext cx="404692" cy="497951"/>
            <a:chOff x="10802981" y="2872794"/>
            <a:chExt cx="404692" cy="497951"/>
          </a:xfrm>
        </p:grpSpPr>
        <p:sp>
          <p:nvSpPr>
            <p:cNvPr id="211" name="SMARTInkShape-381"/>
            <p:cNvSpPr/>
            <p:nvPr>
              <p:custDataLst>
                <p:tags r:id="rId24"/>
              </p:custDataLst>
            </p:nvPr>
          </p:nvSpPr>
          <p:spPr>
            <a:xfrm>
              <a:off x="11113643" y="3321050"/>
              <a:ext cx="75058" cy="6351"/>
            </a:xfrm>
            <a:custGeom>
              <a:avLst/>
              <a:gdLst/>
              <a:ahLst/>
              <a:cxnLst/>
              <a:rect l="0" t="0" r="0" b="0"/>
              <a:pathLst>
                <a:path w="75058" h="6351">
                  <a:moveTo>
                    <a:pt x="11557" y="6350"/>
                  </a:moveTo>
                  <a:lnTo>
                    <a:pt x="11557" y="6350"/>
                  </a:lnTo>
                  <a:lnTo>
                    <a:pt x="0" y="6350"/>
                  </a:lnTo>
                  <a:lnTo>
                    <a:pt x="2567" y="6350"/>
                  </a:lnTo>
                  <a:lnTo>
                    <a:pt x="11166" y="2979"/>
                  </a:lnTo>
                  <a:lnTo>
                    <a:pt x="75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2"/>
            <p:cNvSpPr/>
            <p:nvPr>
              <p:custDataLst>
                <p:tags r:id="rId25"/>
              </p:custDataLst>
            </p:nvPr>
          </p:nvSpPr>
          <p:spPr>
            <a:xfrm>
              <a:off x="11113747" y="3228737"/>
              <a:ext cx="93926" cy="142008"/>
            </a:xfrm>
            <a:custGeom>
              <a:avLst/>
              <a:gdLst/>
              <a:ahLst/>
              <a:cxnLst/>
              <a:rect l="0" t="0" r="0" b="0"/>
              <a:pathLst>
                <a:path w="93926" h="142008">
                  <a:moveTo>
                    <a:pt x="87653" y="28813"/>
                  </a:moveTo>
                  <a:lnTo>
                    <a:pt x="87653" y="28813"/>
                  </a:lnTo>
                  <a:lnTo>
                    <a:pt x="87653" y="25442"/>
                  </a:lnTo>
                  <a:lnTo>
                    <a:pt x="89534" y="21906"/>
                  </a:lnTo>
                  <a:lnTo>
                    <a:pt x="92016" y="17982"/>
                  </a:lnTo>
                  <a:lnTo>
                    <a:pt x="93611" y="9714"/>
                  </a:lnTo>
                  <a:lnTo>
                    <a:pt x="93925" y="4657"/>
                  </a:lnTo>
                  <a:lnTo>
                    <a:pt x="87238" y="411"/>
                  </a:lnTo>
                  <a:lnTo>
                    <a:pt x="83849" y="0"/>
                  </a:lnTo>
                  <a:lnTo>
                    <a:pt x="60776" y="6195"/>
                  </a:lnTo>
                  <a:lnTo>
                    <a:pt x="42336" y="18492"/>
                  </a:lnTo>
                  <a:lnTo>
                    <a:pt x="36231" y="23755"/>
                  </a:lnTo>
                  <a:lnTo>
                    <a:pt x="33049" y="32209"/>
                  </a:lnTo>
                  <a:lnTo>
                    <a:pt x="24136" y="73984"/>
                  </a:lnTo>
                  <a:lnTo>
                    <a:pt x="7165" y="119600"/>
                  </a:lnTo>
                  <a:lnTo>
                    <a:pt x="0" y="134224"/>
                  </a:lnTo>
                  <a:lnTo>
                    <a:pt x="289" y="135776"/>
                  </a:lnTo>
                  <a:lnTo>
                    <a:pt x="2493" y="139381"/>
                  </a:lnTo>
                  <a:lnTo>
                    <a:pt x="4068" y="140625"/>
                  </a:lnTo>
                  <a:lnTo>
                    <a:pt x="7701" y="142007"/>
                  </a:lnTo>
                  <a:lnTo>
                    <a:pt x="13548" y="140740"/>
                  </a:lnTo>
                  <a:lnTo>
                    <a:pt x="24774" y="137941"/>
                  </a:lnTo>
                  <a:lnTo>
                    <a:pt x="37037" y="135231"/>
                  </a:lnTo>
                  <a:lnTo>
                    <a:pt x="55903" y="13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83"/>
            <p:cNvSpPr/>
            <p:nvPr>
              <p:custDataLst>
                <p:tags r:id="rId26"/>
              </p:custDataLst>
            </p:nvPr>
          </p:nvSpPr>
          <p:spPr>
            <a:xfrm>
              <a:off x="11037495" y="3225800"/>
              <a:ext cx="62306" cy="117442"/>
            </a:xfrm>
            <a:custGeom>
              <a:avLst/>
              <a:gdLst/>
              <a:ahLst/>
              <a:cxnLst/>
              <a:rect l="0" t="0" r="0" b="0"/>
              <a:pathLst>
                <a:path w="62306" h="117442">
                  <a:moveTo>
                    <a:pt x="55955" y="0"/>
                  </a:moveTo>
                  <a:lnTo>
                    <a:pt x="55955" y="0"/>
                  </a:lnTo>
                  <a:lnTo>
                    <a:pt x="42471" y="6742"/>
                  </a:lnTo>
                  <a:lnTo>
                    <a:pt x="33970" y="15696"/>
                  </a:lnTo>
                  <a:lnTo>
                    <a:pt x="28544" y="26732"/>
                  </a:lnTo>
                  <a:lnTo>
                    <a:pt x="21300" y="51063"/>
                  </a:lnTo>
                  <a:lnTo>
                    <a:pt x="15858" y="63617"/>
                  </a:lnTo>
                  <a:lnTo>
                    <a:pt x="597" y="110374"/>
                  </a:lnTo>
                  <a:lnTo>
                    <a:pt x="0" y="111682"/>
                  </a:lnTo>
                  <a:lnTo>
                    <a:pt x="306" y="113260"/>
                  </a:lnTo>
                  <a:lnTo>
                    <a:pt x="2530" y="116896"/>
                  </a:lnTo>
                  <a:lnTo>
                    <a:pt x="4817" y="117441"/>
                  </a:lnTo>
                  <a:lnTo>
                    <a:pt x="49629" y="114348"/>
                  </a:lnTo>
                  <a:lnTo>
                    <a:pt x="6230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84"/>
            <p:cNvSpPr/>
            <p:nvPr>
              <p:custDataLst>
                <p:tags r:id="rId27"/>
              </p:custDataLst>
            </p:nvPr>
          </p:nvSpPr>
          <p:spPr>
            <a:xfrm>
              <a:off x="10902950" y="3214984"/>
              <a:ext cx="106975" cy="117129"/>
            </a:xfrm>
            <a:custGeom>
              <a:avLst/>
              <a:gdLst/>
              <a:ahLst/>
              <a:cxnLst/>
              <a:rect l="0" t="0" r="0" b="0"/>
              <a:pathLst>
                <a:path w="106975" h="117129">
                  <a:moveTo>
                    <a:pt x="0" y="61616"/>
                  </a:moveTo>
                  <a:lnTo>
                    <a:pt x="0" y="61616"/>
                  </a:lnTo>
                  <a:lnTo>
                    <a:pt x="5468" y="56149"/>
                  </a:lnTo>
                  <a:lnTo>
                    <a:pt x="5762" y="56560"/>
                  </a:lnTo>
                  <a:lnTo>
                    <a:pt x="6272" y="64182"/>
                  </a:lnTo>
                  <a:lnTo>
                    <a:pt x="115" y="110472"/>
                  </a:lnTo>
                  <a:lnTo>
                    <a:pt x="22" y="117128"/>
                  </a:lnTo>
                  <a:lnTo>
                    <a:pt x="1412" y="85458"/>
                  </a:lnTo>
                  <a:lnTo>
                    <a:pt x="11933" y="44767"/>
                  </a:lnTo>
                  <a:lnTo>
                    <a:pt x="25014" y="0"/>
                  </a:lnTo>
                  <a:lnTo>
                    <a:pt x="25848" y="783"/>
                  </a:lnTo>
                  <a:lnTo>
                    <a:pt x="29688" y="7921"/>
                  </a:lnTo>
                  <a:lnTo>
                    <a:pt x="30834" y="12587"/>
                  </a:lnTo>
                  <a:lnTo>
                    <a:pt x="35106" y="17012"/>
                  </a:lnTo>
                  <a:lnTo>
                    <a:pt x="41708" y="20625"/>
                  </a:lnTo>
                  <a:lnTo>
                    <a:pt x="49347" y="22231"/>
                  </a:lnTo>
                  <a:lnTo>
                    <a:pt x="55563" y="21064"/>
                  </a:lnTo>
                  <a:lnTo>
                    <a:pt x="90601" y="5089"/>
                  </a:lnTo>
                  <a:lnTo>
                    <a:pt x="92151" y="3470"/>
                  </a:lnTo>
                  <a:lnTo>
                    <a:pt x="93183" y="1686"/>
                  </a:lnTo>
                  <a:lnTo>
                    <a:pt x="94577" y="1201"/>
                  </a:lnTo>
                  <a:lnTo>
                    <a:pt x="96214" y="1584"/>
                  </a:lnTo>
                  <a:lnTo>
                    <a:pt x="98009" y="2545"/>
                  </a:lnTo>
                  <a:lnTo>
                    <a:pt x="99206" y="3891"/>
                  </a:lnTo>
                  <a:lnTo>
                    <a:pt x="104656" y="19877"/>
                  </a:lnTo>
                  <a:lnTo>
                    <a:pt x="106974" y="40391"/>
                  </a:lnTo>
                  <a:lnTo>
                    <a:pt x="100913" y="74029"/>
                  </a:lnTo>
                  <a:lnTo>
                    <a:pt x="95250" y="99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5"/>
            <p:cNvSpPr/>
            <p:nvPr>
              <p:custDataLst>
                <p:tags r:id="rId28"/>
              </p:custDataLst>
            </p:nvPr>
          </p:nvSpPr>
          <p:spPr>
            <a:xfrm>
              <a:off x="10808015" y="2872794"/>
              <a:ext cx="101286" cy="73607"/>
            </a:xfrm>
            <a:custGeom>
              <a:avLst/>
              <a:gdLst/>
              <a:ahLst/>
              <a:cxnLst/>
              <a:rect l="0" t="0" r="0" b="0"/>
              <a:pathLst>
                <a:path w="101286" h="73607">
                  <a:moveTo>
                    <a:pt x="31435" y="16456"/>
                  </a:moveTo>
                  <a:lnTo>
                    <a:pt x="31435" y="16456"/>
                  </a:lnTo>
                  <a:lnTo>
                    <a:pt x="28064" y="16456"/>
                  </a:lnTo>
                  <a:lnTo>
                    <a:pt x="24528" y="18338"/>
                  </a:lnTo>
                  <a:lnTo>
                    <a:pt x="13137" y="28665"/>
                  </a:lnTo>
                  <a:lnTo>
                    <a:pt x="9191" y="36229"/>
                  </a:lnTo>
                  <a:lnTo>
                    <a:pt x="752" y="63907"/>
                  </a:lnTo>
                  <a:lnTo>
                    <a:pt x="396" y="64318"/>
                  </a:lnTo>
                  <a:lnTo>
                    <a:pt x="159" y="63886"/>
                  </a:lnTo>
                  <a:lnTo>
                    <a:pt x="0" y="62893"/>
                  </a:lnTo>
                  <a:lnTo>
                    <a:pt x="24078" y="19548"/>
                  </a:lnTo>
                  <a:lnTo>
                    <a:pt x="43779" y="3243"/>
                  </a:lnTo>
                  <a:lnTo>
                    <a:pt x="50562" y="0"/>
                  </a:lnTo>
                  <a:lnTo>
                    <a:pt x="54064" y="547"/>
                  </a:lnTo>
                  <a:lnTo>
                    <a:pt x="61718" y="4917"/>
                  </a:lnTo>
                  <a:lnTo>
                    <a:pt x="78130" y="24995"/>
                  </a:lnTo>
                  <a:lnTo>
                    <a:pt x="101285" y="7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86"/>
            <p:cNvSpPr/>
            <p:nvPr>
              <p:custDataLst>
                <p:tags r:id="rId29"/>
              </p:custDataLst>
            </p:nvPr>
          </p:nvSpPr>
          <p:spPr>
            <a:xfrm>
              <a:off x="10802981" y="3012674"/>
              <a:ext cx="138070" cy="187365"/>
            </a:xfrm>
            <a:custGeom>
              <a:avLst/>
              <a:gdLst/>
              <a:ahLst/>
              <a:cxnLst/>
              <a:rect l="0" t="0" r="0" b="0"/>
              <a:pathLst>
                <a:path w="138070" h="187365">
                  <a:moveTo>
                    <a:pt x="87269" y="22626"/>
                  </a:moveTo>
                  <a:lnTo>
                    <a:pt x="87269" y="22626"/>
                  </a:lnTo>
                  <a:lnTo>
                    <a:pt x="87269" y="18967"/>
                  </a:lnTo>
                  <a:lnTo>
                    <a:pt x="87269" y="20530"/>
                  </a:lnTo>
                  <a:lnTo>
                    <a:pt x="87269" y="18633"/>
                  </a:lnTo>
                  <a:lnTo>
                    <a:pt x="83899" y="10232"/>
                  </a:lnTo>
                  <a:lnTo>
                    <a:pt x="82200" y="8014"/>
                  </a:lnTo>
                  <a:lnTo>
                    <a:pt x="78430" y="5548"/>
                  </a:lnTo>
                  <a:lnTo>
                    <a:pt x="65600" y="4160"/>
                  </a:lnTo>
                  <a:lnTo>
                    <a:pt x="56238" y="7598"/>
                  </a:lnTo>
                  <a:lnTo>
                    <a:pt x="51764" y="10491"/>
                  </a:lnTo>
                  <a:lnTo>
                    <a:pt x="35357" y="31417"/>
                  </a:lnTo>
                  <a:lnTo>
                    <a:pt x="13362" y="74732"/>
                  </a:lnTo>
                  <a:lnTo>
                    <a:pt x="3056" y="105826"/>
                  </a:lnTo>
                  <a:lnTo>
                    <a:pt x="0" y="145234"/>
                  </a:lnTo>
                  <a:lnTo>
                    <a:pt x="5459" y="177163"/>
                  </a:lnTo>
                  <a:lnTo>
                    <a:pt x="7329" y="182801"/>
                  </a:lnTo>
                  <a:lnTo>
                    <a:pt x="12103" y="185854"/>
                  </a:lnTo>
                  <a:lnTo>
                    <a:pt x="26816" y="187364"/>
                  </a:lnTo>
                  <a:lnTo>
                    <a:pt x="51562" y="180876"/>
                  </a:lnTo>
                  <a:lnTo>
                    <a:pt x="76767" y="163276"/>
                  </a:lnTo>
                  <a:lnTo>
                    <a:pt x="91997" y="143557"/>
                  </a:lnTo>
                  <a:lnTo>
                    <a:pt x="113997" y="96485"/>
                  </a:lnTo>
                  <a:lnTo>
                    <a:pt x="121397" y="57755"/>
                  </a:lnTo>
                  <a:lnTo>
                    <a:pt x="117959" y="35887"/>
                  </a:lnTo>
                  <a:lnTo>
                    <a:pt x="109376" y="17231"/>
                  </a:lnTo>
                  <a:lnTo>
                    <a:pt x="98506" y="6588"/>
                  </a:lnTo>
                  <a:lnTo>
                    <a:pt x="86619" y="1387"/>
                  </a:lnTo>
                  <a:lnTo>
                    <a:pt x="80486" y="0"/>
                  </a:lnTo>
                  <a:lnTo>
                    <a:pt x="66145" y="4103"/>
                  </a:lnTo>
                  <a:lnTo>
                    <a:pt x="52480" y="12982"/>
                  </a:lnTo>
                  <a:lnTo>
                    <a:pt x="44055" y="23984"/>
                  </a:lnTo>
                  <a:lnTo>
                    <a:pt x="41721" y="39693"/>
                  </a:lnTo>
                  <a:lnTo>
                    <a:pt x="42087" y="48821"/>
                  </a:lnTo>
                  <a:lnTo>
                    <a:pt x="45153" y="56317"/>
                  </a:lnTo>
                  <a:lnTo>
                    <a:pt x="56086" y="68409"/>
                  </a:lnTo>
                  <a:lnTo>
                    <a:pt x="78108" y="79779"/>
                  </a:lnTo>
                  <a:lnTo>
                    <a:pt x="105877" y="80874"/>
                  </a:lnTo>
                  <a:lnTo>
                    <a:pt x="138069" y="7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71"/>
          <p:cNvGrpSpPr/>
          <p:nvPr/>
        </p:nvGrpSpPr>
        <p:grpSpPr>
          <a:xfrm>
            <a:off x="7926565" y="3505200"/>
            <a:ext cx="417336" cy="279605"/>
            <a:chOff x="7926565" y="3505200"/>
            <a:chExt cx="417336" cy="279605"/>
          </a:xfrm>
        </p:grpSpPr>
        <p:sp>
          <p:nvSpPr>
            <p:cNvPr id="218" name="SMARTInkShape-387"/>
            <p:cNvSpPr/>
            <p:nvPr>
              <p:custDataLst>
                <p:tags r:id="rId19"/>
              </p:custDataLst>
            </p:nvPr>
          </p:nvSpPr>
          <p:spPr>
            <a:xfrm>
              <a:off x="8241047" y="3651250"/>
              <a:ext cx="102854" cy="31489"/>
            </a:xfrm>
            <a:custGeom>
              <a:avLst/>
              <a:gdLst/>
              <a:ahLst/>
              <a:cxnLst/>
              <a:rect l="0" t="0" r="0" b="0"/>
              <a:pathLst>
                <a:path w="102854" h="31489">
                  <a:moveTo>
                    <a:pt x="33003" y="25400"/>
                  </a:moveTo>
                  <a:lnTo>
                    <a:pt x="33003" y="25400"/>
                  </a:lnTo>
                  <a:lnTo>
                    <a:pt x="9859" y="30867"/>
                  </a:lnTo>
                  <a:lnTo>
                    <a:pt x="431" y="31488"/>
                  </a:lnTo>
                  <a:lnTo>
                    <a:pt x="0" y="30870"/>
                  </a:lnTo>
                  <a:lnTo>
                    <a:pt x="3282" y="28301"/>
                  </a:lnTo>
                  <a:lnTo>
                    <a:pt x="24075" y="20903"/>
                  </a:lnTo>
                  <a:lnTo>
                    <a:pt x="102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8"/>
            <p:cNvSpPr/>
            <p:nvPr>
              <p:custDataLst>
                <p:tags r:id="rId20"/>
              </p:custDataLst>
            </p:nvPr>
          </p:nvSpPr>
          <p:spPr>
            <a:xfrm>
              <a:off x="8172897" y="3517283"/>
              <a:ext cx="139254" cy="260450"/>
            </a:xfrm>
            <a:custGeom>
              <a:avLst/>
              <a:gdLst/>
              <a:ahLst/>
              <a:cxnLst/>
              <a:rect l="0" t="0" r="0" b="0"/>
              <a:pathLst>
                <a:path w="139254" h="260450">
                  <a:moveTo>
                    <a:pt x="37653" y="235567"/>
                  </a:moveTo>
                  <a:lnTo>
                    <a:pt x="37653" y="235567"/>
                  </a:lnTo>
                  <a:lnTo>
                    <a:pt x="36947" y="209541"/>
                  </a:lnTo>
                  <a:lnTo>
                    <a:pt x="32584" y="196497"/>
                  </a:lnTo>
                  <a:lnTo>
                    <a:pt x="28814" y="190451"/>
                  </a:lnTo>
                  <a:lnTo>
                    <a:pt x="26821" y="189262"/>
                  </a:lnTo>
                  <a:lnTo>
                    <a:pt x="24787" y="189175"/>
                  </a:lnTo>
                  <a:lnTo>
                    <a:pt x="22726" y="189822"/>
                  </a:lnTo>
                  <a:lnTo>
                    <a:pt x="13082" y="200846"/>
                  </a:lnTo>
                  <a:lnTo>
                    <a:pt x="4659" y="217518"/>
                  </a:lnTo>
                  <a:lnTo>
                    <a:pt x="0" y="247963"/>
                  </a:lnTo>
                  <a:lnTo>
                    <a:pt x="1633" y="253541"/>
                  </a:lnTo>
                  <a:lnTo>
                    <a:pt x="3057" y="256016"/>
                  </a:lnTo>
                  <a:lnTo>
                    <a:pt x="4711" y="257666"/>
                  </a:lnTo>
                  <a:lnTo>
                    <a:pt x="8430" y="259500"/>
                  </a:lnTo>
                  <a:lnTo>
                    <a:pt x="10410" y="258578"/>
                  </a:lnTo>
                  <a:lnTo>
                    <a:pt x="34955" y="232703"/>
                  </a:lnTo>
                  <a:lnTo>
                    <a:pt x="39511" y="230766"/>
                  </a:lnTo>
                  <a:lnTo>
                    <a:pt x="41713" y="230955"/>
                  </a:lnTo>
                  <a:lnTo>
                    <a:pt x="46042" y="233047"/>
                  </a:lnTo>
                  <a:lnTo>
                    <a:pt x="58812" y="244184"/>
                  </a:lnTo>
                  <a:lnTo>
                    <a:pt x="61638" y="244839"/>
                  </a:lnTo>
                  <a:lnTo>
                    <a:pt x="68539" y="243686"/>
                  </a:lnTo>
                  <a:lnTo>
                    <a:pt x="74427" y="238940"/>
                  </a:lnTo>
                  <a:lnTo>
                    <a:pt x="79397" y="230716"/>
                  </a:lnTo>
                  <a:lnTo>
                    <a:pt x="93863" y="191062"/>
                  </a:lnTo>
                  <a:lnTo>
                    <a:pt x="107100" y="146320"/>
                  </a:lnTo>
                  <a:lnTo>
                    <a:pt x="115615" y="104701"/>
                  </a:lnTo>
                  <a:lnTo>
                    <a:pt x="123311" y="66029"/>
                  </a:lnTo>
                  <a:lnTo>
                    <a:pt x="132654" y="27257"/>
                  </a:lnTo>
                  <a:lnTo>
                    <a:pt x="137297" y="2866"/>
                  </a:lnTo>
                  <a:lnTo>
                    <a:pt x="137244" y="0"/>
                  </a:lnTo>
                  <a:lnTo>
                    <a:pt x="136502" y="205"/>
                  </a:lnTo>
                  <a:lnTo>
                    <a:pt x="135302" y="2459"/>
                  </a:lnTo>
                  <a:lnTo>
                    <a:pt x="126311" y="47818"/>
                  </a:lnTo>
                  <a:lnTo>
                    <a:pt x="118038" y="89669"/>
                  </a:lnTo>
                  <a:lnTo>
                    <a:pt x="115092" y="126564"/>
                  </a:lnTo>
                  <a:lnTo>
                    <a:pt x="114220" y="168776"/>
                  </a:lnTo>
                  <a:lnTo>
                    <a:pt x="113902" y="216293"/>
                  </a:lnTo>
                  <a:lnTo>
                    <a:pt x="117233" y="246968"/>
                  </a:lnTo>
                  <a:lnTo>
                    <a:pt x="122694" y="260190"/>
                  </a:lnTo>
                  <a:lnTo>
                    <a:pt x="124686" y="260449"/>
                  </a:lnTo>
                  <a:lnTo>
                    <a:pt x="126720" y="258505"/>
                  </a:lnTo>
                  <a:lnTo>
                    <a:pt x="139253" y="21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9"/>
            <p:cNvSpPr/>
            <p:nvPr>
              <p:custDataLst>
                <p:tags r:id="rId21"/>
              </p:custDataLst>
            </p:nvPr>
          </p:nvSpPr>
          <p:spPr>
            <a:xfrm>
              <a:off x="8064864" y="3505462"/>
              <a:ext cx="75837" cy="258057"/>
            </a:xfrm>
            <a:custGeom>
              <a:avLst/>
              <a:gdLst/>
              <a:ahLst/>
              <a:cxnLst/>
              <a:rect l="0" t="0" r="0" b="0"/>
              <a:pathLst>
                <a:path w="75837" h="258057">
                  <a:moveTo>
                    <a:pt x="25036" y="6088"/>
                  </a:moveTo>
                  <a:lnTo>
                    <a:pt x="25036" y="6088"/>
                  </a:lnTo>
                  <a:lnTo>
                    <a:pt x="25035" y="0"/>
                  </a:lnTo>
                  <a:lnTo>
                    <a:pt x="25035" y="43952"/>
                  </a:lnTo>
                  <a:lnTo>
                    <a:pt x="24331" y="88435"/>
                  </a:lnTo>
                  <a:lnTo>
                    <a:pt x="20010" y="131506"/>
                  </a:lnTo>
                  <a:lnTo>
                    <a:pt x="15576" y="173462"/>
                  </a:lnTo>
                  <a:lnTo>
                    <a:pt x="7907" y="216636"/>
                  </a:lnTo>
                  <a:lnTo>
                    <a:pt x="455" y="258056"/>
                  </a:lnTo>
                  <a:lnTo>
                    <a:pt x="0" y="253540"/>
                  </a:lnTo>
                  <a:lnTo>
                    <a:pt x="3561" y="246359"/>
                  </a:lnTo>
                  <a:lnTo>
                    <a:pt x="11617" y="232502"/>
                  </a:lnTo>
                  <a:lnTo>
                    <a:pt x="17660" y="221016"/>
                  </a:lnTo>
                  <a:lnTo>
                    <a:pt x="27402" y="208856"/>
                  </a:lnTo>
                  <a:lnTo>
                    <a:pt x="32258" y="205472"/>
                  </a:lnTo>
                  <a:lnTo>
                    <a:pt x="36906" y="203922"/>
                  </a:lnTo>
                  <a:lnTo>
                    <a:pt x="45127" y="204081"/>
                  </a:lnTo>
                  <a:lnTo>
                    <a:pt x="51134" y="206503"/>
                  </a:lnTo>
                  <a:lnTo>
                    <a:pt x="56155" y="213695"/>
                  </a:lnTo>
                  <a:lnTo>
                    <a:pt x="75836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90"/>
            <p:cNvSpPr/>
            <p:nvPr>
              <p:custDataLst>
                <p:tags r:id="rId22"/>
              </p:custDataLst>
            </p:nvPr>
          </p:nvSpPr>
          <p:spPr>
            <a:xfrm>
              <a:off x="7926565" y="3625850"/>
              <a:ext cx="93486" cy="50801"/>
            </a:xfrm>
            <a:custGeom>
              <a:avLst/>
              <a:gdLst/>
              <a:ahLst/>
              <a:cxnLst/>
              <a:rect l="0" t="0" r="0" b="0"/>
              <a:pathLst>
                <a:path w="934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2129" y="50800"/>
                  </a:lnTo>
                  <a:lnTo>
                    <a:pt x="42709" y="32796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1"/>
            <p:cNvSpPr/>
            <p:nvPr>
              <p:custDataLst>
                <p:tags r:id="rId23"/>
              </p:custDataLst>
            </p:nvPr>
          </p:nvSpPr>
          <p:spPr>
            <a:xfrm>
              <a:off x="7963892" y="3505200"/>
              <a:ext cx="39172" cy="279605"/>
            </a:xfrm>
            <a:custGeom>
              <a:avLst/>
              <a:gdLst/>
              <a:ahLst/>
              <a:cxnLst/>
              <a:rect l="0" t="0" r="0" b="0"/>
              <a:pathLst>
                <a:path w="39172" h="279605">
                  <a:moveTo>
                    <a:pt x="37108" y="0"/>
                  </a:moveTo>
                  <a:lnTo>
                    <a:pt x="37108" y="0"/>
                  </a:lnTo>
                  <a:lnTo>
                    <a:pt x="33737" y="6742"/>
                  </a:lnTo>
                  <a:lnTo>
                    <a:pt x="31150" y="38282"/>
                  </a:lnTo>
                  <a:lnTo>
                    <a:pt x="28992" y="73666"/>
                  </a:lnTo>
                  <a:lnTo>
                    <a:pt x="21942" y="116387"/>
                  </a:lnTo>
                  <a:lnTo>
                    <a:pt x="15837" y="151920"/>
                  </a:lnTo>
                  <a:lnTo>
                    <a:pt x="9561" y="190358"/>
                  </a:lnTo>
                  <a:lnTo>
                    <a:pt x="4030" y="235140"/>
                  </a:lnTo>
                  <a:lnTo>
                    <a:pt x="0" y="265483"/>
                  </a:lnTo>
                  <a:lnTo>
                    <a:pt x="1080" y="270828"/>
                  </a:lnTo>
                  <a:lnTo>
                    <a:pt x="6044" y="278647"/>
                  </a:lnTo>
                  <a:lnTo>
                    <a:pt x="9343" y="279604"/>
                  </a:lnTo>
                  <a:lnTo>
                    <a:pt x="12954" y="278831"/>
                  </a:lnTo>
                  <a:lnTo>
                    <a:pt x="16772" y="276904"/>
                  </a:lnTo>
                  <a:lnTo>
                    <a:pt x="28888" y="264079"/>
                  </a:lnTo>
                  <a:lnTo>
                    <a:pt x="38043" y="246873"/>
                  </a:lnTo>
                  <a:lnTo>
                    <a:pt x="39171" y="234605"/>
                  </a:lnTo>
                  <a:lnTo>
                    <a:pt x="3075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72"/>
          <p:cNvGrpSpPr/>
          <p:nvPr/>
        </p:nvGrpSpPr>
        <p:grpSpPr>
          <a:xfrm>
            <a:off x="8642349" y="3657600"/>
            <a:ext cx="954957" cy="364388"/>
            <a:chOff x="8642349" y="3657600"/>
            <a:chExt cx="954957" cy="364388"/>
          </a:xfrm>
        </p:grpSpPr>
        <p:sp>
          <p:nvSpPr>
            <p:cNvPr id="224" name="SMARTInkShape-392"/>
            <p:cNvSpPr/>
            <p:nvPr>
              <p:custDataLst>
                <p:tags r:id="rId8"/>
              </p:custDataLst>
            </p:nvPr>
          </p:nvSpPr>
          <p:spPr>
            <a:xfrm>
              <a:off x="9463918" y="3716246"/>
              <a:ext cx="133388" cy="131855"/>
            </a:xfrm>
            <a:custGeom>
              <a:avLst/>
              <a:gdLst/>
              <a:ahLst/>
              <a:cxnLst/>
              <a:rect l="0" t="0" r="0" b="0"/>
              <a:pathLst>
                <a:path w="133388" h="131855">
                  <a:moveTo>
                    <a:pt x="10282" y="62004"/>
                  </a:moveTo>
                  <a:lnTo>
                    <a:pt x="10282" y="62004"/>
                  </a:lnTo>
                  <a:lnTo>
                    <a:pt x="16762" y="61298"/>
                  </a:lnTo>
                  <a:lnTo>
                    <a:pt x="25862" y="58633"/>
                  </a:lnTo>
                  <a:lnTo>
                    <a:pt x="33199" y="53215"/>
                  </a:lnTo>
                  <a:lnTo>
                    <a:pt x="38811" y="45398"/>
                  </a:lnTo>
                  <a:lnTo>
                    <a:pt x="45233" y="29802"/>
                  </a:lnTo>
                  <a:lnTo>
                    <a:pt x="46983" y="20411"/>
                  </a:lnTo>
                  <a:lnTo>
                    <a:pt x="45878" y="13414"/>
                  </a:lnTo>
                  <a:lnTo>
                    <a:pt x="44595" y="10561"/>
                  </a:lnTo>
                  <a:lnTo>
                    <a:pt x="42330" y="8659"/>
                  </a:lnTo>
                  <a:lnTo>
                    <a:pt x="36049" y="6545"/>
                  </a:lnTo>
                  <a:lnTo>
                    <a:pt x="33104" y="7392"/>
                  </a:lnTo>
                  <a:lnTo>
                    <a:pt x="27951" y="12097"/>
                  </a:lnTo>
                  <a:lnTo>
                    <a:pt x="5741" y="55799"/>
                  </a:lnTo>
                  <a:lnTo>
                    <a:pt x="0" y="79215"/>
                  </a:lnTo>
                  <a:lnTo>
                    <a:pt x="1669" y="99559"/>
                  </a:lnTo>
                  <a:lnTo>
                    <a:pt x="6632" y="112251"/>
                  </a:lnTo>
                  <a:lnTo>
                    <a:pt x="11377" y="113140"/>
                  </a:lnTo>
                  <a:lnTo>
                    <a:pt x="34202" y="107651"/>
                  </a:lnTo>
                  <a:lnTo>
                    <a:pt x="75983" y="85750"/>
                  </a:lnTo>
                  <a:lnTo>
                    <a:pt x="104007" y="60972"/>
                  </a:lnTo>
                  <a:lnTo>
                    <a:pt x="117858" y="38493"/>
                  </a:lnTo>
                  <a:lnTo>
                    <a:pt x="123697" y="11845"/>
                  </a:lnTo>
                  <a:lnTo>
                    <a:pt x="122581" y="8809"/>
                  </a:lnTo>
                  <a:lnTo>
                    <a:pt x="117578" y="3554"/>
                  </a:lnTo>
                  <a:lnTo>
                    <a:pt x="112532" y="748"/>
                  </a:lnTo>
                  <a:lnTo>
                    <a:pt x="110198" y="0"/>
                  </a:lnTo>
                  <a:lnTo>
                    <a:pt x="107937" y="913"/>
                  </a:lnTo>
                  <a:lnTo>
                    <a:pt x="103543" y="5689"/>
                  </a:lnTo>
                  <a:lnTo>
                    <a:pt x="101121" y="12516"/>
                  </a:lnTo>
                  <a:lnTo>
                    <a:pt x="100474" y="16311"/>
                  </a:lnTo>
                  <a:lnTo>
                    <a:pt x="106307" y="35138"/>
                  </a:lnTo>
                  <a:lnTo>
                    <a:pt x="128148" y="82366"/>
                  </a:lnTo>
                  <a:lnTo>
                    <a:pt x="132752" y="94337"/>
                  </a:lnTo>
                  <a:lnTo>
                    <a:pt x="133387" y="106713"/>
                  </a:lnTo>
                  <a:lnTo>
                    <a:pt x="131317" y="117858"/>
                  </a:lnTo>
                  <a:lnTo>
                    <a:pt x="128046" y="125163"/>
                  </a:lnTo>
                  <a:lnTo>
                    <a:pt x="124775" y="127393"/>
                  </a:lnTo>
                  <a:lnTo>
                    <a:pt x="105532" y="131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3"/>
            <p:cNvSpPr/>
            <p:nvPr>
              <p:custDataLst>
                <p:tags r:id="rId9"/>
              </p:custDataLst>
            </p:nvPr>
          </p:nvSpPr>
          <p:spPr>
            <a:xfrm>
              <a:off x="9359054" y="3729332"/>
              <a:ext cx="74811" cy="292656"/>
            </a:xfrm>
            <a:custGeom>
              <a:avLst/>
              <a:gdLst/>
              <a:ahLst/>
              <a:cxnLst/>
              <a:rect l="0" t="0" r="0" b="0"/>
              <a:pathLst>
                <a:path w="74811" h="292656">
                  <a:moveTo>
                    <a:pt x="7196" y="10818"/>
                  </a:moveTo>
                  <a:lnTo>
                    <a:pt x="7196" y="10818"/>
                  </a:lnTo>
                  <a:lnTo>
                    <a:pt x="1728" y="10818"/>
                  </a:lnTo>
                  <a:lnTo>
                    <a:pt x="4478" y="10818"/>
                  </a:lnTo>
                  <a:lnTo>
                    <a:pt x="27561" y="766"/>
                  </a:lnTo>
                  <a:lnTo>
                    <a:pt x="40235" y="0"/>
                  </a:lnTo>
                  <a:lnTo>
                    <a:pt x="61121" y="3536"/>
                  </a:lnTo>
                  <a:lnTo>
                    <a:pt x="69498" y="7111"/>
                  </a:lnTo>
                  <a:lnTo>
                    <a:pt x="72013" y="9758"/>
                  </a:lnTo>
                  <a:lnTo>
                    <a:pt x="74810" y="16461"/>
                  </a:lnTo>
                  <a:lnTo>
                    <a:pt x="74170" y="24145"/>
                  </a:lnTo>
                  <a:lnTo>
                    <a:pt x="73012" y="28169"/>
                  </a:lnTo>
                  <a:lnTo>
                    <a:pt x="44114" y="68945"/>
                  </a:lnTo>
                  <a:lnTo>
                    <a:pt x="35080" y="96566"/>
                  </a:lnTo>
                  <a:lnTo>
                    <a:pt x="34252" y="101850"/>
                  </a:lnTo>
                  <a:lnTo>
                    <a:pt x="47046" y="146843"/>
                  </a:lnTo>
                  <a:lnTo>
                    <a:pt x="60171" y="185331"/>
                  </a:lnTo>
                  <a:lnTo>
                    <a:pt x="69171" y="230684"/>
                  </a:lnTo>
                  <a:lnTo>
                    <a:pt x="63501" y="254782"/>
                  </a:lnTo>
                  <a:lnTo>
                    <a:pt x="54799" y="267648"/>
                  </a:lnTo>
                  <a:lnTo>
                    <a:pt x="35335" y="284035"/>
                  </a:lnTo>
                  <a:lnTo>
                    <a:pt x="22197" y="291757"/>
                  </a:lnTo>
                  <a:lnTo>
                    <a:pt x="17902" y="292655"/>
                  </a:lnTo>
                  <a:lnTo>
                    <a:pt x="9367" y="291771"/>
                  </a:lnTo>
                  <a:lnTo>
                    <a:pt x="5821" y="288431"/>
                  </a:lnTo>
                  <a:lnTo>
                    <a:pt x="0" y="277194"/>
                  </a:lnTo>
                  <a:lnTo>
                    <a:pt x="653" y="233187"/>
                  </a:lnTo>
                  <a:lnTo>
                    <a:pt x="9457" y="187178"/>
                  </a:lnTo>
                  <a:lnTo>
                    <a:pt x="19896" y="15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4"/>
            <p:cNvSpPr/>
            <p:nvPr>
              <p:custDataLst>
                <p:tags r:id="rId10"/>
              </p:custDataLst>
            </p:nvPr>
          </p:nvSpPr>
          <p:spPr>
            <a:xfrm>
              <a:off x="9323151" y="3685612"/>
              <a:ext cx="17700" cy="54539"/>
            </a:xfrm>
            <a:custGeom>
              <a:avLst/>
              <a:gdLst/>
              <a:ahLst/>
              <a:cxnLst/>
              <a:rect l="0" t="0" r="0" b="0"/>
              <a:pathLst>
                <a:path w="17700" h="54539">
                  <a:moveTo>
                    <a:pt x="17699" y="54538"/>
                  </a:moveTo>
                  <a:lnTo>
                    <a:pt x="17699" y="54538"/>
                  </a:lnTo>
                  <a:lnTo>
                    <a:pt x="15818" y="28789"/>
                  </a:lnTo>
                  <a:lnTo>
                    <a:pt x="11923" y="16989"/>
                  </a:lnTo>
                  <a:lnTo>
                    <a:pt x="675" y="248"/>
                  </a:lnTo>
                  <a:lnTo>
                    <a:pt x="0" y="0"/>
                  </a:lnTo>
                  <a:lnTo>
                    <a:pt x="4999" y="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95"/>
            <p:cNvSpPr/>
            <p:nvPr>
              <p:custDataLst>
                <p:tags r:id="rId11"/>
              </p:custDataLst>
            </p:nvPr>
          </p:nvSpPr>
          <p:spPr>
            <a:xfrm>
              <a:off x="9302750" y="3773665"/>
              <a:ext cx="25401" cy="61736"/>
            </a:xfrm>
            <a:custGeom>
              <a:avLst/>
              <a:gdLst/>
              <a:ahLst/>
              <a:cxnLst/>
              <a:rect l="0" t="0" r="0" b="0"/>
              <a:pathLst>
                <a:path w="25401" h="6173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7" y="0"/>
                  </a:lnTo>
                  <a:lnTo>
                    <a:pt x="14746" y="901"/>
                  </a:lnTo>
                  <a:lnTo>
                    <a:pt x="18297" y="2129"/>
                  </a:lnTo>
                  <a:lnTo>
                    <a:pt x="20665" y="5064"/>
                  </a:lnTo>
                  <a:lnTo>
                    <a:pt x="23997" y="18603"/>
                  </a:lnTo>
                  <a:lnTo>
                    <a:pt x="25400" y="6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96"/>
            <p:cNvSpPr/>
            <p:nvPr>
              <p:custDataLst>
                <p:tags r:id="rId12"/>
              </p:custDataLst>
            </p:nvPr>
          </p:nvSpPr>
          <p:spPr>
            <a:xfrm>
              <a:off x="9153268" y="3734683"/>
              <a:ext cx="130433" cy="89083"/>
            </a:xfrm>
            <a:custGeom>
              <a:avLst/>
              <a:gdLst/>
              <a:ahLst/>
              <a:cxnLst/>
              <a:rect l="0" t="0" r="0" b="0"/>
              <a:pathLst>
                <a:path w="130433" h="89083">
                  <a:moveTo>
                    <a:pt x="9782" y="5467"/>
                  </a:moveTo>
                  <a:lnTo>
                    <a:pt x="9782" y="5467"/>
                  </a:lnTo>
                  <a:lnTo>
                    <a:pt x="15249" y="0"/>
                  </a:lnTo>
                  <a:lnTo>
                    <a:pt x="15544" y="411"/>
                  </a:lnTo>
                  <a:lnTo>
                    <a:pt x="16110" y="29647"/>
                  </a:lnTo>
                  <a:lnTo>
                    <a:pt x="7291" y="72231"/>
                  </a:lnTo>
                  <a:lnTo>
                    <a:pt x="4575" y="86710"/>
                  </a:lnTo>
                  <a:lnTo>
                    <a:pt x="3489" y="88557"/>
                  </a:lnTo>
                  <a:lnTo>
                    <a:pt x="2058" y="89082"/>
                  </a:lnTo>
                  <a:lnTo>
                    <a:pt x="399" y="88727"/>
                  </a:lnTo>
                  <a:lnTo>
                    <a:pt x="0" y="86374"/>
                  </a:lnTo>
                  <a:lnTo>
                    <a:pt x="1436" y="78115"/>
                  </a:lnTo>
                  <a:lnTo>
                    <a:pt x="24272" y="34056"/>
                  </a:lnTo>
                  <a:lnTo>
                    <a:pt x="36976" y="17028"/>
                  </a:lnTo>
                  <a:lnTo>
                    <a:pt x="39906" y="15996"/>
                  </a:lnTo>
                  <a:lnTo>
                    <a:pt x="46924" y="16732"/>
                  </a:lnTo>
                  <a:lnTo>
                    <a:pt x="58808" y="24484"/>
                  </a:lnTo>
                  <a:lnTo>
                    <a:pt x="67896" y="35717"/>
                  </a:lnTo>
                  <a:lnTo>
                    <a:pt x="76582" y="60883"/>
                  </a:lnTo>
                  <a:lnTo>
                    <a:pt x="78276" y="71489"/>
                  </a:lnTo>
                  <a:lnTo>
                    <a:pt x="77148" y="79025"/>
                  </a:lnTo>
                  <a:lnTo>
                    <a:pt x="74046" y="86241"/>
                  </a:lnTo>
                  <a:lnTo>
                    <a:pt x="73621" y="83464"/>
                  </a:lnTo>
                  <a:lnTo>
                    <a:pt x="74138" y="76116"/>
                  </a:lnTo>
                  <a:lnTo>
                    <a:pt x="82140" y="43812"/>
                  </a:lnTo>
                  <a:lnTo>
                    <a:pt x="91586" y="27961"/>
                  </a:lnTo>
                  <a:lnTo>
                    <a:pt x="103320" y="17698"/>
                  </a:lnTo>
                  <a:lnTo>
                    <a:pt x="106713" y="16443"/>
                  </a:lnTo>
                  <a:lnTo>
                    <a:pt x="109681" y="16312"/>
                  </a:lnTo>
                  <a:lnTo>
                    <a:pt x="112364" y="16930"/>
                  </a:lnTo>
                  <a:lnTo>
                    <a:pt x="117227" y="23262"/>
                  </a:lnTo>
                  <a:lnTo>
                    <a:pt x="122051" y="34964"/>
                  </a:lnTo>
                  <a:lnTo>
                    <a:pt x="130432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97"/>
            <p:cNvSpPr/>
            <p:nvPr>
              <p:custDataLst>
                <p:tags r:id="rId13"/>
              </p:custDataLst>
            </p:nvPr>
          </p:nvSpPr>
          <p:spPr>
            <a:xfrm>
              <a:off x="9118600" y="3657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2308"/>
                  </a:lnTo>
                  <a:lnTo>
                    <a:pt x="5644" y="10322"/>
                  </a:lnTo>
                  <a:lnTo>
                    <a:pt x="4469" y="8998"/>
                  </a:lnTo>
                  <a:lnTo>
                    <a:pt x="2979" y="8115"/>
                  </a:lnTo>
                  <a:lnTo>
                    <a:pt x="1986" y="68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98"/>
            <p:cNvSpPr/>
            <p:nvPr>
              <p:custDataLst>
                <p:tags r:id="rId14"/>
              </p:custDataLst>
            </p:nvPr>
          </p:nvSpPr>
          <p:spPr>
            <a:xfrm>
              <a:off x="9099550" y="3733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4686" y="10139"/>
                  </a:lnTo>
                  <a:lnTo>
                    <a:pt x="7790" y="55157"/>
                  </a:lnTo>
                  <a:lnTo>
                    <a:pt x="6285" y="6755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99"/>
            <p:cNvSpPr/>
            <p:nvPr>
              <p:custDataLst>
                <p:tags r:id="rId15"/>
              </p:custDataLst>
            </p:nvPr>
          </p:nvSpPr>
          <p:spPr>
            <a:xfrm>
              <a:off x="8978900" y="37084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101600" y="0"/>
                  </a:moveTo>
                  <a:lnTo>
                    <a:pt x="101600" y="0"/>
                  </a:lnTo>
                  <a:lnTo>
                    <a:pt x="89391" y="0"/>
                  </a:lnTo>
                  <a:lnTo>
                    <a:pt x="81828" y="3763"/>
                  </a:lnTo>
                  <a:lnTo>
                    <a:pt x="36472" y="44159"/>
                  </a:lnTo>
                  <a:lnTo>
                    <a:pt x="9898" y="8809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0"/>
            <p:cNvSpPr/>
            <p:nvPr>
              <p:custDataLst>
                <p:tags r:id="rId16"/>
              </p:custDataLst>
            </p:nvPr>
          </p:nvSpPr>
          <p:spPr>
            <a:xfrm>
              <a:off x="8966199" y="3702573"/>
              <a:ext cx="88902" cy="126478"/>
            </a:xfrm>
            <a:custGeom>
              <a:avLst/>
              <a:gdLst/>
              <a:ahLst/>
              <a:cxnLst/>
              <a:rect l="0" t="0" r="0" b="0"/>
              <a:pathLst>
                <a:path w="88902" h="126478">
                  <a:moveTo>
                    <a:pt x="1" y="12177"/>
                  </a:moveTo>
                  <a:lnTo>
                    <a:pt x="1" y="12177"/>
                  </a:lnTo>
                  <a:lnTo>
                    <a:pt x="0" y="1242"/>
                  </a:lnTo>
                  <a:lnTo>
                    <a:pt x="706" y="654"/>
                  </a:lnTo>
                  <a:lnTo>
                    <a:pt x="3371" y="0"/>
                  </a:lnTo>
                  <a:lnTo>
                    <a:pt x="15581" y="9745"/>
                  </a:lnTo>
                  <a:lnTo>
                    <a:pt x="47935" y="54898"/>
                  </a:lnTo>
                  <a:lnTo>
                    <a:pt x="74288" y="100465"/>
                  </a:lnTo>
                  <a:lnTo>
                    <a:pt x="88901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1"/>
            <p:cNvSpPr/>
            <p:nvPr>
              <p:custDataLst>
                <p:tags r:id="rId17"/>
              </p:custDataLst>
            </p:nvPr>
          </p:nvSpPr>
          <p:spPr>
            <a:xfrm>
              <a:off x="8829958" y="3708821"/>
              <a:ext cx="91793" cy="99866"/>
            </a:xfrm>
            <a:custGeom>
              <a:avLst/>
              <a:gdLst/>
              <a:ahLst/>
              <a:cxnLst/>
              <a:rect l="0" t="0" r="0" b="0"/>
              <a:pathLst>
                <a:path w="91793" h="99866">
                  <a:moveTo>
                    <a:pt x="66392" y="44029"/>
                  </a:moveTo>
                  <a:lnTo>
                    <a:pt x="66392" y="44029"/>
                  </a:lnTo>
                  <a:lnTo>
                    <a:pt x="69762" y="37287"/>
                  </a:lnTo>
                  <a:lnTo>
                    <a:pt x="71859" y="22981"/>
                  </a:lnTo>
                  <a:lnTo>
                    <a:pt x="70468" y="15154"/>
                  </a:lnTo>
                  <a:lnTo>
                    <a:pt x="65718" y="6781"/>
                  </a:lnTo>
                  <a:lnTo>
                    <a:pt x="63825" y="4380"/>
                  </a:lnTo>
                  <a:lnTo>
                    <a:pt x="57960" y="1713"/>
                  </a:lnTo>
                  <a:lnTo>
                    <a:pt x="39326" y="0"/>
                  </a:lnTo>
                  <a:lnTo>
                    <a:pt x="29434" y="3529"/>
                  </a:lnTo>
                  <a:lnTo>
                    <a:pt x="19627" y="11212"/>
                  </a:lnTo>
                  <a:lnTo>
                    <a:pt x="4323" y="30699"/>
                  </a:lnTo>
                  <a:lnTo>
                    <a:pt x="0" y="43749"/>
                  </a:lnTo>
                  <a:lnTo>
                    <a:pt x="938" y="69738"/>
                  </a:lnTo>
                  <a:lnTo>
                    <a:pt x="9055" y="93039"/>
                  </a:lnTo>
                  <a:lnTo>
                    <a:pt x="11940" y="97163"/>
                  </a:lnTo>
                  <a:lnTo>
                    <a:pt x="14567" y="99207"/>
                  </a:lnTo>
                  <a:lnTo>
                    <a:pt x="17025" y="99865"/>
                  </a:lnTo>
                  <a:lnTo>
                    <a:pt x="25401" y="96832"/>
                  </a:lnTo>
                  <a:lnTo>
                    <a:pt x="30598" y="94048"/>
                  </a:lnTo>
                  <a:lnTo>
                    <a:pt x="38254" y="85309"/>
                  </a:lnTo>
                  <a:lnTo>
                    <a:pt x="61477" y="38967"/>
                  </a:lnTo>
                  <a:lnTo>
                    <a:pt x="64935" y="30143"/>
                  </a:lnTo>
                  <a:lnTo>
                    <a:pt x="65422" y="29832"/>
                  </a:lnTo>
                  <a:lnTo>
                    <a:pt x="65745" y="30331"/>
                  </a:lnTo>
                  <a:lnTo>
                    <a:pt x="68187" y="45013"/>
                  </a:lnTo>
                  <a:lnTo>
                    <a:pt x="70717" y="53638"/>
                  </a:lnTo>
                  <a:lnTo>
                    <a:pt x="75846" y="79187"/>
                  </a:lnTo>
                  <a:lnTo>
                    <a:pt x="91792" y="9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2"/>
            <p:cNvSpPr/>
            <p:nvPr>
              <p:custDataLst>
                <p:tags r:id="rId18"/>
              </p:custDataLst>
            </p:nvPr>
          </p:nvSpPr>
          <p:spPr>
            <a:xfrm>
              <a:off x="8642349" y="3683000"/>
              <a:ext cx="158752" cy="107132"/>
            </a:xfrm>
            <a:custGeom>
              <a:avLst/>
              <a:gdLst/>
              <a:ahLst/>
              <a:cxnLst/>
              <a:rect l="0" t="0" r="0" b="0"/>
              <a:pathLst>
                <a:path w="158752" h="107132">
                  <a:moveTo>
                    <a:pt x="1" y="0"/>
                  </a:moveTo>
                  <a:lnTo>
                    <a:pt x="1" y="0"/>
                  </a:lnTo>
                  <a:lnTo>
                    <a:pt x="0" y="39967"/>
                  </a:lnTo>
                  <a:lnTo>
                    <a:pt x="0" y="82156"/>
                  </a:lnTo>
                  <a:lnTo>
                    <a:pt x="0" y="107131"/>
                  </a:lnTo>
                  <a:lnTo>
                    <a:pt x="15196" y="68078"/>
                  </a:lnTo>
                  <a:lnTo>
                    <a:pt x="30659" y="25611"/>
                  </a:lnTo>
                  <a:lnTo>
                    <a:pt x="38556" y="13029"/>
                  </a:lnTo>
                  <a:lnTo>
                    <a:pt x="42638" y="8686"/>
                  </a:lnTo>
                  <a:lnTo>
                    <a:pt x="46769" y="6496"/>
                  </a:lnTo>
                  <a:lnTo>
                    <a:pt x="50935" y="5742"/>
                  </a:lnTo>
                  <a:lnTo>
                    <a:pt x="55124" y="5945"/>
                  </a:lnTo>
                  <a:lnTo>
                    <a:pt x="63541" y="11814"/>
                  </a:lnTo>
                  <a:lnTo>
                    <a:pt x="71280" y="21479"/>
                  </a:lnTo>
                  <a:lnTo>
                    <a:pt x="84298" y="51120"/>
                  </a:lnTo>
                  <a:lnTo>
                    <a:pt x="88496" y="82186"/>
                  </a:lnTo>
                  <a:lnTo>
                    <a:pt x="87925" y="83013"/>
                  </a:lnTo>
                  <a:lnTo>
                    <a:pt x="86839" y="82153"/>
                  </a:lnTo>
                  <a:lnTo>
                    <a:pt x="85409" y="80169"/>
                  </a:lnTo>
                  <a:lnTo>
                    <a:pt x="83397" y="70634"/>
                  </a:lnTo>
                  <a:lnTo>
                    <a:pt x="96477" y="36809"/>
                  </a:lnTo>
                  <a:lnTo>
                    <a:pt x="112426" y="10720"/>
                  </a:lnTo>
                  <a:lnTo>
                    <a:pt x="116579" y="7853"/>
                  </a:lnTo>
                  <a:lnTo>
                    <a:pt x="120758" y="6646"/>
                  </a:lnTo>
                  <a:lnTo>
                    <a:pt x="128460" y="7187"/>
                  </a:lnTo>
                  <a:lnTo>
                    <a:pt x="134234" y="9779"/>
                  </a:lnTo>
                  <a:lnTo>
                    <a:pt x="144823" y="21947"/>
                  </a:lnTo>
                  <a:lnTo>
                    <a:pt x="149033" y="36800"/>
                  </a:lnTo>
                  <a:lnTo>
                    <a:pt x="15875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403"/>
          <p:cNvSpPr/>
          <p:nvPr>
            <p:custDataLst>
              <p:tags r:id="rId4"/>
            </p:custDataLst>
          </p:nvPr>
        </p:nvSpPr>
        <p:spPr>
          <a:xfrm>
            <a:off x="10046164" y="3652494"/>
            <a:ext cx="215437" cy="335282"/>
          </a:xfrm>
          <a:custGeom>
            <a:avLst/>
            <a:gdLst/>
            <a:ahLst/>
            <a:cxnLst/>
            <a:rect l="0" t="0" r="0" b="0"/>
            <a:pathLst>
              <a:path w="215437" h="335282">
                <a:moveTo>
                  <a:pt x="75736" y="24156"/>
                </a:moveTo>
                <a:lnTo>
                  <a:pt x="75736" y="24156"/>
                </a:lnTo>
                <a:lnTo>
                  <a:pt x="75735" y="20785"/>
                </a:lnTo>
                <a:lnTo>
                  <a:pt x="79499" y="17248"/>
                </a:lnTo>
                <a:lnTo>
                  <a:pt x="90041" y="9229"/>
                </a:lnTo>
                <a:lnTo>
                  <a:pt x="92678" y="5057"/>
                </a:lnTo>
                <a:lnTo>
                  <a:pt x="93380" y="2957"/>
                </a:lnTo>
                <a:lnTo>
                  <a:pt x="94554" y="1556"/>
                </a:lnTo>
                <a:lnTo>
                  <a:pt x="97740" y="0"/>
                </a:lnTo>
                <a:lnTo>
                  <a:pt x="98873" y="291"/>
                </a:lnTo>
                <a:lnTo>
                  <a:pt x="99627" y="1190"/>
                </a:lnTo>
                <a:lnTo>
                  <a:pt x="100129" y="2496"/>
                </a:lnTo>
                <a:lnTo>
                  <a:pt x="92210" y="48247"/>
                </a:lnTo>
                <a:lnTo>
                  <a:pt x="82812" y="90639"/>
                </a:lnTo>
                <a:lnTo>
                  <a:pt x="71091" y="134479"/>
                </a:lnTo>
                <a:lnTo>
                  <a:pt x="58852" y="180448"/>
                </a:lnTo>
                <a:lnTo>
                  <a:pt x="46902" y="219258"/>
                </a:lnTo>
                <a:lnTo>
                  <a:pt x="24876" y="265417"/>
                </a:lnTo>
                <a:lnTo>
                  <a:pt x="4833" y="311116"/>
                </a:lnTo>
                <a:lnTo>
                  <a:pt x="582" y="325406"/>
                </a:lnTo>
                <a:lnTo>
                  <a:pt x="0" y="330435"/>
                </a:lnTo>
                <a:lnTo>
                  <a:pt x="3374" y="332059"/>
                </a:lnTo>
                <a:lnTo>
                  <a:pt x="39779" y="334665"/>
                </a:lnTo>
                <a:lnTo>
                  <a:pt x="83842" y="335179"/>
                </a:lnTo>
                <a:lnTo>
                  <a:pt x="130385" y="335281"/>
                </a:lnTo>
                <a:lnTo>
                  <a:pt x="168531" y="333420"/>
                </a:lnTo>
                <a:lnTo>
                  <a:pt x="202722" y="329838"/>
                </a:lnTo>
                <a:lnTo>
                  <a:pt x="206960" y="328133"/>
                </a:lnTo>
                <a:lnTo>
                  <a:pt x="215436" y="3162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SMARTInkShape-Group74"/>
          <p:cNvGrpSpPr/>
          <p:nvPr/>
        </p:nvGrpSpPr>
        <p:grpSpPr>
          <a:xfrm>
            <a:off x="10408991" y="3683362"/>
            <a:ext cx="447785" cy="348889"/>
            <a:chOff x="10408991" y="3683362"/>
            <a:chExt cx="447785" cy="348889"/>
          </a:xfrm>
        </p:grpSpPr>
        <p:sp>
          <p:nvSpPr>
            <p:cNvPr id="237" name="SMARTInkShape-404"/>
            <p:cNvSpPr/>
            <p:nvPr>
              <p:custDataLst>
                <p:tags r:id="rId5"/>
              </p:custDataLst>
            </p:nvPr>
          </p:nvSpPr>
          <p:spPr>
            <a:xfrm>
              <a:off x="10408991" y="3683362"/>
              <a:ext cx="93910" cy="329839"/>
            </a:xfrm>
            <a:custGeom>
              <a:avLst/>
              <a:gdLst/>
              <a:ahLst/>
              <a:cxnLst/>
              <a:rect l="0" t="0" r="0" b="0"/>
              <a:pathLst>
                <a:path w="93910" h="329839">
                  <a:moveTo>
                    <a:pt x="93909" y="18688"/>
                  </a:moveTo>
                  <a:lnTo>
                    <a:pt x="93909" y="18688"/>
                  </a:lnTo>
                  <a:lnTo>
                    <a:pt x="93908" y="3761"/>
                  </a:lnTo>
                  <a:lnTo>
                    <a:pt x="93204" y="2387"/>
                  </a:lnTo>
                  <a:lnTo>
                    <a:pt x="92028" y="1470"/>
                  </a:lnTo>
                  <a:lnTo>
                    <a:pt x="88839" y="452"/>
                  </a:lnTo>
                  <a:lnTo>
                    <a:pt x="85071" y="0"/>
                  </a:lnTo>
                  <a:lnTo>
                    <a:pt x="75611" y="3116"/>
                  </a:lnTo>
                  <a:lnTo>
                    <a:pt x="63871" y="15249"/>
                  </a:lnTo>
                  <a:lnTo>
                    <a:pt x="43055" y="53260"/>
                  </a:lnTo>
                  <a:lnTo>
                    <a:pt x="26298" y="95704"/>
                  </a:lnTo>
                  <a:lnTo>
                    <a:pt x="12846" y="136990"/>
                  </a:lnTo>
                  <a:lnTo>
                    <a:pt x="3186" y="182854"/>
                  </a:lnTo>
                  <a:lnTo>
                    <a:pt x="0" y="221611"/>
                  </a:lnTo>
                  <a:lnTo>
                    <a:pt x="716" y="268392"/>
                  </a:lnTo>
                  <a:lnTo>
                    <a:pt x="10903" y="305706"/>
                  </a:lnTo>
                  <a:lnTo>
                    <a:pt x="18448" y="317466"/>
                  </a:lnTo>
                  <a:lnTo>
                    <a:pt x="22435" y="321590"/>
                  </a:lnTo>
                  <a:lnTo>
                    <a:pt x="49459" y="329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5"/>
            <p:cNvSpPr/>
            <p:nvPr>
              <p:custDataLst>
                <p:tags r:id="rId6"/>
              </p:custDataLst>
            </p:nvPr>
          </p:nvSpPr>
          <p:spPr>
            <a:xfrm>
              <a:off x="10561455" y="3738292"/>
              <a:ext cx="195446" cy="224932"/>
            </a:xfrm>
            <a:custGeom>
              <a:avLst/>
              <a:gdLst/>
              <a:ahLst/>
              <a:cxnLst/>
              <a:rect l="0" t="0" r="0" b="0"/>
              <a:pathLst>
                <a:path w="195446" h="224932">
                  <a:moveTo>
                    <a:pt x="100195" y="39958"/>
                  </a:moveTo>
                  <a:lnTo>
                    <a:pt x="100195" y="39958"/>
                  </a:lnTo>
                  <a:lnTo>
                    <a:pt x="100195" y="36587"/>
                  </a:lnTo>
                  <a:lnTo>
                    <a:pt x="98314" y="33051"/>
                  </a:lnTo>
                  <a:lnTo>
                    <a:pt x="87986" y="21660"/>
                  </a:lnTo>
                  <a:lnTo>
                    <a:pt x="82303" y="17715"/>
                  </a:lnTo>
                  <a:lnTo>
                    <a:pt x="76278" y="15181"/>
                  </a:lnTo>
                  <a:lnTo>
                    <a:pt x="65120" y="24855"/>
                  </a:lnTo>
                  <a:lnTo>
                    <a:pt x="37617" y="66097"/>
                  </a:lnTo>
                  <a:lnTo>
                    <a:pt x="17251" y="105433"/>
                  </a:lnTo>
                  <a:lnTo>
                    <a:pt x="5703" y="144875"/>
                  </a:lnTo>
                  <a:lnTo>
                    <a:pt x="0" y="186271"/>
                  </a:lnTo>
                  <a:lnTo>
                    <a:pt x="2382" y="209604"/>
                  </a:lnTo>
                  <a:lnTo>
                    <a:pt x="5352" y="215144"/>
                  </a:lnTo>
                  <a:lnTo>
                    <a:pt x="14298" y="223181"/>
                  </a:lnTo>
                  <a:lnTo>
                    <a:pt x="19648" y="224902"/>
                  </a:lnTo>
                  <a:lnTo>
                    <a:pt x="31236" y="224931"/>
                  </a:lnTo>
                  <a:lnTo>
                    <a:pt x="53030" y="217610"/>
                  </a:lnTo>
                  <a:lnTo>
                    <a:pt x="87137" y="191502"/>
                  </a:lnTo>
                  <a:lnTo>
                    <a:pt x="97920" y="179983"/>
                  </a:lnTo>
                  <a:lnTo>
                    <a:pt x="119585" y="132783"/>
                  </a:lnTo>
                  <a:lnTo>
                    <a:pt x="129293" y="92578"/>
                  </a:lnTo>
                  <a:lnTo>
                    <a:pt x="128051" y="50509"/>
                  </a:lnTo>
                  <a:lnTo>
                    <a:pt x="122923" y="33829"/>
                  </a:lnTo>
                  <a:lnTo>
                    <a:pt x="115236" y="21712"/>
                  </a:lnTo>
                  <a:lnTo>
                    <a:pt x="94935" y="4316"/>
                  </a:lnTo>
                  <a:lnTo>
                    <a:pt x="90339" y="1381"/>
                  </a:lnTo>
                  <a:lnTo>
                    <a:pt x="77705" y="0"/>
                  </a:lnTo>
                  <a:lnTo>
                    <a:pt x="70385" y="619"/>
                  </a:lnTo>
                  <a:lnTo>
                    <a:pt x="58488" y="6951"/>
                  </a:lnTo>
                  <a:lnTo>
                    <a:pt x="45739" y="20536"/>
                  </a:lnTo>
                  <a:lnTo>
                    <a:pt x="40010" y="30620"/>
                  </a:lnTo>
                  <a:lnTo>
                    <a:pt x="34227" y="50753"/>
                  </a:lnTo>
                  <a:lnTo>
                    <a:pt x="35128" y="61454"/>
                  </a:lnTo>
                  <a:lnTo>
                    <a:pt x="39763" y="70914"/>
                  </a:lnTo>
                  <a:lnTo>
                    <a:pt x="42973" y="75412"/>
                  </a:lnTo>
                  <a:lnTo>
                    <a:pt x="64348" y="88484"/>
                  </a:lnTo>
                  <a:lnTo>
                    <a:pt x="81205" y="91394"/>
                  </a:lnTo>
                  <a:lnTo>
                    <a:pt x="125135" y="84141"/>
                  </a:lnTo>
                  <a:lnTo>
                    <a:pt x="163559" y="76489"/>
                  </a:lnTo>
                  <a:lnTo>
                    <a:pt x="195445" y="6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06"/>
            <p:cNvSpPr/>
            <p:nvPr>
              <p:custDataLst>
                <p:tags r:id="rId7"/>
              </p:custDataLst>
            </p:nvPr>
          </p:nvSpPr>
          <p:spPr>
            <a:xfrm>
              <a:off x="10763250" y="3689350"/>
              <a:ext cx="93526" cy="342901"/>
            </a:xfrm>
            <a:custGeom>
              <a:avLst/>
              <a:gdLst/>
              <a:ahLst/>
              <a:cxnLst/>
              <a:rect l="0" t="0" r="0" b="0"/>
              <a:pathLst>
                <a:path w="93526" h="342901">
                  <a:moveTo>
                    <a:pt x="25400" y="0"/>
                  </a:moveTo>
                  <a:lnTo>
                    <a:pt x="25400" y="0"/>
                  </a:lnTo>
                  <a:lnTo>
                    <a:pt x="19311" y="0"/>
                  </a:lnTo>
                  <a:lnTo>
                    <a:pt x="37926" y="22604"/>
                  </a:lnTo>
                  <a:lnTo>
                    <a:pt x="58369" y="60360"/>
                  </a:lnTo>
                  <a:lnTo>
                    <a:pt x="77721" y="100562"/>
                  </a:lnTo>
                  <a:lnTo>
                    <a:pt x="89429" y="139784"/>
                  </a:lnTo>
                  <a:lnTo>
                    <a:pt x="93525" y="180569"/>
                  </a:lnTo>
                  <a:lnTo>
                    <a:pt x="91146" y="226351"/>
                  </a:lnTo>
                  <a:lnTo>
                    <a:pt x="83548" y="252295"/>
                  </a:lnTo>
                  <a:lnTo>
                    <a:pt x="55676" y="29769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38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5"/>
          <p:cNvGrpSpPr/>
          <p:nvPr/>
        </p:nvGrpSpPr>
        <p:grpSpPr>
          <a:xfrm>
            <a:off x="603250" y="472426"/>
            <a:ext cx="520701" cy="415169"/>
            <a:chOff x="603250" y="472426"/>
            <a:chExt cx="520701" cy="415169"/>
          </a:xfrm>
        </p:grpSpPr>
        <p:sp>
          <p:nvSpPr>
            <p:cNvPr id="2" name="SMARTInkShape-407"/>
            <p:cNvSpPr/>
            <p:nvPr>
              <p:custDataLst>
                <p:tags r:id="rId153"/>
              </p:custDataLst>
            </p:nvPr>
          </p:nvSpPr>
          <p:spPr>
            <a:xfrm>
              <a:off x="1092200" y="590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8"/>
            <p:cNvSpPr/>
            <p:nvPr>
              <p:custDataLst>
                <p:tags r:id="rId154"/>
              </p:custDataLst>
            </p:nvPr>
          </p:nvSpPr>
          <p:spPr>
            <a:xfrm>
              <a:off x="777250" y="793750"/>
              <a:ext cx="175251" cy="93845"/>
            </a:xfrm>
            <a:custGeom>
              <a:avLst/>
              <a:gdLst/>
              <a:ahLst/>
              <a:cxnLst/>
              <a:rect l="0" t="0" r="0" b="0"/>
              <a:pathLst>
                <a:path w="175251" h="93845">
                  <a:moveTo>
                    <a:pt x="29200" y="76200"/>
                  </a:moveTo>
                  <a:lnTo>
                    <a:pt x="29200" y="76200"/>
                  </a:lnTo>
                  <a:lnTo>
                    <a:pt x="0" y="93844"/>
                  </a:lnTo>
                  <a:lnTo>
                    <a:pt x="4947" y="88092"/>
                  </a:lnTo>
                  <a:lnTo>
                    <a:pt x="42739" y="67583"/>
                  </a:lnTo>
                  <a:lnTo>
                    <a:pt x="82753" y="47373"/>
                  </a:lnTo>
                  <a:lnTo>
                    <a:pt x="17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9"/>
            <p:cNvSpPr/>
            <p:nvPr>
              <p:custDataLst>
                <p:tags r:id="rId155"/>
              </p:custDataLst>
            </p:nvPr>
          </p:nvSpPr>
          <p:spPr>
            <a:xfrm>
              <a:off x="645879" y="838200"/>
              <a:ext cx="205022" cy="36336"/>
            </a:xfrm>
            <a:custGeom>
              <a:avLst/>
              <a:gdLst/>
              <a:ahLst/>
              <a:cxnLst/>
              <a:rect l="0" t="0" r="0" b="0"/>
              <a:pathLst>
                <a:path w="205022" h="36336">
                  <a:moveTo>
                    <a:pt x="8171" y="25400"/>
                  </a:moveTo>
                  <a:lnTo>
                    <a:pt x="8171" y="25400"/>
                  </a:lnTo>
                  <a:lnTo>
                    <a:pt x="149" y="34128"/>
                  </a:lnTo>
                  <a:lnTo>
                    <a:pt x="0" y="35452"/>
                  </a:lnTo>
                  <a:lnTo>
                    <a:pt x="607" y="36335"/>
                  </a:lnTo>
                  <a:lnTo>
                    <a:pt x="1717" y="36218"/>
                  </a:lnTo>
                  <a:lnTo>
                    <a:pt x="21739" y="29079"/>
                  </a:lnTo>
                  <a:lnTo>
                    <a:pt x="59228" y="18258"/>
                  </a:lnTo>
                  <a:lnTo>
                    <a:pt x="103080" y="8702"/>
                  </a:lnTo>
                  <a:lnTo>
                    <a:pt x="143693" y="3676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0"/>
            <p:cNvSpPr/>
            <p:nvPr>
              <p:custDataLst>
                <p:tags r:id="rId156"/>
              </p:custDataLst>
            </p:nvPr>
          </p:nvSpPr>
          <p:spPr>
            <a:xfrm>
              <a:off x="1098550" y="698500"/>
              <a:ext cx="25401" cy="30006"/>
            </a:xfrm>
            <a:custGeom>
              <a:avLst/>
              <a:gdLst/>
              <a:ahLst/>
              <a:cxnLst/>
              <a:rect l="0" t="0" r="0" b="0"/>
              <a:pathLst>
                <a:path w="25401" h="30006">
                  <a:moveTo>
                    <a:pt x="0" y="0"/>
                  </a:moveTo>
                  <a:lnTo>
                    <a:pt x="0" y="0"/>
                  </a:lnTo>
                  <a:lnTo>
                    <a:pt x="0" y="15580"/>
                  </a:lnTo>
                  <a:lnTo>
                    <a:pt x="1411" y="19559"/>
                  </a:lnTo>
                  <a:lnTo>
                    <a:pt x="10935" y="30005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1"/>
            <p:cNvSpPr/>
            <p:nvPr>
              <p:custDataLst>
                <p:tags r:id="rId157"/>
              </p:custDataLst>
            </p:nvPr>
          </p:nvSpPr>
          <p:spPr>
            <a:xfrm>
              <a:off x="787661" y="608738"/>
              <a:ext cx="190240" cy="97573"/>
            </a:xfrm>
            <a:custGeom>
              <a:avLst/>
              <a:gdLst/>
              <a:ahLst/>
              <a:cxnLst/>
              <a:rect l="0" t="0" r="0" b="0"/>
              <a:pathLst>
                <a:path w="190240" h="97573">
                  <a:moveTo>
                    <a:pt x="6089" y="26262"/>
                  </a:moveTo>
                  <a:lnTo>
                    <a:pt x="6089" y="26262"/>
                  </a:lnTo>
                  <a:lnTo>
                    <a:pt x="622" y="20795"/>
                  </a:lnTo>
                  <a:lnTo>
                    <a:pt x="0" y="16802"/>
                  </a:lnTo>
                  <a:lnTo>
                    <a:pt x="619" y="15722"/>
                  </a:lnTo>
                  <a:lnTo>
                    <a:pt x="1737" y="15002"/>
                  </a:lnTo>
                  <a:lnTo>
                    <a:pt x="3187" y="14522"/>
                  </a:lnTo>
                  <a:lnTo>
                    <a:pt x="30253" y="22485"/>
                  </a:lnTo>
                  <a:lnTo>
                    <a:pt x="41758" y="30228"/>
                  </a:lnTo>
                  <a:lnTo>
                    <a:pt x="46802" y="35256"/>
                  </a:lnTo>
                  <a:lnTo>
                    <a:pt x="52406" y="46487"/>
                  </a:lnTo>
                  <a:lnTo>
                    <a:pt x="53900" y="52445"/>
                  </a:lnTo>
                  <a:lnTo>
                    <a:pt x="51798" y="66592"/>
                  </a:lnTo>
                  <a:lnTo>
                    <a:pt x="42321" y="88556"/>
                  </a:lnTo>
                  <a:lnTo>
                    <a:pt x="32425" y="97244"/>
                  </a:lnTo>
                  <a:lnTo>
                    <a:pt x="29996" y="97572"/>
                  </a:lnTo>
                  <a:lnTo>
                    <a:pt x="28377" y="96380"/>
                  </a:lnTo>
                  <a:lnTo>
                    <a:pt x="27298" y="94174"/>
                  </a:lnTo>
                  <a:lnTo>
                    <a:pt x="29150" y="77585"/>
                  </a:lnTo>
                  <a:lnTo>
                    <a:pt x="55048" y="35329"/>
                  </a:lnTo>
                  <a:lnTo>
                    <a:pt x="69043" y="18130"/>
                  </a:lnTo>
                  <a:lnTo>
                    <a:pt x="89273" y="627"/>
                  </a:lnTo>
                  <a:lnTo>
                    <a:pt x="91178" y="0"/>
                  </a:lnTo>
                  <a:lnTo>
                    <a:pt x="92448" y="287"/>
                  </a:lnTo>
                  <a:lnTo>
                    <a:pt x="91884" y="1890"/>
                  </a:lnTo>
                  <a:lnTo>
                    <a:pt x="80460" y="18488"/>
                  </a:lnTo>
                  <a:lnTo>
                    <a:pt x="73908" y="37443"/>
                  </a:lnTo>
                  <a:lnTo>
                    <a:pt x="74585" y="44299"/>
                  </a:lnTo>
                  <a:lnTo>
                    <a:pt x="80982" y="57562"/>
                  </a:lnTo>
                  <a:lnTo>
                    <a:pt x="85651" y="61945"/>
                  </a:lnTo>
                  <a:lnTo>
                    <a:pt x="96483" y="66816"/>
                  </a:lnTo>
                  <a:lnTo>
                    <a:pt x="138846" y="64873"/>
                  </a:lnTo>
                  <a:lnTo>
                    <a:pt x="190239" y="64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2"/>
            <p:cNvSpPr/>
            <p:nvPr>
              <p:custDataLst>
                <p:tags r:id="rId158"/>
              </p:custDataLst>
            </p:nvPr>
          </p:nvSpPr>
          <p:spPr>
            <a:xfrm>
              <a:off x="603250" y="472426"/>
              <a:ext cx="184151" cy="311890"/>
            </a:xfrm>
            <a:custGeom>
              <a:avLst/>
              <a:gdLst/>
              <a:ahLst/>
              <a:cxnLst/>
              <a:rect l="0" t="0" r="0" b="0"/>
              <a:pathLst>
                <a:path w="184151" h="311890">
                  <a:moveTo>
                    <a:pt x="0" y="73674"/>
                  </a:moveTo>
                  <a:lnTo>
                    <a:pt x="0" y="73674"/>
                  </a:lnTo>
                  <a:lnTo>
                    <a:pt x="0" y="66932"/>
                  </a:lnTo>
                  <a:lnTo>
                    <a:pt x="706" y="65652"/>
                  </a:lnTo>
                  <a:lnTo>
                    <a:pt x="1881" y="65504"/>
                  </a:lnTo>
                  <a:lnTo>
                    <a:pt x="3371" y="66110"/>
                  </a:lnTo>
                  <a:lnTo>
                    <a:pt x="29232" y="67217"/>
                  </a:lnTo>
                  <a:lnTo>
                    <a:pt x="73351" y="51614"/>
                  </a:lnTo>
                  <a:lnTo>
                    <a:pt x="117191" y="27547"/>
                  </a:lnTo>
                  <a:lnTo>
                    <a:pt x="125698" y="18836"/>
                  </a:lnTo>
                  <a:lnTo>
                    <a:pt x="129949" y="10261"/>
                  </a:lnTo>
                  <a:lnTo>
                    <a:pt x="131083" y="5999"/>
                  </a:lnTo>
                  <a:lnTo>
                    <a:pt x="130427" y="3157"/>
                  </a:lnTo>
                  <a:lnTo>
                    <a:pt x="128579" y="1263"/>
                  </a:lnTo>
                  <a:lnTo>
                    <a:pt x="125936" y="0"/>
                  </a:lnTo>
                  <a:lnTo>
                    <a:pt x="105361" y="4964"/>
                  </a:lnTo>
                  <a:lnTo>
                    <a:pt x="71873" y="25059"/>
                  </a:lnTo>
                  <a:lnTo>
                    <a:pt x="39734" y="53544"/>
                  </a:lnTo>
                  <a:lnTo>
                    <a:pt x="30745" y="72256"/>
                  </a:lnTo>
                  <a:lnTo>
                    <a:pt x="29657" y="83863"/>
                  </a:lnTo>
                  <a:lnTo>
                    <a:pt x="30355" y="88933"/>
                  </a:lnTo>
                  <a:lnTo>
                    <a:pt x="36774" y="100211"/>
                  </a:lnTo>
                  <a:lnTo>
                    <a:pt x="48526" y="112817"/>
                  </a:lnTo>
                  <a:lnTo>
                    <a:pt x="82134" y="133818"/>
                  </a:lnTo>
                  <a:lnTo>
                    <a:pt x="88950" y="141797"/>
                  </a:lnTo>
                  <a:lnTo>
                    <a:pt x="89639" y="146606"/>
                  </a:lnTo>
                  <a:lnTo>
                    <a:pt x="86641" y="157594"/>
                  </a:lnTo>
                  <a:lnTo>
                    <a:pt x="60485" y="201969"/>
                  </a:lnTo>
                  <a:lnTo>
                    <a:pt x="31276" y="245447"/>
                  </a:lnTo>
                  <a:lnTo>
                    <a:pt x="14723" y="277330"/>
                  </a:lnTo>
                  <a:lnTo>
                    <a:pt x="11953" y="289541"/>
                  </a:lnTo>
                  <a:lnTo>
                    <a:pt x="12202" y="293786"/>
                  </a:lnTo>
                  <a:lnTo>
                    <a:pt x="16242" y="302264"/>
                  </a:lnTo>
                  <a:lnTo>
                    <a:pt x="19294" y="306501"/>
                  </a:lnTo>
                  <a:lnTo>
                    <a:pt x="32094" y="311208"/>
                  </a:lnTo>
                  <a:lnTo>
                    <a:pt x="49542" y="311889"/>
                  </a:lnTo>
                  <a:lnTo>
                    <a:pt x="89488" y="302710"/>
                  </a:lnTo>
                  <a:lnTo>
                    <a:pt x="134720" y="287151"/>
                  </a:lnTo>
                  <a:lnTo>
                    <a:pt x="184150" y="257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6"/>
          <p:cNvGrpSpPr/>
          <p:nvPr/>
        </p:nvGrpSpPr>
        <p:grpSpPr>
          <a:xfrm>
            <a:off x="1619250" y="559683"/>
            <a:ext cx="609601" cy="253118"/>
            <a:chOff x="1619250" y="559683"/>
            <a:chExt cx="609601" cy="253118"/>
          </a:xfrm>
        </p:grpSpPr>
        <p:sp>
          <p:nvSpPr>
            <p:cNvPr id="9" name="SMARTInkShape-413"/>
            <p:cNvSpPr/>
            <p:nvPr>
              <p:custDataLst>
                <p:tags r:id="rId148"/>
              </p:custDataLst>
            </p:nvPr>
          </p:nvSpPr>
          <p:spPr>
            <a:xfrm>
              <a:off x="1619250" y="582379"/>
              <a:ext cx="165101" cy="173272"/>
            </a:xfrm>
            <a:custGeom>
              <a:avLst/>
              <a:gdLst/>
              <a:ahLst/>
              <a:cxnLst/>
              <a:rect l="0" t="0" r="0" b="0"/>
              <a:pathLst>
                <a:path w="165101" h="1732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3371" y="4832"/>
                  </a:lnTo>
                  <a:lnTo>
                    <a:pt x="49855" y="45705"/>
                  </a:lnTo>
                  <a:lnTo>
                    <a:pt x="92565" y="83016"/>
                  </a:lnTo>
                  <a:lnTo>
                    <a:pt x="130653" y="117946"/>
                  </a:lnTo>
                  <a:lnTo>
                    <a:pt x="165100" y="17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4"/>
            <p:cNvSpPr/>
            <p:nvPr>
              <p:custDataLst>
                <p:tags r:id="rId149"/>
              </p:custDataLst>
            </p:nvPr>
          </p:nvSpPr>
          <p:spPr>
            <a:xfrm>
              <a:off x="1651000" y="559683"/>
              <a:ext cx="158751" cy="227718"/>
            </a:xfrm>
            <a:custGeom>
              <a:avLst/>
              <a:gdLst/>
              <a:ahLst/>
              <a:cxnLst/>
              <a:rect l="0" t="0" r="0" b="0"/>
              <a:pathLst>
                <a:path w="158751" h="227718">
                  <a:moveTo>
                    <a:pt x="158750" y="5467"/>
                  </a:moveTo>
                  <a:lnTo>
                    <a:pt x="158750" y="5467"/>
                  </a:lnTo>
                  <a:lnTo>
                    <a:pt x="155379" y="2096"/>
                  </a:lnTo>
                  <a:lnTo>
                    <a:pt x="149961" y="441"/>
                  </a:lnTo>
                  <a:lnTo>
                    <a:pt x="146540" y="0"/>
                  </a:lnTo>
                  <a:lnTo>
                    <a:pt x="140859" y="1391"/>
                  </a:lnTo>
                  <a:lnTo>
                    <a:pt x="138356" y="2749"/>
                  </a:lnTo>
                  <a:lnTo>
                    <a:pt x="105514" y="44974"/>
                  </a:lnTo>
                  <a:lnTo>
                    <a:pt x="90295" y="71344"/>
                  </a:lnTo>
                  <a:lnTo>
                    <a:pt x="73457" y="113286"/>
                  </a:lnTo>
                  <a:lnTo>
                    <a:pt x="45970" y="160715"/>
                  </a:lnTo>
                  <a:lnTo>
                    <a:pt x="14157" y="208299"/>
                  </a:lnTo>
                  <a:lnTo>
                    <a:pt x="6292" y="216264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5"/>
            <p:cNvSpPr/>
            <p:nvPr>
              <p:custDataLst>
                <p:tags r:id="rId150"/>
              </p:custDataLst>
            </p:nvPr>
          </p:nvSpPr>
          <p:spPr>
            <a:xfrm>
              <a:off x="1860550" y="736600"/>
              <a:ext cx="10009" cy="76201"/>
            </a:xfrm>
            <a:custGeom>
              <a:avLst/>
              <a:gdLst/>
              <a:ahLst/>
              <a:cxnLst/>
              <a:rect l="0" t="0" r="0" b="0"/>
              <a:pathLst>
                <a:path w="10009" h="762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231" y="6908"/>
                  </a:lnTo>
                  <a:lnTo>
                    <a:pt x="9721" y="8838"/>
                  </a:lnTo>
                  <a:lnTo>
                    <a:pt x="10008" y="10831"/>
                  </a:lnTo>
                  <a:lnTo>
                    <a:pt x="6764" y="297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6"/>
            <p:cNvSpPr/>
            <p:nvPr>
              <p:custDataLst>
                <p:tags r:id="rId151"/>
              </p:custDataLst>
            </p:nvPr>
          </p:nvSpPr>
          <p:spPr>
            <a:xfrm>
              <a:off x="1925872" y="774700"/>
              <a:ext cx="36279" cy="38101"/>
            </a:xfrm>
            <a:custGeom>
              <a:avLst/>
              <a:gdLst/>
              <a:ahLst/>
              <a:cxnLst/>
              <a:rect l="0" t="0" r="0" b="0"/>
              <a:pathLst>
                <a:path w="36279" h="38101">
                  <a:moveTo>
                    <a:pt x="36278" y="0"/>
                  </a:moveTo>
                  <a:lnTo>
                    <a:pt x="36278" y="0"/>
                  </a:lnTo>
                  <a:lnTo>
                    <a:pt x="2278" y="28944"/>
                  </a:lnTo>
                  <a:lnTo>
                    <a:pt x="0" y="33560"/>
                  </a:lnTo>
                  <a:lnTo>
                    <a:pt x="98" y="35073"/>
                  </a:lnTo>
                  <a:lnTo>
                    <a:pt x="869" y="36082"/>
                  </a:lnTo>
                  <a:lnTo>
                    <a:pt x="2089" y="36755"/>
                  </a:lnTo>
                  <a:lnTo>
                    <a:pt x="1722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7"/>
            <p:cNvSpPr/>
            <p:nvPr>
              <p:custDataLst>
                <p:tags r:id="rId152"/>
              </p:custDataLst>
            </p:nvPr>
          </p:nvSpPr>
          <p:spPr>
            <a:xfrm>
              <a:off x="2133600" y="769233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5467"/>
                  </a:moveTo>
                  <a:lnTo>
                    <a:pt x="0" y="5467"/>
                  </a:lnTo>
                  <a:lnTo>
                    <a:pt x="12209" y="5467"/>
                  </a:lnTo>
                  <a:lnTo>
                    <a:pt x="17891" y="3586"/>
                  </a:lnTo>
                  <a:lnTo>
                    <a:pt x="20394" y="2096"/>
                  </a:lnTo>
                  <a:lnTo>
                    <a:pt x="30659" y="0"/>
                  </a:lnTo>
                  <a:lnTo>
                    <a:pt x="952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77"/>
          <p:cNvGrpSpPr/>
          <p:nvPr/>
        </p:nvGrpSpPr>
        <p:grpSpPr>
          <a:xfrm>
            <a:off x="2495550" y="556784"/>
            <a:ext cx="501651" cy="262367"/>
            <a:chOff x="2495550" y="556784"/>
            <a:chExt cx="501651" cy="262367"/>
          </a:xfrm>
        </p:grpSpPr>
        <p:sp>
          <p:nvSpPr>
            <p:cNvPr id="15" name="SMARTInkShape-418"/>
            <p:cNvSpPr/>
            <p:nvPr>
              <p:custDataLst>
                <p:tags r:id="rId144"/>
              </p:custDataLst>
            </p:nvPr>
          </p:nvSpPr>
          <p:spPr>
            <a:xfrm>
              <a:off x="2495550" y="7810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9"/>
            <p:cNvSpPr/>
            <p:nvPr>
              <p:custDataLst>
                <p:tags r:id="rId145"/>
              </p:custDataLst>
            </p:nvPr>
          </p:nvSpPr>
          <p:spPr>
            <a:xfrm>
              <a:off x="2647950" y="585083"/>
              <a:ext cx="184151" cy="189618"/>
            </a:xfrm>
            <a:custGeom>
              <a:avLst/>
              <a:gdLst/>
              <a:ahLst/>
              <a:cxnLst/>
              <a:rect l="0" t="0" r="0" b="0"/>
              <a:pathLst>
                <a:path w="184151" h="189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26515" y="2749"/>
                  </a:lnTo>
                  <a:lnTo>
                    <a:pt x="71112" y="27713"/>
                  </a:lnTo>
                  <a:lnTo>
                    <a:pt x="102320" y="55644"/>
                  </a:lnTo>
                  <a:lnTo>
                    <a:pt x="133444" y="96724"/>
                  </a:lnTo>
                  <a:lnTo>
                    <a:pt x="155679" y="138161"/>
                  </a:lnTo>
                  <a:lnTo>
                    <a:pt x="1841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0"/>
            <p:cNvSpPr/>
            <p:nvPr>
              <p:custDataLst>
                <p:tags r:id="rId146"/>
              </p:custDataLst>
            </p:nvPr>
          </p:nvSpPr>
          <p:spPr>
            <a:xfrm>
              <a:off x="2692400" y="556784"/>
              <a:ext cx="158489" cy="236967"/>
            </a:xfrm>
            <a:custGeom>
              <a:avLst/>
              <a:gdLst/>
              <a:ahLst/>
              <a:cxnLst/>
              <a:rect l="0" t="0" r="0" b="0"/>
              <a:pathLst>
                <a:path w="158489" h="236967">
                  <a:moveTo>
                    <a:pt x="152400" y="21066"/>
                  </a:moveTo>
                  <a:lnTo>
                    <a:pt x="152400" y="21066"/>
                  </a:lnTo>
                  <a:lnTo>
                    <a:pt x="157426" y="9133"/>
                  </a:lnTo>
                  <a:lnTo>
                    <a:pt x="158488" y="51"/>
                  </a:lnTo>
                  <a:lnTo>
                    <a:pt x="157164" y="0"/>
                  </a:lnTo>
                  <a:lnTo>
                    <a:pt x="151930" y="3707"/>
                  </a:lnTo>
                  <a:lnTo>
                    <a:pt x="137073" y="28429"/>
                  </a:lnTo>
                  <a:lnTo>
                    <a:pt x="118667" y="66552"/>
                  </a:lnTo>
                  <a:lnTo>
                    <a:pt x="93003" y="109841"/>
                  </a:lnTo>
                  <a:lnTo>
                    <a:pt x="67525" y="150759"/>
                  </a:lnTo>
                  <a:lnTo>
                    <a:pt x="37349" y="192348"/>
                  </a:lnTo>
                  <a:lnTo>
                    <a:pt x="0" y="23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1"/>
            <p:cNvSpPr/>
            <p:nvPr>
              <p:custDataLst>
                <p:tags r:id="rId147"/>
              </p:custDataLst>
            </p:nvPr>
          </p:nvSpPr>
          <p:spPr>
            <a:xfrm>
              <a:off x="2921005" y="762000"/>
              <a:ext cx="76196" cy="50801"/>
            </a:xfrm>
            <a:custGeom>
              <a:avLst/>
              <a:gdLst/>
              <a:ahLst/>
              <a:cxnLst/>
              <a:rect l="0" t="0" r="0" b="0"/>
              <a:pathLst>
                <a:path w="76196" h="50801">
                  <a:moveTo>
                    <a:pt x="12695" y="0"/>
                  </a:moveTo>
                  <a:lnTo>
                    <a:pt x="12695" y="0"/>
                  </a:lnTo>
                  <a:lnTo>
                    <a:pt x="7228" y="0"/>
                  </a:lnTo>
                  <a:lnTo>
                    <a:pt x="3235" y="3371"/>
                  </a:lnTo>
                  <a:lnTo>
                    <a:pt x="1435" y="6908"/>
                  </a:lnTo>
                  <a:lnTo>
                    <a:pt x="185" y="22076"/>
                  </a:lnTo>
                  <a:lnTo>
                    <a:pt x="0" y="48446"/>
                  </a:lnTo>
                  <a:lnTo>
                    <a:pt x="701" y="38413"/>
                  </a:lnTo>
                  <a:lnTo>
                    <a:pt x="5770" y="24317"/>
                  </a:lnTo>
                  <a:lnTo>
                    <a:pt x="15896" y="11595"/>
                  </a:lnTo>
                  <a:lnTo>
                    <a:pt x="23760" y="5624"/>
                  </a:lnTo>
                  <a:lnTo>
                    <a:pt x="31959" y="2499"/>
                  </a:lnTo>
                  <a:lnTo>
                    <a:pt x="36121" y="1666"/>
                  </a:lnTo>
                  <a:lnTo>
                    <a:pt x="55462" y="7236"/>
                  </a:lnTo>
                  <a:lnTo>
                    <a:pt x="65334" y="14034"/>
                  </a:lnTo>
                  <a:lnTo>
                    <a:pt x="68954" y="17823"/>
                  </a:lnTo>
                  <a:lnTo>
                    <a:pt x="72977" y="27677"/>
                  </a:lnTo>
                  <a:lnTo>
                    <a:pt x="76195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8"/>
          <p:cNvGrpSpPr/>
          <p:nvPr/>
        </p:nvGrpSpPr>
        <p:grpSpPr>
          <a:xfrm>
            <a:off x="3233097" y="499337"/>
            <a:ext cx="1643704" cy="433551"/>
            <a:chOff x="3233097" y="499337"/>
            <a:chExt cx="1643704" cy="433551"/>
          </a:xfrm>
        </p:grpSpPr>
        <p:sp>
          <p:nvSpPr>
            <p:cNvPr id="20" name="SMARTInkShape-422"/>
            <p:cNvSpPr/>
            <p:nvPr>
              <p:custDataLst>
                <p:tags r:id="rId135"/>
              </p:custDataLst>
            </p:nvPr>
          </p:nvSpPr>
          <p:spPr>
            <a:xfrm>
              <a:off x="3233097" y="647700"/>
              <a:ext cx="195904" cy="69164"/>
            </a:xfrm>
            <a:custGeom>
              <a:avLst/>
              <a:gdLst/>
              <a:ahLst/>
              <a:cxnLst/>
              <a:rect l="0" t="0" r="0" b="0"/>
              <a:pathLst>
                <a:path w="195904" h="69164">
                  <a:moveTo>
                    <a:pt x="18103" y="63500"/>
                  </a:moveTo>
                  <a:lnTo>
                    <a:pt x="18103" y="63500"/>
                  </a:lnTo>
                  <a:lnTo>
                    <a:pt x="14732" y="66871"/>
                  </a:lnTo>
                  <a:lnTo>
                    <a:pt x="11196" y="68526"/>
                  </a:lnTo>
                  <a:lnTo>
                    <a:pt x="9265" y="68967"/>
                  </a:lnTo>
                  <a:lnTo>
                    <a:pt x="7272" y="68556"/>
                  </a:lnTo>
                  <a:lnTo>
                    <a:pt x="3176" y="66217"/>
                  </a:lnTo>
                  <a:lnTo>
                    <a:pt x="885" y="59063"/>
                  </a:lnTo>
                  <a:lnTo>
                    <a:pt x="0" y="31166"/>
                  </a:lnTo>
                  <a:lnTo>
                    <a:pt x="4194" y="13938"/>
                  </a:lnTo>
                  <a:lnTo>
                    <a:pt x="7923" y="6665"/>
                  </a:lnTo>
                  <a:lnTo>
                    <a:pt x="12022" y="5149"/>
                  </a:lnTo>
                  <a:lnTo>
                    <a:pt x="24102" y="5346"/>
                  </a:lnTo>
                  <a:lnTo>
                    <a:pt x="43399" y="12794"/>
                  </a:lnTo>
                  <a:lnTo>
                    <a:pt x="81594" y="39548"/>
                  </a:lnTo>
                  <a:lnTo>
                    <a:pt x="112138" y="62022"/>
                  </a:lnTo>
                  <a:lnTo>
                    <a:pt x="128672" y="67530"/>
                  </a:lnTo>
                  <a:lnTo>
                    <a:pt x="145879" y="69163"/>
                  </a:lnTo>
                  <a:lnTo>
                    <a:pt x="156266" y="65782"/>
                  </a:lnTo>
                  <a:lnTo>
                    <a:pt x="174433" y="52113"/>
                  </a:lnTo>
                  <a:lnTo>
                    <a:pt x="183975" y="39979"/>
                  </a:lnTo>
                  <a:lnTo>
                    <a:pt x="187074" y="31644"/>
                  </a:lnTo>
                  <a:lnTo>
                    <a:pt x="1959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3"/>
            <p:cNvSpPr/>
            <p:nvPr>
              <p:custDataLst>
                <p:tags r:id="rId136"/>
              </p:custDataLst>
            </p:nvPr>
          </p:nvSpPr>
          <p:spPr>
            <a:xfrm>
              <a:off x="3663950" y="499337"/>
              <a:ext cx="97344" cy="285050"/>
            </a:xfrm>
            <a:custGeom>
              <a:avLst/>
              <a:gdLst/>
              <a:ahLst/>
              <a:cxnLst/>
              <a:rect l="0" t="0" r="0" b="0"/>
              <a:pathLst>
                <a:path w="97344" h="285050">
                  <a:moveTo>
                    <a:pt x="25400" y="110263"/>
                  </a:moveTo>
                  <a:lnTo>
                    <a:pt x="25400" y="110263"/>
                  </a:lnTo>
                  <a:lnTo>
                    <a:pt x="25400" y="106892"/>
                  </a:lnTo>
                  <a:lnTo>
                    <a:pt x="24694" y="105899"/>
                  </a:lnTo>
                  <a:lnTo>
                    <a:pt x="23518" y="105237"/>
                  </a:lnTo>
                  <a:lnTo>
                    <a:pt x="16611" y="104305"/>
                  </a:lnTo>
                  <a:lnTo>
                    <a:pt x="13191" y="104175"/>
                  </a:lnTo>
                  <a:lnTo>
                    <a:pt x="10910" y="104793"/>
                  </a:lnTo>
                  <a:lnTo>
                    <a:pt x="9390" y="105911"/>
                  </a:lnTo>
                  <a:lnTo>
                    <a:pt x="8377" y="107361"/>
                  </a:lnTo>
                  <a:lnTo>
                    <a:pt x="6951" y="122887"/>
                  </a:lnTo>
                  <a:lnTo>
                    <a:pt x="10833" y="167215"/>
                  </a:lnTo>
                  <a:lnTo>
                    <a:pt x="12331" y="211406"/>
                  </a:lnTo>
                  <a:lnTo>
                    <a:pt x="12627" y="254106"/>
                  </a:lnTo>
                  <a:lnTo>
                    <a:pt x="12678" y="275807"/>
                  </a:lnTo>
                  <a:lnTo>
                    <a:pt x="11980" y="278481"/>
                  </a:lnTo>
                  <a:lnTo>
                    <a:pt x="10808" y="278853"/>
                  </a:lnTo>
                  <a:lnTo>
                    <a:pt x="9322" y="277689"/>
                  </a:lnTo>
                  <a:lnTo>
                    <a:pt x="3860" y="259197"/>
                  </a:lnTo>
                  <a:lnTo>
                    <a:pt x="1144" y="221263"/>
                  </a:lnTo>
                  <a:lnTo>
                    <a:pt x="226" y="175332"/>
                  </a:lnTo>
                  <a:lnTo>
                    <a:pt x="67" y="133698"/>
                  </a:lnTo>
                  <a:lnTo>
                    <a:pt x="13" y="87271"/>
                  </a:lnTo>
                  <a:lnTo>
                    <a:pt x="1886" y="47476"/>
                  </a:lnTo>
                  <a:lnTo>
                    <a:pt x="8839" y="9588"/>
                  </a:lnTo>
                  <a:lnTo>
                    <a:pt x="12865" y="2018"/>
                  </a:lnTo>
                  <a:lnTo>
                    <a:pt x="14927" y="0"/>
                  </a:lnTo>
                  <a:lnTo>
                    <a:pt x="19123" y="65"/>
                  </a:lnTo>
                  <a:lnTo>
                    <a:pt x="31312" y="3901"/>
                  </a:lnTo>
                  <a:lnTo>
                    <a:pt x="42374" y="14073"/>
                  </a:lnTo>
                  <a:lnTo>
                    <a:pt x="76058" y="61504"/>
                  </a:lnTo>
                  <a:lnTo>
                    <a:pt x="80626" y="92602"/>
                  </a:lnTo>
                  <a:lnTo>
                    <a:pt x="77932" y="111586"/>
                  </a:lnTo>
                  <a:lnTo>
                    <a:pt x="64404" y="158475"/>
                  </a:lnTo>
                  <a:lnTo>
                    <a:pt x="63619" y="166097"/>
                  </a:lnTo>
                  <a:lnTo>
                    <a:pt x="66906" y="173765"/>
                  </a:lnTo>
                  <a:lnTo>
                    <a:pt x="72305" y="179173"/>
                  </a:lnTo>
                  <a:lnTo>
                    <a:pt x="75719" y="181603"/>
                  </a:lnTo>
                  <a:lnTo>
                    <a:pt x="96256" y="214648"/>
                  </a:lnTo>
                  <a:lnTo>
                    <a:pt x="97343" y="229564"/>
                  </a:lnTo>
                  <a:lnTo>
                    <a:pt x="94769" y="246541"/>
                  </a:lnTo>
                  <a:lnTo>
                    <a:pt x="88922" y="261142"/>
                  </a:lnTo>
                  <a:lnTo>
                    <a:pt x="75974" y="272806"/>
                  </a:lnTo>
                  <a:lnTo>
                    <a:pt x="59872" y="281282"/>
                  </a:lnTo>
                  <a:lnTo>
                    <a:pt x="45660" y="285049"/>
                  </a:lnTo>
                  <a:lnTo>
                    <a:pt x="19016" y="283799"/>
                  </a:lnTo>
                  <a:lnTo>
                    <a:pt x="12678" y="280987"/>
                  </a:lnTo>
                  <a:lnTo>
                    <a:pt x="8452" y="276996"/>
                  </a:lnTo>
                  <a:lnTo>
                    <a:pt x="0" y="25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4"/>
            <p:cNvSpPr/>
            <p:nvPr>
              <p:custDataLst>
                <p:tags r:id="rId137"/>
              </p:custDataLst>
            </p:nvPr>
          </p:nvSpPr>
          <p:spPr>
            <a:xfrm>
              <a:off x="3794193" y="672038"/>
              <a:ext cx="72958" cy="104438"/>
            </a:xfrm>
            <a:custGeom>
              <a:avLst/>
              <a:gdLst/>
              <a:ahLst/>
              <a:cxnLst/>
              <a:rect l="0" t="0" r="0" b="0"/>
              <a:pathLst>
                <a:path w="72958" h="104438">
                  <a:moveTo>
                    <a:pt x="22157" y="70912"/>
                  </a:moveTo>
                  <a:lnTo>
                    <a:pt x="22157" y="70912"/>
                  </a:lnTo>
                  <a:lnTo>
                    <a:pt x="27624" y="70912"/>
                  </a:lnTo>
                  <a:lnTo>
                    <a:pt x="46106" y="53235"/>
                  </a:lnTo>
                  <a:lnTo>
                    <a:pt x="54967" y="34316"/>
                  </a:lnTo>
                  <a:lnTo>
                    <a:pt x="58689" y="14208"/>
                  </a:lnTo>
                  <a:lnTo>
                    <a:pt x="57679" y="5023"/>
                  </a:lnTo>
                  <a:lnTo>
                    <a:pt x="56422" y="1586"/>
                  </a:lnTo>
                  <a:lnTo>
                    <a:pt x="53466" y="0"/>
                  </a:lnTo>
                  <a:lnTo>
                    <a:pt x="44539" y="120"/>
                  </a:lnTo>
                  <a:lnTo>
                    <a:pt x="24242" y="10896"/>
                  </a:lnTo>
                  <a:lnTo>
                    <a:pt x="7096" y="30865"/>
                  </a:lnTo>
                  <a:lnTo>
                    <a:pt x="1352" y="48410"/>
                  </a:lnTo>
                  <a:lnTo>
                    <a:pt x="0" y="74358"/>
                  </a:lnTo>
                  <a:lnTo>
                    <a:pt x="1036" y="81676"/>
                  </a:lnTo>
                  <a:lnTo>
                    <a:pt x="4548" y="87966"/>
                  </a:lnTo>
                  <a:lnTo>
                    <a:pt x="15977" y="98717"/>
                  </a:lnTo>
                  <a:lnTo>
                    <a:pt x="34227" y="104437"/>
                  </a:lnTo>
                  <a:lnTo>
                    <a:pt x="72957" y="10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5"/>
            <p:cNvSpPr/>
            <p:nvPr>
              <p:custDataLst>
                <p:tags r:id="rId138"/>
              </p:custDataLst>
            </p:nvPr>
          </p:nvSpPr>
          <p:spPr>
            <a:xfrm>
              <a:off x="3927580" y="647700"/>
              <a:ext cx="85621" cy="117370"/>
            </a:xfrm>
            <a:custGeom>
              <a:avLst/>
              <a:gdLst/>
              <a:ahLst/>
              <a:cxnLst/>
              <a:rect l="0" t="0" r="0" b="0"/>
              <a:pathLst>
                <a:path w="85621" h="117370">
                  <a:moveTo>
                    <a:pt x="9420" y="44450"/>
                  </a:moveTo>
                  <a:lnTo>
                    <a:pt x="9420" y="44450"/>
                  </a:lnTo>
                  <a:lnTo>
                    <a:pt x="9420" y="41079"/>
                  </a:lnTo>
                  <a:lnTo>
                    <a:pt x="7538" y="37542"/>
                  </a:lnTo>
                  <a:lnTo>
                    <a:pt x="582" y="26152"/>
                  </a:lnTo>
                  <a:lnTo>
                    <a:pt x="0" y="23785"/>
                  </a:lnTo>
                  <a:lnTo>
                    <a:pt x="318" y="22206"/>
                  </a:lnTo>
                  <a:lnTo>
                    <a:pt x="1235" y="21154"/>
                  </a:lnTo>
                  <a:lnTo>
                    <a:pt x="6017" y="19985"/>
                  </a:lnTo>
                  <a:lnTo>
                    <a:pt x="9268" y="19674"/>
                  </a:lnTo>
                  <a:lnTo>
                    <a:pt x="23957" y="25977"/>
                  </a:lnTo>
                  <a:lnTo>
                    <a:pt x="38343" y="40152"/>
                  </a:lnTo>
                  <a:lnTo>
                    <a:pt x="51543" y="64500"/>
                  </a:lnTo>
                  <a:lnTo>
                    <a:pt x="57649" y="90686"/>
                  </a:lnTo>
                  <a:lnTo>
                    <a:pt x="56087" y="109577"/>
                  </a:lnTo>
                  <a:lnTo>
                    <a:pt x="53937" y="113268"/>
                  </a:lnTo>
                  <a:lnTo>
                    <a:pt x="51092" y="115729"/>
                  </a:lnTo>
                  <a:lnTo>
                    <a:pt x="47785" y="117369"/>
                  </a:lnTo>
                  <a:lnTo>
                    <a:pt x="44874" y="116346"/>
                  </a:lnTo>
                  <a:lnTo>
                    <a:pt x="39759" y="109565"/>
                  </a:lnTo>
                  <a:lnTo>
                    <a:pt x="36283" y="93847"/>
                  </a:lnTo>
                  <a:lnTo>
                    <a:pt x="44543" y="51411"/>
                  </a:lnTo>
                  <a:lnTo>
                    <a:pt x="52910" y="24013"/>
                  </a:lnTo>
                  <a:lnTo>
                    <a:pt x="62615" y="11613"/>
                  </a:lnTo>
                  <a:lnTo>
                    <a:pt x="85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6"/>
            <p:cNvSpPr/>
            <p:nvPr>
              <p:custDataLst>
                <p:tags r:id="rId139"/>
              </p:custDataLst>
            </p:nvPr>
          </p:nvSpPr>
          <p:spPr>
            <a:xfrm>
              <a:off x="4044950" y="648285"/>
              <a:ext cx="96780" cy="107366"/>
            </a:xfrm>
            <a:custGeom>
              <a:avLst/>
              <a:gdLst/>
              <a:ahLst/>
              <a:cxnLst/>
              <a:rect l="0" t="0" r="0" b="0"/>
              <a:pathLst>
                <a:path w="96780" h="107366">
                  <a:moveTo>
                    <a:pt x="0" y="18465"/>
                  </a:moveTo>
                  <a:lnTo>
                    <a:pt x="0" y="18465"/>
                  </a:lnTo>
                  <a:lnTo>
                    <a:pt x="3371" y="25207"/>
                  </a:lnTo>
                  <a:lnTo>
                    <a:pt x="3658" y="27898"/>
                  </a:lnTo>
                  <a:lnTo>
                    <a:pt x="122" y="73389"/>
                  </a:lnTo>
                  <a:lnTo>
                    <a:pt x="5" y="104687"/>
                  </a:lnTo>
                  <a:lnTo>
                    <a:pt x="1" y="99830"/>
                  </a:lnTo>
                  <a:lnTo>
                    <a:pt x="14306" y="56394"/>
                  </a:lnTo>
                  <a:lnTo>
                    <a:pt x="27757" y="26254"/>
                  </a:lnTo>
                  <a:lnTo>
                    <a:pt x="45148" y="5094"/>
                  </a:lnTo>
                  <a:lnTo>
                    <a:pt x="50560" y="1790"/>
                  </a:lnTo>
                  <a:lnTo>
                    <a:pt x="55579" y="293"/>
                  </a:lnTo>
                  <a:lnTo>
                    <a:pt x="60336" y="0"/>
                  </a:lnTo>
                  <a:lnTo>
                    <a:pt x="71266" y="5319"/>
                  </a:lnTo>
                  <a:lnTo>
                    <a:pt x="81768" y="14739"/>
                  </a:lnTo>
                  <a:lnTo>
                    <a:pt x="88788" y="25981"/>
                  </a:lnTo>
                  <a:lnTo>
                    <a:pt x="96706" y="50953"/>
                  </a:lnTo>
                  <a:lnTo>
                    <a:pt x="96779" y="77323"/>
                  </a:lnTo>
                  <a:lnTo>
                    <a:pt x="88900" y="10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7"/>
            <p:cNvSpPr/>
            <p:nvPr>
              <p:custDataLst>
                <p:tags r:id="rId140"/>
              </p:custDataLst>
            </p:nvPr>
          </p:nvSpPr>
          <p:spPr>
            <a:xfrm>
              <a:off x="4286644" y="517260"/>
              <a:ext cx="63107" cy="276491"/>
            </a:xfrm>
            <a:custGeom>
              <a:avLst/>
              <a:gdLst/>
              <a:ahLst/>
              <a:cxnLst/>
              <a:rect l="0" t="0" r="0" b="0"/>
              <a:pathLst>
                <a:path w="63107" h="276491">
                  <a:moveTo>
                    <a:pt x="44056" y="22490"/>
                  </a:moveTo>
                  <a:lnTo>
                    <a:pt x="44056" y="22490"/>
                  </a:lnTo>
                  <a:lnTo>
                    <a:pt x="43350" y="16009"/>
                  </a:lnTo>
                  <a:lnTo>
                    <a:pt x="38589" y="0"/>
                  </a:lnTo>
                  <a:lnTo>
                    <a:pt x="37589" y="441"/>
                  </a:lnTo>
                  <a:lnTo>
                    <a:pt x="34596" y="4694"/>
                  </a:lnTo>
                  <a:lnTo>
                    <a:pt x="22994" y="50564"/>
                  </a:lnTo>
                  <a:lnTo>
                    <a:pt x="13591" y="86782"/>
                  </a:lnTo>
                  <a:lnTo>
                    <a:pt x="4093" y="126834"/>
                  </a:lnTo>
                  <a:lnTo>
                    <a:pt x="935" y="161905"/>
                  </a:lnTo>
                  <a:lnTo>
                    <a:pt x="0" y="200206"/>
                  </a:lnTo>
                  <a:lnTo>
                    <a:pt x="3094" y="224881"/>
                  </a:lnTo>
                  <a:lnTo>
                    <a:pt x="15221" y="247871"/>
                  </a:lnTo>
                  <a:lnTo>
                    <a:pt x="28848" y="262444"/>
                  </a:lnTo>
                  <a:lnTo>
                    <a:pt x="63106" y="276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8"/>
            <p:cNvSpPr/>
            <p:nvPr>
              <p:custDataLst>
                <p:tags r:id="rId141"/>
              </p:custDataLst>
            </p:nvPr>
          </p:nvSpPr>
          <p:spPr>
            <a:xfrm>
              <a:off x="4420188" y="586143"/>
              <a:ext cx="89305" cy="346745"/>
            </a:xfrm>
            <a:custGeom>
              <a:avLst/>
              <a:gdLst/>
              <a:ahLst/>
              <a:cxnLst/>
              <a:rect l="0" t="0" r="0" b="0"/>
              <a:pathLst>
                <a:path w="89305" h="346745">
                  <a:moveTo>
                    <a:pt x="18462" y="106007"/>
                  </a:moveTo>
                  <a:lnTo>
                    <a:pt x="18462" y="106007"/>
                  </a:lnTo>
                  <a:lnTo>
                    <a:pt x="18462" y="109378"/>
                  </a:lnTo>
                  <a:lnTo>
                    <a:pt x="7478" y="156812"/>
                  </a:lnTo>
                  <a:lnTo>
                    <a:pt x="6101" y="204159"/>
                  </a:lnTo>
                  <a:lnTo>
                    <a:pt x="5862" y="244685"/>
                  </a:lnTo>
                  <a:lnTo>
                    <a:pt x="5776" y="292113"/>
                  </a:lnTo>
                  <a:lnTo>
                    <a:pt x="5764" y="336145"/>
                  </a:lnTo>
                  <a:lnTo>
                    <a:pt x="5763" y="345404"/>
                  </a:lnTo>
                  <a:lnTo>
                    <a:pt x="5057" y="346744"/>
                  </a:lnTo>
                  <a:lnTo>
                    <a:pt x="3881" y="346226"/>
                  </a:lnTo>
                  <a:lnTo>
                    <a:pt x="2391" y="344470"/>
                  </a:lnTo>
                  <a:lnTo>
                    <a:pt x="0" y="301094"/>
                  </a:lnTo>
                  <a:lnTo>
                    <a:pt x="292" y="253808"/>
                  </a:lnTo>
                  <a:lnTo>
                    <a:pt x="2861" y="218263"/>
                  </a:lnTo>
                  <a:lnTo>
                    <a:pt x="4902" y="176035"/>
                  </a:lnTo>
                  <a:lnTo>
                    <a:pt x="5379" y="144892"/>
                  </a:lnTo>
                  <a:lnTo>
                    <a:pt x="7530" y="101065"/>
                  </a:lnTo>
                  <a:lnTo>
                    <a:pt x="17949" y="54231"/>
                  </a:lnTo>
                  <a:lnTo>
                    <a:pt x="32890" y="12812"/>
                  </a:lnTo>
                  <a:lnTo>
                    <a:pt x="38515" y="4615"/>
                  </a:lnTo>
                  <a:lnTo>
                    <a:pt x="45248" y="971"/>
                  </a:lnTo>
                  <a:lnTo>
                    <a:pt x="49019" y="0"/>
                  </a:lnTo>
                  <a:lnTo>
                    <a:pt x="53651" y="1469"/>
                  </a:lnTo>
                  <a:lnTo>
                    <a:pt x="68869" y="12944"/>
                  </a:lnTo>
                  <a:lnTo>
                    <a:pt x="86840" y="37421"/>
                  </a:lnTo>
                  <a:lnTo>
                    <a:pt x="89304" y="56945"/>
                  </a:lnTo>
                  <a:lnTo>
                    <a:pt x="86636" y="82085"/>
                  </a:lnTo>
                  <a:lnTo>
                    <a:pt x="69558" y="129060"/>
                  </a:lnTo>
                  <a:lnTo>
                    <a:pt x="65226" y="136192"/>
                  </a:lnTo>
                  <a:lnTo>
                    <a:pt x="51005" y="145999"/>
                  </a:lnTo>
                  <a:lnTo>
                    <a:pt x="42274" y="149601"/>
                  </a:lnTo>
                  <a:lnTo>
                    <a:pt x="34337" y="150592"/>
                  </a:lnTo>
                  <a:lnTo>
                    <a:pt x="19873" y="147930"/>
                  </a:lnTo>
                  <a:lnTo>
                    <a:pt x="15169" y="143833"/>
                  </a:lnTo>
                  <a:lnTo>
                    <a:pt x="5762" y="11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9"/>
            <p:cNvSpPr/>
            <p:nvPr>
              <p:custDataLst>
                <p:tags r:id="rId142"/>
              </p:custDataLst>
            </p:nvPr>
          </p:nvSpPr>
          <p:spPr>
            <a:xfrm>
              <a:off x="4552950" y="534806"/>
              <a:ext cx="102010" cy="297045"/>
            </a:xfrm>
            <a:custGeom>
              <a:avLst/>
              <a:gdLst/>
              <a:ahLst/>
              <a:cxnLst/>
              <a:rect l="0" t="0" r="0" b="0"/>
              <a:pathLst>
                <a:path w="102010" h="297045">
                  <a:moveTo>
                    <a:pt x="19050" y="17644"/>
                  </a:moveTo>
                  <a:lnTo>
                    <a:pt x="19050" y="17644"/>
                  </a:lnTo>
                  <a:lnTo>
                    <a:pt x="45565" y="3338"/>
                  </a:lnTo>
                  <a:lnTo>
                    <a:pt x="57088" y="0"/>
                  </a:lnTo>
                  <a:lnTo>
                    <a:pt x="66295" y="10508"/>
                  </a:lnTo>
                  <a:lnTo>
                    <a:pt x="86081" y="55118"/>
                  </a:lnTo>
                  <a:lnTo>
                    <a:pt x="99275" y="100401"/>
                  </a:lnTo>
                  <a:lnTo>
                    <a:pt x="102009" y="136082"/>
                  </a:lnTo>
                  <a:lnTo>
                    <a:pt x="98350" y="178012"/>
                  </a:lnTo>
                  <a:lnTo>
                    <a:pt x="89102" y="209804"/>
                  </a:lnTo>
                  <a:lnTo>
                    <a:pt x="66911" y="255979"/>
                  </a:lnTo>
                  <a:lnTo>
                    <a:pt x="0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0"/>
            <p:cNvSpPr/>
            <p:nvPr>
              <p:custDataLst>
                <p:tags r:id="rId143"/>
              </p:custDataLst>
            </p:nvPr>
          </p:nvSpPr>
          <p:spPr>
            <a:xfrm>
              <a:off x="4857750" y="838200"/>
              <a:ext cx="19051" cy="12439"/>
            </a:xfrm>
            <a:custGeom>
              <a:avLst/>
              <a:gdLst/>
              <a:ahLst/>
              <a:cxnLst/>
              <a:rect l="0" t="0" r="0" b="0"/>
              <a:pathLst>
                <a:path w="19051" h="12439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705" y="12111"/>
                  </a:lnTo>
                  <a:lnTo>
                    <a:pt x="3371" y="1243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9"/>
          <p:cNvGrpSpPr/>
          <p:nvPr/>
        </p:nvGrpSpPr>
        <p:grpSpPr>
          <a:xfrm>
            <a:off x="5778200" y="565074"/>
            <a:ext cx="368601" cy="283212"/>
            <a:chOff x="5778200" y="565074"/>
            <a:chExt cx="368601" cy="283212"/>
          </a:xfrm>
        </p:grpSpPr>
        <p:sp>
          <p:nvSpPr>
            <p:cNvPr id="30" name="SMARTInkShape-431"/>
            <p:cNvSpPr/>
            <p:nvPr>
              <p:custDataLst>
                <p:tags r:id="rId132"/>
              </p:custDataLst>
            </p:nvPr>
          </p:nvSpPr>
          <p:spPr>
            <a:xfrm>
              <a:off x="5778200" y="565074"/>
              <a:ext cx="178601" cy="283212"/>
            </a:xfrm>
            <a:custGeom>
              <a:avLst/>
              <a:gdLst/>
              <a:ahLst/>
              <a:cxnLst/>
              <a:rect l="0" t="0" r="0" b="0"/>
              <a:pathLst>
                <a:path w="178601" h="283212">
                  <a:moveTo>
                    <a:pt x="152700" y="44526"/>
                  </a:moveTo>
                  <a:lnTo>
                    <a:pt x="152700" y="44526"/>
                  </a:lnTo>
                  <a:lnTo>
                    <a:pt x="152700" y="34413"/>
                  </a:lnTo>
                  <a:lnTo>
                    <a:pt x="145958" y="14640"/>
                  </a:lnTo>
                  <a:lnTo>
                    <a:pt x="137004" y="4667"/>
                  </a:lnTo>
                  <a:lnTo>
                    <a:pt x="131652" y="1020"/>
                  </a:lnTo>
                  <a:lnTo>
                    <a:pt x="124557" y="0"/>
                  </a:lnTo>
                  <a:lnTo>
                    <a:pt x="107266" y="2629"/>
                  </a:lnTo>
                  <a:lnTo>
                    <a:pt x="81069" y="18785"/>
                  </a:lnTo>
                  <a:lnTo>
                    <a:pt x="43274" y="55303"/>
                  </a:lnTo>
                  <a:lnTo>
                    <a:pt x="15844" y="96906"/>
                  </a:lnTo>
                  <a:lnTo>
                    <a:pt x="6503" y="114373"/>
                  </a:lnTo>
                  <a:lnTo>
                    <a:pt x="0" y="136247"/>
                  </a:lnTo>
                  <a:lnTo>
                    <a:pt x="2484" y="179104"/>
                  </a:lnTo>
                  <a:lnTo>
                    <a:pt x="10443" y="201705"/>
                  </a:lnTo>
                  <a:lnTo>
                    <a:pt x="15529" y="210695"/>
                  </a:lnTo>
                  <a:lnTo>
                    <a:pt x="32467" y="222566"/>
                  </a:lnTo>
                  <a:lnTo>
                    <a:pt x="42912" y="226719"/>
                  </a:lnTo>
                  <a:lnTo>
                    <a:pt x="63923" y="227571"/>
                  </a:lnTo>
                  <a:lnTo>
                    <a:pt x="82905" y="223246"/>
                  </a:lnTo>
                  <a:lnTo>
                    <a:pt x="112233" y="205209"/>
                  </a:lnTo>
                  <a:lnTo>
                    <a:pt x="139298" y="179154"/>
                  </a:lnTo>
                  <a:lnTo>
                    <a:pt x="163616" y="142537"/>
                  </a:lnTo>
                  <a:lnTo>
                    <a:pt x="176082" y="108060"/>
                  </a:lnTo>
                  <a:lnTo>
                    <a:pt x="178600" y="69936"/>
                  </a:lnTo>
                  <a:lnTo>
                    <a:pt x="174877" y="41942"/>
                  </a:lnTo>
                  <a:lnTo>
                    <a:pt x="165614" y="27150"/>
                  </a:lnTo>
                  <a:lnTo>
                    <a:pt x="152090" y="14931"/>
                  </a:lnTo>
                  <a:lnTo>
                    <a:pt x="136672" y="7149"/>
                  </a:lnTo>
                  <a:lnTo>
                    <a:pt x="102011" y="2172"/>
                  </a:lnTo>
                  <a:lnTo>
                    <a:pt x="82193" y="6652"/>
                  </a:lnTo>
                  <a:lnTo>
                    <a:pt x="58966" y="20033"/>
                  </a:lnTo>
                  <a:lnTo>
                    <a:pt x="52714" y="30583"/>
                  </a:lnTo>
                  <a:lnTo>
                    <a:pt x="48289" y="45385"/>
                  </a:lnTo>
                  <a:lnTo>
                    <a:pt x="46324" y="63722"/>
                  </a:lnTo>
                  <a:lnTo>
                    <a:pt x="51958" y="90509"/>
                  </a:lnTo>
                  <a:lnTo>
                    <a:pt x="62536" y="105885"/>
                  </a:lnTo>
                  <a:lnTo>
                    <a:pt x="100612" y="150254"/>
                  </a:lnTo>
                  <a:lnTo>
                    <a:pt x="136148" y="191740"/>
                  </a:lnTo>
                  <a:lnTo>
                    <a:pt x="161830" y="230114"/>
                  </a:lnTo>
                  <a:lnTo>
                    <a:pt x="168496" y="248152"/>
                  </a:lnTo>
                  <a:lnTo>
                    <a:pt x="171321" y="276161"/>
                  </a:lnTo>
                  <a:lnTo>
                    <a:pt x="170759" y="279383"/>
                  </a:lnTo>
                  <a:lnTo>
                    <a:pt x="169678" y="281530"/>
                  </a:lnTo>
                  <a:lnTo>
                    <a:pt x="168253" y="282962"/>
                  </a:lnTo>
                  <a:lnTo>
                    <a:pt x="167302" y="283211"/>
                  </a:lnTo>
                  <a:lnTo>
                    <a:pt x="165400" y="27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2"/>
            <p:cNvSpPr/>
            <p:nvPr>
              <p:custDataLst>
                <p:tags r:id="rId133"/>
              </p:custDataLst>
            </p:nvPr>
          </p:nvSpPr>
          <p:spPr>
            <a:xfrm>
              <a:off x="6140450" y="641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3"/>
            <p:cNvSpPr/>
            <p:nvPr>
              <p:custDataLst>
                <p:tags r:id="rId134"/>
              </p:custDataLst>
            </p:nvPr>
          </p:nvSpPr>
          <p:spPr>
            <a:xfrm>
              <a:off x="6120264" y="774700"/>
              <a:ext cx="26537" cy="17829"/>
            </a:xfrm>
            <a:custGeom>
              <a:avLst/>
              <a:gdLst/>
              <a:ahLst/>
              <a:cxnLst/>
              <a:rect l="0" t="0" r="0" b="0"/>
              <a:pathLst>
                <a:path w="26537" h="17829">
                  <a:moveTo>
                    <a:pt x="26536" y="0"/>
                  </a:moveTo>
                  <a:lnTo>
                    <a:pt x="26536" y="0"/>
                  </a:lnTo>
                  <a:lnTo>
                    <a:pt x="23165" y="3371"/>
                  </a:lnTo>
                  <a:lnTo>
                    <a:pt x="21510" y="6908"/>
                  </a:lnTo>
                  <a:lnTo>
                    <a:pt x="21069" y="8838"/>
                  </a:lnTo>
                  <a:lnTo>
                    <a:pt x="14934" y="12865"/>
                  </a:lnTo>
                  <a:lnTo>
                    <a:pt x="490" y="17828"/>
                  </a:lnTo>
                  <a:lnTo>
                    <a:pt x="0" y="17530"/>
                  </a:lnTo>
                  <a:lnTo>
                    <a:pt x="1383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0"/>
          <p:cNvGrpSpPr/>
          <p:nvPr/>
        </p:nvGrpSpPr>
        <p:grpSpPr>
          <a:xfrm>
            <a:off x="6471894" y="416866"/>
            <a:ext cx="538507" cy="647717"/>
            <a:chOff x="6471894" y="416866"/>
            <a:chExt cx="538507" cy="647717"/>
          </a:xfrm>
        </p:grpSpPr>
        <p:sp>
          <p:nvSpPr>
            <p:cNvPr id="34" name="SMARTInkShape-434"/>
            <p:cNvSpPr/>
            <p:nvPr>
              <p:custDataLst>
                <p:tags r:id="rId126"/>
              </p:custDataLst>
            </p:nvPr>
          </p:nvSpPr>
          <p:spPr>
            <a:xfrm>
              <a:off x="6489700" y="625753"/>
              <a:ext cx="156544" cy="438830"/>
            </a:xfrm>
            <a:custGeom>
              <a:avLst/>
              <a:gdLst/>
              <a:ahLst/>
              <a:cxnLst/>
              <a:rect l="0" t="0" r="0" b="0"/>
              <a:pathLst>
                <a:path w="156544" h="438830">
                  <a:moveTo>
                    <a:pt x="38100" y="123547"/>
                  </a:moveTo>
                  <a:lnTo>
                    <a:pt x="38100" y="123547"/>
                  </a:lnTo>
                  <a:lnTo>
                    <a:pt x="34441" y="119889"/>
                  </a:lnTo>
                  <a:lnTo>
                    <a:pt x="36004" y="121451"/>
                  </a:lnTo>
                  <a:lnTo>
                    <a:pt x="41287" y="167555"/>
                  </a:lnTo>
                  <a:lnTo>
                    <a:pt x="43513" y="204868"/>
                  </a:lnTo>
                  <a:lnTo>
                    <a:pt x="44172" y="250575"/>
                  </a:lnTo>
                  <a:lnTo>
                    <a:pt x="47738" y="296495"/>
                  </a:lnTo>
                  <a:lnTo>
                    <a:pt x="45831" y="343166"/>
                  </a:lnTo>
                  <a:lnTo>
                    <a:pt x="44723" y="388342"/>
                  </a:lnTo>
                  <a:lnTo>
                    <a:pt x="39448" y="434469"/>
                  </a:lnTo>
                  <a:lnTo>
                    <a:pt x="38998" y="438778"/>
                  </a:lnTo>
                  <a:lnTo>
                    <a:pt x="38699" y="438829"/>
                  </a:lnTo>
                  <a:lnTo>
                    <a:pt x="38152" y="395676"/>
                  </a:lnTo>
                  <a:lnTo>
                    <a:pt x="38116" y="351639"/>
                  </a:lnTo>
                  <a:lnTo>
                    <a:pt x="38104" y="314916"/>
                  </a:lnTo>
                  <a:lnTo>
                    <a:pt x="38102" y="280331"/>
                  </a:lnTo>
                  <a:lnTo>
                    <a:pt x="38101" y="238049"/>
                  </a:lnTo>
                  <a:lnTo>
                    <a:pt x="39981" y="206892"/>
                  </a:lnTo>
                  <a:lnTo>
                    <a:pt x="43875" y="171878"/>
                  </a:lnTo>
                  <a:lnTo>
                    <a:pt x="50309" y="135150"/>
                  </a:lnTo>
                  <a:lnTo>
                    <a:pt x="58494" y="95627"/>
                  </a:lnTo>
                  <a:lnTo>
                    <a:pt x="67580" y="48260"/>
                  </a:lnTo>
                  <a:lnTo>
                    <a:pt x="74743" y="20650"/>
                  </a:lnTo>
                  <a:lnTo>
                    <a:pt x="81668" y="8200"/>
                  </a:lnTo>
                  <a:lnTo>
                    <a:pt x="86195" y="4316"/>
                  </a:lnTo>
                  <a:lnTo>
                    <a:pt x="96870" y="0"/>
                  </a:lnTo>
                  <a:lnTo>
                    <a:pt x="102680" y="1671"/>
                  </a:lnTo>
                  <a:lnTo>
                    <a:pt x="114780" y="11054"/>
                  </a:lnTo>
                  <a:lnTo>
                    <a:pt x="138384" y="39368"/>
                  </a:lnTo>
                  <a:lnTo>
                    <a:pt x="148639" y="60975"/>
                  </a:lnTo>
                  <a:lnTo>
                    <a:pt x="156543" y="101048"/>
                  </a:lnTo>
                  <a:lnTo>
                    <a:pt x="154943" y="139407"/>
                  </a:lnTo>
                  <a:lnTo>
                    <a:pt x="143040" y="164073"/>
                  </a:lnTo>
                  <a:lnTo>
                    <a:pt x="120055" y="191916"/>
                  </a:lnTo>
                  <a:lnTo>
                    <a:pt x="100718" y="206442"/>
                  </a:lnTo>
                  <a:lnTo>
                    <a:pt x="57617" y="220402"/>
                  </a:lnTo>
                  <a:lnTo>
                    <a:pt x="0" y="20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5"/>
            <p:cNvSpPr/>
            <p:nvPr>
              <p:custDataLst>
                <p:tags r:id="rId127"/>
              </p:custDataLst>
            </p:nvPr>
          </p:nvSpPr>
          <p:spPr>
            <a:xfrm>
              <a:off x="6471894" y="416866"/>
              <a:ext cx="113057" cy="124415"/>
            </a:xfrm>
            <a:custGeom>
              <a:avLst/>
              <a:gdLst/>
              <a:ahLst/>
              <a:cxnLst/>
              <a:rect l="0" t="0" r="0" b="0"/>
              <a:pathLst>
                <a:path w="113057" h="124415">
                  <a:moveTo>
                    <a:pt x="24156" y="59384"/>
                  </a:moveTo>
                  <a:lnTo>
                    <a:pt x="24156" y="59384"/>
                  </a:lnTo>
                  <a:lnTo>
                    <a:pt x="23451" y="69523"/>
                  </a:lnTo>
                  <a:lnTo>
                    <a:pt x="7149" y="115414"/>
                  </a:lnTo>
                  <a:lnTo>
                    <a:pt x="2956" y="122621"/>
                  </a:lnTo>
                  <a:lnTo>
                    <a:pt x="1556" y="124120"/>
                  </a:lnTo>
                  <a:lnTo>
                    <a:pt x="623" y="124414"/>
                  </a:lnTo>
                  <a:lnTo>
                    <a:pt x="0" y="123904"/>
                  </a:lnTo>
                  <a:lnTo>
                    <a:pt x="4877" y="78130"/>
                  </a:lnTo>
                  <a:lnTo>
                    <a:pt x="19392" y="34840"/>
                  </a:lnTo>
                  <a:lnTo>
                    <a:pt x="34672" y="6072"/>
                  </a:lnTo>
                  <a:lnTo>
                    <a:pt x="53064" y="0"/>
                  </a:lnTo>
                  <a:lnTo>
                    <a:pt x="60362" y="745"/>
                  </a:lnTo>
                  <a:lnTo>
                    <a:pt x="74113" y="7217"/>
                  </a:lnTo>
                  <a:lnTo>
                    <a:pt x="93756" y="32873"/>
                  </a:lnTo>
                  <a:lnTo>
                    <a:pt x="108511" y="68624"/>
                  </a:lnTo>
                  <a:lnTo>
                    <a:pt x="113056" y="103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6"/>
            <p:cNvSpPr/>
            <p:nvPr>
              <p:custDataLst>
                <p:tags r:id="rId128"/>
              </p:custDataLst>
            </p:nvPr>
          </p:nvSpPr>
          <p:spPr>
            <a:xfrm>
              <a:off x="6644791" y="897137"/>
              <a:ext cx="124310" cy="130048"/>
            </a:xfrm>
            <a:custGeom>
              <a:avLst/>
              <a:gdLst/>
              <a:ahLst/>
              <a:cxnLst/>
              <a:rect l="0" t="0" r="0" b="0"/>
              <a:pathLst>
                <a:path w="124310" h="130048">
                  <a:moveTo>
                    <a:pt x="3659" y="68063"/>
                  </a:moveTo>
                  <a:lnTo>
                    <a:pt x="3659" y="68063"/>
                  </a:lnTo>
                  <a:lnTo>
                    <a:pt x="3659" y="64692"/>
                  </a:lnTo>
                  <a:lnTo>
                    <a:pt x="2953" y="63699"/>
                  </a:lnTo>
                  <a:lnTo>
                    <a:pt x="1778" y="63037"/>
                  </a:lnTo>
                  <a:lnTo>
                    <a:pt x="288" y="62596"/>
                  </a:lnTo>
                  <a:lnTo>
                    <a:pt x="0" y="62301"/>
                  </a:lnTo>
                  <a:lnTo>
                    <a:pt x="514" y="62105"/>
                  </a:lnTo>
                  <a:lnTo>
                    <a:pt x="1563" y="61975"/>
                  </a:lnTo>
                  <a:lnTo>
                    <a:pt x="2261" y="62593"/>
                  </a:lnTo>
                  <a:lnTo>
                    <a:pt x="3037" y="65161"/>
                  </a:lnTo>
                  <a:lnTo>
                    <a:pt x="8011" y="110049"/>
                  </a:lnTo>
                  <a:lnTo>
                    <a:pt x="9931" y="130047"/>
                  </a:lnTo>
                  <a:lnTo>
                    <a:pt x="10005" y="89145"/>
                  </a:lnTo>
                  <a:lnTo>
                    <a:pt x="10714" y="49411"/>
                  </a:lnTo>
                  <a:lnTo>
                    <a:pt x="16097" y="13215"/>
                  </a:lnTo>
                  <a:lnTo>
                    <a:pt x="16890" y="12448"/>
                  </a:lnTo>
                  <a:lnTo>
                    <a:pt x="21804" y="11115"/>
                  </a:lnTo>
                  <a:lnTo>
                    <a:pt x="43079" y="37401"/>
                  </a:lnTo>
                  <a:lnTo>
                    <a:pt x="49636" y="40324"/>
                  </a:lnTo>
                  <a:lnTo>
                    <a:pt x="53361" y="41104"/>
                  </a:lnTo>
                  <a:lnTo>
                    <a:pt x="56549" y="40212"/>
                  </a:lnTo>
                  <a:lnTo>
                    <a:pt x="72364" y="28220"/>
                  </a:lnTo>
                  <a:lnTo>
                    <a:pt x="78410" y="20016"/>
                  </a:lnTo>
                  <a:lnTo>
                    <a:pt x="88039" y="4245"/>
                  </a:lnTo>
                  <a:lnTo>
                    <a:pt x="92431" y="894"/>
                  </a:lnTo>
                  <a:lnTo>
                    <a:pt x="94590" y="0"/>
                  </a:lnTo>
                  <a:lnTo>
                    <a:pt x="96735" y="110"/>
                  </a:lnTo>
                  <a:lnTo>
                    <a:pt x="101000" y="2114"/>
                  </a:lnTo>
                  <a:lnTo>
                    <a:pt x="103367" y="9119"/>
                  </a:lnTo>
                  <a:lnTo>
                    <a:pt x="105829" y="19288"/>
                  </a:lnTo>
                  <a:lnTo>
                    <a:pt x="113738" y="38324"/>
                  </a:lnTo>
                  <a:lnTo>
                    <a:pt x="118294" y="81625"/>
                  </a:lnTo>
                  <a:lnTo>
                    <a:pt x="124309" y="10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7"/>
            <p:cNvSpPr/>
            <p:nvPr>
              <p:custDataLst>
                <p:tags r:id="rId129"/>
              </p:custDataLst>
            </p:nvPr>
          </p:nvSpPr>
          <p:spPr>
            <a:xfrm>
              <a:off x="6826250" y="902583"/>
              <a:ext cx="63501" cy="129316"/>
            </a:xfrm>
            <a:custGeom>
              <a:avLst/>
              <a:gdLst/>
              <a:ahLst/>
              <a:cxnLst/>
              <a:rect l="0" t="0" r="0" b="0"/>
              <a:pathLst>
                <a:path w="63501" h="129316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340" y="42712"/>
                  </a:lnTo>
                  <a:lnTo>
                    <a:pt x="1984" y="86938"/>
                  </a:lnTo>
                  <a:lnTo>
                    <a:pt x="77" y="123788"/>
                  </a:lnTo>
                  <a:lnTo>
                    <a:pt x="3797" y="126963"/>
                  </a:lnTo>
                  <a:lnTo>
                    <a:pt x="6765" y="128798"/>
                  </a:lnTo>
                  <a:lnTo>
                    <a:pt x="9449" y="129315"/>
                  </a:lnTo>
                  <a:lnTo>
                    <a:pt x="11943" y="128955"/>
                  </a:lnTo>
                  <a:lnTo>
                    <a:pt x="18008" y="127378"/>
                  </a:lnTo>
                  <a:lnTo>
                    <a:pt x="27759" y="126677"/>
                  </a:lnTo>
                  <a:lnTo>
                    <a:pt x="37267" y="122603"/>
                  </a:lnTo>
                  <a:lnTo>
                    <a:pt x="635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8"/>
            <p:cNvSpPr/>
            <p:nvPr>
              <p:custDataLst>
                <p:tags r:id="rId130"/>
              </p:custDataLst>
            </p:nvPr>
          </p:nvSpPr>
          <p:spPr>
            <a:xfrm>
              <a:off x="6921865" y="883633"/>
              <a:ext cx="88536" cy="150697"/>
            </a:xfrm>
            <a:custGeom>
              <a:avLst/>
              <a:gdLst/>
              <a:ahLst/>
              <a:cxnLst/>
              <a:rect l="0" t="0" r="0" b="0"/>
              <a:pathLst>
                <a:path w="88536" h="150697">
                  <a:moveTo>
                    <a:pt x="88535" y="18067"/>
                  </a:moveTo>
                  <a:lnTo>
                    <a:pt x="88535" y="18067"/>
                  </a:lnTo>
                  <a:lnTo>
                    <a:pt x="88535" y="9229"/>
                  </a:lnTo>
                  <a:lnTo>
                    <a:pt x="87829" y="7941"/>
                  </a:lnTo>
                  <a:lnTo>
                    <a:pt x="86654" y="7083"/>
                  </a:lnTo>
                  <a:lnTo>
                    <a:pt x="85164" y="6511"/>
                  </a:lnTo>
                  <a:lnTo>
                    <a:pt x="84171" y="5424"/>
                  </a:lnTo>
                  <a:lnTo>
                    <a:pt x="83068" y="2335"/>
                  </a:lnTo>
                  <a:lnTo>
                    <a:pt x="82068" y="1229"/>
                  </a:lnTo>
                  <a:lnTo>
                    <a:pt x="79075" y="0"/>
                  </a:lnTo>
                  <a:lnTo>
                    <a:pt x="77289" y="378"/>
                  </a:lnTo>
                  <a:lnTo>
                    <a:pt x="70700" y="3575"/>
                  </a:lnTo>
                  <a:lnTo>
                    <a:pt x="52154" y="8502"/>
                  </a:lnTo>
                  <a:lnTo>
                    <a:pt x="30487" y="25740"/>
                  </a:lnTo>
                  <a:lnTo>
                    <a:pt x="23279" y="39391"/>
                  </a:lnTo>
                  <a:lnTo>
                    <a:pt x="13884" y="81700"/>
                  </a:lnTo>
                  <a:lnTo>
                    <a:pt x="1483" y="127288"/>
                  </a:lnTo>
                  <a:lnTo>
                    <a:pt x="0" y="143201"/>
                  </a:lnTo>
                  <a:lnTo>
                    <a:pt x="584" y="145940"/>
                  </a:lnTo>
                  <a:lnTo>
                    <a:pt x="1678" y="147766"/>
                  </a:lnTo>
                  <a:lnTo>
                    <a:pt x="3115" y="148983"/>
                  </a:lnTo>
                  <a:lnTo>
                    <a:pt x="8472" y="150335"/>
                  </a:lnTo>
                  <a:lnTo>
                    <a:pt x="11876" y="150696"/>
                  </a:lnTo>
                  <a:lnTo>
                    <a:pt x="53829" y="141939"/>
                  </a:lnTo>
                  <a:lnTo>
                    <a:pt x="75835" y="13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9"/>
            <p:cNvSpPr/>
            <p:nvPr>
              <p:custDataLst>
                <p:tags r:id="rId131"/>
              </p:custDataLst>
            </p:nvPr>
          </p:nvSpPr>
          <p:spPr>
            <a:xfrm>
              <a:off x="6909683" y="971550"/>
              <a:ext cx="62618" cy="12701"/>
            </a:xfrm>
            <a:custGeom>
              <a:avLst/>
              <a:gdLst/>
              <a:ahLst/>
              <a:cxnLst/>
              <a:rect l="0" t="0" r="0" b="0"/>
              <a:pathLst>
                <a:path w="626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49" y="12700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81"/>
          <p:cNvGrpSpPr/>
          <p:nvPr/>
        </p:nvGrpSpPr>
        <p:grpSpPr>
          <a:xfrm>
            <a:off x="1352978" y="1827764"/>
            <a:ext cx="942904" cy="515790"/>
            <a:chOff x="1352978" y="1827764"/>
            <a:chExt cx="942904" cy="515790"/>
          </a:xfrm>
        </p:grpSpPr>
        <p:sp>
          <p:nvSpPr>
            <p:cNvPr id="41" name="SMARTInkShape-440"/>
            <p:cNvSpPr/>
            <p:nvPr>
              <p:custDataLst>
                <p:tags r:id="rId122"/>
              </p:custDataLst>
            </p:nvPr>
          </p:nvSpPr>
          <p:spPr>
            <a:xfrm>
              <a:off x="1352978" y="1829683"/>
              <a:ext cx="285323" cy="442324"/>
            </a:xfrm>
            <a:custGeom>
              <a:avLst/>
              <a:gdLst/>
              <a:ahLst/>
              <a:cxnLst/>
              <a:rect l="0" t="0" r="0" b="0"/>
              <a:pathLst>
                <a:path w="285323" h="442324">
                  <a:moveTo>
                    <a:pt x="88472" y="5467"/>
                  </a:moveTo>
                  <a:lnTo>
                    <a:pt x="88472" y="5467"/>
                  </a:lnTo>
                  <a:lnTo>
                    <a:pt x="88472" y="0"/>
                  </a:lnTo>
                  <a:lnTo>
                    <a:pt x="88472" y="2749"/>
                  </a:lnTo>
                  <a:lnTo>
                    <a:pt x="79634" y="39760"/>
                  </a:lnTo>
                  <a:lnTo>
                    <a:pt x="73545" y="79441"/>
                  </a:lnTo>
                  <a:lnTo>
                    <a:pt x="65167" y="124710"/>
                  </a:lnTo>
                  <a:lnTo>
                    <a:pt x="58127" y="169053"/>
                  </a:lnTo>
                  <a:lnTo>
                    <a:pt x="48123" y="215117"/>
                  </a:lnTo>
                  <a:lnTo>
                    <a:pt x="39671" y="250011"/>
                  </a:lnTo>
                  <a:lnTo>
                    <a:pt x="29249" y="290689"/>
                  </a:lnTo>
                  <a:lnTo>
                    <a:pt x="22084" y="330493"/>
                  </a:lnTo>
                  <a:lnTo>
                    <a:pt x="12336" y="373617"/>
                  </a:lnTo>
                  <a:lnTo>
                    <a:pt x="1741" y="419181"/>
                  </a:lnTo>
                  <a:lnTo>
                    <a:pt x="0" y="437065"/>
                  </a:lnTo>
                  <a:lnTo>
                    <a:pt x="1269" y="439249"/>
                  </a:lnTo>
                  <a:lnTo>
                    <a:pt x="3525" y="440705"/>
                  </a:lnTo>
                  <a:lnTo>
                    <a:pt x="12618" y="442323"/>
                  </a:lnTo>
                  <a:lnTo>
                    <a:pt x="52949" y="441480"/>
                  </a:lnTo>
                  <a:lnTo>
                    <a:pt x="91117" y="436634"/>
                  </a:lnTo>
                  <a:lnTo>
                    <a:pt x="129943" y="430729"/>
                  </a:lnTo>
                  <a:lnTo>
                    <a:pt x="167552" y="424511"/>
                  </a:lnTo>
                  <a:lnTo>
                    <a:pt x="208094" y="420082"/>
                  </a:lnTo>
                  <a:lnTo>
                    <a:pt x="252914" y="414098"/>
                  </a:lnTo>
                  <a:lnTo>
                    <a:pt x="285322" y="41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1"/>
            <p:cNvSpPr/>
            <p:nvPr>
              <p:custDataLst>
                <p:tags r:id="rId123"/>
              </p:custDataLst>
            </p:nvPr>
          </p:nvSpPr>
          <p:spPr>
            <a:xfrm>
              <a:off x="1814367" y="1849256"/>
              <a:ext cx="94292" cy="424045"/>
            </a:xfrm>
            <a:custGeom>
              <a:avLst/>
              <a:gdLst/>
              <a:ahLst/>
              <a:cxnLst/>
              <a:rect l="0" t="0" r="0" b="0"/>
              <a:pathLst>
                <a:path w="94292" h="424045">
                  <a:moveTo>
                    <a:pt x="90633" y="17644"/>
                  </a:moveTo>
                  <a:lnTo>
                    <a:pt x="90633" y="17644"/>
                  </a:lnTo>
                  <a:lnTo>
                    <a:pt x="94004" y="10902"/>
                  </a:lnTo>
                  <a:lnTo>
                    <a:pt x="94291" y="8210"/>
                  </a:lnTo>
                  <a:lnTo>
                    <a:pt x="91254" y="0"/>
                  </a:lnTo>
                  <a:lnTo>
                    <a:pt x="90342" y="237"/>
                  </a:lnTo>
                  <a:lnTo>
                    <a:pt x="78478" y="10927"/>
                  </a:lnTo>
                  <a:lnTo>
                    <a:pt x="54078" y="42370"/>
                  </a:lnTo>
                  <a:lnTo>
                    <a:pt x="34206" y="82971"/>
                  </a:lnTo>
                  <a:lnTo>
                    <a:pt x="16693" y="125485"/>
                  </a:lnTo>
                  <a:lnTo>
                    <a:pt x="7263" y="170403"/>
                  </a:lnTo>
                  <a:lnTo>
                    <a:pt x="0" y="209348"/>
                  </a:lnTo>
                  <a:lnTo>
                    <a:pt x="122" y="249972"/>
                  </a:lnTo>
                  <a:lnTo>
                    <a:pt x="4627" y="296659"/>
                  </a:lnTo>
                  <a:lnTo>
                    <a:pt x="17172" y="339498"/>
                  </a:lnTo>
                  <a:lnTo>
                    <a:pt x="34610" y="384009"/>
                  </a:lnTo>
                  <a:lnTo>
                    <a:pt x="43862" y="397784"/>
                  </a:lnTo>
                  <a:lnTo>
                    <a:pt x="77933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2"/>
            <p:cNvSpPr/>
            <p:nvPr>
              <p:custDataLst>
                <p:tags r:id="rId124"/>
              </p:custDataLst>
            </p:nvPr>
          </p:nvSpPr>
          <p:spPr>
            <a:xfrm>
              <a:off x="2007744" y="1987516"/>
              <a:ext cx="134404" cy="356038"/>
            </a:xfrm>
            <a:custGeom>
              <a:avLst/>
              <a:gdLst/>
              <a:ahLst/>
              <a:cxnLst/>
              <a:rect l="0" t="0" r="0" b="0"/>
              <a:pathLst>
                <a:path w="134404" h="356038">
                  <a:moveTo>
                    <a:pt x="11556" y="133384"/>
                  </a:moveTo>
                  <a:lnTo>
                    <a:pt x="11556" y="133384"/>
                  </a:lnTo>
                  <a:lnTo>
                    <a:pt x="8185" y="130013"/>
                  </a:lnTo>
                  <a:lnTo>
                    <a:pt x="4648" y="128358"/>
                  </a:lnTo>
                  <a:lnTo>
                    <a:pt x="0" y="127295"/>
                  </a:lnTo>
                  <a:lnTo>
                    <a:pt x="11766" y="172547"/>
                  </a:lnTo>
                  <a:lnTo>
                    <a:pt x="16693" y="212303"/>
                  </a:lnTo>
                  <a:lnTo>
                    <a:pt x="17746" y="258364"/>
                  </a:lnTo>
                  <a:lnTo>
                    <a:pt x="15977" y="295299"/>
                  </a:lnTo>
                  <a:lnTo>
                    <a:pt x="12429" y="341913"/>
                  </a:lnTo>
                  <a:lnTo>
                    <a:pt x="11815" y="356037"/>
                  </a:lnTo>
                  <a:lnTo>
                    <a:pt x="11023" y="355903"/>
                  </a:lnTo>
                  <a:lnTo>
                    <a:pt x="8262" y="350109"/>
                  </a:lnTo>
                  <a:lnTo>
                    <a:pt x="6111" y="331576"/>
                  </a:lnTo>
                  <a:lnTo>
                    <a:pt x="9749" y="286937"/>
                  </a:lnTo>
                  <a:lnTo>
                    <a:pt x="11199" y="241222"/>
                  </a:lnTo>
                  <a:lnTo>
                    <a:pt x="13332" y="194969"/>
                  </a:lnTo>
                  <a:lnTo>
                    <a:pt x="20314" y="147398"/>
                  </a:lnTo>
                  <a:lnTo>
                    <a:pt x="27556" y="107668"/>
                  </a:lnTo>
                  <a:lnTo>
                    <a:pt x="36745" y="65588"/>
                  </a:lnTo>
                  <a:lnTo>
                    <a:pt x="54939" y="19822"/>
                  </a:lnTo>
                  <a:lnTo>
                    <a:pt x="66586" y="8593"/>
                  </a:lnTo>
                  <a:lnTo>
                    <a:pt x="79758" y="1016"/>
                  </a:lnTo>
                  <a:lnTo>
                    <a:pt x="90316" y="0"/>
                  </a:lnTo>
                  <a:lnTo>
                    <a:pt x="110936" y="10137"/>
                  </a:lnTo>
                  <a:lnTo>
                    <a:pt x="121106" y="22633"/>
                  </a:lnTo>
                  <a:lnTo>
                    <a:pt x="130799" y="49299"/>
                  </a:lnTo>
                  <a:lnTo>
                    <a:pt x="134403" y="72729"/>
                  </a:lnTo>
                  <a:lnTo>
                    <a:pt x="131759" y="111571"/>
                  </a:lnTo>
                  <a:lnTo>
                    <a:pt x="121647" y="141189"/>
                  </a:lnTo>
                  <a:lnTo>
                    <a:pt x="106264" y="162273"/>
                  </a:lnTo>
                  <a:lnTo>
                    <a:pt x="83730" y="179016"/>
                  </a:lnTo>
                  <a:lnTo>
                    <a:pt x="67513" y="182653"/>
                  </a:lnTo>
                  <a:lnTo>
                    <a:pt x="59239" y="181622"/>
                  </a:lnTo>
                  <a:lnTo>
                    <a:pt x="56045" y="180359"/>
                  </a:lnTo>
                  <a:lnTo>
                    <a:pt x="53915" y="178106"/>
                  </a:lnTo>
                  <a:lnTo>
                    <a:pt x="49656" y="16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3"/>
            <p:cNvSpPr/>
            <p:nvPr>
              <p:custDataLst>
                <p:tags r:id="rId125"/>
              </p:custDataLst>
            </p:nvPr>
          </p:nvSpPr>
          <p:spPr>
            <a:xfrm>
              <a:off x="2218842" y="1827764"/>
              <a:ext cx="77040" cy="362987"/>
            </a:xfrm>
            <a:custGeom>
              <a:avLst/>
              <a:gdLst/>
              <a:ahLst/>
              <a:cxnLst/>
              <a:rect l="0" t="0" r="0" b="0"/>
              <a:pathLst>
                <a:path w="77040" h="362987">
                  <a:moveTo>
                    <a:pt x="3658" y="20086"/>
                  </a:moveTo>
                  <a:lnTo>
                    <a:pt x="3658" y="20086"/>
                  </a:lnTo>
                  <a:lnTo>
                    <a:pt x="2952" y="9947"/>
                  </a:lnTo>
                  <a:lnTo>
                    <a:pt x="0" y="540"/>
                  </a:lnTo>
                  <a:lnTo>
                    <a:pt x="513" y="0"/>
                  </a:lnTo>
                  <a:lnTo>
                    <a:pt x="1562" y="345"/>
                  </a:lnTo>
                  <a:lnTo>
                    <a:pt x="33360" y="45167"/>
                  </a:lnTo>
                  <a:lnTo>
                    <a:pt x="53851" y="82394"/>
                  </a:lnTo>
                  <a:lnTo>
                    <a:pt x="65941" y="126834"/>
                  </a:lnTo>
                  <a:lnTo>
                    <a:pt x="75107" y="168210"/>
                  </a:lnTo>
                  <a:lnTo>
                    <a:pt x="77039" y="202420"/>
                  </a:lnTo>
                  <a:lnTo>
                    <a:pt x="70007" y="245639"/>
                  </a:lnTo>
                  <a:lnTo>
                    <a:pt x="59071" y="293240"/>
                  </a:lnTo>
                  <a:lnTo>
                    <a:pt x="35049" y="338436"/>
                  </a:lnTo>
                  <a:lnTo>
                    <a:pt x="16358" y="36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82"/>
          <p:cNvGrpSpPr/>
          <p:nvPr/>
        </p:nvGrpSpPr>
        <p:grpSpPr>
          <a:xfrm>
            <a:off x="2682940" y="2025750"/>
            <a:ext cx="244411" cy="126117"/>
            <a:chOff x="2682940" y="2025750"/>
            <a:chExt cx="244411" cy="126117"/>
          </a:xfrm>
        </p:grpSpPr>
        <p:sp>
          <p:nvSpPr>
            <p:cNvPr id="46" name="SMARTInkShape-444"/>
            <p:cNvSpPr/>
            <p:nvPr>
              <p:custDataLst>
                <p:tags r:id="rId120"/>
              </p:custDataLst>
            </p:nvPr>
          </p:nvSpPr>
          <p:spPr>
            <a:xfrm>
              <a:off x="2682940" y="2025750"/>
              <a:ext cx="212661" cy="12523"/>
            </a:xfrm>
            <a:custGeom>
              <a:avLst/>
              <a:gdLst/>
              <a:ahLst/>
              <a:cxnLst/>
              <a:rect l="0" t="0" r="0" b="0"/>
              <a:pathLst>
                <a:path w="212661" h="12523">
                  <a:moveTo>
                    <a:pt x="9460" y="6250"/>
                  </a:moveTo>
                  <a:lnTo>
                    <a:pt x="9460" y="6250"/>
                  </a:lnTo>
                  <a:lnTo>
                    <a:pt x="3993" y="11717"/>
                  </a:lnTo>
                  <a:lnTo>
                    <a:pt x="0" y="12338"/>
                  </a:lnTo>
                  <a:lnTo>
                    <a:pt x="7833" y="12522"/>
                  </a:lnTo>
                  <a:lnTo>
                    <a:pt x="44889" y="5682"/>
                  </a:lnTo>
                  <a:lnTo>
                    <a:pt x="84869" y="1613"/>
                  </a:lnTo>
                  <a:lnTo>
                    <a:pt x="125407" y="408"/>
                  </a:lnTo>
                  <a:lnTo>
                    <a:pt x="166497" y="0"/>
                  </a:lnTo>
                  <a:lnTo>
                    <a:pt x="21266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45"/>
            <p:cNvSpPr/>
            <p:nvPr>
              <p:custDataLst>
                <p:tags r:id="rId121"/>
              </p:custDataLst>
            </p:nvPr>
          </p:nvSpPr>
          <p:spPr>
            <a:xfrm>
              <a:off x="2722153" y="2133600"/>
              <a:ext cx="205198" cy="18267"/>
            </a:xfrm>
            <a:custGeom>
              <a:avLst/>
              <a:gdLst/>
              <a:ahLst/>
              <a:cxnLst/>
              <a:rect l="0" t="0" r="0" b="0"/>
              <a:pathLst>
                <a:path w="205198" h="18267">
                  <a:moveTo>
                    <a:pt x="27397" y="0"/>
                  </a:moveTo>
                  <a:lnTo>
                    <a:pt x="27397" y="0"/>
                  </a:lnTo>
                  <a:lnTo>
                    <a:pt x="60" y="16402"/>
                  </a:lnTo>
                  <a:lnTo>
                    <a:pt x="0" y="17285"/>
                  </a:lnTo>
                  <a:lnTo>
                    <a:pt x="1371" y="17873"/>
                  </a:lnTo>
                  <a:lnTo>
                    <a:pt x="3697" y="18266"/>
                  </a:lnTo>
                  <a:lnTo>
                    <a:pt x="44153" y="13921"/>
                  </a:lnTo>
                  <a:lnTo>
                    <a:pt x="81281" y="13061"/>
                  </a:lnTo>
                  <a:lnTo>
                    <a:pt x="124589" y="9400"/>
                  </a:lnTo>
                  <a:lnTo>
                    <a:pt x="170982" y="2588"/>
                  </a:lnTo>
                  <a:lnTo>
                    <a:pt x="2051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3"/>
          <p:cNvGrpSpPr/>
          <p:nvPr/>
        </p:nvGrpSpPr>
        <p:grpSpPr>
          <a:xfrm>
            <a:off x="3429249" y="1720267"/>
            <a:ext cx="507752" cy="768934"/>
            <a:chOff x="3429249" y="1720267"/>
            <a:chExt cx="507752" cy="768934"/>
          </a:xfrm>
        </p:grpSpPr>
        <p:sp>
          <p:nvSpPr>
            <p:cNvPr id="49" name="SMARTInkShape-446"/>
            <p:cNvSpPr/>
            <p:nvPr>
              <p:custDataLst>
                <p:tags r:id="rId111"/>
              </p:custDataLst>
            </p:nvPr>
          </p:nvSpPr>
          <p:spPr>
            <a:xfrm>
              <a:off x="3520158" y="1892300"/>
              <a:ext cx="99343" cy="249626"/>
            </a:xfrm>
            <a:custGeom>
              <a:avLst/>
              <a:gdLst/>
              <a:ahLst/>
              <a:cxnLst/>
              <a:rect l="0" t="0" r="0" b="0"/>
              <a:pathLst>
                <a:path w="99343" h="249626">
                  <a:moveTo>
                    <a:pt x="99342" y="0"/>
                  </a:moveTo>
                  <a:lnTo>
                    <a:pt x="99342" y="0"/>
                  </a:lnTo>
                  <a:lnTo>
                    <a:pt x="87805" y="44735"/>
                  </a:lnTo>
                  <a:lnTo>
                    <a:pt x="75217" y="84566"/>
                  </a:lnTo>
                  <a:lnTo>
                    <a:pt x="58985" y="123557"/>
                  </a:lnTo>
                  <a:lnTo>
                    <a:pt x="44894" y="159611"/>
                  </a:lnTo>
                  <a:lnTo>
                    <a:pt x="23833" y="206192"/>
                  </a:lnTo>
                  <a:lnTo>
                    <a:pt x="71" y="249554"/>
                  </a:lnTo>
                  <a:lnTo>
                    <a:pt x="0" y="249625"/>
                  </a:lnTo>
                  <a:lnTo>
                    <a:pt x="409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7"/>
            <p:cNvSpPr/>
            <p:nvPr>
              <p:custDataLst>
                <p:tags r:id="rId112"/>
              </p:custDataLst>
            </p:nvPr>
          </p:nvSpPr>
          <p:spPr>
            <a:xfrm>
              <a:off x="3702050" y="1866900"/>
              <a:ext cx="47822" cy="279401"/>
            </a:xfrm>
            <a:custGeom>
              <a:avLst/>
              <a:gdLst/>
              <a:ahLst/>
              <a:cxnLst/>
              <a:rect l="0" t="0" r="0" b="0"/>
              <a:pathLst>
                <a:path w="47822" h="27940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47403" y="1411"/>
                  </a:lnTo>
                  <a:lnTo>
                    <a:pt x="38474" y="15696"/>
                  </a:lnTo>
                  <a:lnTo>
                    <a:pt x="29707" y="48805"/>
                  </a:lnTo>
                  <a:lnTo>
                    <a:pt x="26676" y="83840"/>
                  </a:lnTo>
                  <a:lnTo>
                    <a:pt x="25778" y="124403"/>
                  </a:lnTo>
                  <a:lnTo>
                    <a:pt x="25475" y="164901"/>
                  </a:lnTo>
                  <a:lnTo>
                    <a:pt x="24716" y="202122"/>
                  </a:lnTo>
                  <a:lnTo>
                    <a:pt x="18497" y="247019"/>
                  </a:lnTo>
                  <a:lnTo>
                    <a:pt x="12536" y="271687"/>
                  </a:lnTo>
                  <a:lnTo>
                    <a:pt x="10474" y="276375"/>
                  </a:lnTo>
                  <a:lnTo>
                    <a:pt x="8394" y="27879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8"/>
            <p:cNvSpPr/>
            <p:nvPr>
              <p:custDataLst>
                <p:tags r:id="rId113"/>
              </p:custDataLst>
            </p:nvPr>
          </p:nvSpPr>
          <p:spPr>
            <a:xfrm>
              <a:off x="3429249" y="1866900"/>
              <a:ext cx="507752" cy="69851"/>
            </a:xfrm>
            <a:custGeom>
              <a:avLst/>
              <a:gdLst/>
              <a:ahLst/>
              <a:cxnLst/>
              <a:rect l="0" t="0" r="0" b="0"/>
              <a:pathLst>
                <a:path w="507752" h="69851">
                  <a:moveTo>
                    <a:pt x="50551" y="69850"/>
                  </a:moveTo>
                  <a:lnTo>
                    <a:pt x="50551" y="69850"/>
                  </a:lnTo>
                  <a:lnTo>
                    <a:pt x="31091" y="62942"/>
                  </a:lnTo>
                  <a:lnTo>
                    <a:pt x="15797" y="58313"/>
                  </a:lnTo>
                  <a:lnTo>
                    <a:pt x="4295" y="51552"/>
                  </a:lnTo>
                  <a:lnTo>
                    <a:pt x="1370" y="48479"/>
                  </a:lnTo>
                  <a:lnTo>
                    <a:pt x="124" y="45725"/>
                  </a:lnTo>
                  <a:lnTo>
                    <a:pt x="0" y="43183"/>
                  </a:lnTo>
                  <a:lnTo>
                    <a:pt x="2739" y="40783"/>
                  </a:lnTo>
                  <a:lnTo>
                    <a:pt x="13309" y="36235"/>
                  </a:lnTo>
                  <a:lnTo>
                    <a:pt x="48610" y="29708"/>
                  </a:lnTo>
                  <a:lnTo>
                    <a:pt x="88075" y="23305"/>
                  </a:lnTo>
                  <a:lnTo>
                    <a:pt x="129951" y="16940"/>
                  </a:lnTo>
                  <a:lnTo>
                    <a:pt x="173638" y="10585"/>
                  </a:lnTo>
                  <a:lnTo>
                    <a:pt x="221234" y="7605"/>
                  </a:lnTo>
                  <a:lnTo>
                    <a:pt x="254351" y="6908"/>
                  </a:lnTo>
                  <a:lnTo>
                    <a:pt x="287884" y="5892"/>
                  </a:lnTo>
                  <a:lnTo>
                    <a:pt x="321603" y="3089"/>
                  </a:lnTo>
                  <a:lnTo>
                    <a:pt x="355404" y="1373"/>
                  </a:lnTo>
                  <a:lnTo>
                    <a:pt x="402404" y="407"/>
                  </a:lnTo>
                  <a:lnTo>
                    <a:pt x="441259" y="120"/>
                  </a:lnTo>
                  <a:lnTo>
                    <a:pt x="50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9"/>
            <p:cNvSpPr/>
            <p:nvPr>
              <p:custDataLst>
                <p:tags r:id="rId114"/>
              </p:custDataLst>
            </p:nvPr>
          </p:nvSpPr>
          <p:spPr>
            <a:xfrm>
              <a:off x="3505200" y="23431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6350" y="45434"/>
                  </a:lnTo>
                  <a:lnTo>
                    <a:pt x="4468" y="9063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0"/>
            <p:cNvSpPr/>
            <p:nvPr>
              <p:custDataLst>
                <p:tags r:id="rId115"/>
              </p:custDataLst>
            </p:nvPr>
          </p:nvSpPr>
          <p:spPr>
            <a:xfrm>
              <a:off x="3481827" y="2245814"/>
              <a:ext cx="52755" cy="32883"/>
            </a:xfrm>
            <a:custGeom>
              <a:avLst/>
              <a:gdLst/>
              <a:ahLst/>
              <a:cxnLst/>
              <a:rect l="0" t="0" r="0" b="0"/>
              <a:pathLst>
                <a:path w="52755" h="32883">
                  <a:moveTo>
                    <a:pt x="17023" y="27486"/>
                  </a:moveTo>
                  <a:lnTo>
                    <a:pt x="17023" y="27486"/>
                  </a:lnTo>
                  <a:lnTo>
                    <a:pt x="13652" y="24115"/>
                  </a:lnTo>
                  <a:lnTo>
                    <a:pt x="8234" y="22460"/>
                  </a:lnTo>
                  <a:lnTo>
                    <a:pt x="4814" y="22019"/>
                  </a:lnTo>
                  <a:lnTo>
                    <a:pt x="2533" y="22430"/>
                  </a:lnTo>
                  <a:lnTo>
                    <a:pt x="1013" y="23410"/>
                  </a:lnTo>
                  <a:lnTo>
                    <a:pt x="0" y="24768"/>
                  </a:lnTo>
                  <a:lnTo>
                    <a:pt x="30" y="25674"/>
                  </a:lnTo>
                  <a:lnTo>
                    <a:pt x="755" y="26278"/>
                  </a:lnTo>
                  <a:lnTo>
                    <a:pt x="21791" y="32882"/>
                  </a:lnTo>
                  <a:lnTo>
                    <a:pt x="34115" y="30183"/>
                  </a:lnTo>
                  <a:lnTo>
                    <a:pt x="46703" y="21543"/>
                  </a:lnTo>
                  <a:lnTo>
                    <a:pt x="51381" y="14026"/>
                  </a:lnTo>
                  <a:lnTo>
                    <a:pt x="52628" y="10046"/>
                  </a:lnTo>
                  <a:lnTo>
                    <a:pt x="52754" y="6687"/>
                  </a:lnTo>
                  <a:lnTo>
                    <a:pt x="51013" y="1074"/>
                  </a:lnTo>
                  <a:lnTo>
                    <a:pt x="48855" y="0"/>
                  </a:lnTo>
                  <a:lnTo>
                    <a:pt x="42694" y="688"/>
                  </a:lnTo>
                  <a:lnTo>
                    <a:pt x="29723" y="8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1"/>
            <p:cNvSpPr/>
            <p:nvPr>
              <p:custDataLst>
                <p:tags r:id="rId116"/>
              </p:custDataLst>
            </p:nvPr>
          </p:nvSpPr>
          <p:spPr>
            <a:xfrm>
              <a:off x="3613150" y="24066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41409" y="749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2"/>
            <p:cNvSpPr/>
            <p:nvPr>
              <p:custDataLst>
                <p:tags r:id="rId117"/>
              </p:custDataLst>
            </p:nvPr>
          </p:nvSpPr>
          <p:spPr>
            <a:xfrm>
              <a:off x="3655373" y="2463800"/>
              <a:ext cx="59378" cy="22627"/>
            </a:xfrm>
            <a:custGeom>
              <a:avLst/>
              <a:gdLst/>
              <a:ahLst/>
              <a:cxnLst/>
              <a:rect l="0" t="0" r="0" b="0"/>
              <a:pathLst>
                <a:path w="59378" h="22627">
                  <a:moveTo>
                    <a:pt x="14927" y="0"/>
                  </a:moveTo>
                  <a:lnTo>
                    <a:pt x="14927" y="0"/>
                  </a:lnTo>
                  <a:lnTo>
                    <a:pt x="6089" y="14306"/>
                  </a:lnTo>
                  <a:lnTo>
                    <a:pt x="2062" y="16941"/>
                  </a:lnTo>
                  <a:lnTo>
                    <a:pt x="0" y="17644"/>
                  </a:lnTo>
                  <a:lnTo>
                    <a:pt x="36" y="18113"/>
                  </a:lnTo>
                  <a:lnTo>
                    <a:pt x="18486" y="22626"/>
                  </a:lnTo>
                  <a:lnTo>
                    <a:pt x="5937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3"/>
            <p:cNvSpPr/>
            <p:nvPr>
              <p:custDataLst>
                <p:tags r:id="rId118"/>
              </p:custDataLst>
            </p:nvPr>
          </p:nvSpPr>
          <p:spPr>
            <a:xfrm>
              <a:off x="3822700" y="2381250"/>
              <a:ext cx="12439" cy="107951"/>
            </a:xfrm>
            <a:custGeom>
              <a:avLst/>
              <a:gdLst/>
              <a:ahLst/>
              <a:cxnLst/>
              <a:rect l="0" t="0" r="0" b="0"/>
              <a:pathLst>
                <a:path w="12439" h="1079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2438" y="4415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4"/>
            <p:cNvSpPr/>
            <p:nvPr>
              <p:custDataLst>
                <p:tags r:id="rId119"/>
              </p:custDataLst>
            </p:nvPr>
          </p:nvSpPr>
          <p:spPr>
            <a:xfrm>
              <a:off x="3619500" y="1720267"/>
              <a:ext cx="127001" cy="106927"/>
            </a:xfrm>
            <a:custGeom>
              <a:avLst/>
              <a:gdLst/>
              <a:ahLst/>
              <a:cxnLst/>
              <a:rect l="0" t="0" r="0" b="0"/>
              <a:pathLst>
                <a:path w="127001" h="106927">
                  <a:moveTo>
                    <a:pt x="0" y="64083"/>
                  </a:moveTo>
                  <a:lnTo>
                    <a:pt x="0" y="64083"/>
                  </a:lnTo>
                  <a:lnTo>
                    <a:pt x="4364" y="74222"/>
                  </a:lnTo>
                  <a:lnTo>
                    <a:pt x="12416" y="106926"/>
                  </a:lnTo>
                  <a:lnTo>
                    <a:pt x="9025" y="62148"/>
                  </a:lnTo>
                  <a:lnTo>
                    <a:pt x="12709" y="35131"/>
                  </a:lnTo>
                  <a:lnTo>
                    <a:pt x="18819" y="17819"/>
                  </a:lnTo>
                  <a:lnTo>
                    <a:pt x="28119" y="6362"/>
                  </a:lnTo>
                  <a:lnTo>
                    <a:pt x="33563" y="2319"/>
                  </a:lnTo>
                  <a:lnTo>
                    <a:pt x="39308" y="329"/>
                  </a:lnTo>
                  <a:lnTo>
                    <a:pt x="51337" y="0"/>
                  </a:lnTo>
                  <a:lnTo>
                    <a:pt x="70009" y="3781"/>
                  </a:lnTo>
                  <a:lnTo>
                    <a:pt x="80739" y="13058"/>
                  </a:lnTo>
                  <a:lnTo>
                    <a:pt x="117038" y="58299"/>
                  </a:lnTo>
                  <a:lnTo>
                    <a:pt x="127000" y="7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4"/>
          <p:cNvGrpSpPr/>
          <p:nvPr/>
        </p:nvGrpSpPr>
        <p:grpSpPr>
          <a:xfrm>
            <a:off x="4286250" y="1886366"/>
            <a:ext cx="974897" cy="457066"/>
            <a:chOff x="4286250" y="1886366"/>
            <a:chExt cx="974897" cy="457066"/>
          </a:xfrm>
        </p:grpSpPr>
        <p:sp>
          <p:nvSpPr>
            <p:cNvPr id="59" name="SMARTInkShape-455"/>
            <p:cNvSpPr/>
            <p:nvPr>
              <p:custDataLst>
                <p:tags r:id="rId102"/>
              </p:custDataLst>
            </p:nvPr>
          </p:nvSpPr>
          <p:spPr>
            <a:xfrm>
              <a:off x="4286250" y="1917450"/>
              <a:ext cx="139789" cy="425982"/>
            </a:xfrm>
            <a:custGeom>
              <a:avLst/>
              <a:gdLst/>
              <a:ahLst/>
              <a:cxnLst/>
              <a:rect l="0" t="0" r="0" b="0"/>
              <a:pathLst>
                <a:path w="139789" h="425982">
                  <a:moveTo>
                    <a:pt x="0" y="133600"/>
                  </a:moveTo>
                  <a:lnTo>
                    <a:pt x="0" y="133600"/>
                  </a:lnTo>
                  <a:lnTo>
                    <a:pt x="0" y="130229"/>
                  </a:lnTo>
                  <a:lnTo>
                    <a:pt x="1881" y="167530"/>
                  </a:lnTo>
                  <a:lnTo>
                    <a:pt x="6907" y="205977"/>
                  </a:lnTo>
                  <a:lnTo>
                    <a:pt x="12865" y="248649"/>
                  </a:lnTo>
                  <a:lnTo>
                    <a:pt x="19099" y="292572"/>
                  </a:lnTo>
                  <a:lnTo>
                    <a:pt x="24156" y="338177"/>
                  </a:lnTo>
                  <a:lnTo>
                    <a:pt x="25154" y="382071"/>
                  </a:lnTo>
                  <a:lnTo>
                    <a:pt x="25386" y="425981"/>
                  </a:lnTo>
                  <a:lnTo>
                    <a:pt x="25398" y="387424"/>
                  </a:lnTo>
                  <a:lnTo>
                    <a:pt x="25400" y="345685"/>
                  </a:lnTo>
                  <a:lnTo>
                    <a:pt x="25400" y="305096"/>
                  </a:lnTo>
                  <a:lnTo>
                    <a:pt x="23518" y="265787"/>
                  </a:lnTo>
                  <a:lnTo>
                    <a:pt x="20374" y="223332"/>
                  </a:lnTo>
                  <a:lnTo>
                    <a:pt x="19442" y="185352"/>
                  </a:lnTo>
                  <a:lnTo>
                    <a:pt x="19166" y="140232"/>
                  </a:lnTo>
                  <a:lnTo>
                    <a:pt x="20966" y="97465"/>
                  </a:lnTo>
                  <a:lnTo>
                    <a:pt x="29885" y="51126"/>
                  </a:lnTo>
                  <a:lnTo>
                    <a:pt x="40031" y="20778"/>
                  </a:lnTo>
                  <a:lnTo>
                    <a:pt x="43621" y="13936"/>
                  </a:lnTo>
                  <a:lnTo>
                    <a:pt x="53254" y="4451"/>
                  </a:lnTo>
                  <a:lnTo>
                    <a:pt x="58786" y="934"/>
                  </a:lnTo>
                  <a:lnTo>
                    <a:pt x="65296" y="0"/>
                  </a:lnTo>
                  <a:lnTo>
                    <a:pt x="80056" y="2726"/>
                  </a:lnTo>
                  <a:lnTo>
                    <a:pt x="100861" y="15565"/>
                  </a:lnTo>
                  <a:lnTo>
                    <a:pt x="113689" y="29404"/>
                  </a:lnTo>
                  <a:lnTo>
                    <a:pt x="129414" y="58978"/>
                  </a:lnTo>
                  <a:lnTo>
                    <a:pt x="139788" y="94243"/>
                  </a:lnTo>
                  <a:lnTo>
                    <a:pt x="139334" y="122801"/>
                  </a:lnTo>
                  <a:lnTo>
                    <a:pt x="136480" y="137973"/>
                  </a:lnTo>
                  <a:lnTo>
                    <a:pt x="124164" y="158414"/>
                  </a:lnTo>
                  <a:lnTo>
                    <a:pt x="113852" y="171134"/>
                  </a:lnTo>
                  <a:lnTo>
                    <a:pt x="96215" y="179372"/>
                  </a:lnTo>
                  <a:lnTo>
                    <a:pt x="55537" y="183407"/>
                  </a:lnTo>
                  <a:lnTo>
                    <a:pt x="0" y="17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6"/>
            <p:cNvSpPr/>
            <p:nvPr>
              <p:custDataLst>
                <p:tags r:id="rId103"/>
              </p:custDataLst>
            </p:nvPr>
          </p:nvSpPr>
          <p:spPr>
            <a:xfrm>
              <a:off x="4458583" y="2165350"/>
              <a:ext cx="113418" cy="127001"/>
            </a:xfrm>
            <a:custGeom>
              <a:avLst/>
              <a:gdLst/>
              <a:ahLst/>
              <a:cxnLst/>
              <a:rect l="0" t="0" r="0" b="0"/>
              <a:pathLst>
                <a:path w="113418" h="127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7832" y="27136"/>
                  </a:lnTo>
                  <a:lnTo>
                    <a:pt x="77467" y="74587"/>
                  </a:lnTo>
                  <a:lnTo>
                    <a:pt x="11341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7"/>
            <p:cNvSpPr/>
            <p:nvPr>
              <p:custDataLst>
                <p:tags r:id="rId104"/>
              </p:custDataLst>
            </p:nvPr>
          </p:nvSpPr>
          <p:spPr>
            <a:xfrm>
              <a:off x="4457700" y="21526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20092" y="1881"/>
                  </a:lnTo>
                  <a:lnTo>
                    <a:pt x="116168" y="5775"/>
                  </a:lnTo>
                  <a:lnTo>
                    <a:pt x="87771" y="45779"/>
                  </a:lnTo>
                  <a:lnTo>
                    <a:pt x="59906" y="85321"/>
                  </a:lnTo>
                  <a:lnTo>
                    <a:pt x="26034" y="12910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8"/>
            <p:cNvSpPr/>
            <p:nvPr>
              <p:custDataLst>
                <p:tags r:id="rId105"/>
              </p:custDataLst>
            </p:nvPr>
          </p:nvSpPr>
          <p:spPr>
            <a:xfrm>
              <a:off x="4706162" y="1886366"/>
              <a:ext cx="94439" cy="259935"/>
            </a:xfrm>
            <a:custGeom>
              <a:avLst/>
              <a:gdLst/>
              <a:ahLst/>
              <a:cxnLst/>
              <a:rect l="0" t="0" r="0" b="0"/>
              <a:pathLst>
                <a:path w="94439" h="259935">
                  <a:moveTo>
                    <a:pt x="94438" y="18634"/>
                  </a:moveTo>
                  <a:lnTo>
                    <a:pt x="94438" y="18634"/>
                  </a:lnTo>
                  <a:lnTo>
                    <a:pt x="82882" y="990"/>
                  </a:lnTo>
                  <a:lnTo>
                    <a:pt x="80365" y="209"/>
                  </a:lnTo>
                  <a:lnTo>
                    <a:pt x="78706" y="0"/>
                  </a:lnTo>
                  <a:lnTo>
                    <a:pt x="62246" y="4736"/>
                  </a:lnTo>
                  <a:lnTo>
                    <a:pt x="51817" y="11850"/>
                  </a:lnTo>
                  <a:lnTo>
                    <a:pt x="33808" y="30621"/>
                  </a:lnTo>
                  <a:lnTo>
                    <a:pt x="16296" y="64982"/>
                  </a:lnTo>
                  <a:lnTo>
                    <a:pt x="3299" y="109895"/>
                  </a:lnTo>
                  <a:lnTo>
                    <a:pt x="0" y="151274"/>
                  </a:lnTo>
                  <a:lnTo>
                    <a:pt x="2719" y="187357"/>
                  </a:lnTo>
                  <a:lnTo>
                    <a:pt x="14816" y="222907"/>
                  </a:lnTo>
                  <a:lnTo>
                    <a:pt x="27771" y="240185"/>
                  </a:lnTo>
                  <a:lnTo>
                    <a:pt x="56338" y="25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9"/>
            <p:cNvSpPr/>
            <p:nvPr>
              <p:custDataLst>
                <p:tags r:id="rId106"/>
              </p:custDataLst>
            </p:nvPr>
          </p:nvSpPr>
          <p:spPr>
            <a:xfrm>
              <a:off x="4884294" y="1937011"/>
              <a:ext cx="144907" cy="190240"/>
            </a:xfrm>
            <a:custGeom>
              <a:avLst/>
              <a:gdLst/>
              <a:ahLst/>
              <a:cxnLst/>
              <a:rect l="0" t="0" r="0" b="0"/>
              <a:pathLst>
                <a:path w="144907" h="190240">
                  <a:moveTo>
                    <a:pt x="11556" y="6089"/>
                  </a:moveTo>
                  <a:lnTo>
                    <a:pt x="11556" y="6089"/>
                  </a:lnTo>
                  <a:lnTo>
                    <a:pt x="8185" y="2718"/>
                  </a:lnTo>
                  <a:lnTo>
                    <a:pt x="4648" y="1063"/>
                  </a:lnTo>
                  <a:lnTo>
                    <a:pt x="0" y="0"/>
                  </a:lnTo>
                  <a:lnTo>
                    <a:pt x="2566" y="6559"/>
                  </a:lnTo>
                  <a:lnTo>
                    <a:pt x="27462" y="46202"/>
                  </a:lnTo>
                  <a:lnTo>
                    <a:pt x="58756" y="86920"/>
                  </a:lnTo>
                  <a:lnTo>
                    <a:pt x="94672" y="130284"/>
                  </a:lnTo>
                  <a:lnTo>
                    <a:pt x="136472" y="175964"/>
                  </a:lnTo>
                  <a:lnTo>
                    <a:pt x="144906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0"/>
            <p:cNvSpPr/>
            <p:nvPr>
              <p:custDataLst>
                <p:tags r:id="rId107"/>
              </p:custDataLst>
            </p:nvPr>
          </p:nvSpPr>
          <p:spPr>
            <a:xfrm>
              <a:off x="4913704" y="1937894"/>
              <a:ext cx="140897" cy="214757"/>
            </a:xfrm>
            <a:custGeom>
              <a:avLst/>
              <a:gdLst/>
              <a:ahLst/>
              <a:cxnLst/>
              <a:rect l="0" t="0" r="0" b="0"/>
              <a:pathLst>
                <a:path w="140897" h="214757">
                  <a:moveTo>
                    <a:pt x="140896" y="11556"/>
                  </a:moveTo>
                  <a:lnTo>
                    <a:pt x="140896" y="11556"/>
                  </a:lnTo>
                  <a:lnTo>
                    <a:pt x="137525" y="8185"/>
                  </a:lnTo>
                  <a:lnTo>
                    <a:pt x="135870" y="4648"/>
                  </a:lnTo>
                  <a:lnTo>
                    <a:pt x="134808" y="0"/>
                  </a:lnTo>
                  <a:lnTo>
                    <a:pt x="134015" y="324"/>
                  </a:lnTo>
                  <a:lnTo>
                    <a:pt x="131252" y="2566"/>
                  </a:lnTo>
                  <a:lnTo>
                    <a:pt x="107405" y="45581"/>
                  </a:lnTo>
                  <a:lnTo>
                    <a:pt x="80538" y="92986"/>
                  </a:lnTo>
                  <a:lnTo>
                    <a:pt x="46548" y="138130"/>
                  </a:lnTo>
                  <a:lnTo>
                    <a:pt x="14532" y="179266"/>
                  </a:lnTo>
                  <a:lnTo>
                    <a:pt x="459" y="204296"/>
                  </a:lnTo>
                  <a:lnTo>
                    <a:pt x="0" y="207783"/>
                  </a:lnTo>
                  <a:lnTo>
                    <a:pt x="7546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61"/>
            <p:cNvSpPr/>
            <p:nvPr>
              <p:custDataLst>
                <p:tags r:id="rId108"/>
              </p:custDataLst>
            </p:nvPr>
          </p:nvSpPr>
          <p:spPr>
            <a:xfrm>
              <a:off x="5118100" y="21209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5467"/>
                  </a:lnTo>
                  <a:lnTo>
                    <a:pt x="14024" y="20049"/>
                  </a:lnTo>
                  <a:lnTo>
                    <a:pt x="9406" y="630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2"/>
            <p:cNvSpPr/>
            <p:nvPr>
              <p:custDataLst>
                <p:tags r:id="rId109"/>
              </p:custDataLst>
            </p:nvPr>
          </p:nvSpPr>
          <p:spPr>
            <a:xfrm>
              <a:off x="5124450" y="2019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63"/>
            <p:cNvSpPr/>
            <p:nvPr>
              <p:custDataLst>
                <p:tags r:id="rId110"/>
              </p:custDataLst>
            </p:nvPr>
          </p:nvSpPr>
          <p:spPr>
            <a:xfrm>
              <a:off x="5200650" y="1905000"/>
              <a:ext cx="60497" cy="279401"/>
            </a:xfrm>
            <a:custGeom>
              <a:avLst/>
              <a:gdLst/>
              <a:ahLst/>
              <a:cxnLst/>
              <a:rect l="0" t="0" r="0" b="0"/>
              <a:pathLst>
                <a:path w="60497" h="2794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2307" y="3763"/>
                  </a:lnTo>
                  <a:lnTo>
                    <a:pt x="47476" y="30259"/>
                  </a:lnTo>
                  <a:lnTo>
                    <a:pt x="58125" y="69486"/>
                  </a:lnTo>
                  <a:lnTo>
                    <a:pt x="60496" y="112703"/>
                  </a:lnTo>
                  <a:lnTo>
                    <a:pt x="53594" y="153965"/>
                  </a:lnTo>
                  <a:lnTo>
                    <a:pt x="42702" y="195826"/>
                  </a:lnTo>
                  <a:lnTo>
                    <a:pt x="31233" y="22712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64"/>
          <p:cNvSpPr/>
          <p:nvPr>
            <p:custDataLst>
              <p:tags r:id="rId1"/>
            </p:custDataLst>
          </p:nvPr>
        </p:nvSpPr>
        <p:spPr>
          <a:xfrm>
            <a:off x="8420982" y="127925"/>
            <a:ext cx="3237619" cy="2398974"/>
          </a:xfrm>
          <a:custGeom>
            <a:avLst/>
            <a:gdLst/>
            <a:ahLst/>
            <a:cxnLst/>
            <a:rect l="0" t="0" r="0" b="0"/>
            <a:pathLst>
              <a:path w="3237619" h="2398974">
                <a:moveTo>
                  <a:pt x="5468" y="62575"/>
                </a:moveTo>
                <a:lnTo>
                  <a:pt x="5468" y="62575"/>
                </a:lnTo>
                <a:lnTo>
                  <a:pt x="5468" y="20662"/>
                </a:lnTo>
                <a:lnTo>
                  <a:pt x="5468" y="0"/>
                </a:lnTo>
                <a:lnTo>
                  <a:pt x="0" y="34509"/>
                </a:lnTo>
                <a:lnTo>
                  <a:pt x="2750" y="72290"/>
                </a:lnTo>
                <a:lnTo>
                  <a:pt x="4663" y="119233"/>
                </a:lnTo>
                <a:lnTo>
                  <a:pt x="6992" y="154078"/>
                </a:lnTo>
                <a:lnTo>
                  <a:pt x="11084" y="190732"/>
                </a:lnTo>
                <a:lnTo>
                  <a:pt x="17606" y="228189"/>
                </a:lnTo>
                <a:lnTo>
                  <a:pt x="23327" y="267885"/>
                </a:lnTo>
                <a:lnTo>
                  <a:pt x="28928" y="309046"/>
                </a:lnTo>
                <a:lnTo>
                  <a:pt x="36120" y="350858"/>
                </a:lnTo>
                <a:lnTo>
                  <a:pt x="42139" y="392960"/>
                </a:lnTo>
                <a:lnTo>
                  <a:pt x="47166" y="434485"/>
                </a:lnTo>
                <a:lnTo>
                  <a:pt x="51752" y="474107"/>
                </a:lnTo>
                <a:lnTo>
                  <a:pt x="54261" y="512884"/>
                </a:lnTo>
                <a:lnTo>
                  <a:pt x="56081" y="551990"/>
                </a:lnTo>
                <a:lnTo>
                  <a:pt x="59242" y="592889"/>
                </a:lnTo>
                <a:lnTo>
                  <a:pt x="62999" y="632703"/>
                </a:lnTo>
                <a:lnTo>
                  <a:pt x="66315" y="672271"/>
                </a:lnTo>
                <a:lnTo>
                  <a:pt x="67788" y="713375"/>
                </a:lnTo>
                <a:lnTo>
                  <a:pt x="68443" y="755162"/>
                </a:lnTo>
                <a:lnTo>
                  <a:pt x="68735" y="797958"/>
                </a:lnTo>
                <a:lnTo>
                  <a:pt x="68865" y="842849"/>
                </a:lnTo>
                <a:lnTo>
                  <a:pt x="70804" y="888671"/>
                </a:lnTo>
                <a:lnTo>
                  <a:pt x="73311" y="934906"/>
                </a:lnTo>
                <a:lnTo>
                  <a:pt x="74426" y="981326"/>
                </a:lnTo>
                <a:lnTo>
                  <a:pt x="74723" y="1005276"/>
                </a:lnTo>
                <a:lnTo>
                  <a:pt x="74921" y="1029709"/>
                </a:lnTo>
                <a:lnTo>
                  <a:pt x="75053" y="1054464"/>
                </a:lnTo>
                <a:lnTo>
                  <a:pt x="75141" y="1078729"/>
                </a:lnTo>
                <a:lnTo>
                  <a:pt x="75199" y="1102666"/>
                </a:lnTo>
                <a:lnTo>
                  <a:pt x="75239" y="1126386"/>
                </a:lnTo>
                <a:lnTo>
                  <a:pt x="75265" y="1150666"/>
                </a:lnTo>
                <a:lnTo>
                  <a:pt x="75283" y="1175319"/>
                </a:lnTo>
                <a:lnTo>
                  <a:pt x="75295" y="1200221"/>
                </a:lnTo>
                <a:lnTo>
                  <a:pt x="75302" y="1225289"/>
                </a:lnTo>
                <a:lnTo>
                  <a:pt x="75307" y="1250468"/>
                </a:lnTo>
                <a:lnTo>
                  <a:pt x="75311" y="1275720"/>
                </a:lnTo>
                <a:lnTo>
                  <a:pt x="75313" y="1300316"/>
                </a:lnTo>
                <a:lnTo>
                  <a:pt x="75315" y="1324475"/>
                </a:lnTo>
                <a:lnTo>
                  <a:pt x="75316" y="1348341"/>
                </a:lnTo>
                <a:lnTo>
                  <a:pt x="75316" y="1372719"/>
                </a:lnTo>
                <a:lnTo>
                  <a:pt x="75316" y="1397438"/>
                </a:lnTo>
                <a:lnTo>
                  <a:pt x="75317" y="1422383"/>
                </a:lnTo>
                <a:lnTo>
                  <a:pt x="75318" y="1446775"/>
                </a:lnTo>
                <a:lnTo>
                  <a:pt x="75318" y="1470797"/>
                </a:lnTo>
                <a:lnTo>
                  <a:pt x="75318" y="1518185"/>
                </a:lnTo>
                <a:lnTo>
                  <a:pt x="75318" y="1565116"/>
                </a:lnTo>
                <a:lnTo>
                  <a:pt x="75318" y="1611845"/>
                </a:lnTo>
                <a:lnTo>
                  <a:pt x="75318" y="1657778"/>
                </a:lnTo>
                <a:lnTo>
                  <a:pt x="75318" y="1701712"/>
                </a:lnTo>
                <a:lnTo>
                  <a:pt x="73437" y="1744756"/>
                </a:lnTo>
                <a:lnTo>
                  <a:pt x="70249" y="1787405"/>
                </a:lnTo>
                <a:lnTo>
                  <a:pt x="66479" y="1829879"/>
                </a:lnTo>
                <a:lnTo>
                  <a:pt x="62452" y="1872275"/>
                </a:lnTo>
                <a:lnTo>
                  <a:pt x="59017" y="1913931"/>
                </a:lnTo>
                <a:lnTo>
                  <a:pt x="57489" y="1953611"/>
                </a:lnTo>
                <a:lnTo>
                  <a:pt x="54929" y="1992413"/>
                </a:lnTo>
                <a:lnTo>
                  <a:pt x="51439" y="2030120"/>
                </a:lnTo>
                <a:lnTo>
                  <a:pt x="47536" y="2065693"/>
                </a:lnTo>
                <a:lnTo>
                  <a:pt x="41569" y="2098437"/>
                </a:lnTo>
                <a:lnTo>
                  <a:pt x="32157" y="2144638"/>
                </a:lnTo>
                <a:lnTo>
                  <a:pt x="24900" y="2189607"/>
                </a:lnTo>
                <a:lnTo>
                  <a:pt x="19749" y="2221478"/>
                </a:lnTo>
                <a:lnTo>
                  <a:pt x="12755" y="2259161"/>
                </a:lnTo>
                <a:lnTo>
                  <a:pt x="10588" y="2295665"/>
                </a:lnTo>
                <a:lnTo>
                  <a:pt x="11454" y="2338542"/>
                </a:lnTo>
                <a:lnTo>
                  <a:pt x="11575" y="2348237"/>
                </a:lnTo>
                <a:lnTo>
                  <a:pt x="17354" y="2364652"/>
                </a:lnTo>
                <a:lnTo>
                  <a:pt x="21858" y="2371993"/>
                </a:lnTo>
                <a:lnTo>
                  <a:pt x="36272" y="2383913"/>
                </a:lnTo>
                <a:lnTo>
                  <a:pt x="53025" y="2392503"/>
                </a:lnTo>
                <a:lnTo>
                  <a:pt x="76474" y="2397338"/>
                </a:lnTo>
                <a:lnTo>
                  <a:pt x="117488" y="2398973"/>
                </a:lnTo>
                <a:lnTo>
                  <a:pt x="152018" y="2397374"/>
                </a:lnTo>
                <a:lnTo>
                  <a:pt x="183490" y="2393547"/>
                </a:lnTo>
                <a:lnTo>
                  <a:pt x="220995" y="2387142"/>
                </a:lnTo>
                <a:lnTo>
                  <a:pt x="264946" y="2377710"/>
                </a:lnTo>
                <a:lnTo>
                  <a:pt x="309174" y="2367874"/>
                </a:lnTo>
                <a:lnTo>
                  <a:pt x="345295" y="2361150"/>
                </a:lnTo>
                <a:lnTo>
                  <a:pt x="379692" y="2353929"/>
                </a:lnTo>
                <a:lnTo>
                  <a:pt x="413795" y="2346721"/>
                </a:lnTo>
                <a:lnTo>
                  <a:pt x="447767" y="2341166"/>
                </a:lnTo>
                <a:lnTo>
                  <a:pt x="485444" y="2334463"/>
                </a:lnTo>
                <a:lnTo>
                  <a:pt x="525707" y="2326781"/>
                </a:lnTo>
                <a:lnTo>
                  <a:pt x="567121" y="2318663"/>
                </a:lnTo>
                <a:lnTo>
                  <a:pt x="610926" y="2312232"/>
                </a:lnTo>
                <a:lnTo>
                  <a:pt x="656971" y="2307023"/>
                </a:lnTo>
                <a:lnTo>
                  <a:pt x="681103" y="2304646"/>
                </a:lnTo>
                <a:lnTo>
                  <a:pt x="705658" y="2302355"/>
                </a:lnTo>
                <a:lnTo>
                  <a:pt x="731200" y="2299418"/>
                </a:lnTo>
                <a:lnTo>
                  <a:pt x="757400" y="2296048"/>
                </a:lnTo>
                <a:lnTo>
                  <a:pt x="784040" y="2292390"/>
                </a:lnTo>
                <a:lnTo>
                  <a:pt x="810972" y="2289246"/>
                </a:lnTo>
                <a:lnTo>
                  <a:pt x="838098" y="2286444"/>
                </a:lnTo>
                <a:lnTo>
                  <a:pt x="865354" y="2283871"/>
                </a:lnTo>
                <a:lnTo>
                  <a:pt x="894110" y="2281450"/>
                </a:lnTo>
                <a:lnTo>
                  <a:pt x="923862" y="2279131"/>
                </a:lnTo>
                <a:lnTo>
                  <a:pt x="954281" y="2276879"/>
                </a:lnTo>
                <a:lnTo>
                  <a:pt x="985848" y="2274672"/>
                </a:lnTo>
                <a:lnTo>
                  <a:pt x="1018182" y="2272495"/>
                </a:lnTo>
                <a:lnTo>
                  <a:pt x="1051027" y="2270338"/>
                </a:lnTo>
                <a:lnTo>
                  <a:pt x="1084212" y="2268195"/>
                </a:lnTo>
                <a:lnTo>
                  <a:pt x="1117625" y="2266060"/>
                </a:lnTo>
                <a:lnTo>
                  <a:pt x="1151190" y="2263932"/>
                </a:lnTo>
                <a:lnTo>
                  <a:pt x="1184855" y="2261807"/>
                </a:lnTo>
                <a:lnTo>
                  <a:pt x="1218586" y="2259685"/>
                </a:lnTo>
                <a:lnTo>
                  <a:pt x="1252363" y="2257565"/>
                </a:lnTo>
                <a:lnTo>
                  <a:pt x="1286170" y="2256152"/>
                </a:lnTo>
                <a:lnTo>
                  <a:pt x="1319998" y="2255210"/>
                </a:lnTo>
                <a:lnTo>
                  <a:pt x="1353838" y="2254581"/>
                </a:lnTo>
                <a:lnTo>
                  <a:pt x="1388391" y="2254163"/>
                </a:lnTo>
                <a:lnTo>
                  <a:pt x="1423423" y="2253883"/>
                </a:lnTo>
                <a:lnTo>
                  <a:pt x="1458771" y="2253697"/>
                </a:lnTo>
                <a:lnTo>
                  <a:pt x="1494331" y="2253573"/>
                </a:lnTo>
                <a:lnTo>
                  <a:pt x="1530032" y="2253490"/>
                </a:lnTo>
                <a:lnTo>
                  <a:pt x="1565827" y="2253435"/>
                </a:lnTo>
                <a:lnTo>
                  <a:pt x="1602391" y="2254104"/>
                </a:lnTo>
                <a:lnTo>
                  <a:pt x="1639467" y="2255255"/>
                </a:lnTo>
                <a:lnTo>
                  <a:pt x="1676884" y="2256728"/>
                </a:lnTo>
                <a:lnTo>
                  <a:pt x="1713823" y="2257711"/>
                </a:lnTo>
                <a:lnTo>
                  <a:pt x="1750444" y="2258365"/>
                </a:lnTo>
                <a:lnTo>
                  <a:pt x="1786852" y="2258802"/>
                </a:lnTo>
                <a:lnTo>
                  <a:pt x="1821708" y="2259798"/>
                </a:lnTo>
                <a:lnTo>
                  <a:pt x="1855528" y="2261168"/>
                </a:lnTo>
                <a:lnTo>
                  <a:pt x="1888657" y="2262787"/>
                </a:lnTo>
                <a:lnTo>
                  <a:pt x="1922033" y="2264572"/>
                </a:lnTo>
                <a:lnTo>
                  <a:pt x="1955571" y="2266468"/>
                </a:lnTo>
                <a:lnTo>
                  <a:pt x="1989221" y="2268437"/>
                </a:lnTo>
                <a:lnTo>
                  <a:pt x="2022236" y="2270455"/>
                </a:lnTo>
                <a:lnTo>
                  <a:pt x="2054830" y="2272506"/>
                </a:lnTo>
                <a:lnTo>
                  <a:pt x="2087142" y="2274579"/>
                </a:lnTo>
                <a:lnTo>
                  <a:pt x="2119973" y="2276667"/>
                </a:lnTo>
                <a:lnTo>
                  <a:pt x="2153149" y="2278764"/>
                </a:lnTo>
                <a:lnTo>
                  <a:pt x="2186555" y="2280868"/>
                </a:lnTo>
                <a:lnTo>
                  <a:pt x="2219409" y="2283681"/>
                </a:lnTo>
                <a:lnTo>
                  <a:pt x="2251895" y="2286968"/>
                </a:lnTo>
                <a:lnTo>
                  <a:pt x="2284137" y="2290570"/>
                </a:lnTo>
                <a:lnTo>
                  <a:pt x="2315508" y="2292972"/>
                </a:lnTo>
                <a:lnTo>
                  <a:pt x="2346300" y="2294573"/>
                </a:lnTo>
                <a:lnTo>
                  <a:pt x="2376706" y="2295640"/>
                </a:lnTo>
                <a:lnTo>
                  <a:pt x="2406149" y="2297763"/>
                </a:lnTo>
                <a:lnTo>
                  <a:pt x="2434951" y="2300589"/>
                </a:lnTo>
                <a:lnTo>
                  <a:pt x="2463323" y="2303885"/>
                </a:lnTo>
                <a:lnTo>
                  <a:pt x="2491410" y="2306787"/>
                </a:lnTo>
                <a:lnTo>
                  <a:pt x="2519307" y="2309427"/>
                </a:lnTo>
                <a:lnTo>
                  <a:pt x="2547077" y="2311893"/>
                </a:lnTo>
                <a:lnTo>
                  <a:pt x="2574763" y="2314242"/>
                </a:lnTo>
                <a:lnTo>
                  <a:pt x="2602392" y="2316514"/>
                </a:lnTo>
                <a:lnTo>
                  <a:pt x="2629984" y="2318735"/>
                </a:lnTo>
                <a:lnTo>
                  <a:pt x="2656845" y="2320920"/>
                </a:lnTo>
                <a:lnTo>
                  <a:pt x="2683220" y="2323083"/>
                </a:lnTo>
                <a:lnTo>
                  <a:pt x="2709270" y="2325230"/>
                </a:lnTo>
                <a:lnTo>
                  <a:pt x="2734398" y="2327368"/>
                </a:lnTo>
                <a:lnTo>
                  <a:pt x="2758908" y="2329498"/>
                </a:lnTo>
                <a:lnTo>
                  <a:pt x="2806136" y="2333041"/>
                </a:lnTo>
                <a:lnTo>
                  <a:pt x="2850644" y="2334615"/>
                </a:lnTo>
                <a:lnTo>
                  <a:pt x="2892062" y="2337197"/>
                </a:lnTo>
                <a:lnTo>
                  <a:pt x="2930933" y="2339990"/>
                </a:lnTo>
                <a:lnTo>
                  <a:pt x="2967023" y="2341232"/>
                </a:lnTo>
                <a:lnTo>
                  <a:pt x="2999996" y="2341784"/>
                </a:lnTo>
                <a:lnTo>
                  <a:pt x="3044445" y="2342094"/>
                </a:lnTo>
                <a:lnTo>
                  <a:pt x="3091952" y="2342186"/>
                </a:lnTo>
                <a:lnTo>
                  <a:pt x="3128428" y="2340797"/>
                </a:lnTo>
                <a:lnTo>
                  <a:pt x="3173906" y="2332786"/>
                </a:lnTo>
                <a:lnTo>
                  <a:pt x="3202748" y="2324220"/>
                </a:lnTo>
                <a:lnTo>
                  <a:pt x="3237618" y="2304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86"/>
          <p:cNvGrpSpPr/>
          <p:nvPr/>
        </p:nvGrpSpPr>
        <p:grpSpPr>
          <a:xfrm>
            <a:off x="8877300" y="400933"/>
            <a:ext cx="1187451" cy="654983"/>
            <a:chOff x="8877300" y="400933"/>
            <a:chExt cx="1187451" cy="654983"/>
          </a:xfrm>
        </p:grpSpPr>
        <p:sp>
          <p:nvSpPr>
            <p:cNvPr id="70" name="SMARTInkShape-465"/>
            <p:cNvSpPr/>
            <p:nvPr>
              <p:custDataLst>
                <p:tags r:id="rId92"/>
              </p:custDataLst>
            </p:nvPr>
          </p:nvSpPr>
          <p:spPr>
            <a:xfrm>
              <a:off x="8877300" y="714038"/>
              <a:ext cx="103679" cy="341878"/>
            </a:xfrm>
            <a:custGeom>
              <a:avLst/>
              <a:gdLst/>
              <a:ahLst/>
              <a:cxnLst/>
              <a:rect l="0" t="0" r="0" b="0"/>
              <a:pathLst>
                <a:path w="103679" h="341878">
                  <a:moveTo>
                    <a:pt x="12700" y="105112"/>
                  </a:moveTo>
                  <a:lnTo>
                    <a:pt x="12700" y="105112"/>
                  </a:lnTo>
                  <a:lnTo>
                    <a:pt x="12699" y="92751"/>
                  </a:lnTo>
                  <a:lnTo>
                    <a:pt x="17064" y="135064"/>
                  </a:lnTo>
                  <a:lnTo>
                    <a:pt x="18658" y="177325"/>
                  </a:lnTo>
                  <a:lnTo>
                    <a:pt x="18972" y="216116"/>
                  </a:lnTo>
                  <a:lnTo>
                    <a:pt x="19035" y="254300"/>
                  </a:lnTo>
                  <a:lnTo>
                    <a:pt x="19048" y="297695"/>
                  </a:lnTo>
                  <a:lnTo>
                    <a:pt x="19050" y="341877"/>
                  </a:lnTo>
                  <a:lnTo>
                    <a:pt x="19050" y="294702"/>
                  </a:lnTo>
                  <a:lnTo>
                    <a:pt x="15679" y="253871"/>
                  </a:lnTo>
                  <a:lnTo>
                    <a:pt x="13583" y="210494"/>
                  </a:lnTo>
                  <a:lnTo>
                    <a:pt x="12169" y="169751"/>
                  </a:lnTo>
                  <a:lnTo>
                    <a:pt x="7708" y="128777"/>
                  </a:lnTo>
                  <a:lnTo>
                    <a:pt x="8350" y="85849"/>
                  </a:lnTo>
                  <a:lnTo>
                    <a:pt x="15212" y="43686"/>
                  </a:lnTo>
                  <a:lnTo>
                    <a:pt x="27551" y="6740"/>
                  </a:lnTo>
                  <a:lnTo>
                    <a:pt x="30362" y="3547"/>
                  </a:lnTo>
                  <a:lnTo>
                    <a:pt x="37247" y="0"/>
                  </a:lnTo>
                  <a:lnTo>
                    <a:pt x="45012" y="305"/>
                  </a:lnTo>
                  <a:lnTo>
                    <a:pt x="54577" y="4203"/>
                  </a:lnTo>
                  <a:lnTo>
                    <a:pt x="73713" y="18298"/>
                  </a:lnTo>
                  <a:lnTo>
                    <a:pt x="89453" y="45787"/>
                  </a:lnTo>
                  <a:lnTo>
                    <a:pt x="102571" y="78028"/>
                  </a:lnTo>
                  <a:lnTo>
                    <a:pt x="103678" y="91664"/>
                  </a:lnTo>
                  <a:lnTo>
                    <a:pt x="101112" y="104779"/>
                  </a:lnTo>
                  <a:lnTo>
                    <a:pt x="91735" y="123358"/>
                  </a:lnTo>
                  <a:lnTo>
                    <a:pt x="84045" y="133447"/>
                  </a:lnTo>
                  <a:lnTo>
                    <a:pt x="70279" y="140754"/>
                  </a:lnTo>
                  <a:lnTo>
                    <a:pt x="53108" y="144942"/>
                  </a:lnTo>
                  <a:lnTo>
                    <a:pt x="28984" y="143332"/>
                  </a:lnTo>
                  <a:lnTo>
                    <a:pt x="0" y="130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66"/>
            <p:cNvSpPr/>
            <p:nvPr>
              <p:custDataLst>
                <p:tags r:id="rId93"/>
              </p:custDataLst>
            </p:nvPr>
          </p:nvSpPr>
          <p:spPr>
            <a:xfrm>
              <a:off x="8915400" y="502159"/>
              <a:ext cx="158751" cy="133136"/>
            </a:xfrm>
            <a:custGeom>
              <a:avLst/>
              <a:gdLst/>
              <a:ahLst/>
              <a:cxnLst/>
              <a:rect l="0" t="0" r="0" b="0"/>
              <a:pathLst>
                <a:path w="158751" h="133136">
                  <a:moveTo>
                    <a:pt x="0" y="37591"/>
                  </a:moveTo>
                  <a:lnTo>
                    <a:pt x="0" y="37591"/>
                  </a:lnTo>
                  <a:lnTo>
                    <a:pt x="0" y="26656"/>
                  </a:lnTo>
                  <a:lnTo>
                    <a:pt x="3370" y="22043"/>
                  </a:lnTo>
                  <a:lnTo>
                    <a:pt x="6907" y="20097"/>
                  </a:lnTo>
                  <a:lnTo>
                    <a:pt x="14927" y="18848"/>
                  </a:lnTo>
                  <a:lnTo>
                    <a:pt x="27941" y="25374"/>
                  </a:lnTo>
                  <a:lnTo>
                    <a:pt x="45203" y="46358"/>
                  </a:lnTo>
                  <a:lnTo>
                    <a:pt x="56981" y="68176"/>
                  </a:lnTo>
                  <a:lnTo>
                    <a:pt x="58722" y="85286"/>
                  </a:lnTo>
                  <a:lnTo>
                    <a:pt x="54089" y="114902"/>
                  </a:lnTo>
                  <a:lnTo>
                    <a:pt x="45032" y="129799"/>
                  </a:lnTo>
                  <a:lnTo>
                    <a:pt x="41311" y="132224"/>
                  </a:lnTo>
                  <a:lnTo>
                    <a:pt x="37418" y="133135"/>
                  </a:lnTo>
                  <a:lnTo>
                    <a:pt x="30035" y="132266"/>
                  </a:lnTo>
                  <a:lnTo>
                    <a:pt x="24403" y="129528"/>
                  </a:lnTo>
                  <a:lnTo>
                    <a:pt x="21429" y="120315"/>
                  </a:lnTo>
                  <a:lnTo>
                    <a:pt x="20636" y="113907"/>
                  </a:lnTo>
                  <a:lnTo>
                    <a:pt x="23517" y="103024"/>
                  </a:lnTo>
                  <a:lnTo>
                    <a:pt x="51692" y="58572"/>
                  </a:lnTo>
                  <a:lnTo>
                    <a:pt x="91677" y="11474"/>
                  </a:lnTo>
                  <a:lnTo>
                    <a:pt x="101171" y="0"/>
                  </a:lnTo>
                  <a:lnTo>
                    <a:pt x="80574" y="44906"/>
                  </a:lnTo>
                  <a:lnTo>
                    <a:pt x="80866" y="66648"/>
                  </a:lnTo>
                  <a:lnTo>
                    <a:pt x="85565" y="78963"/>
                  </a:lnTo>
                  <a:lnTo>
                    <a:pt x="88793" y="84222"/>
                  </a:lnTo>
                  <a:lnTo>
                    <a:pt x="98024" y="91947"/>
                  </a:lnTo>
                  <a:lnTo>
                    <a:pt x="103449" y="94995"/>
                  </a:lnTo>
                  <a:lnTo>
                    <a:pt x="118884" y="96500"/>
                  </a:lnTo>
                  <a:lnTo>
                    <a:pt x="158750" y="9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67"/>
            <p:cNvSpPr/>
            <p:nvPr>
              <p:custDataLst>
                <p:tags r:id="rId94"/>
              </p:custDataLst>
            </p:nvPr>
          </p:nvSpPr>
          <p:spPr>
            <a:xfrm>
              <a:off x="9193045" y="706256"/>
              <a:ext cx="65256" cy="152023"/>
            </a:xfrm>
            <a:custGeom>
              <a:avLst/>
              <a:gdLst/>
              <a:ahLst/>
              <a:cxnLst/>
              <a:rect l="0" t="0" r="0" b="0"/>
              <a:pathLst>
                <a:path w="65256" h="152023">
                  <a:moveTo>
                    <a:pt x="65255" y="17644"/>
                  </a:moveTo>
                  <a:lnTo>
                    <a:pt x="65255" y="17644"/>
                  </a:lnTo>
                  <a:lnTo>
                    <a:pt x="65255" y="10902"/>
                  </a:lnTo>
                  <a:lnTo>
                    <a:pt x="63374" y="5710"/>
                  </a:lnTo>
                  <a:lnTo>
                    <a:pt x="61884" y="3338"/>
                  </a:lnTo>
                  <a:lnTo>
                    <a:pt x="60186" y="1757"/>
                  </a:lnTo>
                  <a:lnTo>
                    <a:pt x="56417" y="0"/>
                  </a:lnTo>
                  <a:lnTo>
                    <a:pt x="54423" y="237"/>
                  </a:lnTo>
                  <a:lnTo>
                    <a:pt x="40684" y="7556"/>
                  </a:lnTo>
                  <a:lnTo>
                    <a:pt x="28890" y="20299"/>
                  </a:lnTo>
                  <a:lnTo>
                    <a:pt x="12968" y="48638"/>
                  </a:lnTo>
                  <a:lnTo>
                    <a:pt x="0" y="93161"/>
                  </a:lnTo>
                  <a:lnTo>
                    <a:pt x="137" y="117160"/>
                  </a:lnTo>
                  <a:lnTo>
                    <a:pt x="6680" y="131018"/>
                  </a:lnTo>
                  <a:lnTo>
                    <a:pt x="11389" y="137676"/>
                  </a:lnTo>
                  <a:lnTo>
                    <a:pt x="24146" y="146957"/>
                  </a:lnTo>
                  <a:lnTo>
                    <a:pt x="37812" y="152022"/>
                  </a:lnTo>
                  <a:lnTo>
                    <a:pt x="58905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8"/>
            <p:cNvSpPr/>
            <p:nvPr>
              <p:custDataLst>
                <p:tags r:id="rId95"/>
              </p:custDataLst>
            </p:nvPr>
          </p:nvSpPr>
          <p:spPr>
            <a:xfrm>
              <a:off x="9334500" y="725044"/>
              <a:ext cx="12701" cy="113157"/>
            </a:xfrm>
            <a:custGeom>
              <a:avLst/>
              <a:gdLst/>
              <a:ahLst/>
              <a:cxnLst/>
              <a:rect l="0" t="0" r="0" b="0"/>
              <a:pathLst>
                <a:path w="12701" h="1131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2566"/>
                  </a:lnTo>
                  <a:lnTo>
                    <a:pt x="5958" y="45580"/>
                  </a:lnTo>
                  <a:lnTo>
                    <a:pt x="11341" y="90543"/>
                  </a:lnTo>
                  <a:lnTo>
                    <a:pt x="1270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9"/>
            <p:cNvSpPr/>
            <p:nvPr>
              <p:custDataLst>
                <p:tags r:id="rId96"/>
              </p:custDataLst>
            </p:nvPr>
          </p:nvSpPr>
          <p:spPr>
            <a:xfrm>
              <a:off x="9423400" y="787400"/>
              <a:ext cx="69851" cy="10009"/>
            </a:xfrm>
            <a:custGeom>
              <a:avLst/>
              <a:gdLst/>
              <a:ahLst/>
              <a:cxnLst/>
              <a:rect l="0" t="0" r="0" b="0"/>
              <a:pathLst>
                <a:path w="69851" h="10009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9459" y="9721"/>
                  </a:lnTo>
                  <a:lnTo>
                    <a:pt x="11245" y="10008"/>
                  </a:lnTo>
                  <a:lnTo>
                    <a:pt x="13141" y="9495"/>
                  </a:lnTo>
                  <a:lnTo>
                    <a:pt x="15111" y="844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70"/>
            <p:cNvSpPr/>
            <p:nvPr>
              <p:custDataLst>
                <p:tags r:id="rId97"/>
              </p:custDataLst>
            </p:nvPr>
          </p:nvSpPr>
          <p:spPr>
            <a:xfrm>
              <a:off x="9564060" y="672473"/>
              <a:ext cx="94368" cy="287068"/>
            </a:xfrm>
            <a:custGeom>
              <a:avLst/>
              <a:gdLst/>
              <a:ahLst/>
              <a:cxnLst/>
              <a:rect l="0" t="0" r="0" b="0"/>
              <a:pathLst>
                <a:path w="94368" h="287068">
                  <a:moveTo>
                    <a:pt x="5390" y="64127"/>
                  </a:moveTo>
                  <a:lnTo>
                    <a:pt x="5390" y="64127"/>
                  </a:lnTo>
                  <a:lnTo>
                    <a:pt x="10857" y="69594"/>
                  </a:lnTo>
                  <a:lnTo>
                    <a:pt x="10446" y="70594"/>
                  </a:lnTo>
                  <a:lnTo>
                    <a:pt x="8107" y="73586"/>
                  </a:lnTo>
                  <a:lnTo>
                    <a:pt x="8479" y="81031"/>
                  </a:lnTo>
                  <a:lnTo>
                    <a:pt x="11453" y="127848"/>
                  </a:lnTo>
                  <a:lnTo>
                    <a:pt x="11683" y="175100"/>
                  </a:lnTo>
                  <a:lnTo>
                    <a:pt x="7365" y="219110"/>
                  </a:lnTo>
                  <a:lnTo>
                    <a:pt x="3898" y="264074"/>
                  </a:lnTo>
                  <a:lnTo>
                    <a:pt x="0" y="287067"/>
                  </a:lnTo>
                  <a:lnTo>
                    <a:pt x="384" y="286837"/>
                  </a:lnTo>
                  <a:lnTo>
                    <a:pt x="2695" y="280937"/>
                  </a:lnTo>
                  <a:lnTo>
                    <a:pt x="6267" y="246941"/>
                  </a:lnTo>
                  <a:lnTo>
                    <a:pt x="14665" y="201785"/>
                  </a:lnTo>
                  <a:lnTo>
                    <a:pt x="21936" y="159948"/>
                  </a:lnTo>
                  <a:lnTo>
                    <a:pt x="28558" y="119408"/>
                  </a:lnTo>
                  <a:lnTo>
                    <a:pt x="37117" y="77791"/>
                  </a:lnTo>
                  <a:lnTo>
                    <a:pt x="45601" y="32959"/>
                  </a:lnTo>
                  <a:lnTo>
                    <a:pt x="51162" y="3979"/>
                  </a:lnTo>
                  <a:lnTo>
                    <a:pt x="52838" y="745"/>
                  </a:lnTo>
                  <a:lnTo>
                    <a:pt x="54661" y="0"/>
                  </a:lnTo>
                  <a:lnTo>
                    <a:pt x="56581" y="915"/>
                  </a:lnTo>
                  <a:lnTo>
                    <a:pt x="61304" y="7105"/>
                  </a:lnTo>
                  <a:lnTo>
                    <a:pt x="83970" y="50770"/>
                  </a:lnTo>
                  <a:lnTo>
                    <a:pt x="94367" y="80003"/>
                  </a:lnTo>
                  <a:lnTo>
                    <a:pt x="93920" y="108891"/>
                  </a:lnTo>
                  <a:lnTo>
                    <a:pt x="91068" y="121887"/>
                  </a:lnTo>
                  <a:lnTo>
                    <a:pt x="81804" y="132367"/>
                  </a:lnTo>
                  <a:lnTo>
                    <a:pt x="69691" y="140317"/>
                  </a:lnTo>
                  <a:lnTo>
                    <a:pt x="59603" y="143850"/>
                  </a:lnTo>
                  <a:lnTo>
                    <a:pt x="42620" y="142468"/>
                  </a:lnTo>
                  <a:lnTo>
                    <a:pt x="32284" y="137516"/>
                  </a:lnTo>
                  <a:lnTo>
                    <a:pt x="11740" y="12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71"/>
            <p:cNvSpPr/>
            <p:nvPr>
              <p:custDataLst>
                <p:tags r:id="rId98"/>
              </p:custDataLst>
            </p:nvPr>
          </p:nvSpPr>
          <p:spPr>
            <a:xfrm>
              <a:off x="9696450" y="650980"/>
              <a:ext cx="48335" cy="187221"/>
            </a:xfrm>
            <a:custGeom>
              <a:avLst/>
              <a:gdLst/>
              <a:ahLst/>
              <a:cxnLst/>
              <a:rect l="0" t="0" r="0" b="0"/>
              <a:pathLst>
                <a:path w="48335" h="187221">
                  <a:moveTo>
                    <a:pt x="6350" y="9420"/>
                  </a:moveTo>
                  <a:lnTo>
                    <a:pt x="6350" y="9420"/>
                  </a:lnTo>
                  <a:lnTo>
                    <a:pt x="6350" y="582"/>
                  </a:lnTo>
                  <a:lnTo>
                    <a:pt x="7055" y="0"/>
                  </a:lnTo>
                  <a:lnTo>
                    <a:pt x="8231" y="318"/>
                  </a:lnTo>
                  <a:lnTo>
                    <a:pt x="9720" y="1235"/>
                  </a:lnTo>
                  <a:lnTo>
                    <a:pt x="26122" y="25432"/>
                  </a:lnTo>
                  <a:lnTo>
                    <a:pt x="42476" y="66754"/>
                  </a:lnTo>
                  <a:lnTo>
                    <a:pt x="48334" y="97983"/>
                  </a:lnTo>
                  <a:lnTo>
                    <a:pt x="43327" y="131851"/>
                  </a:lnTo>
                  <a:lnTo>
                    <a:pt x="29535" y="158585"/>
                  </a:lnTo>
                  <a:lnTo>
                    <a:pt x="15346" y="176442"/>
                  </a:lnTo>
                  <a:lnTo>
                    <a:pt x="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72"/>
            <p:cNvSpPr/>
            <p:nvPr>
              <p:custDataLst>
                <p:tags r:id="rId99"/>
              </p:custDataLst>
            </p:nvPr>
          </p:nvSpPr>
          <p:spPr>
            <a:xfrm>
              <a:off x="9747249" y="459892"/>
              <a:ext cx="12702" cy="98909"/>
            </a:xfrm>
            <a:custGeom>
              <a:avLst/>
              <a:gdLst/>
              <a:ahLst/>
              <a:cxnLst/>
              <a:rect l="0" t="0" r="0" b="0"/>
              <a:pathLst>
                <a:path w="12702" h="9890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706" y="2260"/>
                  </a:lnTo>
                  <a:lnTo>
                    <a:pt x="3371" y="3037"/>
                  </a:lnTo>
                  <a:lnTo>
                    <a:pt x="6908" y="9026"/>
                  </a:lnTo>
                  <a:lnTo>
                    <a:pt x="10126" y="18744"/>
                  </a:lnTo>
                  <a:lnTo>
                    <a:pt x="12551" y="62829"/>
                  </a:lnTo>
                  <a:lnTo>
                    <a:pt x="12701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73"/>
            <p:cNvSpPr/>
            <p:nvPr>
              <p:custDataLst>
                <p:tags r:id="rId100"/>
              </p:custDataLst>
            </p:nvPr>
          </p:nvSpPr>
          <p:spPr>
            <a:xfrm>
              <a:off x="9832491" y="476250"/>
              <a:ext cx="60810" cy="19051"/>
            </a:xfrm>
            <a:custGeom>
              <a:avLst/>
              <a:gdLst/>
              <a:ahLst/>
              <a:cxnLst/>
              <a:rect l="0" t="0" r="0" b="0"/>
              <a:pathLst>
                <a:path w="60810" h="19051">
                  <a:moveTo>
                    <a:pt x="3659" y="19050"/>
                  </a:moveTo>
                  <a:lnTo>
                    <a:pt x="3659" y="19050"/>
                  </a:lnTo>
                  <a:lnTo>
                    <a:pt x="3658" y="13583"/>
                  </a:lnTo>
                  <a:lnTo>
                    <a:pt x="288" y="9591"/>
                  </a:lnTo>
                  <a:lnTo>
                    <a:pt x="0" y="8510"/>
                  </a:lnTo>
                  <a:lnTo>
                    <a:pt x="514" y="7790"/>
                  </a:lnTo>
                  <a:lnTo>
                    <a:pt x="1563" y="7310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4"/>
            <p:cNvSpPr/>
            <p:nvPr>
              <p:custDataLst>
                <p:tags r:id="rId101"/>
              </p:custDataLst>
            </p:nvPr>
          </p:nvSpPr>
          <p:spPr>
            <a:xfrm>
              <a:off x="9950449" y="400933"/>
              <a:ext cx="114302" cy="88493"/>
            </a:xfrm>
            <a:custGeom>
              <a:avLst/>
              <a:gdLst/>
              <a:ahLst/>
              <a:cxnLst/>
              <a:rect l="0" t="0" r="0" b="0"/>
              <a:pathLst>
                <a:path w="114302" h="88493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6743" y="2750"/>
                  </a:lnTo>
                  <a:lnTo>
                    <a:pt x="29854" y="22905"/>
                  </a:lnTo>
                  <a:lnTo>
                    <a:pt x="39028" y="35250"/>
                  </a:lnTo>
                  <a:lnTo>
                    <a:pt x="40160" y="47396"/>
                  </a:lnTo>
                  <a:lnTo>
                    <a:pt x="36830" y="66339"/>
                  </a:lnTo>
                  <a:lnTo>
                    <a:pt x="32597" y="76266"/>
                  </a:lnTo>
                  <a:lnTo>
                    <a:pt x="26012" y="85381"/>
                  </a:lnTo>
                  <a:lnTo>
                    <a:pt x="22280" y="87671"/>
                  </a:lnTo>
                  <a:lnTo>
                    <a:pt x="18382" y="88492"/>
                  </a:lnTo>
                  <a:lnTo>
                    <a:pt x="14371" y="88334"/>
                  </a:lnTo>
                  <a:lnTo>
                    <a:pt x="11697" y="87522"/>
                  </a:lnTo>
                  <a:lnTo>
                    <a:pt x="9915" y="86276"/>
                  </a:lnTo>
                  <a:lnTo>
                    <a:pt x="8728" y="84740"/>
                  </a:lnTo>
                  <a:lnTo>
                    <a:pt x="7055" y="75835"/>
                  </a:lnTo>
                  <a:lnTo>
                    <a:pt x="9930" y="60889"/>
                  </a:lnTo>
                  <a:lnTo>
                    <a:pt x="17115" y="51031"/>
                  </a:lnTo>
                  <a:lnTo>
                    <a:pt x="54239" y="16107"/>
                  </a:lnTo>
                  <a:lnTo>
                    <a:pt x="66009" y="13088"/>
                  </a:lnTo>
                  <a:lnTo>
                    <a:pt x="77728" y="11488"/>
                  </a:lnTo>
                  <a:lnTo>
                    <a:pt x="88423" y="5743"/>
                  </a:lnTo>
                  <a:lnTo>
                    <a:pt x="82018" y="8920"/>
                  </a:lnTo>
                  <a:lnTo>
                    <a:pt x="76905" y="16174"/>
                  </a:lnTo>
                  <a:lnTo>
                    <a:pt x="67873" y="34707"/>
                  </a:lnTo>
                  <a:lnTo>
                    <a:pt x="68531" y="39777"/>
                  </a:lnTo>
                  <a:lnTo>
                    <a:pt x="74909" y="51055"/>
                  </a:lnTo>
                  <a:lnTo>
                    <a:pt x="114301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87"/>
          <p:cNvGrpSpPr/>
          <p:nvPr/>
        </p:nvGrpSpPr>
        <p:grpSpPr>
          <a:xfrm>
            <a:off x="2752416" y="3575050"/>
            <a:ext cx="143185" cy="126662"/>
            <a:chOff x="2752416" y="3575050"/>
            <a:chExt cx="143185" cy="126662"/>
          </a:xfrm>
        </p:grpSpPr>
        <p:sp>
          <p:nvSpPr>
            <p:cNvPr id="81" name="SMARTInkShape-475"/>
            <p:cNvSpPr/>
            <p:nvPr>
              <p:custDataLst>
                <p:tags r:id="rId90"/>
              </p:custDataLst>
            </p:nvPr>
          </p:nvSpPr>
          <p:spPr>
            <a:xfrm>
              <a:off x="2752416" y="3575050"/>
              <a:ext cx="136835" cy="25401"/>
            </a:xfrm>
            <a:custGeom>
              <a:avLst/>
              <a:gdLst/>
              <a:ahLst/>
              <a:cxnLst/>
              <a:rect l="0" t="0" r="0" b="0"/>
              <a:pathLst>
                <a:path w="136835" h="25401">
                  <a:moveTo>
                    <a:pt x="9834" y="25400"/>
                  </a:moveTo>
                  <a:lnTo>
                    <a:pt x="9834" y="25400"/>
                  </a:lnTo>
                  <a:lnTo>
                    <a:pt x="0" y="25400"/>
                  </a:lnTo>
                  <a:lnTo>
                    <a:pt x="6257" y="25400"/>
                  </a:lnTo>
                  <a:lnTo>
                    <a:pt x="47201" y="14569"/>
                  </a:lnTo>
                  <a:lnTo>
                    <a:pt x="87849" y="6301"/>
                  </a:lnTo>
                  <a:lnTo>
                    <a:pt x="136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6"/>
            <p:cNvSpPr/>
            <p:nvPr>
              <p:custDataLst>
                <p:tags r:id="rId91"/>
              </p:custDataLst>
            </p:nvPr>
          </p:nvSpPr>
          <p:spPr>
            <a:xfrm>
              <a:off x="2763133" y="3689350"/>
              <a:ext cx="132468" cy="12362"/>
            </a:xfrm>
            <a:custGeom>
              <a:avLst/>
              <a:gdLst/>
              <a:ahLst/>
              <a:cxnLst/>
              <a:rect l="0" t="0" r="0" b="0"/>
              <a:pathLst>
                <a:path w="132468" h="12362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125"/>
                  </a:lnTo>
                  <a:lnTo>
                    <a:pt x="25710" y="12361"/>
                  </a:lnTo>
                  <a:lnTo>
                    <a:pt x="65213" y="1077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8"/>
          <p:cNvGrpSpPr/>
          <p:nvPr/>
        </p:nvGrpSpPr>
        <p:grpSpPr>
          <a:xfrm>
            <a:off x="3327400" y="3161512"/>
            <a:ext cx="450851" cy="959639"/>
            <a:chOff x="3327400" y="3161512"/>
            <a:chExt cx="450851" cy="959639"/>
          </a:xfrm>
        </p:grpSpPr>
        <p:sp>
          <p:nvSpPr>
            <p:cNvPr id="84" name="SMARTInkShape-477"/>
            <p:cNvSpPr/>
            <p:nvPr>
              <p:custDataLst>
                <p:tags r:id="rId81"/>
              </p:custDataLst>
            </p:nvPr>
          </p:nvSpPr>
          <p:spPr>
            <a:xfrm>
              <a:off x="3412141" y="3477318"/>
              <a:ext cx="80360" cy="269083"/>
            </a:xfrm>
            <a:custGeom>
              <a:avLst/>
              <a:gdLst/>
              <a:ahLst/>
              <a:cxnLst/>
              <a:rect l="0" t="0" r="0" b="0"/>
              <a:pathLst>
                <a:path w="80360" h="269083">
                  <a:moveTo>
                    <a:pt x="80359" y="15182"/>
                  </a:moveTo>
                  <a:lnTo>
                    <a:pt x="80359" y="15182"/>
                  </a:lnTo>
                  <a:lnTo>
                    <a:pt x="80359" y="0"/>
                  </a:lnTo>
                  <a:lnTo>
                    <a:pt x="79653" y="13016"/>
                  </a:lnTo>
                  <a:lnTo>
                    <a:pt x="71570" y="46347"/>
                  </a:lnTo>
                  <a:lnTo>
                    <a:pt x="62468" y="91208"/>
                  </a:lnTo>
                  <a:lnTo>
                    <a:pt x="51539" y="135780"/>
                  </a:lnTo>
                  <a:lnTo>
                    <a:pt x="35625" y="181604"/>
                  </a:lnTo>
                  <a:lnTo>
                    <a:pt x="18424" y="225890"/>
                  </a:lnTo>
                  <a:lnTo>
                    <a:pt x="37" y="267975"/>
                  </a:lnTo>
                  <a:lnTo>
                    <a:pt x="0" y="269082"/>
                  </a:lnTo>
                  <a:lnTo>
                    <a:pt x="681" y="268410"/>
                  </a:lnTo>
                  <a:lnTo>
                    <a:pt x="16859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78"/>
            <p:cNvSpPr/>
            <p:nvPr>
              <p:custDataLst>
                <p:tags r:id="rId82"/>
              </p:custDataLst>
            </p:nvPr>
          </p:nvSpPr>
          <p:spPr>
            <a:xfrm>
              <a:off x="3587750" y="3466064"/>
              <a:ext cx="18634" cy="267737"/>
            </a:xfrm>
            <a:custGeom>
              <a:avLst/>
              <a:gdLst/>
              <a:ahLst/>
              <a:cxnLst/>
              <a:rect l="0" t="0" r="0" b="0"/>
              <a:pathLst>
                <a:path w="18634" h="267737">
                  <a:moveTo>
                    <a:pt x="0" y="20086"/>
                  </a:moveTo>
                  <a:lnTo>
                    <a:pt x="0" y="20086"/>
                  </a:lnTo>
                  <a:lnTo>
                    <a:pt x="11933" y="6271"/>
                  </a:lnTo>
                  <a:lnTo>
                    <a:pt x="15887" y="540"/>
                  </a:lnTo>
                  <a:lnTo>
                    <a:pt x="16941" y="0"/>
                  </a:lnTo>
                  <a:lnTo>
                    <a:pt x="17644" y="345"/>
                  </a:lnTo>
                  <a:lnTo>
                    <a:pt x="18633" y="14315"/>
                  </a:lnTo>
                  <a:lnTo>
                    <a:pt x="13969" y="61259"/>
                  </a:lnTo>
                  <a:lnTo>
                    <a:pt x="12951" y="99480"/>
                  </a:lnTo>
                  <a:lnTo>
                    <a:pt x="12750" y="145574"/>
                  </a:lnTo>
                  <a:lnTo>
                    <a:pt x="10828" y="185932"/>
                  </a:lnTo>
                  <a:lnTo>
                    <a:pt x="7234" y="227666"/>
                  </a:lnTo>
                  <a:lnTo>
                    <a:pt x="6350" y="2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79"/>
            <p:cNvSpPr/>
            <p:nvPr>
              <p:custDataLst>
                <p:tags r:id="rId83"/>
              </p:custDataLst>
            </p:nvPr>
          </p:nvSpPr>
          <p:spPr>
            <a:xfrm>
              <a:off x="3331454" y="3435350"/>
              <a:ext cx="446797" cy="69851"/>
            </a:xfrm>
            <a:custGeom>
              <a:avLst/>
              <a:gdLst/>
              <a:ahLst/>
              <a:cxnLst/>
              <a:rect l="0" t="0" r="0" b="0"/>
              <a:pathLst>
                <a:path w="446797" h="69851">
                  <a:moveTo>
                    <a:pt x="34046" y="69850"/>
                  </a:moveTo>
                  <a:lnTo>
                    <a:pt x="34046" y="69850"/>
                  </a:lnTo>
                  <a:lnTo>
                    <a:pt x="5067" y="69144"/>
                  </a:lnTo>
                  <a:lnTo>
                    <a:pt x="2026" y="67968"/>
                  </a:lnTo>
                  <a:lnTo>
                    <a:pt x="0" y="66479"/>
                  </a:lnTo>
                  <a:lnTo>
                    <a:pt x="2176" y="64781"/>
                  </a:lnTo>
                  <a:lnTo>
                    <a:pt x="38543" y="55103"/>
                  </a:lnTo>
                  <a:lnTo>
                    <a:pt x="80534" y="45725"/>
                  </a:lnTo>
                  <a:lnTo>
                    <a:pt x="117199" y="36596"/>
                  </a:lnTo>
                  <a:lnTo>
                    <a:pt x="156756" y="26836"/>
                  </a:lnTo>
                  <a:lnTo>
                    <a:pt x="199756" y="19475"/>
                  </a:lnTo>
                  <a:lnTo>
                    <a:pt x="243777" y="12826"/>
                  </a:lnTo>
                  <a:lnTo>
                    <a:pt x="289981" y="8269"/>
                  </a:lnTo>
                  <a:lnTo>
                    <a:pt x="335656" y="5037"/>
                  </a:lnTo>
                  <a:lnTo>
                    <a:pt x="374119" y="1493"/>
                  </a:lnTo>
                  <a:lnTo>
                    <a:pt x="409740" y="442"/>
                  </a:lnTo>
                  <a:lnTo>
                    <a:pt x="446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0"/>
            <p:cNvSpPr/>
            <p:nvPr>
              <p:custDataLst>
                <p:tags r:id="rId84"/>
              </p:custDataLst>
            </p:nvPr>
          </p:nvSpPr>
          <p:spPr>
            <a:xfrm>
              <a:off x="3327400" y="40195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12209" y="17677"/>
                  </a:lnTo>
                  <a:lnTo>
                    <a:pt x="16009" y="27612"/>
                  </a:lnTo>
                  <a:lnTo>
                    <a:pt x="19355" y="66875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1"/>
            <p:cNvSpPr/>
            <p:nvPr>
              <p:custDataLst>
                <p:tags r:id="rId85"/>
              </p:custDataLst>
            </p:nvPr>
          </p:nvSpPr>
          <p:spPr>
            <a:xfrm>
              <a:off x="3334633" y="3919095"/>
              <a:ext cx="5468" cy="11556"/>
            </a:xfrm>
            <a:custGeom>
              <a:avLst/>
              <a:gdLst/>
              <a:ahLst/>
              <a:cxnLst/>
              <a:rect l="0" t="0" r="0" b="0"/>
              <a:pathLst>
                <a:path w="5468" h="11556">
                  <a:moveTo>
                    <a:pt x="5467" y="11555"/>
                  </a:moveTo>
                  <a:lnTo>
                    <a:pt x="5467" y="11555"/>
                  </a:lnTo>
                  <a:lnTo>
                    <a:pt x="5467" y="8184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5467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2"/>
            <p:cNvSpPr/>
            <p:nvPr>
              <p:custDataLst>
                <p:tags r:id="rId86"/>
              </p:custDataLst>
            </p:nvPr>
          </p:nvSpPr>
          <p:spPr>
            <a:xfrm>
              <a:off x="3435350" y="3987800"/>
              <a:ext cx="88901" cy="16359"/>
            </a:xfrm>
            <a:custGeom>
              <a:avLst/>
              <a:gdLst/>
              <a:ahLst/>
              <a:cxnLst/>
              <a:rect l="0" t="0" r="0" b="0"/>
              <a:pathLst>
                <a:path w="8890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358"/>
                  </a:lnTo>
                  <a:lnTo>
                    <a:pt x="0" y="14796"/>
                  </a:lnTo>
                  <a:lnTo>
                    <a:pt x="38724" y="614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3"/>
            <p:cNvSpPr/>
            <p:nvPr>
              <p:custDataLst>
                <p:tags r:id="rId87"/>
              </p:custDataLst>
            </p:nvPr>
          </p:nvSpPr>
          <p:spPr>
            <a:xfrm>
              <a:off x="3458782" y="4076700"/>
              <a:ext cx="97219" cy="42522"/>
            </a:xfrm>
            <a:custGeom>
              <a:avLst/>
              <a:gdLst/>
              <a:ahLst/>
              <a:cxnLst/>
              <a:rect l="0" t="0" r="0" b="0"/>
              <a:pathLst>
                <a:path w="97219" h="42522">
                  <a:moveTo>
                    <a:pt x="21018" y="12700"/>
                  </a:moveTo>
                  <a:lnTo>
                    <a:pt x="21018" y="12700"/>
                  </a:lnTo>
                  <a:lnTo>
                    <a:pt x="75" y="40110"/>
                  </a:lnTo>
                  <a:lnTo>
                    <a:pt x="0" y="41557"/>
                  </a:lnTo>
                  <a:lnTo>
                    <a:pt x="656" y="42521"/>
                  </a:lnTo>
                  <a:lnTo>
                    <a:pt x="7029" y="41711"/>
                  </a:lnTo>
                  <a:lnTo>
                    <a:pt x="9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4"/>
            <p:cNvSpPr/>
            <p:nvPr>
              <p:custDataLst>
                <p:tags r:id="rId88"/>
              </p:custDataLst>
            </p:nvPr>
          </p:nvSpPr>
          <p:spPr>
            <a:xfrm>
              <a:off x="3676650" y="3987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5732" y="7015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85"/>
            <p:cNvSpPr/>
            <p:nvPr>
              <p:custDataLst>
                <p:tags r:id="rId89"/>
              </p:custDataLst>
            </p:nvPr>
          </p:nvSpPr>
          <p:spPr>
            <a:xfrm>
              <a:off x="3448050" y="3161512"/>
              <a:ext cx="133351" cy="146121"/>
            </a:xfrm>
            <a:custGeom>
              <a:avLst/>
              <a:gdLst/>
              <a:ahLst/>
              <a:cxnLst/>
              <a:rect l="0" t="0" r="0" b="0"/>
              <a:pathLst>
                <a:path w="133351" h="146121">
                  <a:moveTo>
                    <a:pt x="0" y="57938"/>
                  </a:moveTo>
                  <a:lnTo>
                    <a:pt x="0" y="57938"/>
                  </a:lnTo>
                  <a:lnTo>
                    <a:pt x="0" y="54280"/>
                  </a:lnTo>
                  <a:lnTo>
                    <a:pt x="3371" y="101221"/>
                  </a:lnTo>
                  <a:lnTo>
                    <a:pt x="10540" y="144164"/>
                  </a:lnTo>
                  <a:lnTo>
                    <a:pt x="11260" y="145761"/>
                  </a:lnTo>
                  <a:lnTo>
                    <a:pt x="11740" y="146120"/>
                  </a:lnTo>
                  <a:lnTo>
                    <a:pt x="15986" y="106776"/>
                  </a:lnTo>
                  <a:lnTo>
                    <a:pt x="24220" y="62620"/>
                  </a:lnTo>
                  <a:lnTo>
                    <a:pt x="39364" y="22798"/>
                  </a:lnTo>
                  <a:lnTo>
                    <a:pt x="49685" y="9505"/>
                  </a:lnTo>
                  <a:lnTo>
                    <a:pt x="65051" y="0"/>
                  </a:lnTo>
                  <a:lnTo>
                    <a:pt x="70884" y="262"/>
                  </a:lnTo>
                  <a:lnTo>
                    <a:pt x="83009" y="6199"/>
                  </a:lnTo>
                  <a:lnTo>
                    <a:pt x="113948" y="32621"/>
                  </a:lnTo>
                  <a:lnTo>
                    <a:pt x="122036" y="50515"/>
                  </a:lnTo>
                  <a:lnTo>
                    <a:pt x="130384" y="89868"/>
                  </a:lnTo>
                  <a:lnTo>
                    <a:pt x="133350" y="12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486"/>
          <p:cNvSpPr/>
          <p:nvPr>
            <p:custDataLst>
              <p:tags r:id="rId2"/>
            </p:custDataLst>
          </p:nvPr>
        </p:nvSpPr>
        <p:spPr>
          <a:xfrm>
            <a:off x="4165600" y="3543927"/>
            <a:ext cx="132037" cy="399733"/>
          </a:xfrm>
          <a:custGeom>
            <a:avLst/>
            <a:gdLst/>
            <a:ahLst/>
            <a:cxnLst/>
            <a:rect l="0" t="0" r="0" b="0"/>
            <a:pathLst>
              <a:path w="132037" h="399733">
                <a:moveTo>
                  <a:pt x="0" y="100973"/>
                </a:moveTo>
                <a:lnTo>
                  <a:pt x="0" y="100973"/>
                </a:lnTo>
                <a:lnTo>
                  <a:pt x="5467" y="106440"/>
                </a:lnTo>
                <a:lnTo>
                  <a:pt x="9459" y="113803"/>
                </a:lnTo>
                <a:lnTo>
                  <a:pt x="12273" y="153741"/>
                </a:lnTo>
                <a:lnTo>
                  <a:pt x="12616" y="197866"/>
                </a:lnTo>
                <a:lnTo>
                  <a:pt x="17047" y="238619"/>
                </a:lnTo>
                <a:lnTo>
                  <a:pt x="18456" y="274402"/>
                </a:lnTo>
                <a:lnTo>
                  <a:pt x="18933" y="320974"/>
                </a:lnTo>
                <a:lnTo>
                  <a:pt x="22398" y="361663"/>
                </a:lnTo>
                <a:lnTo>
                  <a:pt x="25224" y="399732"/>
                </a:lnTo>
                <a:lnTo>
                  <a:pt x="24679" y="365674"/>
                </a:lnTo>
                <a:lnTo>
                  <a:pt x="21032" y="320984"/>
                </a:lnTo>
                <a:lnTo>
                  <a:pt x="18931" y="278580"/>
                </a:lnTo>
                <a:lnTo>
                  <a:pt x="14860" y="234423"/>
                </a:lnTo>
                <a:lnTo>
                  <a:pt x="13126" y="193107"/>
                </a:lnTo>
                <a:lnTo>
                  <a:pt x="12784" y="154920"/>
                </a:lnTo>
                <a:lnTo>
                  <a:pt x="13422" y="110375"/>
                </a:lnTo>
                <a:lnTo>
                  <a:pt x="17774" y="67697"/>
                </a:lnTo>
                <a:lnTo>
                  <a:pt x="24943" y="35923"/>
                </a:lnTo>
                <a:lnTo>
                  <a:pt x="39141" y="10751"/>
                </a:lnTo>
                <a:lnTo>
                  <a:pt x="48205" y="1372"/>
                </a:lnTo>
                <a:lnTo>
                  <a:pt x="54009" y="0"/>
                </a:lnTo>
                <a:lnTo>
                  <a:pt x="67983" y="2239"/>
                </a:lnTo>
                <a:lnTo>
                  <a:pt x="84976" y="11433"/>
                </a:lnTo>
                <a:lnTo>
                  <a:pt x="110856" y="36344"/>
                </a:lnTo>
                <a:lnTo>
                  <a:pt x="117003" y="46848"/>
                </a:lnTo>
                <a:lnTo>
                  <a:pt x="128915" y="91459"/>
                </a:lnTo>
                <a:lnTo>
                  <a:pt x="132036" y="120575"/>
                </a:lnTo>
                <a:lnTo>
                  <a:pt x="125240" y="138377"/>
                </a:lnTo>
                <a:lnTo>
                  <a:pt x="105547" y="162385"/>
                </a:lnTo>
                <a:lnTo>
                  <a:pt x="97881" y="169431"/>
                </a:lnTo>
                <a:lnTo>
                  <a:pt x="63496" y="182718"/>
                </a:lnTo>
                <a:lnTo>
                  <a:pt x="39979" y="182930"/>
                </a:lnTo>
                <a:lnTo>
                  <a:pt x="6350" y="177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90"/>
          <p:cNvGrpSpPr/>
          <p:nvPr/>
        </p:nvGrpSpPr>
        <p:grpSpPr>
          <a:xfrm>
            <a:off x="4292861" y="3244850"/>
            <a:ext cx="1714240" cy="611665"/>
            <a:chOff x="4292861" y="3244850"/>
            <a:chExt cx="1714240" cy="611665"/>
          </a:xfrm>
        </p:grpSpPr>
        <p:sp>
          <p:nvSpPr>
            <p:cNvPr id="95" name="SMARTInkShape-487"/>
            <p:cNvSpPr/>
            <p:nvPr>
              <p:custDataLst>
                <p:tags r:id="rId66"/>
              </p:custDataLst>
            </p:nvPr>
          </p:nvSpPr>
          <p:spPr>
            <a:xfrm>
              <a:off x="4292861" y="3263900"/>
              <a:ext cx="133090" cy="162776"/>
            </a:xfrm>
            <a:custGeom>
              <a:avLst/>
              <a:gdLst/>
              <a:ahLst/>
              <a:cxnLst/>
              <a:rect l="0" t="0" r="0" b="0"/>
              <a:pathLst>
                <a:path w="133090" h="162776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9821" y="46037"/>
                  </a:lnTo>
                  <a:lnTo>
                    <a:pt x="79034" y="91089"/>
                  </a:lnTo>
                  <a:lnTo>
                    <a:pt x="113398" y="136431"/>
                  </a:lnTo>
                  <a:lnTo>
                    <a:pt x="131645" y="162670"/>
                  </a:lnTo>
                  <a:lnTo>
                    <a:pt x="132126" y="162775"/>
                  </a:lnTo>
                  <a:lnTo>
                    <a:pt x="13308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8"/>
            <p:cNvSpPr/>
            <p:nvPr>
              <p:custDataLst>
                <p:tags r:id="rId67"/>
              </p:custDataLst>
            </p:nvPr>
          </p:nvSpPr>
          <p:spPr>
            <a:xfrm>
              <a:off x="4306980" y="3244850"/>
              <a:ext cx="131671" cy="204550"/>
            </a:xfrm>
            <a:custGeom>
              <a:avLst/>
              <a:gdLst/>
              <a:ahLst/>
              <a:cxnLst/>
              <a:rect l="0" t="0" r="0" b="0"/>
              <a:pathLst>
                <a:path w="131671" h="204550">
                  <a:moveTo>
                    <a:pt x="131670" y="0"/>
                  </a:moveTo>
                  <a:lnTo>
                    <a:pt x="131670" y="0"/>
                  </a:lnTo>
                  <a:lnTo>
                    <a:pt x="128299" y="0"/>
                  </a:lnTo>
                  <a:lnTo>
                    <a:pt x="124762" y="3763"/>
                  </a:lnTo>
                  <a:lnTo>
                    <a:pt x="101632" y="47530"/>
                  </a:lnTo>
                  <a:lnTo>
                    <a:pt x="79954" y="89351"/>
                  </a:lnTo>
                  <a:lnTo>
                    <a:pt x="53407" y="130016"/>
                  </a:lnTo>
                  <a:lnTo>
                    <a:pt x="23004" y="175688"/>
                  </a:lnTo>
                  <a:lnTo>
                    <a:pt x="3992" y="202530"/>
                  </a:lnTo>
                  <a:lnTo>
                    <a:pt x="2101" y="204164"/>
                  </a:lnTo>
                  <a:lnTo>
                    <a:pt x="841" y="204549"/>
                  </a:lnTo>
                  <a:lnTo>
                    <a:pt x="0" y="204099"/>
                  </a:lnTo>
                  <a:lnTo>
                    <a:pt x="145" y="203094"/>
                  </a:lnTo>
                  <a:lnTo>
                    <a:pt x="467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9"/>
            <p:cNvSpPr/>
            <p:nvPr>
              <p:custDataLst>
                <p:tags r:id="rId68"/>
              </p:custDataLst>
            </p:nvPr>
          </p:nvSpPr>
          <p:spPr>
            <a:xfrm>
              <a:off x="4514850" y="34036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958" y="1381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90"/>
            <p:cNvSpPr/>
            <p:nvPr>
              <p:custDataLst>
                <p:tags r:id="rId69"/>
              </p:custDataLst>
            </p:nvPr>
          </p:nvSpPr>
          <p:spPr>
            <a:xfrm>
              <a:off x="4514850" y="3327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2691"/>
                  </a:lnTo>
                  <a:lnTo>
                    <a:pt x="0" y="42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1"/>
            <p:cNvSpPr/>
            <p:nvPr>
              <p:custDataLst>
                <p:tags r:id="rId70"/>
              </p:custDataLst>
            </p:nvPr>
          </p:nvSpPr>
          <p:spPr>
            <a:xfrm>
              <a:off x="4764379" y="3550894"/>
              <a:ext cx="74322" cy="201957"/>
            </a:xfrm>
            <a:custGeom>
              <a:avLst/>
              <a:gdLst/>
              <a:ahLst/>
              <a:cxnLst/>
              <a:rect l="0" t="0" r="0" b="0"/>
              <a:pathLst>
                <a:path w="74322" h="201957">
                  <a:moveTo>
                    <a:pt x="74321" y="24156"/>
                  </a:moveTo>
                  <a:lnTo>
                    <a:pt x="74321" y="24156"/>
                  </a:lnTo>
                  <a:lnTo>
                    <a:pt x="74321" y="20785"/>
                  </a:lnTo>
                  <a:lnTo>
                    <a:pt x="72439" y="17249"/>
                  </a:lnTo>
                  <a:lnTo>
                    <a:pt x="69957" y="13325"/>
                  </a:lnTo>
                  <a:lnTo>
                    <a:pt x="68363" y="5057"/>
                  </a:lnTo>
                  <a:lnTo>
                    <a:pt x="68232" y="2957"/>
                  </a:lnTo>
                  <a:lnTo>
                    <a:pt x="66734" y="1556"/>
                  </a:lnTo>
                  <a:lnTo>
                    <a:pt x="61306" y="0"/>
                  </a:lnTo>
                  <a:lnTo>
                    <a:pt x="58589" y="291"/>
                  </a:lnTo>
                  <a:lnTo>
                    <a:pt x="53688" y="2496"/>
                  </a:lnTo>
                  <a:lnTo>
                    <a:pt x="43591" y="11075"/>
                  </a:lnTo>
                  <a:lnTo>
                    <a:pt x="21495" y="50194"/>
                  </a:lnTo>
                  <a:lnTo>
                    <a:pt x="4462" y="93740"/>
                  </a:lnTo>
                  <a:lnTo>
                    <a:pt x="0" y="130930"/>
                  </a:lnTo>
                  <a:lnTo>
                    <a:pt x="2049" y="163115"/>
                  </a:lnTo>
                  <a:lnTo>
                    <a:pt x="7157" y="177873"/>
                  </a:lnTo>
                  <a:lnTo>
                    <a:pt x="10495" y="183784"/>
                  </a:lnTo>
                  <a:lnTo>
                    <a:pt x="21730" y="192233"/>
                  </a:lnTo>
                  <a:lnTo>
                    <a:pt x="48921" y="20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92"/>
            <p:cNvSpPr/>
            <p:nvPr>
              <p:custDataLst>
                <p:tags r:id="rId71"/>
              </p:custDataLst>
            </p:nvPr>
          </p:nvSpPr>
          <p:spPr>
            <a:xfrm>
              <a:off x="4972933" y="3581400"/>
              <a:ext cx="5468" cy="139701"/>
            </a:xfrm>
            <a:custGeom>
              <a:avLst/>
              <a:gdLst/>
              <a:ahLst/>
              <a:cxnLst/>
              <a:rect l="0" t="0" r="0" b="0"/>
              <a:pathLst>
                <a:path w="5468" h="139701">
                  <a:moveTo>
                    <a:pt x="5467" y="0"/>
                  </a:moveTo>
                  <a:lnTo>
                    <a:pt x="5467" y="0"/>
                  </a:lnTo>
                  <a:lnTo>
                    <a:pt x="5467" y="39821"/>
                  </a:lnTo>
                  <a:lnTo>
                    <a:pt x="4761" y="83613"/>
                  </a:lnTo>
                  <a:lnTo>
                    <a:pt x="0" y="117950"/>
                  </a:lnTo>
                  <a:lnTo>
                    <a:pt x="54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93"/>
            <p:cNvSpPr/>
            <p:nvPr>
              <p:custDataLst>
                <p:tags r:id="rId72"/>
              </p:custDataLst>
            </p:nvPr>
          </p:nvSpPr>
          <p:spPr>
            <a:xfrm>
              <a:off x="5087233" y="3663950"/>
              <a:ext cx="94368" cy="19051"/>
            </a:xfrm>
            <a:custGeom>
              <a:avLst/>
              <a:gdLst/>
              <a:ahLst/>
              <a:cxnLst/>
              <a:rect l="0" t="0" r="0" b="0"/>
              <a:pathLst>
                <a:path w="943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5775" y="18344"/>
                  </a:lnTo>
                  <a:lnTo>
                    <a:pt x="59698" y="8219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4"/>
            <p:cNvSpPr/>
            <p:nvPr>
              <p:custDataLst>
                <p:tags r:id="rId73"/>
              </p:custDataLst>
            </p:nvPr>
          </p:nvSpPr>
          <p:spPr>
            <a:xfrm>
              <a:off x="5259053" y="3573926"/>
              <a:ext cx="149538" cy="282589"/>
            </a:xfrm>
            <a:custGeom>
              <a:avLst/>
              <a:gdLst/>
              <a:ahLst/>
              <a:cxnLst/>
              <a:rect l="0" t="0" r="0" b="0"/>
              <a:pathLst>
                <a:path w="149538" h="282589">
                  <a:moveTo>
                    <a:pt x="49547" y="51924"/>
                  </a:moveTo>
                  <a:lnTo>
                    <a:pt x="49547" y="51924"/>
                  </a:lnTo>
                  <a:lnTo>
                    <a:pt x="46176" y="51924"/>
                  </a:lnTo>
                  <a:lnTo>
                    <a:pt x="45183" y="52629"/>
                  </a:lnTo>
                  <a:lnTo>
                    <a:pt x="44521" y="53805"/>
                  </a:lnTo>
                  <a:lnTo>
                    <a:pt x="36782" y="97779"/>
                  </a:lnTo>
                  <a:lnTo>
                    <a:pt x="31967" y="134577"/>
                  </a:lnTo>
                  <a:lnTo>
                    <a:pt x="24019" y="179650"/>
                  </a:lnTo>
                  <a:lnTo>
                    <a:pt x="15655" y="219676"/>
                  </a:lnTo>
                  <a:lnTo>
                    <a:pt x="5094" y="265177"/>
                  </a:lnTo>
                  <a:lnTo>
                    <a:pt x="0" y="282588"/>
                  </a:lnTo>
                  <a:lnTo>
                    <a:pt x="9652" y="237524"/>
                  </a:lnTo>
                  <a:lnTo>
                    <a:pt x="17860" y="196300"/>
                  </a:lnTo>
                  <a:lnTo>
                    <a:pt x="29647" y="153664"/>
                  </a:lnTo>
                  <a:lnTo>
                    <a:pt x="41199" y="111479"/>
                  </a:lnTo>
                  <a:lnTo>
                    <a:pt x="58220" y="67608"/>
                  </a:lnTo>
                  <a:lnTo>
                    <a:pt x="82267" y="24138"/>
                  </a:lnTo>
                  <a:lnTo>
                    <a:pt x="90900" y="10647"/>
                  </a:lnTo>
                  <a:lnTo>
                    <a:pt x="101793" y="2299"/>
                  </a:lnTo>
                  <a:lnTo>
                    <a:pt x="106250" y="496"/>
                  </a:lnTo>
                  <a:lnTo>
                    <a:pt x="109926" y="0"/>
                  </a:lnTo>
                  <a:lnTo>
                    <a:pt x="113083" y="374"/>
                  </a:lnTo>
                  <a:lnTo>
                    <a:pt x="120354" y="6435"/>
                  </a:lnTo>
                  <a:lnTo>
                    <a:pt x="136519" y="27573"/>
                  </a:lnTo>
                  <a:lnTo>
                    <a:pt x="147526" y="65223"/>
                  </a:lnTo>
                  <a:lnTo>
                    <a:pt x="149537" y="81118"/>
                  </a:lnTo>
                  <a:lnTo>
                    <a:pt x="144787" y="97119"/>
                  </a:lnTo>
                  <a:lnTo>
                    <a:pt x="127862" y="123646"/>
                  </a:lnTo>
                  <a:lnTo>
                    <a:pt x="111870" y="131543"/>
                  </a:lnTo>
                  <a:lnTo>
                    <a:pt x="92768" y="135993"/>
                  </a:lnTo>
                  <a:lnTo>
                    <a:pt x="77223" y="135620"/>
                  </a:lnTo>
                  <a:lnTo>
                    <a:pt x="49547" y="11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95"/>
            <p:cNvSpPr/>
            <p:nvPr>
              <p:custDataLst>
                <p:tags r:id="rId74"/>
              </p:custDataLst>
            </p:nvPr>
          </p:nvSpPr>
          <p:spPr>
            <a:xfrm>
              <a:off x="5441950" y="3525133"/>
              <a:ext cx="71575" cy="202318"/>
            </a:xfrm>
            <a:custGeom>
              <a:avLst/>
              <a:gdLst/>
              <a:ahLst/>
              <a:cxnLst/>
              <a:rect l="0" t="0" r="0" b="0"/>
              <a:pathLst>
                <a:path w="71575" h="20231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5" y="1103"/>
                  </a:lnTo>
                  <a:lnTo>
                    <a:pt x="22421" y="0"/>
                  </a:lnTo>
                  <a:lnTo>
                    <a:pt x="24119" y="1116"/>
                  </a:lnTo>
                  <a:lnTo>
                    <a:pt x="27888" y="6120"/>
                  </a:lnTo>
                  <a:lnTo>
                    <a:pt x="50440" y="47064"/>
                  </a:lnTo>
                  <a:lnTo>
                    <a:pt x="69261" y="92296"/>
                  </a:lnTo>
                  <a:lnTo>
                    <a:pt x="71574" y="101453"/>
                  </a:lnTo>
                  <a:lnTo>
                    <a:pt x="68087" y="137938"/>
                  </a:lnTo>
                  <a:lnTo>
                    <a:pt x="54746" y="169914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6"/>
            <p:cNvSpPr/>
            <p:nvPr>
              <p:custDataLst>
                <p:tags r:id="rId75"/>
              </p:custDataLst>
            </p:nvPr>
          </p:nvSpPr>
          <p:spPr>
            <a:xfrm>
              <a:off x="5562600" y="3317391"/>
              <a:ext cx="6351" cy="129575"/>
            </a:xfrm>
            <a:custGeom>
              <a:avLst/>
              <a:gdLst/>
              <a:ahLst/>
              <a:cxnLst/>
              <a:rect l="0" t="0" r="0" b="0"/>
              <a:pathLst>
                <a:path w="6351" h="129575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5026" y="47256"/>
                  </a:lnTo>
                  <a:lnTo>
                    <a:pt x="6234" y="94304"/>
                  </a:lnTo>
                  <a:lnTo>
                    <a:pt x="4435" y="112126"/>
                  </a:lnTo>
                  <a:lnTo>
                    <a:pt x="2676" y="122422"/>
                  </a:lnTo>
                  <a:lnTo>
                    <a:pt x="3195" y="125167"/>
                  </a:lnTo>
                  <a:lnTo>
                    <a:pt x="5727" y="129574"/>
                  </a:lnTo>
                  <a:lnTo>
                    <a:pt x="5935" y="129230"/>
                  </a:lnTo>
                  <a:lnTo>
                    <a:pt x="6350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7"/>
            <p:cNvSpPr/>
            <p:nvPr>
              <p:custDataLst>
                <p:tags r:id="rId76"/>
              </p:custDataLst>
            </p:nvPr>
          </p:nvSpPr>
          <p:spPr>
            <a:xfrm>
              <a:off x="5657927" y="3378200"/>
              <a:ext cx="63424" cy="12701"/>
            </a:xfrm>
            <a:custGeom>
              <a:avLst/>
              <a:gdLst/>
              <a:ahLst/>
              <a:cxnLst/>
              <a:rect l="0" t="0" r="0" b="0"/>
              <a:pathLst>
                <a:path w="63424" h="12701">
                  <a:moveTo>
                    <a:pt x="6273" y="12700"/>
                  </a:moveTo>
                  <a:lnTo>
                    <a:pt x="6273" y="12700"/>
                  </a:lnTo>
                  <a:lnTo>
                    <a:pt x="0" y="6427"/>
                  </a:lnTo>
                  <a:lnTo>
                    <a:pt x="3317" y="9744"/>
                  </a:lnTo>
                  <a:lnTo>
                    <a:pt x="6841" y="11386"/>
                  </a:lnTo>
                  <a:lnTo>
                    <a:pt x="18223" y="12441"/>
                  </a:lnTo>
                  <a:lnTo>
                    <a:pt x="53921" y="4850"/>
                  </a:lnTo>
                  <a:lnTo>
                    <a:pt x="63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8"/>
            <p:cNvSpPr/>
            <p:nvPr>
              <p:custDataLst>
                <p:tags r:id="rId77"/>
              </p:custDataLst>
            </p:nvPr>
          </p:nvSpPr>
          <p:spPr>
            <a:xfrm>
              <a:off x="5812942" y="3302000"/>
              <a:ext cx="92559" cy="133351"/>
            </a:xfrm>
            <a:custGeom>
              <a:avLst/>
              <a:gdLst/>
              <a:ahLst/>
              <a:cxnLst/>
              <a:rect l="0" t="0" r="0" b="0"/>
              <a:pathLst>
                <a:path w="92559" h="133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37221" y="50729"/>
                  </a:lnTo>
                  <a:lnTo>
                    <a:pt x="62899" y="92552"/>
                  </a:lnTo>
                  <a:lnTo>
                    <a:pt x="925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9"/>
            <p:cNvSpPr/>
            <p:nvPr>
              <p:custDataLst>
                <p:tags r:id="rId78"/>
              </p:custDataLst>
            </p:nvPr>
          </p:nvSpPr>
          <p:spPr>
            <a:xfrm>
              <a:off x="5827314" y="3304691"/>
              <a:ext cx="116287" cy="131520"/>
            </a:xfrm>
            <a:custGeom>
              <a:avLst/>
              <a:gdLst/>
              <a:ahLst/>
              <a:cxnLst/>
              <a:rect l="0" t="0" r="0" b="0"/>
              <a:pathLst>
                <a:path w="116287" h="131520">
                  <a:moveTo>
                    <a:pt x="116286" y="3659"/>
                  </a:moveTo>
                  <a:lnTo>
                    <a:pt x="116286" y="3659"/>
                  </a:lnTo>
                  <a:lnTo>
                    <a:pt x="116286" y="0"/>
                  </a:lnTo>
                  <a:lnTo>
                    <a:pt x="116286" y="1563"/>
                  </a:lnTo>
                  <a:lnTo>
                    <a:pt x="115581" y="2262"/>
                  </a:lnTo>
                  <a:lnTo>
                    <a:pt x="112915" y="3038"/>
                  </a:lnTo>
                  <a:lnTo>
                    <a:pt x="107447" y="3475"/>
                  </a:lnTo>
                  <a:lnTo>
                    <a:pt x="94617" y="13717"/>
                  </a:lnTo>
                  <a:lnTo>
                    <a:pt x="57662" y="61167"/>
                  </a:lnTo>
                  <a:lnTo>
                    <a:pt x="24277" y="102312"/>
                  </a:lnTo>
                  <a:lnTo>
                    <a:pt x="1222" y="130891"/>
                  </a:lnTo>
                  <a:lnTo>
                    <a:pt x="66" y="131519"/>
                  </a:lnTo>
                  <a:lnTo>
                    <a:pt x="0" y="130526"/>
                  </a:lnTo>
                  <a:lnTo>
                    <a:pt x="662" y="128454"/>
                  </a:lnTo>
                  <a:lnTo>
                    <a:pt x="1810" y="127072"/>
                  </a:lnTo>
                  <a:lnTo>
                    <a:pt x="14686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00"/>
            <p:cNvSpPr/>
            <p:nvPr>
              <p:custDataLst>
                <p:tags r:id="rId79"/>
              </p:custDataLst>
            </p:nvPr>
          </p:nvSpPr>
          <p:spPr>
            <a:xfrm>
              <a:off x="5956300" y="3460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5" y="26440"/>
                  </a:lnTo>
                  <a:lnTo>
                    <a:pt x="10211" y="4854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01"/>
            <p:cNvSpPr/>
            <p:nvPr>
              <p:custDataLst>
                <p:tags r:id="rId80"/>
              </p:custDataLst>
            </p:nvPr>
          </p:nvSpPr>
          <p:spPr>
            <a:xfrm>
              <a:off x="5988050" y="3384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91"/>
          <p:cNvGrpSpPr/>
          <p:nvPr/>
        </p:nvGrpSpPr>
        <p:grpSpPr>
          <a:xfrm>
            <a:off x="2902028" y="4903561"/>
            <a:ext cx="145973" cy="131728"/>
            <a:chOff x="2902028" y="4903561"/>
            <a:chExt cx="145973" cy="131728"/>
          </a:xfrm>
        </p:grpSpPr>
        <p:sp>
          <p:nvSpPr>
            <p:cNvPr id="111" name="SMARTInkShape-502"/>
            <p:cNvSpPr/>
            <p:nvPr>
              <p:custDataLst>
                <p:tags r:id="rId64"/>
              </p:custDataLst>
            </p:nvPr>
          </p:nvSpPr>
          <p:spPr>
            <a:xfrm>
              <a:off x="2902028" y="4903561"/>
              <a:ext cx="120573" cy="24040"/>
            </a:xfrm>
            <a:custGeom>
              <a:avLst/>
              <a:gdLst/>
              <a:ahLst/>
              <a:cxnLst/>
              <a:rect l="0" t="0" r="0" b="0"/>
              <a:pathLst>
                <a:path w="120573" h="24040">
                  <a:moveTo>
                    <a:pt x="6272" y="24039"/>
                  </a:moveTo>
                  <a:lnTo>
                    <a:pt x="6272" y="24039"/>
                  </a:lnTo>
                  <a:lnTo>
                    <a:pt x="2901" y="24039"/>
                  </a:lnTo>
                  <a:lnTo>
                    <a:pt x="1908" y="23334"/>
                  </a:lnTo>
                  <a:lnTo>
                    <a:pt x="1246" y="22157"/>
                  </a:lnTo>
                  <a:lnTo>
                    <a:pt x="0" y="17950"/>
                  </a:lnTo>
                  <a:lnTo>
                    <a:pt x="5713" y="17035"/>
                  </a:lnTo>
                  <a:lnTo>
                    <a:pt x="32831" y="7568"/>
                  </a:lnTo>
                  <a:lnTo>
                    <a:pt x="77896" y="851"/>
                  </a:lnTo>
                  <a:lnTo>
                    <a:pt x="96011" y="0"/>
                  </a:lnTo>
                  <a:lnTo>
                    <a:pt x="120572" y="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03"/>
            <p:cNvSpPr/>
            <p:nvPr>
              <p:custDataLst>
                <p:tags r:id="rId65"/>
              </p:custDataLst>
            </p:nvPr>
          </p:nvSpPr>
          <p:spPr>
            <a:xfrm>
              <a:off x="2908300" y="5016500"/>
              <a:ext cx="139701" cy="18789"/>
            </a:xfrm>
            <a:custGeom>
              <a:avLst/>
              <a:gdLst/>
              <a:ahLst/>
              <a:cxnLst/>
              <a:rect l="0" t="0" r="0" b="0"/>
              <a:pathLst>
                <a:path w="1397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10113" y="18788"/>
                  </a:lnTo>
                  <a:lnTo>
                    <a:pt x="51522" y="10189"/>
                  </a:lnTo>
                  <a:lnTo>
                    <a:pt x="88017" y="74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92"/>
          <p:cNvGrpSpPr/>
          <p:nvPr/>
        </p:nvGrpSpPr>
        <p:grpSpPr>
          <a:xfrm>
            <a:off x="3619500" y="4578428"/>
            <a:ext cx="590551" cy="641751"/>
            <a:chOff x="3619500" y="4578428"/>
            <a:chExt cx="590551" cy="641751"/>
          </a:xfrm>
        </p:grpSpPr>
        <p:sp>
          <p:nvSpPr>
            <p:cNvPr id="114" name="SMARTInkShape-504"/>
            <p:cNvSpPr/>
            <p:nvPr>
              <p:custDataLst>
                <p:tags r:id="rId58"/>
              </p:custDataLst>
            </p:nvPr>
          </p:nvSpPr>
          <p:spPr>
            <a:xfrm>
              <a:off x="3619500" y="4862908"/>
              <a:ext cx="131433" cy="357271"/>
            </a:xfrm>
            <a:custGeom>
              <a:avLst/>
              <a:gdLst/>
              <a:ahLst/>
              <a:cxnLst/>
              <a:rect l="0" t="0" r="0" b="0"/>
              <a:pathLst>
                <a:path w="131433" h="357271">
                  <a:moveTo>
                    <a:pt x="0" y="121842"/>
                  </a:moveTo>
                  <a:lnTo>
                    <a:pt x="0" y="121842"/>
                  </a:lnTo>
                  <a:lnTo>
                    <a:pt x="0" y="116375"/>
                  </a:lnTo>
                  <a:lnTo>
                    <a:pt x="1881" y="128160"/>
                  </a:lnTo>
                  <a:lnTo>
                    <a:pt x="5958" y="175079"/>
                  </a:lnTo>
                  <a:lnTo>
                    <a:pt x="9644" y="218828"/>
                  </a:lnTo>
                  <a:lnTo>
                    <a:pt x="12298" y="263861"/>
                  </a:lnTo>
                  <a:lnTo>
                    <a:pt x="12621" y="311075"/>
                  </a:lnTo>
                  <a:lnTo>
                    <a:pt x="18161" y="357270"/>
                  </a:lnTo>
                  <a:lnTo>
                    <a:pt x="17751" y="357111"/>
                  </a:lnTo>
                  <a:lnTo>
                    <a:pt x="15415" y="351289"/>
                  </a:lnTo>
                  <a:lnTo>
                    <a:pt x="13057" y="304858"/>
                  </a:lnTo>
                  <a:lnTo>
                    <a:pt x="12806" y="266850"/>
                  </a:lnTo>
                  <a:lnTo>
                    <a:pt x="12731" y="232071"/>
                  </a:lnTo>
                  <a:lnTo>
                    <a:pt x="12709" y="188604"/>
                  </a:lnTo>
                  <a:lnTo>
                    <a:pt x="12703" y="149384"/>
                  </a:lnTo>
                  <a:lnTo>
                    <a:pt x="16071" y="110428"/>
                  </a:lnTo>
                  <a:lnTo>
                    <a:pt x="24909" y="72520"/>
                  </a:lnTo>
                  <a:lnTo>
                    <a:pt x="36879" y="31378"/>
                  </a:lnTo>
                  <a:lnTo>
                    <a:pt x="46730" y="16019"/>
                  </a:lnTo>
                  <a:lnTo>
                    <a:pt x="58163" y="5901"/>
                  </a:lnTo>
                  <a:lnTo>
                    <a:pt x="64175" y="2214"/>
                  </a:lnTo>
                  <a:lnTo>
                    <a:pt x="76500" y="0"/>
                  </a:lnTo>
                  <a:lnTo>
                    <a:pt x="82750" y="397"/>
                  </a:lnTo>
                  <a:lnTo>
                    <a:pt x="93457" y="4602"/>
                  </a:lnTo>
                  <a:lnTo>
                    <a:pt x="98288" y="7699"/>
                  </a:lnTo>
                  <a:lnTo>
                    <a:pt x="115200" y="28912"/>
                  </a:lnTo>
                  <a:lnTo>
                    <a:pt x="126874" y="57540"/>
                  </a:lnTo>
                  <a:lnTo>
                    <a:pt x="131432" y="84994"/>
                  </a:lnTo>
                  <a:lnTo>
                    <a:pt x="126039" y="114373"/>
                  </a:lnTo>
                  <a:lnTo>
                    <a:pt x="97979" y="159287"/>
                  </a:lnTo>
                  <a:lnTo>
                    <a:pt x="58989" y="191242"/>
                  </a:lnTo>
                  <a:lnTo>
                    <a:pt x="54849" y="191393"/>
                  </a:lnTo>
                  <a:lnTo>
                    <a:pt x="44450" y="172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05"/>
            <p:cNvSpPr/>
            <p:nvPr>
              <p:custDataLst>
                <p:tags r:id="rId59"/>
              </p:custDataLst>
            </p:nvPr>
          </p:nvSpPr>
          <p:spPr>
            <a:xfrm>
              <a:off x="3807954" y="4578428"/>
              <a:ext cx="129047" cy="186008"/>
            </a:xfrm>
            <a:custGeom>
              <a:avLst/>
              <a:gdLst/>
              <a:ahLst/>
              <a:cxnLst/>
              <a:rect l="0" t="0" r="0" b="0"/>
              <a:pathLst>
                <a:path w="129047" h="186008">
                  <a:moveTo>
                    <a:pt x="116346" y="6272"/>
                  </a:moveTo>
                  <a:lnTo>
                    <a:pt x="116346" y="6272"/>
                  </a:lnTo>
                  <a:lnTo>
                    <a:pt x="120004" y="6272"/>
                  </a:lnTo>
                  <a:lnTo>
                    <a:pt x="118442" y="6272"/>
                  </a:lnTo>
                  <a:lnTo>
                    <a:pt x="118449" y="5566"/>
                  </a:lnTo>
                  <a:lnTo>
                    <a:pt x="122634" y="0"/>
                  </a:lnTo>
                  <a:lnTo>
                    <a:pt x="116909" y="5007"/>
                  </a:lnTo>
                  <a:lnTo>
                    <a:pt x="72264" y="35428"/>
                  </a:lnTo>
                  <a:lnTo>
                    <a:pt x="30457" y="61263"/>
                  </a:lnTo>
                  <a:lnTo>
                    <a:pt x="7287" y="77863"/>
                  </a:lnTo>
                  <a:lnTo>
                    <a:pt x="6951" y="80105"/>
                  </a:lnTo>
                  <a:lnTo>
                    <a:pt x="8138" y="82305"/>
                  </a:lnTo>
                  <a:lnTo>
                    <a:pt x="10341" y="84478"/>
                  </a:lnTo>
                  <a:lnTo>
                    <a:pt x="16551" y="86891"/>
                  </a:lnTo>
                  <a:lnTo>
                    <a:pt x="20182" y="87535"/>
                  </a:lnTo>
                  <a:lnTo>
                    <a:pt x="65981" y="82985"/>
                  </a:lnTo>
                  <a:lnTo>
                    <a:pt x="86763" y="83329"/>
                  </a:lnTo>
                  <a:lnTo>
                    <a:pt x="90274" y="84455"/>
                  </a:lnTo>
                  <a:lnTo>
                    <a:pt x="92615" y="85911"/>
                  </a:lnTo>
                  <a:lnTo>
                    <a:pt x="94175" y="88292"/>
                  </a:lnTo>
                  <a:lnTo>
                    <a:pt x="95909" y="94701"/>
                  </a:lnTo>
                  <a:lnTo>
                    <a:pt x="94960" y="98385"/>
                  </a:lnTo>
                  <a:lnTo>
                    <a:pt x="90143" y="106243"/>
                  </a:lnTo>
                  <a:lnTo>
                    <a:pt x="43857" y="136123"/>
                  </a:lnTo>
                  <a:lnTo>
                    <a:pt x="14564" y="157354"/>
                  </a:lnTo>
                  <a:lnTo>
                    <a:pt x="1147" y="175345"/>
                  </a:lnTo>
                  <a:lnTo>
                    <a:pt x="36" y="178960"/>
                  </a:lnTo>
                  <a:lnTo>
                    <a:pt x="0" y="182074"/>
                  </a:lnTo>
                  <a:lnTo>
                    <a:pt x="682" y="184857"/>
                  </a:lnTo>
                  <a:lnTo>
                    <a:pt x="3253" y="186007"/>
                  </a:lnTo>
                  <a:lnTo>
                    <a:pt x="43893" y="179265"/>
                  </a:lnTo>
                  <a:lnTo>
                    <a:pt x="86649" y="165809"/>
                  </a:lnTo>
                  <a:lnTo>
                    <a:pt x="129046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06"/>
            <p:cNvSpPr/>
            <p:nvPr>
              <p:custDataLst>
                <p:tags r:id="rId60"/>
              </p:custDataLst>
            </p:nvPr>
          </p:nvSpPr>
          <p:spPr>
            <a:xfrm>
              <a:off x="4016066" y="4604971"/>
              <a:ext cx="105085" cy="117523"/>
            </a:xfrm>
            <a:custGeom>
              <a:avLst/>
              <a:gdLst/>
              <a:ahLst/>
              <a:cxnLst/>
              <a:rect l="0" t="0" r="0" b="0"/>
              <a:pathLst>
                <a:path w="105085" h="117523">
                  <a:moveTo>
                    <a:pt x="9834" y="17829"/>
                  </a:moveTo>
                  <a:lnTo>
                    <a:pt x="9834" y="17829"/>
                  </a:lnTo>
                  <a:lnTo>
                    <a:pt x="6463" y="14458"/>
                  </a:lnTo>
                  <a:lnTo>
                    <a:pt x="4808" y="10921"/>
                  </a:lnTo>
                  <a:lnTo>
                    <a:pt x="4367" y="8990"/>
                  </a:lnTo>
                  <a:lnTo>
                    <a:pt x="0" y="1528"/>
                  </a:lnTo>
                  <a:lnTo>
                    <a:pt x="456" y="611"/>
                  </a:lnTo>
                  <a:lnTo>
                    <a:pt x="1465" y="0"/>
                  </a:lnTo>
                  <a:lnTo>
                    <a:pt x="6350" y="1204"/>
                  </a:lnTo>
                  <a:lnTo>
                    <a:pt x="9628" y="2512"/>
                  </a:lnTo>
                  <a:lnTo>
                    <a:pt x="49497" y="46435"/>
                  </a:lnTo>
                  <a:lnTo>
                    <a:pt x="74115" y="88937"/>
                  </a:lnTo>
                  <a:lnTo>
                    <a:pt x="83600" y="106004"/>
                  </a:lnTo>
                  <a:lnTo>
                    <a:pt x="96462" y="117522"/>
                  </a:lnTo>
                  <a:lnTo>
                    <a:pt x="97925" y="116746"/>
                  </a:lnTo>
                  <a:lnTo>
                    <a:pt x="105084" y="106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07"/>
            <p:cNvSpPr/>
            <p:nvPr>
              <p:custDataLst>
                <p:tags r:id="rId61"/>
              </p:custDataLst>
            </p:nvPr>
          </p:nvSpPr>
          <p:spPr>
            <a:xfrm>
              <a:off x="4019349" y="4591933"/>
              <a:ext cx="127202" cy="138818"/>
            </a:xfrm>
            <a:custGeom>
              <a:avLst/>
              <a:gdLst/>
              <a:ahLst/>
              <a:cxnLst/>
              <a:rect l="0" t="0" r="0" b="0"/>
              <a:pathLst>
                <a:path w="127202" h="138818">
                  <a:moveTo>
                    <a:pt x="127201" y="5467"/>
                  </a:moveTo>
                  <a:lnTo>
                    <a:pt x="127201" y="5467"/>
                  </a:lnTo>
                  <a:lnTo>
                    <a:pt x="127201" y="2096"/>
                  </a:lnTo>
                  <a:lnTo>
                    <a:pt x="126495" y="1103"/>
                  </a:lnTo>
                  <a:lnTo>
                    <a:pt x="125319" y="441"/>
                  </a:lnTo>
                  <a:lnTo>
                    <a:pt x="123830" y="0"/>
                  </a:lnTo>
                  <a:lnTo>
                    <a:pt x="122132" y="411"/>
                  </a:lnTo>
                  <a:lnTo>
                    <a:pt x="118363" y="2749"/>
                  </a:lnTo>
                  <a:lnTo>
                    <a:pt x="81377" y="50177"/>
                  </a:lnTo>
                  <a:lnTo>
                    <a:pt x="36905" y="96651"/>
                  </a:lnTo>
                  <a:lnTo>
                    <a:pt x="0" y="132720"/>
                  </a:lnTo>
                  <a:lnTo>
                    <a:pt x="67" y="134752"/>
                  </a:lnTo>
                  <a:lnTo>
                    <a:pt x="1290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08"/>
            <p:cNvSpPr/>
            <p:nvPr>
              <p:custDataLst>
                <p:tags r:id="rId62"/>
              </p:custDataLst>
            </p:nvPr>
          </p:nvSpPr>
          <p:spPr>
            <a:xfrm>
              <a:off x="4191000" y="47244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09"/>
            <p:cNvSpPr/>
            <p:nvPr>
              <p:custDataLst>
                <p:tags r:id="rId63"/>
              </p:custDataLst>
            </p:nvPr>
          </p:nvSpPr>
          <p:spPr>
            <a:xfrm>
              <a:off x="4198233" y="465455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5644"/>
                  </a:lnTo>
                  <a:lnTo>
                    <a:pt x="441" y="4468"/>
                  </a:lnTo>
                  <a:lnTo>
                    <a:pt x="0" y="2979"/>
                  </a:lnTo>
                  <a:lnTo>
                    <a:pt x="411" y="1986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93"/>
          <p:cNvGrpSpPr/>
          <p:nvPr/>
        </p:nvGrpSpPr>
        <p:grpSpPr>
          <a:xfrm>
            <a:off x="4440442" y="4508522"/>
            <a:ext cx="1496809" cy="649358"/>
            <a:chOff x="4440442" y="4508522"/>
            <a:chExt cx="1496809" cy="649358"/>
          </a:xfrm>
        </p:grpSpPr>
        <p:sp>
          <p:nvSpPr>
            <p:cNvPr id="121" name="SMARTInkShape-510"/>
            <p:cNvSpPr/>
            <p:nvPr>
              <p:custDataLst>
                <p:tags r:id="rId46"/>
              </p:custDataLst>
            </p:nvPr>
          </p:nvSpPr>
          <p:spPr>
            <a:xfrm>
              <a:off x="4440442" y="4857750"/>
              <a:ext cx="74409" cy="228601"/>
            </a:xfrm>
            <a:custGeom>
              <a:avLst/>
              <a:gdLst/>
              <a:ahLst/>
              <a:cxnLst/>
              <a:rect l="0" t="0" r="0" b="0"/>
              <a:pathLst>
                <a:path w="74409" h="228601">
                  <a:moveTo>
                    <a:pt x="74408" y="0"/>
                  </a:moveTo>
                  <a:lnTo>
                    <a:pt x="74408" y="0"/>
                  </a:lnTo>
                  <a:lnTo>
                    <a:pt x="65569" y="0"/>
                  </a:lnTo>
                  <a:lnTo>
                    <a:pt x="52739" y="6742"/>
                  </a:lnTo>
                  <a:lnTo>
                    <a:pt x="34510" y="26732"/>
                  </a:lnTo>
                  <a:lnTo>
                    <a:pt x="17321" y="56707"/>
                  </a:lnTo>
                  <a:lnTo>
                    <a:pt x="3708" y="99395"/>
                  </a:lnTo>
                  <a:lnTo>
                    <a:pt x="0" y="142504"/>
                  </a:lnTo>
                  <a:lnTo>
                    <a:pt x="5010" y="177925"/>
                  </a:lnTo>
                  <a:lnTo>
                    <a:pt x="18568" y="208255"/>
                  </a:lnTo>
                  <a:lnTo>
                    <a:pt x="27483" y="219087"/>
                  </a:lnTo>
                  <a:lnTo>
                    <a:pt x="6805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11"/>
            <p:cNvSpPr/>
            <p:nvPr>
              <p:custDataLst>
                <p:tags r:id="rId47"/>
              </p:custDataLst>
            </p:nvPr>
          </p:nvSpPr>
          <p:spPr>
            <a:xfrm>
              <a:off x="4603750" y="4904227"/>
              <a:ext cx="12701" cy="156724"/>
            </a:xfrm>
            <a:custGeom>
              <a:avLst/>
              <a:gdLst/>
              <a:ahLst/>
              <a:cxnLst/>
              <a:rect l="0" t="0" r="0" b="0"/>
              <a:pathLst>
                <a:path w="12701" h="156724">
                  <a:moveTo>
                    <a:pt x="0" y="17023"/>
                  </a:moveTo>
                  <a:lnTo>
                    <a:pt x="0" y="17023"/>
                  </a:lnTo>
                  <a:lnTo>
                    <a:pt x="0" y="0"/>
                  </a:lnTo>
                  <a:lnTo>
                    <a:pt x="0" y="43459"/>
                  </a:lnTo>
                  <a:lnTo>
                    <a:pt x="6907" y="89875"/>
                  </a:lnTo>
                  <a:lnTo>
                    <a:pt x="12192" y="134174"/>
                  </a:lnTo>
                  <a:lnTo>
                    <a:pt x="12700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12"/>
            <p:cNvSpPr/>
            <p:nvPr>
              <p:custDataLst>
                <p:tags r:id="rId48"/>
              </p:custDataLst>
            </p:nvPr>
          </p:nvSpPr>
          <p:spPr>
            <a:xfrm>
              <a:off x="4673600" y="49911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51291" y="116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13"/>
            <p:cNvSpPr/>
            <p:nvPr>
              <p:custDataLst>
                <p:tags r:id="rId49"/>
              </p:custDataLst>
            </p:nvPr>
          </p:nvSpPr>
          <p:spPr>
            <a:xfrm>
              <a:off x="4846012" y="4849031"/>
              <a:ext cx="105373" cy="308849"/>
            </a:xfrm>
            <a:custGeom>
              <a:avLst/>
              <a:gdLst/>
              <a:ahLst/>
              <a:cxnLst/>
              <a:rect l="0" t="0" r="0" b="0"/>
              <a:pathLst>
                <a:path w="105373" h="308849">
                  <a:moveTo>
                    <a:pt x="30788" y="97619"/>
                  </a:moveTo>
                  <a:lnTo>
                    <a:pt x="30788" y="97619"/>
                  </a:lnTo>
                  <a:lnTo>
                    <a:pt x="27417" y="97619"/>
                  </a:lnTo>
                  <a:lnTo>
                    <a:pt x="23880" y="99501"/>
                  </a:lnTo>
                  <a:lnTo>
                    <a:pt x="21949" y="100990"/>
                  </a:lnTo>
                  <a:lnTo>
                    <a:pt x="19804" y="106408"/>
                  </a:lnTo>
                  <a:lnTo>
                    <a:pt x="12721" y="145954"/>
                  </a:lnTo>
                  <a:lnTo>
                    <a:pt x="12029" y="180222"/>
                  </a:lnTo>
                  <a:lnTo>
                    <a:pt x="8453" y="225027"/>
                  </a:lnTo>
                  <a:lnTo>
                    <a:pt x="5288" y="271162"/>
                  </a:lnTo>
                  <a:lnTo>
                    <a:pt x="0" y="307244"/>
                  </a:lnTo>
                  <a:lnTo>
                    <a:pt x="1090" y="308630"/>
                  </a:lnTo>
                  <a:lnTo>
                    <a:pt x="3228" y="308848"/>
                  </a:lnTo>
                  <a:lnTo>
                    <a:pt x="6065" y="308288"/>
                  </a:lnTo>
                  <a:lnTo>
                    <a:pt x="7956" y="305093"/>
                  </a:lnTo>
                  <a:lnTo>
                    <a:pt x="14611" y="261801"/>
                  </a:lnTo>
                  <a:lnTo>
                    <a:pt x="22471" y="223418"/>
                  </a:lnTo>
                  <a:lnTo>
                    <a:pt x="28715" y="183733"/>
                  </a:lnTo>
                  <a:lnTo>
                    <a:pt x="35034" y="150024"/>
                  </a:lnTo>
                  <a:lnTo>
                    <a:pt x="41375" y="106953"/>
                  </a:lnTo>
                  <a:lnTo>
                    <a:pt x="47722" y="66753"/>
                  </a:lnTo>
                  <a:lnTo>
                    <a:pt x="56188" y="20888"/>
                  </a:lnTo>
                  <a:lnTo>
                    <a:pt x="61127" y="7071"/>
                  </a:lnTo>
                  <a:lnTo>
                    <a:pt x="64420" y="3388"/>
                  </a:lnTo>
                  <a:lnTo>
                    <a:pt x="68026" y="931"/>
                  </a:lnTo>
                  <a:lnTo>
                    <a:pt x="71841" y="0"/>
                  </a:lnTo>
                  <a:lnTo>
                    <a:pt x="79843" y="845"/>
                  </a:lnTo>
                  <a:lnTo>
                    <a:pt x="88103" y="11099"/>
                  </a:lnTo>
                  <a:lnTo>
                    <a:pt x="98805" y="38587"/>
                  </a:lnTo>
                  <a:lnTo>
                    <a:pt x="105372" y="82431"/>
                  </a:lnTo>
                  <a:lnTo>
                    <a:pt x="100625" y="103804"/>
                  </a:lnTo>
                  <a:lnTo>
                    <a:pt x="83702" y="139527"/>
                  </a:lnTo>
                  <a:lnTo>
                    <a:pt x="73355" y="149877"/>
                  </a:lnTo>
                  <a:lnTo>
                    <a:pt x="67633" y="153624"/>
                  </a:lnTo>
                  <a:lnTo>
                    <a:pt x="53748" y="155907"/>
                  </a:lnTo>
                  <a:lnTo>
                    <a:pt x="39582" y="153863"/>
                  </a:lnTo>
                  <a:lnTo>
                    <a:pt x="28581" y="148252"/>
                  </a:lnTo>
                  <a:lnTo>
                    <a:pt x="25084" y="144074"/>
                  </a:lnTo>
                  <a:lnTo>
                    <a:pt x="18088" y="12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14"/>
            <p:cNvSpPr/>
            <p:nvPr>
              <p:custDataLst>
                <p:tags r:id="rId50"/>
              </p:custDataLst>
            </p:nvPr>
          </p:nvSpPr>
          <p:spPr>
            <a:xfrm>
              <a:off x="4965700" y="4822342"/>
              <a:ext cx="94292" cy="232259"/>
            </a:xfrm>
            <a:custGeom>
              <a:avLst/>
              <a:gdLst/>
              <a:ahLst/>
              <a:cxnLst/>
              <a:rect l="0" t="0" r="0" b="0"/>
              <a:pathLst>
                <a:path w="94292" h="232259">
                  <a:moveTo>
                    <a:pt x="50800" y="3658"/>
                  </a:moveTo>
                  <a:lnTo>
                    <a:pt x="50800" y="3658"/>
                  </a:lnTo>
                  <a:lnTo>
                    <a:pt x="54171" y="3658"/>
                  </a:lnTo>
                  <a:lnTo>
                    <a:pt x="65995" y="0"/>
                  </a:lnTo>
                  <a:lnTo>
                    <a:pt x="71194" y="1561"/>
                  </a:lnTo>
                  <a:lnTo>
                    <a:pt x="75857" y="12134"/>
                  </a:lnTo>
                  <a:lnTo>
                    <a:pt x="90396" y="54032"/>
                  </a:lnTo>
                  <a:lnTo>
                    <a:pt x="94291" y="94434"/>
                  </a:lnTo>
                  <a:lnTo>
                    <a:pt x="93413" y="111031"/>
                  </a:lnTo>
                  <a:lnTo>
                    <a:pt x="81350" y="152311"/>
                  </a:lnTo>
                  <a:lnTo>
                    <a:pt x="67614" y="182935"/>
                  </a:lnTo>
                  <a:lnTo>
                    <a:pt x="48256" y="205414"/>
                  </a:lnTo>
                  <a:lnTo>
                    <a:pt x="32736" y="217505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15"/>
            <p:cNvSpPr/>
            <p:nvPr>
              <p:custDataLst>
                <p:tags r:id="rId51"/>
              </p:custDataLst>
            </p:nvPr>
          </p:nvSpPr>
          <p:spPr>
            <a:xfrm>
              <a:off x="5087233" y="4602499"/>
              <a:ext cx="107068" cy="115552"/>
            </a:xfrm>
            <a:custGeom>
              <a:avLst/>
              <a:gdLst/>
              <a:ahLst/>
              <a:cxnLst/>
              <a:rect l="0" t="0" r="0" b="0"/>
              <a:pathLst>
                <a:path w="107068" h="115552">
                  <a:moveTo>
                    <a:pt x="5467" y="33001"/>
                  </a:moveTo>
                  <a:lnTo>
                    <a:pt x="5467" y="33001"/>
                  </a:lnTo>
                  <a:lnTo>
                    <a:pt x="5467" y="29630"/>
                  </a:lnTo>
                  <a:lnTo>
                    <a:pt x="4761" y="28637"/>
                  </a:lnTo>
                  <a:lnTo>
                    <a:pt x="3585" y="27975"/>
                  </a:lnTo>
                  <a:lnTo>
                    <a:pt x="0" y="26913"/>
                  </a:lnTo>
                  <a:lnTo>
                    <a:pt x="4662" y="44351"/>
                  </a:lnTo>
                  <a:lnTo>
                    <a:pt x="5436" y="88465"/>
                  </a:lnTo>
                  <a:lnTo>
                    <a:pt x="5464" y="104732"/>
                  </a:lnTo>
                  <a:lnTo>
                    <a:pt x="7348" y="60210"/>
                  </a:lnTo>
                  <a:lnTo>
                    <a:pt x="17676" y="26616"/>
                  </a:lnTo>
                  <a:lnTo>
                    <a:pt x="25240" y="14170"/>
                  </a:lnTo>
                  <a:lnTo>
                    <a:pt x="37431" y="3198"/>
                  </a:lnTo>
                  <a:lnTo>
                    <a:pt x="41593" y="432"/>
                  </a:lnTo>
                  <a:lnTo>
                    <a:pt x="45779" y="0"/>
                  </a:lnTo>
                  <a:lnTo>
                    <a:pt x="54193" y="3281"/>
                  </a:lnTo>
                  <a:lnTo>
                    <a:pt x="79554" y="30366"/>
                  </a:lnTo>
                  <a:lnTo>
                    <a:pt x="96113" y="76012"/>
                  </a:lnTo>
                  <a:lnTo>
                    <a:pt x="107067" y="11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16"/>
            <p:cNvSpPr/>
            <p:nvPr>
              <p:custDataLst>
                <p:tags r:id="rId52"/>
              </p:custDataLst>
            </p:nvPr>
          </p:nvSpPr>
          <p:spPr>
            <a:xfrm>
              <a:off x="5292241" y="4654550"/>
              <a:ext cx="130660" cy="12113"/>
            </a:xfrm>
            <a:custGeom>
              <a:avLst/>
              <a:gdLst/>
              <a:ahLst/>
              <a:cxnLst/>
              <a:rect l="0" t="0" r="0" b="0"/>
              <a:pathLst>
                <a:path w="130660" h="12113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2967" y="12112"/>
                  </a:lnTo>
                  <a:lnTo>
                    <a:pt x="22259" y="11943"/>
                  </a:lnTo>
                  <a:lnTo>
                    <a:pt x="68380" y="7226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7"/>
            <p:cNvSpPr/>
            <p:nvPr>
              <p:custDataLst>
                <p:tags r:id="rId53"/>
              </p:custDataLst>
            </p:nvPr>
          </p:nvSpPr>
          <p:spPr>
            <a:xfrm>
              <a:off x="5532843" y="4508522"/>
              <a:ext cx="131358" cy="163794"/>
            </a:xfrm>
            <a:custGeom>
              <a:avLst/>
              <a:gdLst/>
              <a:ahLst/>
              <a:cxnLst/>
              <a:rect l="0" t="0" r="0" b="0"/>
              <a:pathLst>
                <a:path w="131358" h="163794">
                  <a:moveTo>
                    <a:pt x="118657" y="6328"/>
                  </a:moveTo>
                  <a:lnTo>
                    <a:pt x="118657" y="6328"/>
                  </a:lnTo>
                  <a:lnTo>
                    <a:pt x="118657" y="2957"/>
                  </a:lnTo>
                  <a:lnTo>
                    <a:pt x="119362" y="1964"/>
                  </a:lnTo>
                  <a:lnTo>
                    <a:pt x="120539" y="1302"/>
                  </a:lnTo>
                  <a:lnTo>
                    <a:pt x="124929" y="0"/>
                  </a:lnTo>
                  <a:lnTo>
                    <a:pt x="79442" y="22055"/>
                  </a:lnTo>
                  <a:lnTo>
                    <a:pt x="35908" y="39060"/>
                  </a:lnTo>
                  <a:lnTo>
                    <a:pt x="4731" y="52795"/>
                  </a:lnTo>
                  <a:lnTo>
                    <a:pt x="996" y="57084"/>
                  </a:lnTo>
                  <a:lnTo>
                    <a:pt x="0" y="59215"/>
                  </a:lnTo>
                  <a:lnTo>
                    <a:pt x="746" y="61342"/>
                  </a:lnTo>
                  <a:lnTo>
                    <a:pt x="5339" y="65586"/>
                  </a:lnTo>
                  <a:lnTo>
                    <a:pt x="47249" y="84775"/>
                  </a:lnTo>
                  <a:lnTo>
                    <a:pt x="65279" y="92523"/>
                  </a:lnTo>
                  <a:lnTo>
                    <a:pt x="70239" y="97083"/>
                  </a:lnTo>
                  <a:lnTo>
                    <a:pt x="70856" y="99992"/>
                  </a:lnTo>
                  <a:lnTo>
                    <a:pt x="69660" y="106988"/>
                  </a:lnTo>
                  <a:lnTo>
                    <a:pt x="66942" y="110124"/>
                  </a:lnTo>
                  <a:lnTo>
                    <a:pt x="19753" y="137853"/>
                  </a:lnTo>
                  <a:lnTo>
                    <a:pt x="5547" y="146976"/>
                  </a:lnTo>
                  <a:lnTo>
                    <a:pt x="1358" y="151859"/>
                  </a:lnTo>
                  <a:lnTo>
                    <a:pt x="241" y="154149"/>
                  </a:lnTo>
                  <a:lnTo>
                    <a:pt x="1613" y="156380"/>
                  </a:lnTo>
                  <a:lnTo>
                    <a:pt x="8782" y="160742"/>
                  </a:lnTo>
                  <a:lnTo>
                    <a:pt x="24718" y="163793"/>
                  </a:lnTo>
                  <a:lnTo>
                    <a:pt x="59205" y="163413"/>
                  </a:lnTo>
                  <a:lnTo>
                    <a:pt x="131357" y="146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18"/>
            <p:cNvSpPr/>
            <p:nvPr>
              <p:custDataLst>
                <p:tags r:id="rId54"/>
              </p:custDataLst>
            </p:nvPr>
          </p:nvSpPr>
          <p:spPr>
            <a:xfrm>
              <a:off x="5751395" y="4546600"/>
              <a:ext cx="96956" cy="135227"/>
            </a:xfrm>
            <a:custGeom>
              <a:avLst/>
              <a:gdLst/>
              <a:ahLst/>
              <a:cxnLst/>
              <a:rect l="0" t="0" r="0" b="0"/>
              <a:pathLst>
                <a:path w="96956" h="135227">
                  <a:moveTo>
                    <a:pt x="14405" y="0"/>
                  </a:moveTo>
                  <a:lnTo>
                    <a:pt x="14405" y="0"/>
                  </a:lnTo>
                  <a:lnTo>
                    <a:pt x="1574" y="0"/>
                  </a:lnTo>
                  <a:lnTo>
                    <a:pt x="207" y="705"/>
                  </a:lnTo>
                  <a:lnTo>
                    <a:pt x="0" y="1882"/>
                  </a:lnTo>
                  <a:lnTo>
                    <a:pt x="8110" y="15580"/>
                  </a:lnTo>
                  <a:lnTo>
                    <a:pt x="46529" y="58729"/>
                  </a:lnTo>
                  <a:lnTo>
                    <a:pt x="71629" y="96398"/>
                  </a:lnTo>
                  <a:lnTo>
                    <a:pt x="95626" y="135226"/>
                  </a:lnTo>
                  <a:lnTo>
                    <a:pt x="9695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9"/>
            <p:cNvSpPr/>
            <p:nvPr>
              <p:custDataLst>
                <p:tags r:id="rId55"/>
              </p:custDataLst>
            </p:nvPr>
          </p:nvSpPr>
          <p:spPr>
            <a:xfrm>
              <a:off x="5758671" y="4533900"/>
              <a:ext cx="127780" cy="171451"/>
            </a:xfrm>
            <a:custGeom>
              <a:avLst/>
              <a:gdLst/>
              <a:ahLst/>
              <a:cxnLst/>
              <a:rect l="0" t="0" r="0" b="0"/>
              <a:pathLst>
                <a:path w="127780" h="171451">
                  <a:moveTo>
                    <a:pt x="127779" y="0"/>
                  </a:moveTo>
                  <a:lnTo>
                    <a:pt x="127779" y="0"/>
                  </a:lnTo>
                  <a:lnTo>
                    <a:pt x="124408" y="0"/>
                  </a:lnTo>
                  <a:lnTo>
                    <a:pt x="115570" y="3371"/>
                  </a:lnTo>
                  <a:lnTo>
                    <a:pt x="109887" y="8789"/>
                  </a:lnTo>
                  <a:lnTo>
                    <a:pt x="81771" y="53803"/>
                  </a:lnTo>
                  <a:lnTo>
                    <a:pt x="50310" y="100712"/>
                  </a:lnTo>
                  <a:lnTo>
                    <a:pt x="15035" y="147492"/>
                  </a:lnTo>
                  <a:lnTo>
                    <a:pt x="668" y="165254"/>
                  </a:lnTo>
                  <a:lnTo>
                    <a:pt x="0" y="167319"/>
                  </a:lnTo>
                  <a:lnTo>
                    <a:pt x="77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20"/>
            <p:cNvSpPr/>
            <p:nvPr>
              <p:custDataLst>
                <p:tags r:id="rId56"/>
              </p:custDataLst>
            </p:nvPr>
          </p:nvSpPr>
          <p:spPr>
            <a:xfrm>
              <a:off x="5905500" y="467360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11817" y="20578"/>
                  </a:lnTo>
                  <a:lnTo>
                    <a:pt x="7456" y="389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21"/>
            <p:cNvSpPr/>
            <p:nvPr>
              <p:custDataLst>
                <p:tags r:id="rId57"/>
              </p:custDataLst>
            </p:nvPr>
          </p:nvSpPr>
          <p:spPr>
            <a:xfrm>
              <a:off x="5930900" y="4603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4"/>
          <p:cNvGrpSpPr/>
          <p:nvPr/>
        </p:nvGrpSpPr>
        <p:grpSpPr>
          <a:xfrm>
            <a:off x="1735441" y="5610911"/>
            <a:ext cx="733164" cy="898859"/>
            <a:chOff x="1735441" y="5610911"/>
            <a:chExt cx="733164" cy="898859"/>
          </a:xfrm>
        </p:grpSpPr>
        <p:sp>
          <p:nvSpPr>
            <p:cNvPr id="134" name="SMARTInkShape-522"/>
            <p:cNvSpPr/>
            <p:nvPr>
              <p:custDataLst>
                <p:tags r:id="rId38"/>
              </p:custDataLst>
            </p:nvPr>
          </p:nvSpPr>
          <p:spPr>
            <a:xfrm>
              <a:off x="1735441" y="5654913"/>
              <a:ext cx="118760" cy="285414"/>
            </a:xfrm>
            <a:custGeom>
              <a:avLst/>
              <a:gdLst/>
              <a:ahLst/>
              <a:cxnLst/>
              <a:rect l="0" t="0" r="0" b="0"/>
              <a:pathLst>
                <a:path w="118760" h="285414">
                  <a:moveTo>
                    <a:pt x="80659" y="174387"/>
                  </a:moveTo>
                  <a:lnTo>
                    <a:pt x="80659" y="174387"/>
                  </a:lnTo>
                  <a:lnTo>
                    <a:pt x="80659" y="168920"/>
                  </a:lnTo>
                  <a:lnTo>
                    <a:pt x="74192" y="152201"/>
                  </a:lnTo>
                  <a:lnTo>
                    <a:pt x="72820" y="151131"/>
                  </a:lnTo>
                  <a:lnTo>
                    <a:pt x="71199" y="150415"/>
                  </a:lnTo>
                  <a:lnTo>
                    <a:pt x="45099" y="149113"/>
                  </a:lnTo>
                  <a:lnTo>
                    <a:pt x="36397" y="152805"/>
                  </a:lnTo>
                  <a:lnTo>
                    <a:pt x="32101" y="155766"/>
                  </a:lnTo>
                  <a:lnTo>
                    <a:pt x="15942" y="176788"/>
                  </a:lnTo>
                  <a:lnTo>
                    <a:pt x="4490" y="205358"/>
                  </a:lnTo>
                  <a:lnTo>
                    <a:pt x="0" y="232795"/>
                  </a:lnTo>
                  <a:lnTo>
                    <a:pt x="5411" y="258799"/>
                  </a:lnTo>
                  <a:lnTo>
                    <a:pt x="12581" y="277637"/>
                  </a:lnTo>
                  <a:lnTo>
                    <a:pt x="16223" y="281320"/>
                  </a:lnTo>
                  <a:lnTo>
                    <a:pt x="25915" y="285413"/>
                  </a:lnTo>
                  <a:lnTo>
                    <a:pt x="30758" y="284388"/>
                  </a:lnTo>
                  <a:lnTo>
                    <a:pt x="39901" y="277604"/>
                  </a:lnTo>
                  <a:lnTo>
                    <a:pt x="66564" y="231123"/>
                  </a:lnTo>
                  <a:lnTo>
                    <a:pt x="84578" y="187294"/>
                  </a:lnTo>
                  <a:lnTo>
                    <a:pt x="98184" y="146310"/>
                  </a:lnTo>
                  <a:lnTo>
                    <a:pt x="105607" y="108212"/>
                  </a:lnTo>
                  <a:lnTo>
                    <a:pt x="110393" y="69407"/>
                  </a:lnTo>
                  <a:lnTo>
                    <a:pt x="108640" y="28061"/>
                  </a:lnTo>
                  <a:lnTo>
                    <a:pt x="105863" y="4267"/>
                  </a:lnTo>
                  <a:lnTo>
                    <a:pt x="104517" y="1707"/>
                  </a:lnTo>
                  <a:lnTo>
                    <a:pt x="102915" y="0"/>
                  </a:lnTo>
                  <a:lnTo>
                    <a:pt x="100435" y="979"/>
                  </a:lnTo>
                  <a:lnTo>
                    <a:pt x="93917" y="7711"/>
                  </a:lnTo>
                  <a:lnTo>
                    <a:pt x="85685" y="26772"/>
                  </a:lnTo>
                  <a:lnTo>
                    <a:pt x="81652" y="67931"/>
                  </a:lnTo>
                  <a:lnTo>
                    <a:pt x="80855" y="114527"/>
                  </a:lnTo>
                  <a:lnTo>
                    <a:pt x="84068" y="160759"/>
                  </a:lnTo>
                  <a:lnTo>
                    <a:pt x="100437" y="200709"/>
                  </a:lnTo>
                  <a:lnTo>
                    <a:pt x="118759" y="231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23"/>
            <p:cNvSpPr/>
            <p:nvPr>
              <p:custDataLst>
                <p:tags r:id="rId39"/>
              </p:custDataLst>
            </p:nvPr>
          </p:nvSpPr>
          <p:spPr>
            <a:xfrm>
              <a:off x="1987889" y="5654780"/>
              <a:ext cx="82212" cy="236068"/>
            </a:xfrm>
            <a:custGeom>
              <a:avLst/>
              <a:gdLst/>
              <a:ahLst/>
              <a:cxnLst/>
              <a:rect l="0" t="0" r="0" b="0"/>
              <a:pathLst>
                <a:path w="82212" h="236068">
                  <a:moveTo>
                    <a:pt x="25061" y="9420"/>
                  </a:moveTo>
                  <a:lnTo>
                    <a:pt x="25061" y="9420"/>
                  </a:lnTo>
                  <a:lnTo>
                    <a:pt x="16222" y="582"/>
                  </a:lnTo>
                  <a:lnTo>
                    <a:pt x="14935" y="0"/>
                  </a:lnTo>
                  <a:lnTo>
                    <a:pt x="14077" y="318"/>
                  </a:lnTo>
                  <a:lnTo>
                    <a:pt x="13505" y="1235"/>
                  </a:lnTo>
                  <a:lnTo>
                    <a:pt x="12700" y="5897"/>
                  </a:lnTo>
                  <a:lnTo>
                    <a:pt x="12391" y="49931"/>
                  </a:lnTo>
                  <a:lnTo>
                    <a:pt x="12367" y="91584"/>
                  </a:lnTo>
                  <a:lnTo>
                    <a:pt x="12362" y="135925"/>
                  </a:lnTo>
                  <a:lnTo>
                    <a:pt x="7292" y="176957"/>
                  </a:lnTo>
                  <a:lnTo>
                    <a:pt x="424" y="224251"/>
                  </a:lnTo>
                  <a:lnTo>
                    <a:pt x="0" y="231430"/>
                  </a:lnTo>
                  <a:lnTo>
                    <a:pt x="593" y="233627"/>
                  </a:lnTo>
                  <a:lnTo>
                    <a:pt x="1693" y="235091"/>
                  </a:lnTo>
                  <a:lnTo>
                    <a:pt x="3132" y="236067"/>
                  </a:lnTo>
                  <a:lnTo>
                    <a:pt x="4797" y="236013"/>
                  </a:lnTo>
                  <a:lnTo>
                    <a:pt x="50392" y="215924"/>
                  </a:lnTo>
                  <a:lnTo>
                    <a:pt x="82211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4"/>
            <p:cNvSpPr/>
            <p:nvPr>
              <p:custDataLst>
                <p:tags r:id="rId40"/>
              </p:custDataLst>
            </p:nvPr>
          </p:nvSpPr>
          <p:spPr>
            <a:xfrm>
              <a:off x="2191351" y="5645411"/>
              <a:ext cx="50200" cy="215640"/>
            </a:xfrm>
            <a:custGeom>
              <a:avLst/>
              <a:gdLst/>
              <a:ahLst/>
              <a:cxnLst/>
              <a:rect l="0" t="0" r="0" b="0"/>
              <a:pathLst>
                <a:path w="50200" h="215640">
                  <a:moveTo>
                    <a:pt x="50199" y="6089"/>
                  </a:moveTo>
                  <a:lnTo>
                    <a:pt x="50199" y="6089"/>
                  </a:lnTo>
                  <a:lnTo>
                    <a:pt x="46828" y="6089"/>
                  </a:lnTo>
                  <a:lnTo>
                    <a:pt x="45835" y="5384"/>
                  </a:lnTo>
                  <a:lnTo>
                    <a:pt x="45173" y="4207"/>
                  </a:lnTo>
                  <a:lnTo>
                    <a:pt x="44110" y="622"/>
                  </a:lnTo>
                  <a:lnTo>
                    <a:pt x="42084" y="131"/>
                  </a:lnTo>
                  <a:lnTo>
                    <a:pt x="40555" y="0"/>
                  </a:lnTo>
                  <a:lnTo>
                    <a:pt x="20091" y="31744"/>
                  </a:lnTo>
                  <a:lnTo>
                    <a:pt x="6244" y="76469"/>
                  </a:lnTo>
                  <a:lnTo>
                    <a:pt x="2441" y="90991"/>
                  </a:lnTo>
                  <a:lnTo>
                    <a:pt x="0" y="132926"/>
                  </a:lnTo>
                  <a:lnTo>
                    <a:pt x="3340" y="166672"/>
                  </a:lnTo>
                  <a:lnTo>
                    <a:pt x="10323" y="188232"/>
                  </a:lnTo>
                  <a:lnTo>
                    <a:pt x="37499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5"/>
            <p:cNvSpPr/>
            <p:nvPr>
              <p:custDataLst>
                <p:tags r:id="rId41"/>
              </p:custDataLst>
            </p:nvPr>
          </p:nvSpPr>
          <p:spPr>
            <a:xfrm>
              <a:off x="2305251" y="5711933"/>
              <a:ext cx="75350" cy="249982"/>
            </a:xfrm>
            <a:custGeom>
              <a:avLst/>
              <a:gdLst/>
              <a:ahLst/>
              <a:cxnLst/>
              <a:rect l="0" t="0" r="0" b="0"/>
              <a:pathLst>
                <a:path w="75350" h="249982">
                  <a:moveTo>
                    <a:pt x="25199" y="60217"/>
                  </a:moveTo>
                  <a:lnTo>
                    <a:pt x="25199" y="60217"/>
                  </a:lnTo>
                  <a:lnTo>
                    <a:pt x="7522" y="77893"/>
                  </a:lnTo>
                  <a:lnTo>
                    <a:pt x="3232" y="91591"/>
                  </a:lnTo>
                  <a:lnTo>
                    <a:pt x="477" y="129129"/>
                  </a:lnTo>
                  <a:lnTo>
                    <a:pt x="0" y="166792"/>
                  </a:lnTo>
                  <a:lnTo>
                    <a:pt x="4203" y="212919"/>
                  </a:lnTo>
                  <a:lnTo>
                    <a:pt x="5978" y="249981"/>
                  </a:lnTo>
                  <a:lnTo>
                    <a:pt x="6134" y="213923"/>
                  </a:lnTo>
                  <a:lnTo>
                    <a:pt x="6144" y="174512"/>
                  </a:lnTo>
                  <a:lnTo>
                    <a:pt x="6147" y="133671"/>
                  </a:lnTo>
                  <a:lnTo>
                    <a:pt x="6149" y="91634"/>
                  </a:lnTo>
                  <a:lnTo>
                    <a:pt x="11218" y="44076"/>
                  </a:lnTo>
                  <a:lnTo>
                    <a:pt x="21076" y="7797"/>
                  </a:lnTo>
                  <a:lnTo>
                    <a:pt x="24567" y="4103"/>
                  </a:lnTo>
                  <a:lnTo>
                    <a:pt x="34090" y="0"/>
                  </a:lnTo>
                  <a:lnTo>
                    <a:pt x="47260" y="1939"/>
                  </a:lnTo>
                  <a:lnTo>
                    <a:pt x="54723" y="4431"/>
                  </a:lnTo>
                  <a:lnTo>
                    <a:pt x="64897" y="12845"/>
                  </a:lnTo>
                  <a:lnTo>
                    <a:pt x="68597" y="18053"/>
                  </a:lnTo>
                  <a:lnTo>
                    <a:pt x="73806" y="42236"/>
                  </a:lnTo>
                  <a:lnTo>
                    <a:pt x="75349" y="65002"/>
                  </a:lnTo>
                  <a:lnTo>
                    <a:pt x="68184" y="80453"/>
                  </a:lnTo>
                  <a:lnTo>
                    <a:pt x="56298" y="94611"/>
                  </a:lnTo>
                  <a:lnTo>
                    <a:pt x="43960" y="103255"/>
                  </a:lnTo>
                  <a:lnTo>
                    <a:pt x="39117" y="105137"/>
                  </a:lnTo>
                  <a:lnTo>
                    <a:pt x="25199" y="98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26"/>
            <p:cNvSpPr/>
            <p:nvPr>
              <p:custDataLst>
                <p:tags r:id="rId42"/>
              </p:custDataLst>
            </p:nvPr>
          </p:nvSpPr>
          <p:spPr>
            <a:xfrm>
              <a:off x="2400300" y="5610911"/>
              <a:ext cx="68305" cy="243790"/>
            </a:xfrm>
            <a:custGeom>
              <a:avLst/>
              <a:gdLst/>
              <a:ahLst/>
              <a:cxnLst/>
              <a:rect l="0" t="0" r="0" b="0"/>
              <a:pathLst>
                <a:path w="68305" h="243790">
                  <a:moveTo>
                    <a:pt x="25400" y="8839"/>
                  </a:moveTo>
                  <a:lnTo>
                    <a:pt x="25400" y="8839"/>
                  </a:lnTo>
                  <a:lnTo>
                    <a:pt x="31175" y="3770"/>
                  </a:lnTo>
                  <a:lnTo>
                    <a:pt x="37609" y="0"/>
                  </a:lnTo>
                  <a:lnTo>
                    <a:pt x="40595" y="124"/>
                  </a:lnTo>
                  <a:lnTo>
                    <a:pt x="43291" y="1619"/>
                  </a:lnTo>
                  <a:lnTo>
                    <a:pt x="50456" y="10463"/>
                  </a:lnTo>
                  <a:lnTo>
                    <a:pt x="59199" y="29464"/>
                  </a:lnTo>
                  <a:lnTo>
                    <a:pt x="67015" y="72467"/>
                  </a:lnTo>
                  <a:lnTo>
                    <a:pt x="68304" y="107733"/>
                  </a:lnTo>
                  <a:lnTo>
                    <a:pt x="63121" y="150873"/>
                  </a:lnTo>
                  <a:lnTo>
                    <a:pt x="48101" y="186232"/>
                  </a:lnTo>
                  <a:lnTo>
                    <a:pt x="0" y="24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27"/>
            <p:cNvSpPr/>
            <p:nvPr>
              <p:custDataLst>
                <p:tags r:id="rId43"/>
              </p:custDataLst>
            </p:nvPr>
          </p:nvSpPr>
          <p:spPr>
            <a:xfrm>
              <a:off x="1778000" y="6019800"/>
              <a:ext cx="635001" cy="69851"/>
            </a:xfrm>
            <a:custGeom>
              <a:avLst/>
              <a:gdLst/>
              <a:ahLst/>
              <a:cxnLst/>
              <a:rect l="0" t="0" r="0" b="0"/>
              <a:pathLst>
                <a:path w="635001" h="69851">
                  <a:moveTo>
                    <a:pt x="0" y="69850"/>
                  </a:moveTo>
                  <a:lnTo>
                    <a:pt x="0" y="69850"/>
                  </a:lnTo>
                  <a:lnTo>
                    <a:pt x="46147" y="69145"/>
                  </a:lnTo>
                  <a:lnTo>
                    <a:pt x="90422" y="64781"/>
                  </a:lnTo>
                  <a:lnTo>
                    <a:pt x="130263" y="61011"/>
                  </a:lnTo>
                  <a:lnTo>
                    <a:pt x="164434" y="56985"/>
                  </a:lnTo>
                  <a:lnTo>
                    <a:pt x="211234" y="50751"/>
                  </a:lnTo>
                  <a:lnTo>
                    <a:pt x="244165" y="47250"/>
                  </a:lnTo>
                  <a:lnTo>
                    <a:pt x="277616" y="45694"/>
                  </a:lnTo>
                  <a:lnTo>
                    <a:pt x="311298" y="43121"/>
                  </a:lnTo>
                  <a:lnTo>
                    <a:pt x="345082" y="39626"/>
                  </a:lnTo>
                  <a:lnTo>
                    <a:pt x="378913" y="35721"/>
                  </a:lnTo>
                  <a:lnTo>
                    <a:pt x="412763" y="31634"/>
                  </a:lnTo>
                  <a:lnTo>
                    <a:pt x="445917" y="27465"/>
                  </a:lnTo>
                  <a:lnTo>
                    <a:pt x="491643" y="21857"/>
                  </a:lnTo>
                  <a:lnTo>
                    <a:pt x="534433" y="19176"/>
                  </a:lnTo>
                  <a:lnTo>
                    <a:pt x="568431" y="16048"/>
                  </a:lnTo>
                  <a:lnTo>
                    <a:pt x="611581" y="12655"/>
                  </a:lnTo>
                  <a:lnTo>
                    <a:pt x="626708" y="9623"/>
                  </a:lnTo>
                  <a:lnTo>
                    <a:pt x="630883" y="7827"/>
                  </a:lnTo>
                  <a:lnTo>
                    <a:pt x="635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8"/>
            <p:cNvSpPr/>
            <p:nvPr>
              <p:custDataLst>
                <p:tags r:id="rId44"/>
              </p:custDataLst>
            </p:nvPr>
          </p:nvSpPr>
          <p:spPr>
            <a:xfrm>
              <a:off x="1982840" y="6130337"/>
              <a:ext cx="125361" cy="302283"/>
            </a:xfrm>
            <a:custGeom>
              <a:avLst/>
              <a:gdLst/>
              <a:ahLst/>
              <a:cxnLst/>
              <a:rect l="0" t="0" r="0" b="0"/>
              <a:pathLst>
                <a:path w="125361" h="302283">
                  <a:moveTo>
                    <a:pt x="80910" y="200613"/>
                  </a:moveTo>
                  <a:lnTo>
                    <a:pt x="80910" y="200613"/>
                  </a:lnTo>
                  <a:lnTo>
                    <a:pt x="77539" y="197242"/>
                  </a:lnTo>
                  <a:lnTo>
                    <a:pt x="72121" y="195587"/>
                  </a:lnTo>
                  <a:lnTo>
                    <a:pt x="65715" y="194146"/>
                  </a:lnTo>
                  <a:lnTo>
                    <a:pt x="55853" y="189354"/>
                  </a:lnTo>
                  <a:lnTo>
                    <a:pt x="40369" y="188197"/>
                  </a:lnTo>
                  <a:lnTo>
                    <a:pt x="26408" y="191368"/>
                  </a:lnTo>
                  <a:lnTo>
                    <a:pt x="17646" y="202384"/>
                  </a:lnTo>
                  <a:lnTo>
                    <a:pt x="6661" y="228418"/>
                  </a:lnTo>
                  <a:lnTo>
                    <a:pt x="0" y="262080"/>
                  </a:lnTo>
                  <a:lnTo>
                    <a:pt x="2852" y="275909"/>
                  </a:lnTo>
                  <a:lnTo>
                    <a:pt x="12810" y="298663"/>
                  </a:lnTo>
                  <a:lnTo>
                    <a:pt x="16459" y="301257"/>
                  </a:lnTo>
                  <a:lnTo>
                    <a:pt x="21010" y="302282"/>
                  </a:lnTo>
                  <a:lnTo>
                    <a:pt x="26160" y="302258"/>
                  </a:lnTo>
                  <a:lnTo>
                    <a:pt x="39408" y="294708"/>
                  </a:lnTo>
                  <a:lnTo>
                    <a:pt x="46892" y="288743"/>
                  </a:lnTo>
                  <a:lnTo>
                    <a:pt x="64167" y="256751"/>
                  </a:lnTo>
                  <a:lnTo>
                    <a:pt x="78988" y="219149"/>
                  </a:lnTo>
                  <a:lnTo>
                    <a:pt x="93511" y="181019"/>
                  </a:lnTo>
                  <a:lnTo>
                    <a:pt x="102204" y="141264"/>
                  </a:lnTo>
                  <a:lnTo>
                    <a:pt x="107380" y="99911"/>
                  </a:lnTo>
                  <a:lnTo>
                    <a:pt x="109214" y="59298"/>
                  </a:lnTo>
                  <a:lnTo>
                    <a:pt x="103512" y="18183"/>
                  </a:lnTo>
                  <a:lnTo>
                    <a:pt x="94271" y="1293"/>
                  </a:lnTo>
                  <a:lnTo>
                    <a:pt x="90523" y="0"/>
                  </a:lnTo>
                  <a:lnTo>
                    <a:pt x="86613" y="1253"/>
                  </a:lnTo>
                  <a:lnTo>
                    <a:pt x="82595" y="4207"/>
                  </a:lnTo>
                  <a:lnTo>
                    <a:pt x="70199" y="21847"/>
                  </a:lnTo>
                  <a:lnTo>
                    <a:pt x="64331" y="51690"/>
                  </a:lnTo>
                  <a:lnTo>
                    <a:pt x="62348" y="97582"/>
                  </a:lnTo>
                  <a:lnTo>
                    <a:pt x="65719" y="136753"/>
                  </a:lnTo>
                  <a:lnTo>
                    <a:pt x="77585" y="171343"/>
                  </a:lnTo>
                  <a:lnTo>
                    <a:pt x="125360" y="251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9"/>
            <p:cNvSpPr/>
            <p:nvPr>
              <p:custDataLst>
                <p:tags r:id="rId45"/>
              </p:custDataLst>
            </p:nvPr>
          </p:nvSpPr>
          <p:spPr>
            <a:xfrm>
              <a:off x="2209800" y="6251116"/>
              <a:ext cx="76828" cy="258654"/>
            </a:xfrm>
            <a:custGeom>
              <a:avLst/>
              <a:gdLst/>
              <a:ahLst/>
              <a:cxnLst/>
              <a:rect l="0" t="0" r="0" b="0"/>
              <a:pathLst>
                <a:path w="76828" h="258654">
                  <a:moveTo>
                    <a:pt x="0" y="79834"/>
                  </a:moveTo>
                  <a:lnTo>
                    <a:pt x="0" y="79834"/>
                  </a:lnTo>
                  <a:lnTo>
                    <a:pt x="0" y="126903"/>
                  </a:lnTo>
                  <a:lnTo>
                    <a:pt x="0" y="167144"/>
                  </a:lnTo>
                  <a:lnTo>
                    <a:pt x="0" y="209028"/>
                  </a:lnTo>
                  <a:lnTo>
                    <a:pt x="0" y="252519"/>
                  </a:lnTo>
                  <a:lnTo>
                    <a:pt x="0" y="258653"/>
                  </a:lnTo>
                  <a:lnTo>
                    <a:pt x="0" y="218160"/>
                  </a:lnTo>
                  <a:lnTo>
                    <a:pt x="0" y="179851"/>
                  </a:lnTo>
                  <a:lnTo>
                    <a:pt x="706" y="147569"/>
                  </a:lnTo>
                  <a:lnTo>
                    <a:pt x="4364" y="104450"/>
                  </a:lnTo>
                  <a:lnTo>
                    <a:pt x="7839" y="65724"/>
                  </a:lnTo>
                  <a:lnTo>
                    <a:pt x="18482" y="24522"/>
                  </a:lnTo>
                  <a:lnTo>
                    <a:pt x="26721" y="6452"/>
                  </a:lnTo>
                  <a:lnTo>
                    <a:pt x="29809" y="3396"/>
                  </a:lnTo>
                  <a:lnTo>
                    <a:pt x="37002" y="0"/>
                  </a:lnTo>
                  <a:lnTo>
                    <a:pt x="41601" y="1211"/>
                  </a:lnTo>
                  <a:lnTo>
                    <a:pt x="52356" y="8202"/>
                  </a:lnTo>
                  <a:lnTo>
                    <a:pt x="66940" y="27408"/>
                  </a:lnTo>
                  <a:lnTo>
                    <a:pt x="76827" y="50973"/>
                  </a:lnTo>
                  <a:lnTo>
                    <a:pt x="76243" y="71240"/>
                  </a:lnTo>
                  <a:lnTo>
                    <a:pt x="74112" y="82571"/>
                  </a:lnTo>
                  <a:lnTo>
                    <a:pt x="64218" y="100806"/>
                  </a:lnTo>
                  <a:lnTo>
                    <a:pt x="57629" y="108632"/>
                  </a:lnTo>
                  <a:lnTo>
                    <a:pt x="0" y="13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5"/>
          <p:cNvGrpSpPr/>
          <p:nvPr/>
        </p:nvGrpSpPr>
        <p:grpSpPr>
          <a:xfrm>
            <a:off x="2826894" y="5886450"/>
            <a:ext cx="623026" cy="214418"/>
            <a:chOff x="2826894" y="5886450"/>
            <a:chExt cx="623026" cy="214418"/>
          </a:xfrm>
        </p:grpSpPr>
        <p:sp>
          <p:nvSpPr>
            <p:cNvPr id="143" name="SMARTInkShape-530"/>
            <p:cNvSpPr/>
            <p:nvPr>
              <p:custDataLst>
                <p:tags r:id="rId35"/>
              </p:custDataLst>
            </p:nvPr>
          </p:nvSpPr>
          <p:spPr>
            <a:xfrm>
              <a:off x="2826894" y="5937250"/>
              <a:ext cx="335407" cy="25401"/>
            </a:xfrm>
            <a:custGeom>
              <a:avLst/>
              <a:gdLst/>
              <a:ahLst/>
              <a:cxnLst/>
              <a:rect l="0" t="0" r="0" b="0"/>
              <a:pathLst>
                <a:path w="335407" h="25401">
                  <a:moveTo>
                    <a:pt x="11556" y="25400"/>
                  </a:moveTo>
                  <a:lnTo>
                    <a:pt x="11556" y="25400"/>
                  </a:lnTo>
                  <a:lnTo>
                    <a:pt x="0" y="25400"/>
                  </a:lnTo>
                  <a:lnTo>
                    <a:pt x="38132" y="25400"/>
                  </a:lnTo>
                  <a:lnTo>
                    <a:pt x="77875" y="25400"/>
                  </a:lnTo>
                  <a:lnTo>
                    <a:pt x="119635" y="22029"/>
                  </a:lnTo>
                  <a:lnTo>
                    <a:pt x="156017" y="20374"/>
                  </a:lnTo>
                  <a:lnTo>
                    <a:pt x="194294" y="18933"/>
                  </a:lnTo>
                  <a:lnTo>
                    <a:pt x="230121" y="15940"/>
                  </a:lnTo>
                  <a:lnTo>
                    <a:pt x="268541" y="10290"/>
                  </a:lnTo>
                  <a:lnTo>
                    <a:pt x="335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31"/>
            <p:cNvSpPr/>
            <p:nvPr>
              <p:custDataLst>
                <p:tags r:id="rId36"/>
              </p:custDataLst>
            </p:nvPr>
          </p:nvSpPr>
          <p:spPr>
            <a:xfrm>
              <a:off x="2854430" y="6064250"/>
              <a:ext cx="301521" cy="36618"/>
            </a:xfrm>
            <a:custGeom>
              <a:avLst/>
              <a:gdLst/>
              <a:ahLst/>
              <a:cxnLst/>
              <a:rect l="0" t="0" r="0" b="0"/>
              <a:pathLst>
                <a:path w="301521" h="36618">
                  <a:moveTo>
                    <a:pt x="9420" y="12700"/>
                  </a:moveTo>
                  <a:lnTo>
                    <a:pt x="9420" y="12700"/>
                  </a:lnTo>
                  <a:lnTo>
                    <a:pt x="4350" y="18475"/>
                  </a:lnTo>
                  <a:lnTo>
                    <a:pt x="582" y="24909"/>
                  </a:lnTo>
                  <a:lnTo>
                    <a:pt x="0" y="27895"/>
                  </a:lnTo>
                  <a:lnTo>
                    <a:pt x="318" y="30591"/>
                  </a:lnTo>
                  <a:lnTo>
                    <a:pt x="1235" y="33094"/>
                  </a:lnTo>
                  <a:lnTo>
                    <a:pt x="4669" y="34762"/>
                  </a:lnTo>
                  <a:lnTo>
                    <a:pt x="16010" y="36617"/>
                  </a:lnTo>
                  <a:lnTo>
                    <a:pt x="55117" y="34290"/>
                  </a:lnTo>
                  <a:lnTo>
                    <a:pt x="87115" y="30997"/>
                  </a:lnTo>
                  <a:lnTo>
                    <a:pt x="120856" y="27182"/>
                  </a:lnTo>
                  <a:lnTo>
                    <a:pt x="157020" y="23135"/>
                  </a:lnTo>
                  <a:lnTo>
                    <a:pt x="196224" y="16889"/>
                  </a:lnTo>
                  <a:lnTo>
                    <a:pt x="235827" y="10570"/>
                  </a:lnTo>
                  <a:lnTo>
                    <a:pt x="275470" y="4228"/>
                  </a:lnTo>
                  <a:lnTo>
                    <a:pt x="30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32"/>
            <p:cNvSpPr/>
            <p:nvPr>
              <p:custDataLst>
                <p:tags r:id="rId37"/>
              </p:custDataLst>
            </p:nvPr>
          </p:nvSpPr>
          <p:spPr>
            <a:xfrm>
              <a:off x="3293182" y="5886450"/>
              <a:ext cx="156738" cy="210609"/>
            </a:xfrm>
            <a:custGeom>
              <a:avLst/>
              <a:gdLst/>
              <a:ahLst/>
              <a:cxnLst/>
              <a:rect l="0" t="0" r="0" b="0"/>
              <a:pathLst>
                <a:path w="156738" h="210609">
                  <a:moveTo>
                    <a:pt x="123118" y="44450"/>
                  </a:moveTo>
                  <a:lnTo>
                    <a:pt x="123118" y="44450"/>
                  </a:lnTo>
                  <a:lnTo>
                    <a:pt x="123118" y="37708"/>
                  </a:lnTo>
                  <a:lnTo>
                    <a:pt x="121236" y="32517"/>
                  </a:lnTo>
                  <a:lnTo>
                    <a:pt x="114280" y="23435"/>
                  </a:lnTo>
                  <a:lnTo>
                    <a:pt x="104820" y="16978"/>
                  </a:lnTo>
                  <a:lnTo>
                    <a:pt x="93348" y="18364"/>
                  </a:lnTo>
                  <a:lnTo>
                    <a:pt x="78137" y="25095"/>
                  </a:lnTo>
                  <a:lnTo>
                    <a:pt x="43390" y="52412"/>
                  </a:lnTo>
                  <a:lnTo>
                    <a:pt x="24235" y="78559"/>
                  </a:lnTo>
                  <a:lnTo>
                    <a:pt x="3264" y="124830"/>
                  </a:lnTo>
                  <a:lnTo>
                    <a:pt x="0" y="144380"/>
                  </a:lnTo>
                  <a:lnTo>
                    <a:pt x="2834" y="177070"/>
                  </a:lnTo>
                  <a:lnTo>
                    <a:pt x="8746" y="193703"/>
                  </a:lnTo>
                  <a:lnTo>
                    <a:pt x="17958" y="204388"/>
                  </a:lnTo>
                  <a:lnTo>
                    <a:pt x="23378" y="208226"/>
                  </a:lnTo>
                  <a:lnTo>
                    <a:pt x="38808" y="210608"/>
                  </a:lnTo>
                  <a:lnTo>
                    <a:pt x="56719" y="207903"/>
                  </a:lnTo>
                  <a:lnTo>
                    <a:pt x="87450" y="190802"/>
                  </a:lnTo>
                  <a:lnTo>
                    <a:pt x="114269" y="166884"/>
                  </a:lnTo>
                  <a:lnTo>
                    <a:pt x="141282" y="123533"/>
                  </a:lnTo>
                  <a:lnTo>
                    <a:pt x="152724" y="98692"/>
                  </a:lnTo>
                  <a:lnTo>
                    <a:pt x="156737" y="77730"/>
                  </a:lnTo>
                  <a:lnTo>
                    <a:pt x="156169" y="51951"/>
                  </a:lnTo>
                  <a:lnTo>
                    <a:pt x="152913" y="41689"/>
                  </a:lnTo>
                  <a:lnTo>
                    <a:pt x="141770" y="26524"/>
                  </a:lnTo>
                  <a:lnTo>
                    <a:pt x="85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96"/>
          <p:cNvGrpSpPr/>
          <p:nvPr/>
        </p:nvGrpSpPr>
        <p:grpSpPr>
          <a:xfrm>
            <a:off x="3905250" y="5851042"/>
            <a:ext cx="419879" cy="257659"/>
            <a:chOff x="3905250" y="5851042"/>
            <a:chExt cx="419879" cy="257659"/>
          </a:xfrm>
        </p:grpSpPr>
        <p:sp>
          <p:nvSpPr>
            <p:cNvPr id="147" name="SMARTInkShape-533"/>
            <p:cNvSpPr/>
            <p:nvPr>
              <p:custDataLst>
                <p:tags r:id="rId32"/>
              </p:custDataLst>
            </p:nvPr>
          </p:nvSpPr>
          <p:spPr>
            <a:xfrm>
              <a:off x="3905250" y="5949950"/>
              <a:ext cx="361951" cy="38101"/>
            </a:xfrm>
            <a:custGeom>
              <a:avLst/>
              <a:gdLst/>
              <a:ahLst/>
              <a:cxnLst/>
              <a:rect l="0" t="0" r="0" b="0"/>
              <a:pathLst>
                <a:path w="3619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1" y="33074"/>
                  </a:lnTo>
                  <a:lnTo>
                    <a:pt x="6467" y="31924"/>
                  </a:lnTo>
                  <a:lnTo>
                    <a:pt x="9460" y="31827"/>
                  </a:lnTo>
                  <a:lnTo>
                    <a:pt x="40205" y="37224"/>
                  </a:lnTo>
                  <a:lnTo>
                    <a:pt x="75726" y="34469"/>
                  </a:lnTo>
                  <a:lnTo>
                    <a:pt x="107034" y="29196"/>
                  </a:lnTo>
                  <a:lnTo>
                    <a:pt x="142821" y="22853"/>
                  </a:lnTo>
                  <a:lnTo>
                    <a:pt x="182244" y="17683"/>
                  </a:lnTo>
                  <a:lnTo>
                    <a:pt x="223880" y="10805"/>
                  </a:lnTo>
                  <a:lnTo>
                    <a:pt x="270945" y="4299"/>
                  </a:lnTo>
                  <a:lnTo>
                    <a:pt x="318366" y="1274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34"/>
            <p:cNvSpPr/>
            <p:nvPr>
              <p:custDataLst>
                <p:tags r:id="rId33"/>
              </p:custDataLst>
            </p:nvPr>
          </p:nvSpPr>
          <p:spPr>
            <a:xfrm>
              <a:off x="3953568" y="6026150"/>
              <a:ext cx="288233" cy="56628"/>
            </a:xfrm>
            <a:custGeom>
              <a:avLst/>
              <a:gdLst/>
              <a:ahLst/>
              <a:cxnLst/>
              <a:rect l="0" t="0" r="0" b="0"/>
              <a:pathLst>
                <a:path w="288233" h="56628">
                  <a:moveTo>
                    <a:pt x="15182" y="44450"/>
                  </a:moveTo>
                  <a:lnTo>
                    <a:pt x="15182" y="44450"/>
                  </a:lnTo>
                  <a:lnTo>
                    <a:pt x="5748" y="53178"/>
                  </a:lnTo>
                  <a:lnTo>
                    <a:pt x="0" y="55973"/>
                  </a:lnTo>
                  <a:lnTo>
                    <a:pt x="122" y="56365"/>
                  </a:lnTo>
                  <a:lnTo>
                    <a:pt x="909" y="56627"/>
                  </a:lnTo>
                  <a:lnTo>
                    <a:pt x="45713" y="48266"/>
                  </a:lnTo>
                  <a:lnTo>
                    <a:pt x="91413" y="42209"/>
                  </a:lnTo>
                  <a:lnTo>
                    <a:pt x="124087" y="36163"/>
                  </a:lnTo>
                  <a:lnTo>
                    <a:pt x="166689" y="26707"/>
                  </a:lnTo>
                  <a:lnTo>
                    <a:pt x="202831" y="17556"/>
                  </a:lnTo>
                  <a:lnTo>
                    <a:pt x="288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35"/>
            <p:cNvSpPr/>
            <p:nvPr>
              <p:custDataLst>
                <p:tags r:id="rId34"/>
              </p:custDataLst>
            </p:nvPr>
          </p:nvSpPr>
          <p:spPr>
            <a:xfrm>
              <a:off x="4218688" y="5851042"/>
              <a:ext cx="106441" cy="257659"/>
            </a:xfrm>
            <a:custGeom>
              <a:avLst/>
              <a:gdLst/>
              <a:ahLst/>
              <a:cxnLst/>
              <a:rect l="0" t="0" r="0" b="0"/>
              <a:pathLst>
                <a:path w="106441" h="257659">
                  <a:moveTo>
                    <a:pt x="23112" y="3658"/>
                  </a:moveTo>
                  <a:lnTo>
                    <a:pt x="23112" y="3658"/>
                  </a:lnTo>
                  <a:lnTo>
                    <a:pt x="12973" y="2953"/>
                  </a:lnTo>
                  <a:lnTo>
                    <a:pt x="2861" y="0"/>
                  </a:lnTo>
                  <a:lnTo>
                    <a:pt x="1144" y="513"/>
                  </a:lnTo>
                  <a:lnTo>
                    <a:pt x="0" y="1561"/>
                  </a:lnTo>
                  <a:lnTo>
                    <a:pt x="21057" y="35456"/>
                  </a:lnTo>
                  <a:lnTo>
                    <a:pt x="57099" y="81964"/>
                  </a:lnTo>
                  <a:lnTo>
                    <a:pt x="92535" y="125321"/>
                  </a:lnTo>
                  <a:lnTo>
                    <a:pt x="100533" y="139575"/>
                  </a:lnTo>
                  <a:lnTo>
                    <a:pt x="106440" y="160021"/>
                  </a:lnTo>
                  <a:lnTo>
                    <a:pt x="105772" y="177575"/>
                  </a:lnTo>
                  <a:lnTo>
                    <a:pt x="100067" y="192432"/>
                  </a:lnTo>
                  <a:lnTo>
                    <a:pt x="67776" y="235765"/>
                  </a:lnTo>
                  <a:lnTo>
                    <a:pt x="48512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97"/>
          <p:cNvGrpSpPr/>
          <p:nvPr/>
        </p:nvGrpSpPr>
        <p:grpSpPr>
          <a:xfrm>
            <a:off x="4719393" y="5514666"/>
            <a:ext cx="3236756" cy="994166"/>
            <a:chOff x="4719393" y="5514666"/>
            <a:chExt cx="3236756" cy="994166"/>
          </a:xfrm>
        </p:grpSpPr>
        <p:sp>
          <p:nvSpPr>
            <p:cNvPr id="151" name="SMARTInkShape-536"/>
            <p:cNvSpPr/>
            <p:nvPr>
              <p:custDataLst>
                <p:tags r:id="rId8"/>
              </p:custDataLst>
            </p:nvPr>
          </p:nvSpPr>
          <p:spPr>
            <a:xfrm>
              <a:off x="4761102" y="5622387"/>
              <a:ext cx="160149" cy="341007"/>
            </a:xfrm>
            <a:custGeom>
              <a:avLst/>
              <a:gdLst/>
              <a:ahLst/>
              <a:cxnLst/>
              <a:rect l="0" t="0" r="0" b="0"/>
              <a:pathLst>
                <a:path w="160149" h="341007">
                  <a:moveTo>
                    <a:pt x="83948" y="232313"/>
                  </a:moveTo>
                  <a:lnTo>
                    <a:pt x="83948" y="232313"/>
                  </a:lnTo>
                  <a:lnTo>
                    <a:pt x="89415" y="226846"/>
                  </a:lnTo>
                  <a:lnTo>
                    <a:pt x="96778" y="222853"/>
                  </a:lnTo>
                  <a:lnTo>
                    <a:pt x="98146" y="221068"/>
                  </a:lnTo>
                  <a:lnTo>
                    <a:pt x="98352" y="219172"/>
                  </a:lnTo>
                  <a:lnTo>
                    <a:pt x="97784" y="217203"/>
                  </a:lnTo>
                  <a:lnTo>
                    <a:pt x="95994" y="215890"/>
                  </a:lnTo>
                  <a:lnTo>
                    <a:pt x="90243" y="214430"/>
                  </a:lnTo>
                  <a:lnTo>
                    <a:pt x="72329" y="213609"/>
                  </a:lnTo>
                  <a:lnTo>
                    <a:pt x="59028" y="217180"/>
                  </a:lnTo>
                  <a:lnTo>
                    <a:pt x="39641" y="229005"/>
                  </a:lnTo>
                  <a:lnTo>
                    <a:pt x="24254" y="244033"/>
                  </a:lnTo>
                  <a:lnTo>
                    <a:pt x="9362" y="265124"/>
                  </a:lnTo>
                  <a:lnTo>
                    <a:pt x="386" y="293541"/>
                  </a:lnTo>
                  <a:lnTo>
                    <a:pt x="0" y="322029"/>
                  </a:lnTo>
                  <a:lnTo>
                    <a:pt x="3289" y="328813"/>
                  </a:lnTo>
                  <a:lnTo>
                    <a:pt x="14468" y="338232"/>
                  </a:lnTo>
                  <a:lnTo>
                    <a:pt x="28844" y="341006"/>
                  </a:lnTo>
                  <a:lnTo>
                    <a:pt x="36628" y="340758"/>
                  </a:lnTo>
                  <a:lnTo>
                    <a:pt x="52804" y="332957"/>
                  </a:lnTo>
                  <a:lnTo>
                    <a:pt x="89541" y="304285"/>
                  </a:lnTo>
                  <a:lnTo>
                    <a:pt x="109124" y="271512"/>
                  </a:lnTo>
                  <a:lnTo>
                    <a:pt x="126921" y="226053"/>
                  </a:lnTo>
                  <a:lnTo>
                    <a:pt x="137289" y="189614"/>
                  </a:lnTo>
                  <a:lnTo>
                    <a:pt x="142463" y="157597"/>
                  </a:lnTo>
                  <a:lnTo>
                    <a:pt x="147114" y="124082"/>
                  </a:lnTo>
                  <a:lnTo>
                    <a:pt x="153698" y="82887"/>
                  </a:lnTo>
                  <a:lnTo>
                    <a:pt x="158874" y="39892"/>
                  </a:lnTo>
                  <a:lnTo>
                    <a:pt x="159191" y="15276"/>
                  </a:lnTo>
                  <a:lnTo>
                    <a:pt x="156665" y="6265"/>
                  </a:lnTo>
                  <a:lnTo>
                    <a:pt x="154298" y="3298"/>
                  </a:lnTo>
                  <a:lnTo>
                    <a:pt x="147905" y="0"/>
                  </a:lnTo>
                  <a:lnTo>
                    <a:pt x="144225" y="1238"/>
                  </a:lnTo>
                  <a:lnTo>
                    <a:pt x="136373" y="8258"/>
                  </a:lnTo>
                  <a:lnTo>
                    <a:pt x="124198" y="45925"/>
                  </a:lnTo>
                  <a:lnTo>
                    <a:pt x="113669" y="83875"/>
                  </a:lnTo>
                  <a:lnTo>
                    <a:pt x="105315" y="130580"/>
                  </a:lnTo>
                  <a:lnTo>
                    <a:pt x="105566" y="177006"/>
                  </a:lnTo>
                  <a:lnTo>
                    <a:pt x="110109" y="217101"/>
                  </a:lnTo>
                  <a:lnTo>
                    <a:pt x="121336" y="259725"/>
                  </a:lnTo>
                  <a:lnTo>
                    <a:pt x="133484" y="292996"/>
                  </a:lnTo>
                  <a:lnTo>
                    <a:pt x="160148" y="32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37"/>
            <p:cNvSpPr/>
            <p:nvPr>
              <p:custDataLst>
                <p:tags r:id="rId9"/>
              </p:custDataLst>
            </p:nvPr>
          </p:nvSpPr>
          <p:spPr>
            <a:xfrm>
              <a:off x="4746098" y="6038850"/>
              <a:ext cx="302153" cy="40582"/>
            </a:xfrm>
            <a:custGeom>
              <a:avLst/>
              <a:gdLst/>
              <a:ahLst/>
              <a:cxnLst/>
              <a:rect l="0" t="0" r="0" b="0"/>
              <a:pathLst>
                <a:path w="302153" h="40582">
                  <a:moveTo>
                    <a:pt x="16402" y="25400"/>
                  </a:moveTo>
                  <a:lnTo>
                    <a:pt x="16402" y="25400"/>
                  </a:lnTo>
                  <a:lnTo>
                    <a:pt x="3310" y="34834"/>
                  </a:lnTo>
                  <a:lnTo>
                    <a:pt x="0" y="39705"/>
                  </a:lnTo>
                  <a:lnTo>
                    <a:pt x="1939" y="40581"/>
                  </a:lnTo>
                  <a:lnTo>
                    <a:pt x="39679" y="38566"/>
                  </a:lnTo>
                  <a:lnTo>
                    <a:pt x="81546" y="31497"/>
                  </a:lnTo>
                  <a:lnTo>
                    <a:pt x="116216" y="23835"/>
                  </a:lnTo>
                  <a:lnTo>
                    <a:pt x="161217" y="17097"/>
                  </a:lnTo>
                  <a:lnTo>
                    <a:pt x="194594" y="10891"/>
                  </a:lnTo>
                  <a:lnTo>
                    <a:pt x="228243" y="4840"/>
                  </a:lnTo>
                  <a:lnTo>
                    <a:pt x="273981" y="1434"/>
                  </a:lnTo>
                  <a:lnTo>
                    <a:pt x="302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8"/>
            <p:cNvSpPr/>
            <p:nvPr>
              <p:custDataLst>
                <p:tags r:id="rId10"/>
              </p:custDataLst>
            </p:nvPr>
          </p:nvSpPr>
          <p:spPr>
            <a:xfrm>
              <a:off x="4719393" y="6140430"/>
              <a:ext cx="144708" cy="300658"/>
            </a:xfrm>
            <a:custGeom>
              <a:avLst/>
              <a:gdLst/>
              <a:ahLst/>
              <a:cxnLst/>
              <a:rect l="0" t="0" r="0" b="0"/>
              <a:pathLst>
                <a:path w="144708" h="300658">
                  <a:moveTo>
                    <a:pt x="112957" y="209570"/>
                  </a:moveTo>
                  <a:lnTo>
                    <a:pt x="112957" y="209570"/>
                  </a:lnTo>
                  <a:lnTo>
                    <a:pt x="109586" y="206199"/>
                  </a:lnTo>
                  <a:lnTo>
                    <a:pt x="103497" y="183708"/>
                  </a:lnTo>
                  <a:lnTo>
                    <a:pt x="94475" y="176194"/>
                  </a:lnTo>
                  <a:lnTo>
                    <a:pt x="76122" y="172870"/>
                  </a:lnTo>
                  <a:lnTo>
                    <a:pt x="62720" y="175856"/>
                  </a:lnTo>
                  <a:lnTo>
                    <a:pt x="49001" y="183297"/>
                  </a:lnTo>
                  <a:lnTo>
                    <a:pt x="22843" y="207307"/>
                  </a:lnTo>
                  <a:lnTo>
                    <a:pt x="15756" y="219147"/>
                  </a:lnTo>
                  <a:lnTo>
                    <a:pt x="1679" y="264291"/>
                  </a:lnTo>
                  <a:lnTo>
                    <a:pt x="0" y="272225"/>
                  </a:lnTo>
                  <a:lnTo>
                    <a:pt x="5797" y="290772"/>
                  </a:lnTo>
                  <a:lnTo>
                    <a:pt x="10472" y="295455"/>
                  </a:lnTo>
                  <a:lnTo>
                    <a:pt x="23193" y="300657"/>
                  </a:lnTo>
                  <a:lnTo>
                    <a:pt x="30536" y="299222"/>
                  </a:lnTo>
                  <a:lnTo>
                    <a:pt x="46222" y="290103"/>
                  </a:lnTo>
                  <a:lnTo>
                    <a:pt x="64177" y="272472"/>
                  </a:lnTo>
                  <a:lnTo>
                    <a:pt x="87266" y="229308"/>
                  </a:lnTo>
                  <a:lnTo>
                    <a:pt x="100171" y="192134"/>
                  </a:lnTo>
                  <a:lnTo>
                    <a:pt x="111049" y="147724"/>
                  </a:lnTo>
                  <a:lnTo>
                    <a:pt x="118742" y="111047"/>
                  </a:lnTo>
                  <a:lnTo>
                    <a:pt x="127662" y="67890"/>
                  </a:lnTo>
                  <a:lnTo>
                    <a:pt x="126409" y="22294"/>
                  </a:lnTo>
                  <a:lnTo>
                    <a:pt x="126158" y="14870"/>
                  </a:lnTo>
                  <a:lnTo>
                    <a:pt x="123875" y="9214"/>
                  </a:lnTo>
                  <a:lnTo>
                    <a:pt x="115692" y="1049"/>
                  </a:lnTo>
                  <a:lnTo>
                    <a:pt x="111958" y="0"/>
                  </a:lnTo>
                  <a:lnTo>
                    <a:pt x="108763" y="713"/>
                  </a:lnTo>
                  <a:lnTo>
                    <a:pt x="105928" y="2598"/>
                  </a:lnTo>
                  <a:lnTo>
                    <a:pt x="98566" y="28849"/>
                  </a:lnTo>
                  <a:lnTo>
                    <a:pt x="98658" y="67906"/>
                  </a:lnTo>
                  <a:lnTo>
                    <a:pt x="103154" y="110759"/>
                  </a:lnTo>
                  <a:lnTo>
                    <a:pt x="111700" y="155689"/>
                  </a:lnTo>
                  <a:lnTo>
                    <a:pt x="126245" y="198221"/>
                  </a:lnTo>
                  <a:lnTo>
                    <a:pt x="144707" y="234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39"/>
            <p:cNvSpPr/>
            <p:nvPr>
              <p:custDataLst>
                <p:tags r:id="rId11"/>
              </p:custDataLst>
            </p:nvPr>
          </p:nvSpPr>
          <p:spPr>
            <a:xfrm>
              <a:off x="4943279" y="6195583"/>
              <a:ext cx="90341" cy="313249"/>
            </a:xfrm>
            <a:custGeom>
              <a:avLst/>
              <a:gdLst/>
              <a:ahLst/>
              <a:cxnLst/>
              <a:rect l="0" t="0" r="0" b="0"/>
              <a:pathLst>
                <a:path w="90341" h="313249">
                  <a:moveTo>
                    <a:pt x="16071" y="122667"/>
                  </a:moveTo>
                  <a:lnTo>
                    <a:pt x="16071" y="122667"/>
                  </a:lnTo>
                  <a:lnTo>
                    <a:pt x="15365" y="132807"/>
                  </a:lnTo>
                  <a:lnTo>
                    <a:pt x="4515" y="170533"/>
                  </a:lnTo>
                  <a:lnTo>
                    <a:pt x="3522" y="216276"/>
                  </a:lnTo>
                  <a:lnTo>
                    <a:pt x="3391" y="258623"/>
                  </a:lnTo>
                  <a:lnTo>
                    <a:pt x="3373" y="305414"/>
                  </a:lnTo>
                  <a:lnTo>
                    <a:pt x="3372" y="313248"/>
                  </a:lnTo>
                  <a:lnTo>
                    <a:pt x="0" y="297434"/>
                  </a:lnTo>
                  <a:lnTo>
                    <a:pt x="1974" y="255705"/>
                  </a:lnTo>
                  <a:lnTo>
                    <a:pt x="2750" y="221777"/>
                  </a:lnTo>
                  <a:lnTo>
                    <a:pt x="3187" y="176492"/>
                  </a:lnTo>
                  <a:lnTo>
                    <a:pt x="5170" y="143768"/>
                  </a:lnTo>
                  <a:lnTo>
                    <a:pt x="8404" y="110173"/>
                  </a:lnTo>
                  <a:lnTo>
                    <a:pt x="14897" y="66753"/>
                  </a:lnTo>
                  <a:lnTo>
                    <a:pt x="26855" y="26450"/>
                  </a:lnTo>
                  <a:lnTo>
                    <a:pt x="40149" y="10289"/>
                  </a:lnTo>
                  <a:lnTo>
                    <a:pt x="51702" y="2166"/>
                  </a:lnTo>
                  <a:lnTo>
                    <a:pt x="56759" y="0"/>
                  </a:lnTo>
                  <a:lnTo>
                    <a:pt x="62246" y="672"/>
                  </a:lnTo>
                  <a:lnTo>
                    <a:pt x="73988" y="7063"/>
                  </a:lnTo>
                  <a:lnTo>
                    <a:pt x="82499" y="16960"/>
                  </a:lnTo>
                  <a:lnTo>
                    <a:pt x="87928" y="29120"/>
                  </a:lnTo>
                  <a:lnTo>
                    <a:pt x="90340" y="43931"/>
                  </a:lnTo>
                  <a:lnTo>
                    <a:pt x="84957" y="71507"/>
                  </a:lnTo>
                  <a:lnTo>
                    <a:pt x="74425" y="95278"/>
                  </a:lnTo>
                  <a:lnTo>
                    <a:pt x="35121" y="11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40"/>
            <p:cNvSpPr/>
            <p:nvPr>
              <p:custDataLst>
                <p:tags r:id="rId12"/>
              </p:custDataLst>
            </p:nvPr>
          </p:nvSpPr>
          <p:spPr>
            <a:xfrm>
              <a:off x="5262356" y="5709533"/>
              <a:ext cx="122445" cy="430918"/>
            </a:xfrm>
            <a:custGeom>
              <a:avLst/>
              <a:gdLst/>
              <a:ahLst/>
              <a:cxnLst/>
              <a:rect l="0" t="0" r="0" b="0"/>
              <a:pathLst>
                <a:path w="122445" h="430918">
                  <a:moveTo>
                    <a:pt x="109744" y="5467"/>
                  </a:moveTo>
                  <a:lnTo>
                    <a:pt x="109744" y="5467"/>
                  </a:lnTo>
                  <a:lnTo>
                    <a:pt x="97811" y="441"/>
                  </a:lnTo>
                  <a:lnTo>
                    <a:pt x="95438" y="0"/>
                  </a:lnTo>
                  <a:lnTo>
                    <a:pt x="81987" y="2749"/>
                  </a:lnTo>
                  <a:lnTo>
                    <a:pt x="77834" y="5772"/>
                  </a:lnTo>
                  <a:lnTo>
                    <a:pt x="51279" y="49351"/>
                  </a:lnTo>
                  <a:lnTo>
                    <a:pt x="30697" y="96632"/>
                  </a:lnTo>
                  <a:lnTo>
                    <a:pt x="16049" y="137147"/>
                  </a:lnTo>
                  <a:lnTo>
                    <a:pt x="9776" y="167473"/>
                  </a:lnTo>
                  <a:lnTo>
                    <a:pt x="4635" y="203764"/>
                  </a:lnTo>
                  <a:lnTo>
                    <a:pt x="0" y="241060"/>
                  </a:lnTo>
                  <a:lnTo>
                    <a:pt x="1232" y="278803"/>
                  </a:lnTo>
                  <a:lnTo>
                    <a:pt x="7977" y="324463"/>
                  </a:lnTo>
                  <a:lnTo>
                    <a:pt x="23320" y="368967"/>
                  </a:lnTo>
                  <a:lnTo>
                    <a:pt x="38408" y="387861"/>
                  </a:lnTo>
                  <a:lnTo>
                    <a:pt x="74009" y="418140"/>
                  </a:lnTo>
                  <a:lnTo>
                    <a:pt x="122444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41"/>
            <p:cNvSpPr/>
            <p:nvPr>
              <p:custDataLst>
                <p:tags r:id="rId13"/>
              </p:custDataLst>
            </p:nvPr>
          </p:nvSpPr>
          <p:spPr>
            <a:xfrm>
              <a:off x="5568950" y="5843667"/>
              <a:ext cx="124641" cy="356815"/>
            </a:xfrm>
            <a:custGeom>
              <a:avLst/>
              <a:gdLst/>
              <a:ahLst/>
              <a:cxnLst/>
              <a:rect l="0" t="0" r="0" b="0"/>
              <a:pathLst>
                <a:path w="124641" h="356815">
                  <a:moveTo>
                    <a:pt x="0" y="106283"/>
                  </a:moveTo>
                  <a:lnTo>
                    <a:pt x="0" y="106283"/>
                  </a:lnTo>
                  <a:lnTo>
                    <a:pt x="0" y="100816"/>
                  </a:lnTo>
                  <a:lnTo>
                    <a:pt x="3371" y="103565"/>
                  </a:lnTo>
                  <a:lnTo>
                    <a:pt x="5026" y="110720"/>
                  </a:lnTo>
                  <a:lnTo>
                    <a:pt x="9644" y="153541"/>
                  </a:lnTo>
                  <a:lnTo>
                    <a:pt x="11794" y="193036"/>
                  </a:lnTo>
                  <a:lnTo>
                    <a:pt x="12581" y="238296"/>
                  </a:lnTo>
                  <a:lnTo>
                    <a:pt x="12676" y="285074"/>
                  </a:lnTo>
                  <a:lnTo>
                    <a:pt x="12698" y="331759"/>
                  </a:lnTo>
                  <a:lnTo>
                    <a:pt x="12700" y="356814"/>
                  </a:lnTo>
                  <a:lnTo>
                    <a:pt x="12700" y="310731"/>
                  </a:lnTo>
                  <a:lnTo>
                    <a:pt x="12700" y="265010"/>
                  </a:lnTo>
                  <a:lnTo>
                    <a:pt x="12700" y="219087"/>
                  </a:lnTo>
                  <a:lnTo>
                    <a:pt x="12700" y="187227"/>
                  </a:lnTo>
                  <a:lnTo>
                    <a:pt x="12700" y="146965"/>
                  </a:lnTo>
                  <a:lnTo>
                    <a:pt x="12700" y="100914"/>
                  </a:lnTo>
                  <a:lnTo>
                    <a:pt x="19442" y="58753"/>
                  </a:lnTo>
                  <a:lnTo>
                    <a:pt x="29998" y="13220"/>
                  </a:lnTo>
                  <a:lnTo>
                    <a:pt x="37086" y="1892"/>
                  </a:lnTo>
                  <a:lnTo>
                    <a:pt x="42363" y="0"/>
                  </a:lnTo>
                  <a:lnTo>
                    <a:pt x="55752" y="1661"/>
                  </a:lnTo>
                  <a:lnTo>
                    <a:pt x="75786" y="13900"/>
                  </a:lnTo>
                  <a:lnTo>
                    <a:pt x="104133" y="41278"/>
                  </a:lnTo>
                  <a:lnTo>
                    <a:pt x="119033" y="66161"/>
                  </a:lnTo>
                  <a:lnTo>
                    <a:pt x="124640" y="90005"/>
                  </a:lnTo>
                  <a:lnTo>
                    <a:pt x="119559" y="118315"/>
                  </a:lnTo>
                  <a:lnTo>
                    <a:pt x="94988" y="159446"/>
                  </a:lnTo>
                  <a:lnTo>
                    <a:pt x="84080" y="167071"/>
                  </a:lnTo>
                  <a:lnTo>
                    <a:pt x="42274" y="182962"/>
                  </a:lnTo>
                  <a:lnTo>
                    <a:pt x="6350" y="17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42"/>
            <p:cNvSpPr/>
            <p:nvPr>
              <p:custDataLst>
                <p:tags r:id="rId14"/>
              </p:custDataLst>
            </p:nvPr>
          </p:nvSpPr>
          <p:spPr>
            <a:xfrm>
              <a:off x="5738793" y="5601583"/>
              <a:ext cx="141308" cy="191340"/>
            </a:xfrm>
            <a:custGeom>
              <a:avLst/>
              <a:gdLst/>
              <a:ahLst/>
              <a:cxnLst/>
              <a:rect l="0" t="0" r="0" b="0"/>
              <a:pathLst>
                <a:path w="141308" h="191340">
                  <a:moveTo>
                    <a:pt x="115907" y="5467"/>
                  </a:moveTo>
                  <a:lnTo>
                    <a:pt x="115907" y="5467"/>
                  </a:lnTo>
                  <a:lnTo>
                    <a:pt x="115907" y="0"/>
                  </a:lnTo>
                  <a:lnTo>
                    <a:pt x="72010" y="27015"/>
                  </a:lnTo>
                  <a:lnTo>
                    <a:pt x="26440" y="59527"/>
                  </a:lnTo>
                  <a:lnTo>
                    <a:pt x="5258" y="80430"/>
                  </a:lnTo>
                  <a:lnTo>
                    <a:pt x="1924" y="85076"/>
                  </a:lnTo>
                  <a:lnTo>
                    <a:pt x="407" y="88878"/>
                  </a:lnTo>
                  <a:lnTo>
                    <a:pt x="101" y="92119"/>
                  </a:lnTo>
                  <a:lnTo>
                    <a:pt x="603" y="94985"/>
                  </a:lnTo>
                  <a:lnTo>
                    <a:pt x="3760" y="96896"/>
                  </a:lnTo>
                  <a:lnTo>
                    <a:pt x="33501" y="100214"/>
                  </a:lnTo>
                  <a:lnTo>
                    <a:pt x="80308" y="100673"/>
                  </a:lnTo>
                  <a:lnTo>
                    <a:pt x="95325" y="100704"/>
                  </a:lnTo>
                  <a:lnTo>
                    <a:pt x="96541" y="102119"/>
                  </a:lnTo>
                  <a:lnTo>
                    <a:pt x="95941" y="104474"/>
                  </a:lnTo>
                  <a:lnTo>
                    <a:pt x="94130" y="107455"/>
                  </a:lnTo>
                  <a:lnTo>
                    <a:pt x="75308" y="122378"/>
                  </a:lnTo>
                  <a:lnTo>
                    <a:pt x="33612" y="146487"/>
                  </a:lnTo>
                  <a:lnTo>
                    <a:pt x="8686" y="165758"/>
                  </a:lnTo>
                  <a:lnTo>
                    <a:pt x="1696" y="174545"/>
                  </a:lnTo>
                  <a:lnTo>
                    <a:pt x="255" y="178158"/>
                  </a:lnTo>
                  <a:lnTo>
                    <a:pt x="0" y="181272"/>
                  </a:lnTo>
                  <a:lnTo>
                    <a:pt x="536" y="184054"/>
                  </a:lnTo>
                  <a:lnTo>
                    <a:pt x="3009" y="186614"/>
                  </a:lnTo>
                  <a:lnTo>
                    <a:pt x="11403" y="191339"/>
                  </a:lnTo>
                  <a:lnTo>
                    <a:pt x="38141" y="191225"/>
                  </a:lnTo>
                  <a:lnTo>
                    <a:pt x="78621" y="180501"/>
                  </a:lnTo>
                  <a:lnTo>
                    <a:pt x="14130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43"/>
            <p:cNvSpPr/>
            <p:nvPr>
              <p:custDataLst>
                <p:tags r:id="rId15"/>
              </p:custDataLst>
            </p:nvPr>
          </p:nvSpPr>
          <p:spPr>
            <a:xfrm>
              <a:off x="5949950" y="5607933"/>
              <a:ext cx="101601" cy="140225"/>
            </a:xfrm>
            <a:custGeom>
              <a:avLst/>
              <a:gdLst/>
              <a:ahLst/>
              <a:cxnLst/>
              <a:rect l="0" t="0" r="0" b="0"/>
              <a:pathLst>
                <a:path w="101601" h="14022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2638" y="42773"/>
                  </a:lnTo>
                  <a:lnTo>
                    <a:pt x="67276" y="89010"/>
                  </a:lnTo>
                  <a:lnTo>
                    <a:pt x="92537" y="135631"/>
                  </a:lnTo>
                  <a:lnTo>
                    <a:pt x="93441" y="138810"/>
                  </a:lnTo>
                  <a:lnTo>
                    <a:pt x="94750" y="140224"/>
                  </a:lnTo>
                  <a:lnTo>
                    <a:pt x="1016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44"/>
            <p:cNvSpPr/>
            <p:nvPr>
              <p:custDataLst>
                <p:tags r:id="rId16"/>
              </p:custDataLst>
            </p:nvPr>
          </p:nvSpPr>
          <p:spPr>
            <a:xfrm>
              <a:off x="6000750" y="5581912"/>
              <a:ext cx="88901" cy="196589"/>
            </a:xfrm>
            <a:custGeom>
              <a:avLst/>
              <a:gdLst/>
              <a:ahLst/>
              <a:cxnLst/>
              <a:rect l="0" t="0" r="0" b="0"/>
              <a:pathLst>
                <a:path w="88901" h="196589">
                  <a:moveTo>
                    <a:pt x="88900" y="6088"/>
                  </a:moveTo>
                  <a:lnTo>
                    <a:pt x="88900" y="6088"/>
                  </a:lnTo>
                  <a:lnTo>
                    <a:pt x="88899" y="2717"/>
                  </a:lnTo>
                  <a:lnTo>
                    <a:pt x="88195" y="1724"/>
                  </a:lnTo>
                  <a:lnTo>
                    <a:pt x="87018" y="1062"/>
                  </a:lnTo>
                  <a:lnTo>
                    <a:pt x="85529" y="621"/>
                  </a:lnTo>
                  <a:lnTo>
                    <a:pt x="85242" y="326"/>
                  </a:lnTo>
                  <a:lnTo>
                    <a:pt x="85755" y="130"/>
                  </a:lnTo>
                  <a:lnTo>
                    <a:pt x="86804" y="0"/>
                  </a:lnTo>
                  <a:lnTo>
                    <a:pt x="58992" y="28977"/>
                  </a:lnTo>
                  <a:lnTo>
                    <a:pt x="43090" y="74353"/>
                  </a:lnTo>
                  <a:lnTo>
                    <a:pt x="27247" y="119604"/>
                  </a:lnTo>
                  <a:lnTo>
                    <a:pt x="7577" y="163847"/>
                  </a:lnTo>
                  <a:lnTo>
                    <a:pt x="0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45"/>
            <p:cNvSpPr/>
            <p:nvPr>
              <p:custDataLst>
                <p:tags r:id="rId17"/>
              </p:custDataLst>
            </p:nvPr>
          </p:nvSpPr>
          <p:spPr>
            <a:xfrm>
              <a:off x="6134100" y="57340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46"/>
            <p:cNvSpPr/>
            <p:nvPr>
              <p:custDataLst>
                <p:tags r:id="rId18"/>
              </p:custDataLst>
            </p:nvPr>
          </p:nvSpPr>
          <p:spPr>
            <a:xfrm>
              <a:off x="6140450" y="5651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5" y="2574"/>
                  </a:lnTo>
                  <a:lnTo>
                    <a:pt x="1881" y="17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47"/>
            <p:cNvSpPr/>
            <p:nvPr>
              <p:custDataLst>
                <p:tags r:id="rId19"/>
              </p:custDataLst>
            </p:nvPr>
          </p:nvSpPr>
          <p:spPr>
            <a:xfrm>
              <a:off x="6323244" y="5862372"/>
              <a:ext cx="71207" cy="231085"/>
            </a:xfrm>
            <a:custGeom>
              <a:avLst/>
              <a:gdLst/>
              <a:ahLst/>
              <a:cxnLst/>
              <a:rect l="0" t="0" r="0" b="0"/>
              <a:pathLst>
                <a:path w="71207" h="231085">
                  <a:moveTo>
                    <a:pt x="58506" y="30428"/>
                  </a:moveTo>
                  <a:lnTo>
                    <a:pt x="58506" y="30428"/>
                  </a:lnTo>
                  <a:lnTo>
                    <a:pt x="58506" y="18219"/>
                  </a:lnTo>
                  <a:lnTo>
                    <a:pt x="60387" y="12537"/>
                  </a:lnTo>
                  <a:lnTo>
                    <a:pt x="62870" y="7659"/>
                  </a:lnTo>
                  <a:lnTo>
                    <a:pt x="63973" y="3140"/>
                  </a:lnTo>
                  <a:lnTo>
                    <a:pt x="63562" y="1653"/>
                  </a:lnTo>
                  <a:lnTo>
                    <a:pt x="62582" y="661"/>
                  </a:lnTo>
                  <a:lnTo>
                    <a:pt x="61224" y="0"/>
                  </a:lnTo>
                  <a:lnTo>
                    <a:pt x="59612" y="265"/>
                  </a:lnTo>
                  <a:lnTo>
                    <a:pt x="55940" y="2441"/>
                  </a:lnTo>
                  <a:lnTo>
                    <a:pt x="46535" y="11003"/>
                  </a:lnTo>
                  <a:lnTo>
                    <a:pt x="22401" y="49120"/>
                  </a:lnTo>
                  <a:lnTo>
                    <a:pt x="9787" y="85277"/>
                  </a:lnTo>
                  <a:lnTo>
                    <a:pt x="483" y="128367"/>
                  </a:lnTo>
                  <a:lnTo>
                    <a:pt x="0" y="162301"/>
                  </a:lnTo>
                  <a:lnTo>
                    <a:pt x="7696" y="190229"/>
                  </a:lnTo>
                  <a:lnTo>
                    <a:pt x="22939" y="214812"/>
                  </a:lnTo>
                  <a:lnTo>
                    <a:pt x="31174" y="224324"/>
                  </a:lnTo>
                  <a:lnTo>
                    <a:pt x="41420" y="229493"/>
                  </a:lnTo>
                  <a:lnTo>
                    <a:pt x="52323" y="231084"/>
                  </a:lnTo>
                  <a:lnTo>
                    <a:pt x="71206" y="22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8"/>
            <p:cNvSpPr/>
            <p:nvPr>
              <p:custDataLst>
                <p:tags r:id="rId20"/>
              </p:custDataLst>
            </p:nvPr>
          </p:nvSpPr>
          <p:spPr>
            <a:xfrm>
              <a:off x="6496050" y="5906383"/>
              <a:ext cx="9495" cy="138818"/>
            </a:xfrm>
            <a:custGeom>
              <a:avLst/>
              <a:gdLst/>
              <a:ahLst/>
              <a:cxnLst/>
              <a:rect l="0" t="0" r="0" b="0"/>
              <a:pathLst>
                <a:path w="9495" h="1388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2"/>
                  </a:lnTo>
                  <a:lnTo>
                    <a:pt x="5026" y="3585"/>
                  </a:lnTo>
                  <a:lnTo>
                    <a:pt x="6088" y="0"/>
                  </a:lnTo>
                  <a:lnTo>
                    <a:pt x="6343" y="44574"/>
                  </a:lnTo>
                  <a:lnTo>
                    <a:pt x="9494" y="89753"/>
                  </a:lnTo>
                  <a:lnTo>
                    <a:pt x="63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49"/>
            <p:cNvSpPr/>
            <p:nvPr>
              <p:custDataLst>
                <p:tags r:id="rId21"/>
              </p:custDataLst>
            </p:nvPr>
          </p:nvSpPr>
          <p:spPr>
            <a:xfrm>
              <a:off x="6578600" y="5981700"/>
              <a:ext cx="88901" cy="22709"/>
            </a:xfrm>
            <a:custGeom>
              <a:avLst/>
              <a:gdLst/>
              <a:ahLst/>
              <a:cxnLst/>
              <a:rect l="0" t="0" r="0" b="0"/>
              <a:pathLst>
                <a:path w="88901" h="22709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4363" y="22708"/>
                  </a:lnTo>
                  <a:lnTo>
                    <a:pt x="5026" y="22195"/>
                  </a:lnTo>
                  <a:lnTo>
                    <a:pt x="5467" y="21145"/>
                  </a:lnTo>
                  <a:lnTo>
                    <a:pt x="6467" y="20447"/>
                  </a:lnTo>
                  <a:lnTo>
                    <a:pt x="9459" y="19672"/>
                  </a:lnTo>
                  <a:lnTo>
                    <a:pt x="27973" y="1776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50"/>
            <p:cNvSpPr/>
            <p:nvPr>
              <p:custDataLst>
                <p:tags r:id="rId22"/>
              </p:custDataLst>
            </p:nvPr>
          </p:nvSpPr>
          <p:spPr>
            <a:xfrm>
              <a:off x="6746679" y="5829291"/>
              <a:ext cx="121493" cy="295252"/>
            </a:xfrm>
            <a:custGeom>
              <a:avLst/>
              <a:gdLst/>
              <a:ahLst/>
              <a:cxnLst/>
              <a:rect l="0" t="0" r="0" b="0"/>
              <a:pathLst>
                <a:path w="121493" h="295252">
                  <a:moveTo>
                    <a:pt x="3371" y="114309"/>
                  </a:moveTo>
                  <a:lnTo>
                    <a:pt x="3371" y="114309"/>
                  </a:lnTo>
                  <a:lnTo>
                    <a:pt x="0" y="117680"/>
                  </a:lnTo>
                  <a:lnTo>
                    <a:pt x="1123" y="120084"/>
                  </a:lnTo>
                  <a:lnTo>
                    <a:pt x="8016" y="126518"/>
                  </a:lnTo>
                  <a:lnTo>
                    <a:pt x="9995" y="130210"/>
                  </a:lnTo>
                  <a:lnTo>
                    <a:pt x="10609" y="134083"/>
                  </a:lnTo>
                  <a:lnTo>
                    <a:pt x="9838" y="173488"/>
                  </a:lnTo>
                  <a:lnTo>
                    <a:pt x="7862" y="214768"/>
                  </a:lnTo>
                  <a:lnTo>
                    <a:pt x="4702" y="251790"/>
                  </a:lnTo>
                  <a:lnTo>
                    <a:pt x="343" y="292829"/>
                  </a:lnTo>
                  <a:lnTo>
                    <a:pt x="1352" y="294705"/>
                  </a:lnTo>
                  <a:lnTo>
                    <a:pt x="2025" y="295251"/>
                  </a:lnTo>
                  <a:lnTo>
                    <a:pt x="2474" y="294910"/>
                  </a:lnTo>
                  <a:lnTo>
                    <a:pt x="10199" y="249029"/>
                  </a:lnTo>
                  <a:lnTo>
                    <a:pt x="16213" y="206201"/>
                  </a:lnTo>
                  <a:lnTo>
                    <a:pt x="21073" y="174200"/>
                  </a:lnTo>
                  <a:lnTo>
                    <a:pt x="31038" y="127272"/>
                  </a:lnTo>
                  <a:lnTo>
                    <a:pt x="41083" y="80939"/>
                  </a:lnTo>
                  <a:lnTo>
                    <a:pt x="52708" y="34054"/>
                  </a:lnTo>
                  <a:lnTo>
                    <a:pt x="64164" y="14094"/>
                  </a:lnTo>
                  <a:lnTo>
                    <a:pt x="74840" y="3682"/>
                  </a:lnTo>
                  <a:lnTo>
                    <a:pt x="79945" y="1047"/>
                  </a:lnTo>
                  <a:lnTo>
                    <a:pt x="89380" y="0"/>
                  </a:lnTo>
                  <a:lnTo>
                    <a:pt x="93871" y="2825"/>
                  </a:lnTo>
                  <a:lnTo>
                    <a:pt x="106934" y="20285"/>
                  </a:lnTo>
                  <a:lnTo>
                    <a:pt x="115487" y="35360"/>
                  </a:lnTo>
                  <a:lnTo>
                    <a:pt x="121492" y="66458"/>
                  </a:lnTo>
                  <a:lnTo>
                    <a:pt x="116530" y="99112"/>
                  </a:lnTo>
                  <a:lnTo>
                    <a:pt x="106122" y="124388"/>
                  </a:lnTo>
                  <a:lnTo>
                    <a:pt x="90730" y="141911"/>
                  </a:lnTo>
                  <a:lnTo>
                    <a:pt x="77004" y="147743"/>
                  </a:lnTo>
                  <a:lnTo>
                    <a:pt x="63614" y="149630"/>
                  </a:lnTo>
                  <a:lnTo>
                    <a:pt x="41471" y="13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51"/>
            <p:cNvSpPr/>
            <p:nvPr>
              <p:custDataLst>
                <p:tags r:id="rId23"/>
              </p:custDataLst>
            </p:nvPr>
          </p:nvSpPr>
          <p:spPr>
            <a:xfrm>
              <a:off x="6915150" y="5803899"/>
              <a:ext cx="50224" cy="171452"/>
            </a:xfrm>
            <a:custGeom>
              <a:avLst/>
              <a:gdLst/>
              <a:ahLst/>
              <a:cxnLst/>
              <a:rect l="0" t="0" r="0" b="0"/>
              <a:pathLst>
                <a:path w="50224" h="171452">
                  <a:moveTo>
                    <a:pt x="25400" y="1"/>
                  </a:moveTo>
                  <a:lnTo>
                    <a:pt x="25400" y="1"/>
                  </a:lnTo>
                  <a:lnTo>
                    <a:pt x="32142" y="0"/>
                  </a:lnTo>
                  <a:lnTo>
                    <a:pt x="37333" y="1883"/>
                  </a:lnTo>
                  <a:lnTo>
                    <a:pt x="39705" y="3372"/>
                  </a:lnTo>
                  <a:lnTo>
                    <a:pt x="46415" y="12210"/>
                  </a:lnTo>
                  <a:lnTo>
                    <a:pt x="50223" y="56450"/>
                  </a:lnTo>
                  <a:lnTo>
                    <a:pt x="47315" y="101070"/>
                  </a:lnTo>
                  <a:lnTo>
                    <a:pt x="34877" y="139308"/>
                  </a:lnTo>
                  <a:lnTo>
                    <a:pt x="27024" y="149640"/>
                  </a:lnTo>
                  <a:lnTo>
                    <a:pt x="0" y="17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52"/>
            <p:cNvSpPr/>
            <p:nvPr>
              <p:custDataLst>
                <p:tags r:id="rId24"/>
              </p:custDataLst>
            </p:nvPr>
          </p:nvSpPr>
          <p:spPr>
            <a:xfrm>
              <a:off x="7043474" y="5591608"/>
              <a:ext cx="81227" cy="110693"/>
            </a:xfrm>
            <a:custGeom>
              <a:avLst/>
              <a:gdLst/>
              <a:ahLst/>
              <a:cxnLst/>
              <a:rect l="0" t="0" r="0" b="0"/>
              <a:pathLst>
                <a:path w="81227" h="110693">
                  <a:moveTo>
                    <a:pt x="5026" y="9092"/>
                  </a:moveTo>
                  <a:lnTo>
                    <a:pt x="5026" y="9092"/>
                  </a:lnTo>
                  <a:lnTo>
                    <a:pt x="4320" y="24993"/>
                  </a:lnTo>
                  <a:lnTo>
                    <a:pt x="0" y="44819"/>
                  </a:lnTo>
                  <a:lnTo>
                    <a:pt x="950" y="65539"/>
                  </a:lnTo>
                  <a:lnTo>
                    <a:pt x="4787" y="95070"/>
                  </a:lnTo>
                  <a:lnTo>
                    <a:pt x="6898" y="53307"/>
                  </a:lnTo>
                  <a:lnTo>
                    <a:pt x="13863" y="26370"/>
                  </a:lnTo>
                  <a:lnTo>
                    <a:pt x="23323" y="8567"/>
                  </a:lnTo>
                  <a:lnTo>
                    <a:pt x="31031" y="1803"/>
                  </a:lnTo>
                  <a:lnTo>
                    <a:pt x="35063" y="0"/>
                  </a:lnTo>
                  <a:lnTo>
                    <a:pt x="39161" y="914"/>
                  </a:lnTo>
                  <a:lnTo>
                    <a:pt x="47479" y="7573"/>
                  </a:lnTo>
                  <a:lnTo>
                    <a:pt x="67975" y="34166"/>
                  </a:lnTo>
                  <a:lnTo>
                    <a:pt x="76986" y="59011"/>
                  </a:lnTo>
                  <a:lnTo>
                    <a:pt x="81226" y="11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53"/>
            <p:cNvSpPr/>
            <p:nvPr>
              <p:custDataLst>
                <p:tags r:id="rId25"/>
              </p:custDataLst>
            </p:nvPr>
          </p:nvSpPr>
          <p:spPr>
            <a:xfrm>
              <a:off x="7194550" y="5651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0970" y="2691"/>
                  </a:lnTo>
                  <a:lnTo>
                    <a:pt x="61682" y="52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54"/>
            <p:cNvSpPr/>
            <p:nvPr>
              <p:custDataLst>
                <p:tags r:id="rId26"/>
              </p:custDataLst>
            </p:nvPr>
          </p:nvSpPr>
          <p:spPr>
            <a:xfrm>
              <a:off x="7399416" y="5518434"/>
              <a:ext cx="118985" cy="164334"/>
            </a:xfrm>
            <a:custGeom>
              <a:avLst/>
              <a:gdLst/>
              <a:ahLst/>
              <a:cxnLst/>
              <a:rect l="0" t="0" r="0" b="0"/>
              <a:pathLst>
                <a:path w="118985" h="164334">
                  <a:moveTo>
                    <a:pt x="99934" y="12416"/>
                  </a:moveTo>
                  <a:lnTo>
                    <a:pt x="99934" y="12416"/>
                  </a:lnTo>
                  <a:lnTo>
                    <a:pt x="99933" y="9045"/>
                  </a:lnTo>
                  <a:lnTo>
                    <a:pt x="100639" y="8052"/>
                  </a:lnTo>
                  <a:lnTo>
                    <a:pt x="101815" y="7390"/>
                  </a:lnTo>
                  <a:lnTo>
                    <a:pt x="103304" y="6949"/>
                  </a:lnTo>
                  <a:lnTo>
                    <a:pt x="104298" y="5949"/>
                  </a:lnTo>
                  <a:lnTo>
                    <a:pt x="106206" y="0"/>
                  </a:lnTo>
                  <a:lnTo>
                    <a:pt x="64219" y="26859"/>
                  </a:lnTo>
                  <a:lnTo>
                    <a:pt x="17537" y="53767"/>
                  </a:lnTo>
                  <a:lnTo>
                    <a:pt x="10867" y="58546"/>
                  </a:lnTo>
                  <a:lnTo>
                    <a:pt x="7432" y="63022"/>
                  </a:lnTo>
                  <a:lnTo>
                    <a:pt x="6516" y="65203"/>
                  </a:lnTo>
                  <a:lnTo>
                    <a:pt x="8022" y="67363"/>
                  </a:lnTo>
                  <a:lnTo>
                    <a:pt x="44442" y="88615"/>
                  </a:lnTo>
                  <a:lnTo>
                    <a:pt x="46006" y="90732"/>
                  </a:lnTo>
                  <a:lnTo>
                    <a:pt x="46343" y="93554"/>
                  </a:lnTo>
                  <a:lnTo>
                    <a:pt x="43446" y="104269"/>
                  </a:lnTo>
                  <a:lnTo>
                    <a:pt x="36708" y="117086"/>
                  </a:lnTo>
                  <a:lnTo>
                    <a:pt x="18065" y="136260"/>
                  </a:lnTo>
                  <a:lnTo>
                    <a:pt x="9925" y="142952"/>
                  </a:lnTo>
                  <a:lnTo>
                    <a:pt x="0" y="156144"/>
                  </a:lnTo>
                  <a:lnTo>
                    <a:pt x="856" y="157623"/>
                  </a:lnTo>
                  <a:lnTo>
                    <a:pt x="5569" y="161149"/>
                  </a:lnTo>
                  <a:lnTo>
                    <a:pt x="47996" y="164333"/>
                  </a:lnTo>
                  <a:lnTo>
                    <a:pt x="118984" y="15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55"/>
            <p:cNvSpPr/>
            <p:nvPr>
              <p:custDataLst>
                <p:tags r:id="rId27"/>
              </p:custDataLst>
            </p:nvPr>
          </p:nvSpPr>
          <p:spPr>
            <a:xfrm>
              <a:off x="7588511" y="5538083"/>
              <a:ext cx="82290" cy="113418"/>
            </a:xfrm>
            <a:custGeom>
              <a:avLst/>
              <a:gdLst/>
              <a:ahLst/>
              <a:cxnLst/>
              <a:rect l="0" t="0" r="0" b="0"/>
              <a:pathLst>
                <a:path w="82290" h="11341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9930" y="14775"/>
                  </a:lnTo>
                  <a:lnTo>
                    <a:pt x="49366" y="55056"/>
                  </a:lnTo>
                  <a:lnTo>
                    <a:pt x="77691" y="99884"/>
                  </a:lnTo>
                  <a:lnTo>
                    <a:pt x="8228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56"/>
            <p:cNvSpPr/>
            <p:nvPr>
              <p:custDataLst>
                <p:tags r:id="rId28"/>
              </p:custDataLst>
            </p:nvPr>
          </p:nvSpPr>
          <p:spPr>
            <a:xfrm>
              <a:off x="7594600" y="5514666"/>
              <a:ext cx="101601" cy="155885"/>
            </a:xfrm>
            <a:custGeom>
              <a:avLst/>
              <a:gdLst/>
              <a:ahLst/>
              <a:cxnLst/>
              <a:rect l="0" t="0" r="0" b="0"/>
              <a:pathLst>
                <a:path w="101601" h="155885">
                  <a:moveTo>
                    <a:pt x="101600" y="9834"/>
                  </a:moveTo>
                  <a:lnTo>
                    <a:pt x="101600" y="9834"/>
                  </a:lnTo>
                  <a:lnTo>
                    <a:pt x="101600" y="374"/>
                  </a:lnTo>
                  <a:lnTo>
                    <a:pt x="100188" y="0"/>
                  </a:lnTo>
                  <a:lnTo>
                    <a:pt x="94858" y="1465"/>
                  </a:lnTo>
                  <a:lnTo>
                    <a:pt x="83924" y="12999"/>
                  </a:lnTo>
                  <a:lnTo>
                    <a:pt x="47626" y="58876"/>
                  </a:lnTo>
                  <a:lnTo>
                    <a:pt x="18214" y="101575"/>
                  </a:lnTo>
                  <a:lnTo>
                    <a:pt x="0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57"/>
            <p:cNvSpPr/>
            <p:nvPr>
              <p:custDataLst>
                <p:tags r:id="rId29"/>
              </p:custDataLst>
            </p:nvPr>
          </p:nvSpPr>
          <p:spPr>
            <a:xfrm>
              <a:off x="7740650" y="5651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58"/>
            <p:cNvSpPr/>
            <p:nvPr>
              <p:custDataLst>
                <p:tags r:id="rId30"/>
              </p:custDataLst>
            </p:nvPr>
          </p:nvSpPr>
          <p:spPr>
            <a:xfrm>
              <a:off x="7759700" y="55816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370" y="7233"/>
                  </a:lnTo>
                  <a:lnTo>
                    <a:pt x="3658" y="6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59"/>
            <p:cNvSpPr/>
            <p:nvPr>
              <p:custDataLst>
                <p:tags r:id="rId31"/>
              </p:custDataLst>
            </p:nvPr>
          </p:nvSpPr>
          <p:spPr>
            <a:xfrm>
              <a:off x="7854950" y="5627506"/>
              <a:ext cx="101199" cy="482377"/>
            </a:xfrm>
            <a:custGeom>
              <a:avLst/>
              <a:gdLst/>
              <a:ahLst/>
              <a:cxnLst/>
              <a:rect l="0" t="0" r="0" b="0"/>
              <a:pathLst>
                <a:path w="101199" h="482377">
                  <a:moveTo>
                    <a:pt x="44450" y="17644"/>
                  </a:moveTo>
                  <a:lnTo>
                    <a:pt x="44450" y="17644"/>
                  </a:lnTo>
                  <a:lnTo>
                    <a:pt x="44449" y="10902"/>
                  </a:lnTo>
                  <a:lnTo>
                    <a:pt x="45861" y="8210"/>
                  </a:lnTo>
                  <a:lnTo>
                    <a:pt x="51191" y="3339"/>
                  </a:lnTo>
                  <a:lnTo>
                    <a:pt x="56383" y="703"/>
                  </a:lnTo>
                  <a:lnTo>
                    <a:pt x="58755" y="0"/>
                  </a:lnTo>
                  <a:lnTo>
                    <a:pt x="61748" y="942"/>
                  </a:lnTo>
                  <a:lnTo>
                    <a:pt x="68835" y="5752"/>
                  </a:lnTo>
                  <a:lnTo>
                    <a:pt x="80759" y="26507"/>
                  </a:lnTo>
                  <a:lnTo>
                    <a:pt x="89859" y="61741"/>
                  </a:lnTo>
                  <a:lnTo>
                    <a:pt x="97023" y="106831"/>
                  </a:lnTo>
                  <a:lnTo>
                    <a:pt x="100243" y="145826"/>
                  </a:lnTo>
                  <a:lnTo>
                    <a:pt x="101198" y="193207"/>
                  </a:lnTo>
                  <a:lnTo>
                    <a:pt x="98109" y="233979"/>
                  </a:lnTo>
                  <a:lnTo>
                    <a:pt x="96520" y="264782"/>
                  </a:lnTo>
                  <a:lnTo>
                    <a:pt x="94404" y="299638"/>
                  </a:lnTo>
                  <a:lnTo>
                    <a:pt x="88759" y="336297"/>
                  </a:lnTo>
                  <a:lnTo>
                    <a:pt x="81019" y="375781"/>
                  </a:lnTo>
                  <a:lnTo>
                    <a:pt x="67514" y="412096"/>
                  </a:lnTo>
                  <a:lnTo>
                    <a:pt x="45400" y="455106"/>
                  </a:lnTo>
                  <a:lnTo>
                    <a:pt x="38287" y="468659"/>
                  </a:lnTo>
                  <a:lnTo>
                    <a:pt x="29011" y="477504"/>
                  </a:lnTo>
                  <a:lnTo>
                    <a:pt x="23574" y="480851"/>
                  </a:lnTo>
                  <a:lnTo>
                    <a:pt x="18538" y="482376"/>
                  </a:lnTo>
                  <a:lnTo>
                    <a:pt x="0" y="48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98"/>
          <p:cNvGrpSpPr/>
          <p:nvPr/>
        </p:nvGrpSpPr>
        <p:grpSpPr>
          <a:xfrm>
            <a:off x="8244327" y="5810250"/>
            <a:ext cx="630287" cy="237587"/>
            <a:chOff x="8244327" y="5810250"/>
            <a:chExt cx="630287" cy="237587"/>
          </a:xfrm>
        </p:grpSpPr>
        <p:sp>
          <p:nvSpPr>
            <p:cNvPr id="176" name="SMARTInkShape-560"/>
            <p:cNvSpPr/>
            <p:nvPr>
              <p:custDataLst>
                <p:tags r:id="rId5"/>
              </p:custDataLst>
            </p:nvPr>
          </p:nvSpPr>
          <p:spPr>
            <a:xfrm>
              <a:off x="8267707" y="5854767"/>
              <a:ext cx="279394" cy="18984"/>
            </a:xfrm>
            <a:custGeom>
              <a:avLst/>
              <a:gdLst/>
              <a:ahLst/>
              <a:cxnLst/>
              <a:rect l="0" t="0" r="0" b="0"/>
              <a:pathLst>
                <a:path w="279394" h="18984">
                  <a:moveTo>
                    <a:pt x="6343" y="18983"/>
                  </a:moveTo>
                  <a:lnTo>
                    <a:pt x="6343" y="18983"/>
                  </a:lnTo>
                  <a:lnTo>
                    <a:pt x="0" y="12640"/>
                  </a:lnTo>
                  <a:lnTo>
                    <a:pt x="45427" y="9262"/>
                  </a:lnTo>
                  <a:lnTo>
                    <a:pt x="85107" y="3794"/>
                  </a:lnTo>
                  <a:lnTo>
                    <a:pt x="127264" y="695"/>
                  </a:lnTo>
                  <a:lnTo>
                    <a:pt x="169720" y="158"/>
                  </a:lnTo>
                  <a:lnTo>
                    <a:pt x="211071" y="0"/>
                  </a:lnTo>
                  <a:lnTo>
                    <a:pt x="258656" y="645"/>
                  </a:lnTo>
                  <a:lnTo>
                    <a:pt x="279393" y="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61"/>
            <p:cNvSpPr/>
            <p:nvPr>
              <p:custDataLst>
                <p:tags r:id="rId6"/>
              </p:custDataLst>
            </p:nvPr>
          </p:nvSpPr>
          <p:spPr>
            <a:xfrm>
              <a:off x="8244327" y="5994400"/>
              <a:ext cx="283724" cy="12678"/>
            </a:xfrm>
            <a:custGeom>
              <a:avLst/>
              <a:gdLst/>
              <a:ahLst/>
              <a:cxnLst/>
              <a:rect l="0" t="0" r="0" b="0"/>
              <a:pathLst>
                <a:path w="283724" h="12678">
                  <a:moveTo>
                    <a:pt x="17023" y="6350"/>
                  </a:moveTo>
                  <a:lnTo>
                    <a:pt x="17023" y="6350"/>
                  </a:lnTo>
                  <a:lnTo>
                    <a:pt x="13652" y="9721"/>
                  </a:lnTo>
                  <a:lnTo>
                    <a:pt x="8234" y="11376"/>
                  </a:lnTo>
                  <a:lnTo>
                    <a:pt x="0" y="12438"/>
                  </a:lnTo>
                  <a:lnTo>
                    <a:pt x="43618" y="12677"/>
                  </a:lnTo>
                  <a:lnTo>
                    <a:pt x="84248" y="9322"/>
                  </a:lnTo>
                  <a:lnTo>
                    <a:pt x="127567" y="7231"/>
                  </a:lnTo>
                  <a:lnTo>
                    <a:pt x="168994" y="6524"/>
                  </a:lnTo>
                  <a:lnTo>
                    <a:pt x="207082" y="6401"/>
                  </a:lnTo>
                  <a:lnTo>
                    <a:pt x="283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62"/>
            <p:cNvSpPr/>
            <p:nvPr>
              <p:custDataLst>
                <p:tags r:id="rId7"/>
              </p:custDataLst>
            </p:nvPr>
          </p:nvSpPr>
          <p:spPr>
            <a:xfrm>
              <a:off x="8680021" y="5810250"/>
              <a:ext cx="194593" cy="237587"/>
            </a:xfrm>
            <a:custGeom>
              <a:avLst/>
              <a:gdLst/>
              <a:ahLst/>
              <a:cxnLst/>
              <a:rect l="0" t="0" r="0" b="0"/>
              <a:pathLst>
                <a:path w="194593" h="237587">
                  <a:moveTo>
                    <a:pt x="165529" y="38100"/>
                  </a:moveTo>
                  <a:lnTo>
                    <a:pt x="165529" y="38100"/>
                  </a:lnTo>
                  <a:lnTo>
                    <a:pt x="165529" y="31358"/>
                  </a:lnTo>
                  <a:lnTo>
                    <a:pt x="167410" y="26167"/>
                  </a:lnTo>
                  <a:lnTo>
                    <a:pt x="168899" y="23795"/>
                  </a:lnTo>
                  <a:lnTo>
                    <a:pt x="168482" y="20802"/>
                  </a:lnTo>
                  <a:lnTo>
                    <a:pt x="164254" y="13714"/>
                  </a:lnTo>
                  <a:lnTo>
                    <a:pt x="159553" y="9623"/>
                  </a:lnTo>
                  <a:lnTo>
                    <a:pt x="157312" y="8532"/>
                  </a:lnTo>
                  <a:lnTo>
                    <a:pt x="140673" y="10367"/>
                  </a:lnTo>
                  <a:lnTo>
                    <a:pt x="117869" y="18751"/>
                  </a:lnTo>
                  <a:lnTo>
                    <a:pt x="76485" y="52154"/>
                  </a:lnTo>
                  <a:lnTo>
                    <a:pt x="40051" y="96970"/>
                  </a:lnTo>
                  <a:lnTo>
                    <a:pt x="15725" y="139482"/>
                  </a:lnTo>
                  <a:lnTo>
                    <a:pt x="2687" y="176638"/>
                  </a:lnTo>
                  <a:lnTo>
                    <a:pt x="0" y="205443"/>
                  </a:lnTo>
                  <a:lnTo>
                    <a:pt x="3671" y="213162"/>
                  </a:lnTo>
                  <a:lnTo>
                    <a:pt x="17157" y="227383"/>
                  </a:lnTo>
                  <a:lnTo>
                    <a:pt x="38672" y="235115"/>
                  </a:lnTo>
                  <a:lnTo>
                    <a:pt x="74790" y="237586"/>
                  </a:lnTo>
                  <a:lnTo>
                    <a:pt x="96272" y="234005"/>
                  </a:lnTo>
                  <a:lnTo>
                    <a:pt x="129296" y="216340"/>
                  </a:lnTo>
                  <a:lnTo>
                    <a:pt x="156569" y="192312"/>
                  </a:lnTo>
                  <a:lnTo>
                    <a:pt x="174084" y="165245"/>
                  </a:lnTo>
                  <a:lnTo>
                    <a:pt x="191234" y="122246"/>
                  </a:lnTo>
                  <a:lnTo>
                    <a:pt x="194592" y="108190"/>
                  </a:lnTo>
                  <a:lnTo>
                    <a:pt x="193112" y="82229"/>
                  </a:lnTo>
                  <a:lnTo>
                    <a:pt x="184833" y="52194"/>
                  </a:lnTo>
                  <a:lnTo>
                    <a:pt x="177401" y="38955"/>
                  </a:lnTo>
                  <a:lnTo>
                    <a:pt x="133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99"/>
          <p:cNvGrpSpPr/>
          <p:nvPr/>
        </p:nvGrpSpPr>
        <p:grpSpPr>
          <a:xfrm>
            <a:off x="4591050" y="5359560"/>
            <a:ext cx="5101603" cy="1447370"/>
            <a:chOff x="4591050" y="5359560"/>
            <a:chExt cx="5101603" cy="1447370"/>
          </a:xfrm>
        </p:grpSpPr>
        <p:sp>
          <p:nvSpPr>
            <p:cNvPr id="180" name="SMARTInkShape-563"/>
            <p:cNvSpPr/>
            <p:nvPr>
              <p:custDataLst>
                <p:tags r:id="rId3"/>
              </p:custDataLst>
            </p:nvPr>
          </p:nvSpPr>
          <p:spPr>
            <a:xfrm>
              <a:off x="4591050" y="5416550"/>
              <a:ext cx="111322" cy="958851"/>
            </a:xfrm>
            <a:custGeom>
              <a:avLst/>
              <a:gdLst/>
              <a:ahLst/>
              <a:cxnLst/>
              <a:rect l="0" t="0" r="0" b="0"/>
              <a:pathLst>
                <a:path w="111322" h="958851">
                  <a:moveTo>
                    <a:pt x="107950" y="0"/>
                  </a:moveTo>
                  <a:lnTo>
                    <a:pt x="107950" y="0"/>
                  </a:lnTo>
                  <a:lnTo>
                    <a:pt x="107950" y="3371"/>
                  </a:lnTo>
                  <a:lnTo>
                    <a:pt x="109832" y="6907"/>
                  </a:lnTo>
                  <a:lnTo>
                    <a:pt x="111321" y="8839"/>
                  </a:lnTo>
                  <a:lnTo>
                    <a:pt x="111094" y="18510"/>
                  </a:lnTo>
                  <a:lnTo>
                    <a:pt x="103294" y="61574"/>
                  </a:lnTo>
                  <a:lnTo>
                    <a:pt x="97048" y="105061"/>
                  </a:lnTo>
                  <a:lnTo>
                    <a:pt x="93901" y="140020"/>
                  </a:lnTo>
                  <a:lnTo>
                    <a:pt x="88500" y="182363"/>
                  </a:lnTo>
                  <a:lnTo>
                    <a:pt x="85195" y="212284"/>
                  </a:lnTo>
                  <a:lnTo>
                    <a:pt x="83725" y="251452"/>
                  </a:lnTo>
                  <a:lnTo>
                    <a:pt x="81191" y="285323"/>
                  </a:lnTo>
                  <a:lnTo>
                    <a:pt x="77679" y="330074"/>
                  </a:lnTo>
                  <a:lnTo>
                    <a:pt x="76638" y="372732"/>
                  </a:lnTo>
                  <a:lnTo>
                    <a:pt x="74448" y="412181"/>
                  </a:lnTo>
                  <a:lnTo>
                    <a:pt x="71212" y="452563"/>
                  </a:lnTo>
                  <a:lnTo>
                    <a:pt x="68372" y="493926"/>
                  </a:lnTo>
                  <a:lnTo>
                    <a:pt x="63062" y="534875"/>
                  </a:lnTo>
                  <a:lnTo>
                    <a:pt x="57020" y="576406"/>
                  </a:lnTo>
                  <a:lnTo>
                    <a:pt x="50761" y="615521"/>
                  </a:lnTo>
                  <a:lnTo>
                    <a:pt x="44438" y="653924"/>
                  </a:lnTo>
                  <a:lnTo>
                    <a:pt x="38097" y="692112"/>
                  </a:lnTo>
                  <a:lnTo>
                    <a:pt x="29633" y="739572"/>
                  </a:lnTo>
                  <a:lnTo>
                    <a:pt x="23283" y="775581"/>
                  </a:lnTo>
                  <a:lnTo>
                    <a:pt x="16933" y="823174"/>
                  </a:lnTo>
                  <a:lnTo>
                    <a:pt x="10818" y="857157"/>
                  </a:lnTo>
                  <a:lnTo>
                    <a:pt x="4808" y="890370"/>
                  </a:lnTo>
                  <a:lnTo>
                    <a:pt x="1425" y="932601"/>
                  </a:lnTo>
                  <a:lnTo>
                    <a:pt x="0" y="958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64"/>
            <p:cNvSpPr/>
            <p:nvPr>
              <p:custDataLst>
                <p:tags r:id="rId4"/>
              </p:custDataLst>
            </p:nvPr>
          </p:nvSpPr>
          <p:spPr>
            <a:xfrm>
              <a:off x="4622800" y="5359560"/>
              <a:ext cx="5069853" cy="1447370"/>
            </a:xfrm>
            <a:custGeom>
              <a:avLst/>
              <a:gdLst/>
              <a:ahLst/>
              <a:cxnLst/>
              <a:rect l="0" t="0" r="0" b="0"/>
              <a:pathLst>
                <a:path w="5069853" h="1447370">
                  <a:moveTo>
                    <a:pt x="152400" y="18890"/>
                  </a:moveTo>
                  <a:lnTo>
                    <a:pt x="152400" y="18890"/>
                  </a:lnTo>
                  <a:lnTo>
                    <a:pt x="143561" y="10052"/>
                  </a:lnTo>
                  <a:lnTo>
                    <a:pt x="144390" y="8059"/>
                  </a:lnTo>
                  <a:lnTo>
                    <a:pt x="150957" y="3963"/>
                  </a:lnTo>
                  <a:lnTo>
                    <a:pt x="190450" y="655"/>
                  </a:lnTo>
                  <a:lnTo>
                    <a:pt x="224580" y="202"/>
                  </a:lnTo>
                  <a:lnTo>
                    <a:pt x="257622" y="0"/>
                  </a:lnTo>
                  <a:lnTo>
                    <a:pt x="290182" y="617"/>
                  </a:lnTo>
                  <a:lnTo>
                    <a:pt x="325820" y="3243"/>
                  </a:lnTo>
                  <a:lnTo>
                    <a:pt x="364707" y="4880"/>
                  </a:lnTo>
                  <a:lnTo>
                    <a:pt x="406214" y="6313"/>
                  </a:lnTo>
                  <a:lnTo>
                    <a:pt x="450532" y="9302"/>
                  </a:lnTo>
                  <a:lnTo>
                    <a:pt x="474627" y="10381"/>
                  </a:lnTo>
                  <a:lnTo>
                    <a:pt x="499862" y="11101"/>
                  </a:lnTo>
                  <a:lnTo>
                    <a:pt x="525858" y="11581"/>
                  </a:lnTo>
                  <a:lnTo>
                    <a:pt x="552361" y="11901"/>
                  </a:lnTo>
                  <a:lnTo>
                    <a:pt x="579201" y="12114"/>
                  </a:lnTo>
                  <a:lnTo>
                    <a:pt x="606268" y="12256"/>
                  </a:lnTo>
                  <a:lnTo>
                    <a:pt x="634190" y="12350"/>
                  </a:lnTo>
                  <a:lnTo>
                    <a:pt x="662682" y="12414"/>
                  </a:lnTo>
                  <a:lnTo>
                    <a:pt x="691555" y="12456"/>
                  </a:lnTo>
                  <a:lnTo>
                    <a:pt x="722797" y="13189"/>
                  </a:lnTo>
                  <a:lnTo>
                    <a:pt x="755621" y="14384"/>
                  </a:lnTo>
                  <a:lnTo>
                    <a:pt x="789497" y="15886"/>
                  </a:lnTo>
                  <a:lnTo>
                    <a:pt x="823370" y="16887"/>
                  </a:lnTo>
                  <a:lnTo>
                    <a:pt x="857241" y="17555"/>
                  </a:lnTo>
                  <a:lnTo>
                    <a:pt x="891110" y="17999"/>
                  </a:lnTo>
                  <a:lnTo>
                    <a:pt x="924979" y="19002"/>
                  </a:lnTo>
                  <a:lnTo>
                    <a:pt x="958848" y="20376"/>
                  </a:lnTo>
                  <a:lnTo>
                    <a:pt x="992715" y="21997"/>
                  </a:lnTo>
                  <a:lnTo>
                    <a:pt x="1027993" y="23078"/>
                  </a:lnTo>
                  <a:lnTo>
                    <a:pt x="1064213" y="23799"/>
                  </a:lnTo>
                  <a:lnTo>
                    <a:pt x="1101058" y="24279"/>
                  </a:lnTo>
                  <a:lnTo>
                    <a:pt x="1139733" y="25305"/>
                  </a:lnTo>
                  <a:lnTo>
                    <a:pt x="1179628" y="26695"/>
                  </a:lnTo>
                  <a:lnTo>
                    <a:pt x="1220336" y="28326"/>
                  </a:lnTo>
                  <a:lnTo>
                    <a:pt x="1260880" y="30120"/>
                  </a:lnTo>
                  <a:lnTo>
                    <a:pt x="1301314" y="32021"/>
                  </a:lnTo>
                  <a:lnTo>
                    <a:pt x="1341676" y="33994"/>
                  </a:lnTo>
                  <a:lnTo>
                    <a:pt x="1381989" y="36015"/>
                  </a:lnTo>
                  <a:lnTo>
                    <a:pt x="1422271" y="38068"/>
                  </a:lnTo>
                  <a:lnTo>
                    <a:pt x="1462530" y="40142"/>
                  </a:lnTo>
                  <a:lnTo>
                    <a:pt x="1503481" y="42230"/>
                  </a:lnTo>
                  <a:lnTo>
                    <a:pt x="1544893" y="44328"/>
                  </a:lnTo>
                  <a:lnTo>
                    <a:pt x="1586612" y="46431"/>
                  </a:lnTo>
                  <a:lnTo>
                    <a:pt x="1627830" y="47834"/>
                  </a:lnTo>
                  <a:lnTo>
                    <a:pt x="1668715" y="48769"/>
                  </a:lnTo>
                  <a:lnTo>
                    <a:pt x="1709376" y="49393"/>
                  </a:lnTo>
                  <a:lnTo>
                    <a:pt x="1751300" y="50514"/>
                  </a:lnTo>
                  <a:lnTo>
                    <a:pt x="1794066" y="51967"/>
                  </a:lnTo>
                  <a:lnTo>
                    <a:pt x="1837394" y="53641"/>
                  </a:lnTo>
                  <a:lnTo>
                    <a:pt x="1881802" y="55463"/>
                  </a:lnTo>
                  <a:lnTo>
                    <a:pt x="1926929" y="57383"/>
                  </a:lnTo>
                  <a:lnTo>
                    <a:pt x="1972536" y="59369"/>
                  </a:lnTo>
                  <a:lnTo>
                    <a:pt x="2019168" y="61398"/>
                  </a:lnTo>
                  <a:lnTo>
                    <a:pt x="2066485" y="63456"/>
                  </a:lnTo>
                  <a:lnTo>
                    <a:pt x="2114256" y="65534"/>
                  </a:lnTo>
                  <a:lnTo>
                    <a:pt x="2160215" y="67625"/>
                  </a:lnTo>
                  <a:lnTo>
                    <a:pt x="2204965" y="69724"/>
                  </a:lnTo>
                  <a:lnTo>
                    <a:pt x="2248910" y="71829"/>
                  </a:lnTo>
                  <a:lnTo>
                    <a:pt x="2293023" y="73939"/>
                  </a:lnTo>
                  <a:lnTo>
                    <a:pt x="2337249" y="76050"/>
                  </a:lnTo>
                  <a:lnTo>
                    <a:pt x="2381549" y="78163"/>
                  </a:lnTo>
                  <a:lnTo>
                    <a:pt x="2426605" y="80278"/>
                  </a:lnTo>
                  <a:lnTo>
                    <a:pt x="2472165" y="82393"/>
                  </a:lnTo>
                  <a:lnTo>
                    <a:pt x="2518059" y="84509"/>
                  </a:lnTo>
                  <a:lnTo>
                    <a:pt x="2564178" y="86624"/>
                  </a:lnTo>
                  <a:lnTo>
                    <a:pt x="2610446" y="88741"/>
                  </a:lnTo>
                  <a:lnTo>
                    <a:pt x="2656814" y="90857"/>
                  </a:lnTo>
                  <a:lnTo>
                    <a:pt x="2703954" y="92974"/>
                  </a:lnTo>
                  <a:lnTo>
                    <a:pt x="2751608" y="95090"/>
                  </a:lnTo>
                  <a:lnTo>
                    <a:pt x="2799605" y="97207"/>
                  </a:lnTo>
                  <a:lnTo>
                    <a:pt x="2847125" y="99323"/>
                  </a:lnTo>
                  <a:lnTo>
                    <a:pt x="2894329" y="101440"/>
                  </a:lnTo>
                  <a:lnTo>
                    <a:pt x="2941319" y="103557"/>
                  </a:lnTo>
                  <a:lnTo>
                    <a:pt x="2986756" y="105673"/>
                  </a:lnTo>
                  <a:lnTo>
                    <a:pt x="3031160" y="107790"/>
                  </a:lnTo>
                  <a:lnTo>
                    <a:pt x="3074873" y="109907"/>
                  </a:lnTo>
                  <a:lnTo>
                    <a:pt x="3117421" y="112023"/>
                  </a:lnTo>
                  <a:lnTo>
                    <a:pt x="3159192" y="114140"/>
                  </a:lnTo>
                  <a:lnTo>
                    <a:pt x="3200443" y="116257"/>
                  </a:lnTo>
                  <a:lnTo>
                    <a:pt x="3242763" y="118373"/>
                  </a:lnTo>
                  <a:lnTo>
                    <a:pt x="3285792" y="120490"/>
                  </a:lnTo>
                  <a:lnTo>
                    <a:pt x="3329294" y="122607"/>
                  </a:lnTo>
                  <a:lnTo>
                    <a:pt x="3371702" y="124017"/>
                  </a:lnTo>
                  <a:lnTo>
                    <a:pt x="3413379" y="124959"/>
                  </a:lnTo>
                  <a:lnTo>
                    <a:pt x="3454570" y="125585"/>
                  </a:lnTo>
                  <a:lnTo>
                    <a:pt x="3495435" y="126710"/>
                  </a:lnTo>
                  <a:lnTo>
                    <a:pt x="3536084" y="128164"/>
                  </a:lnTo>
                  <a:lnTo>
                    <a:pt x="3576589" y="129839"/>
                  </a:lnTo>
                  <a:lnTo>
                    <a:pt x="3615587" y="130956"/>
                  </a:lnTo>
                  <a:lnTo>
                    <a:pt x="3653581" y="131701"/>
                  </a:lnTo>
                  <a:lnTo>
                    <a:pt x="3690903" y="132197"/>
                  </a:lnTo>
                  <a:lnTo>
                    <a:pt x="3727075" y="133234"/>
                  </a:lnTo>
                  <a:lnTo>
                    <a:pt x="3762477" y="134631"/>
                  </a:lnTo>
                  <a:lnTo>
                    <a:pt x="3797369" y="136267"/>
                  </a:lnTo>
                  <a:lnTo>
                    <a:pt x="3830507" y="137358"/>
                  </a:lnTo>
                  <a:lnTo>
                    <a:pt x="3862477" y="138085"/>
                  </a:lnTo>
                  <a:lnTo>
                    <a:pt x="3893667" y="138570"/>
                  </a:lnTo>
                  <a:lnTo>
                    <a:pt x="3925045" y="138893"/>
                  </a:lnTo>
                  <a:lnTo>
                    <a:pt x="3956546" y="139109"/>
                  </a:lnTo>
                  <a:lnTo>
                    <a:pt x="3988130" y="139252"/>
                  </a:lnTo>
                  <a:lnTo>
                    <a:pt x="4019065" y="139349"/>
                  </a:lnTo>
                  <a:lnTo>
                    <a:pt x="4049566" y="139412"/>
                  </a:lnTo>
                  <a:lnTo>
                    <a:pt x="4079777" y="139455"/>
                  </a:lnTo>
                  <a:lnTo>
                    <a:pt x="4109796" y="139483"/>
                  </a:lnTo>
                  <a:lnTo>
                    <a:pt x="4139686" y="139502"/>
                  </a:lnTo>
                  <a:lnTo>
                    <a:pt x="4169490" y="139515"/>
                  </a:lnTo>
                  <a:lnTo>
                    <a:pt x="4198533" y="139523"/>
                  </a:lnTo>
                  <a:lnTo>
                    <a:pt x="4227067" y="139529"/>
                  </a:lnTo>
                  <a:lnTo>
                    <a:pt x="4255261" y="139533"/>
                  </a:lnTo>
                  <a:lnTo>
                    <a:pt x="4282524" y="139535"/>
                  </a:lnTo>
                  <a:lnTo>
                    <a:pt x="4309165" y="139537"/>
                  </a:lnTo>
                  <a:lnTo>
                    <a:pt x="4335393" y="139538"/>
                  </a:lnTo>
                  <a:lnTo>
                    <a:pt x="4361345" y="139538"/>
                  </a:lnTo>
                  <a:lnTo>
                    <a:pt x="4387114" y="139539"/>
                  </a:lnTo>
                  <a:lnTo>
                    <a:pt x="4412759" y="139539"/>
                  </a:lnTo>
                  <a:lnTo>
                    <a:pt x="4437617" y="139540"/>
                  </a:lnTo>
                  <a:lnTo>
                    <a:pt x="4461950" y="139540"/>
                  </a:lnTo>
                  <a:lnTo>
                    <a:pt x="4485934" y="139540"/>
                  </a:lnTo>
                  <a:lnTo>
                    <a:pt x="4533278" y="139540"/>
                  </a:lnTo>
                  <a:lnTo>
                    <a:pt x="4578779" y="139540"/>
                  </a:lnTo>
                  <a:lnTo>
                    <a:pt x="4620168" y="139540"/>
                  </a:lnTo>
                  <a:lnTo>
                    <a:pt x="4659730" y="139540"/>
                  </a:lnTo>
                  <a:lnTo>
                    <a:pt x="4698480" y="140245"/>
                  </a:lnTo>
                  <a:lnTo>
                    <a:pt x="4736869" y="142911"/>
                  </a:lnTo>
                  <a:lnTo>
                    <a:pt x="4771334" y="146447"/>
                  </a:lnTo>
                  <a:lnTo>
                    <a:pt x="4818505" y="150524"/>
                  </a:lnTo>
                  <a:lnTo>
                    <a:pt x="4861879" y="153613"/>
                  </a:lnTo>
                  <a:lnTo>
                    <a:pt x="4901542" y="158997"/>
                  </a:lnTo>
                  <a:lnTo>
                    <a:pt x="4946128" y="163766"/>
                  </a:lnTo>
                  <a:lnTo>
                    <a:pt x="4983497" y="174705"/>
                  </a:lnTo>
                  <a:lnTo>
                    <a:pt x="5019108" y="191352"/>
                  </a:lnTo>
                  <a:lnTo>
                    <a:pt x="5033651" y="203489"/>
                  </a:lnTo>
                  <a:lnTo>
                    <a:pt x="5052108" y="235271"/>
                  </a:lnTo>
                  <a:lnTo>
                    <a:pt x="5064272" y="273272"/>
                  </a:lnTo>
                  <a:lnTo>
                    <a:pt x="5069852" y="317767"/>
                  </a:lnTo>
                  <a:lnTo>
                    <a:pt x="5068905" y="355159"/>
                  </a:lnTo>
                  <a:lnTo>
                    <a:pt x="5064404" y="399023"/>
                  </a:lnTo>
                  <a:lnTo>
                    <a:pt x="5055231" y="437734"/>
                  </a:lnTo>
                  <a:lnTo>
                    <a:pt x="5043854" y="484376"/>
                  </a:lnTo>
                  <a:lnTo>
                    <a:pt x="5032053" y="521819"/>
                  </a:lnTo>
                  <a:lnTo>
                    <a:pt x="5016169" y="563174"/>
                  </a:lnTo>
                  <a:lnTo>
                    <a:pt x="5000801" y="602552"/>
                  </a:lnTo>
                  <a:lnTo>
                    <a:pt x="4979000" y="641030"/>
                  </a:lnTo>
                  <a:lnTo>
                    <a:pt x="4955373" y="679242"/>
                  </a:lnTo>
                  <a:lnTo>
                    <a:pt x="4933948" y="717376"/>
                  </a:lnTo>
                  <a:lnTo>
                    <a:pt x="4910038" y="755485"/>
                  </a:lnTo>
                  <a:lnTo>
                    <a:pt x="4885081" y="792883"/>
                  </a:lnTo>
                  <a:lnTo>
                    <a:pt x="4853245" y="837482"/>
                  </a:lnTo>
                  <a:lnTo>
                    <a:pt x="4822993" y="880263"/>
                  </a:lnTo>
                  <a:lnTo>
                    <a:pt x="4794204" y="922684"/>
                  </a:lnTo>
                  <a:lnTo>
                    <a:pt x="4762073" y="963154"/>
                  </a:lnTo>
                  <a:lnTo>
                    <a:pt x="4742617" y="987999"/>
                  </a:lnTo>
                  <a:lnTo>
                    <a:pt x="4717809" y="1021163"/>
                  </a:lnTo>
                  <a:lnTo>
                    <a:pt x="4675739" y="1064427"/>
                  </a:lnTo>
                  <a:lnTo>
                    <a:pt x="4632253" y="1102906"/>
                  </a:lnTo>
                  <a:lnTo>
                    <a:pt x="4586252" y="1136979"/>
                  </a:lnTo>
                  <a:lnTo>
                    <a:pt x="4541038" y="1164933"/>
                  </a:lnTo>
                  <a:lnTo>
                    <a:pt x="4499770" y="1182821"/>
                  </a:lnTo>
                  <a:lnTo>
                    <a:pt x="4455767" y="1199943"/>
                  </a:lnTo>
                  <a:lnTo>
                    <a:pt x="4417145" y="1212676"/>
                  </a:lnTo>
                  <a:lnTo>
                    <a:pt x="4374422" y="1225386"/>
                  </a:lnTo>
                  <a:lnTo>
                    <a:pt x="4330484" y="1238088"/>
                  </a:lnTo>
                  <a:lnTo>
                    <a:pt x="4284305" y="1248909"/>
                  </a:lnTo>
                  <a:lnTo>
                    <a:pt x="4251519" y="1254892"/>
                  </a:lnTo>
                  <a:lnTo>
                    <a:pt x="4218132" y="1262256"/>
                  </a:lnTo>
                  <a:lnTo>
                    <a:pt x="4182597" y="1268350"/>
                  </a:lnTo>
                  <a:lnTo>
                    <a:pt x="4145637" y="1274116"/>
                  </a:lnTo>
                  <a:lnTo>
                    <a:pt x="4108045" y="1281383"/>
                  </a:lnTo>
                  <a:lnTo>
                    <a:pt x="4068288" y="1287435"/>
                  </a:lnTo>
                  <a:lnTo>
                    <a:pt x="4027805" y="1292476"/>
                  </a:lnTo>
                  <a:lnTo>
                    <a:pt x="3988646" y="1297069"/>
                  </a:lnTo>
                  <a:lnTo>
                    <a:pt x="3946313" y="1301462"/>
                  </a:lnTo>
                  <a:lnTo>
                    <a:pt x="3901629" y="1305766"/>
                  </a:lnTo>
                  <a:lnTo>
                    <a:pt x="3855898" y="1310031"/>
                  </a:lnTo>
                  <a:lnTo>
                    <a:pt x="3809702" y="1314279"/>
                  </a:lnTo>
                  <a:lnTo>
                    <a:pt x="3762595" y="1318518"/>
                  </a:lnTo>
                  <a:lnTo>
                    <a:pt x="3738180" y="1320637"/>
                  </a:lnTo>
                  <a:lnTo>
                    <a:pt x="3713436" y="1322755"/>
                  </a:lnTo>
                  <a:lnTo>
                    <a:pt x="3688474" y="1325577"/>
                  </a:lnTo>
                  <a:lnTo>
                    <a:pt x="3663366" y="1328871"/>
                  </a:lnTo>
                  <a:lnTo>
                    <a:pt x="3638161" y="1332477"/>
                  </a:lnTo>
                  <a:lnTo>
                    <a:pt x="3612890" y="1335587"/>
                  </a:lnTo>
                  <a:lnTo>
                    <a:pt x="3587577" y="1338366"/>
                  </a:lnTo>
                  <a:lnTo>
                    <a:pt x="3562235" y="1340924"/>
                  </a:lnTo>
                  <a:lnTo>
                    <a:pt x="3536167" y="1343335"/>
                  </a:lnTo>
                  <a:lnTo>
                    <a:pt x="3509618" y="1345647"/>
                  </a:lnTo>
                  <a:lnTo>
                    <a:pt x="3482745" y="1347895"/>
                  </a:lnTo>
                  <a:lnTo>
                    <a:pt x="3455657" y="1350804"/>
                  </a:lnTo>
                  <a:lnTo>
                    <a:pt x="3428427" y="1354155"/>
                  </a:lnTo>
                  <a:lnTo>
                    <a:pt x="3401101" y="1357800"/>
                  </a:lnTo>
                  <a:lnTo>
                    <a:pt x="3373712" y="1360935"/>
                  </a:lnTo>
                  <a:lnTo>
                    <a:pt x="3346280" y="1363731"/>
                  </a:lnTo>
                  <a:lnTo>
                    <a:pt x="3318820" y="1366302"/>
                  </a:lnTo>
                  <a:lnTo>
                    <a:pt x="3291341" y="1368720"/>
                  </a:lnTo>
                  <a:lnTo>
                    <a:pt x="3263850" y="1371037"/>
                  </a:lnTo>
                  <a:lnTo>
                    <a:pt x="3236351" y="1373287"/>
                  </a:lnTo>
                  <a:lnTo>
                    <a:pt x="3208138" y="1375494"/>
                  </a:lnTo>
                  <a:lnTo>
                    <a:pt x="3179454" y="1377671"/>
                  </a:lnTo>
                  <a:lnTo>
                    <a:pt x="3150453" y="1379826"/>
                  </a:lnTo>
                  <a:lnTo>
                    <a:pt x="3120535" y="1382675"/>
                  </a:lnTo>
                  <a:lnTo>
                    <a:pt x="3090006" y="1385986"/>
                  </a:lnTo>
                  <a:lnTo>
                    <a:pt x="3059071" y="1389604"/>
                  </a:lnTo>
                  <a:lnTo>
                    <a:pt x="3028569" y="1392015"/>
                  </a:lnTo>
                  <a:lnTo>
                    <a:pt x="2998357" y="1393624"/>
                  </a:lnTo>
                  <a:lnTo>
                    <a:pt x="2968338" y="1394695"/>
                  </a:lnTo>
                  <a:lnTo>
                    <a:pt x="2937742" y="1396821"/>
                  </a:lnTo>
                  <a:lnTo>
                    <a:pt x="2906761" y="1399650"/>
                  </a:lnTo>
                  <a:lnTo>
                    <a:pt x="2875524" y="1402947"/>
                  </a:lnTo>
                  <a:lnTo>
                    <a:pt x="2844116" y="1405850"/>
                  </a:lnTo>
                  <a:lnTo>
                    <a:pt x="2812594" y="1408491"/>
                  </a:lnTo>
                  <a:lnTo>
                    <a:pt x="2780996" y="1410958"/>
                  </a:lnTo>
                  <a:lnTo>
                    <a:pt x="2749348" y="1413307"/>
                  </a:lnTo>
                  <a:lnTo>
                    <a:pt x="2717665" y="1415579"/>
                  </a:lnTo>
                  <a:lnTo>
                    <a:pt x="2685960" y="1417800"/>
                  </a:lnTo>
                  <a:lnTo>
                    <a:pt x="2654240" y="1419985"/>
                  </a:lnTo>
                  <a:lnTo>
                    <a:pt x="2622510" y="1422148"/>
                  </a:lnTo>
                  <a:lnTo>
                    <a:pt x="2590774" y="1424295"/>
                  </a:lnTo>
                  <a:lnTo>
                    <a:pt x="2558327" y="1426432"/>
                  </a:lnTo>
                  <a:lnTo>
                    <a:pt x="2525407" y="1428563"/>
                  </a:lnTo>
                  <a:lnTo>
                    <a:pt x="2492170" y="1430688"/>
                  </a:lnTo>
                  <a:lnTo>
                    <a:pt x="2459430" y="1432811"/>
                  </a:lnTo>
                  <a:lnTo>
                    <a:pt x="2427020" y="1434932"/>
                  </a:lnTo>
                  <a:lnTo>
                    <a:pt x="2394830" y="1437051"/>
                  </a:lnTo>
                  <a:lnTo>
                    <a:pt x="2361376" y="1438464"/>
                  </a:lnTo>
                  <a:lnTo>
                    <a:pt x="2327078" y="1439406"/>
                  </a:lnTo>
                  <a:lnTo>
                    <a:pt x="2292219" y="1440033"/>
                  </a:lnTo>
                  <a:lnTo>
                    <a:pt x="2257690" y="1440453"/>
                  </a:lnTo>
                  <a:lnTo>
                    <a:pt x="2223382" y="1440731"/>
                  </a:lnTo>
                  <a:lnTo>
                    <a:pt x="2189221" y="1440918"/>
                  </a:lnTo>
                  <a:lnTo>
                    <a:pt x="2155158" y="1441747"/>
                  </a:lnTo>
                  <a:lnTo>
                    <a:pt x="2121161" y="1443006"/>
                  </a:lnTo>
                  <a:lnTo>
                    <a:pt x="2087207" y="1444550"/>
                  </a:lnTo>
                  <a:lnTo>
                    <a:pt x="2053282" y="1445580"/>
                  </a:lnTo>
                  <a:lnTo>
                    <a:pt x="2019377" y="1446266"/>
                  </a:lnTo>
                  <a:lnTo>
                    <a:pt x="1985484" y="1446725"/>
                  </a:lnTo>
                  <a:lnTo>
                    <a:pt x="1950895" y="1447029"/>
                  </a:lnTo>
                  <a:lnTo>
                    <a:pt x="1915840" y="1447233"/>
                  </a:lnTo>
                  <a:lnTo>
                    <a:pt x="1880477" y="1447369"/>
                  </a:lnTo>
                  <a:lnTo>
                    <a:pt x="1845613" y="1446753"/>
                  </a:lnTo>
                  <a:lnTo>
                    <a:pt x="1811081" y="1445638"/>
                  </a:lnTo>
                  <a:lnTo>
                    <a:pt x="1776771" y="1444188"/>
                  </a:lnTo>
                  <a:lnTo>
                    <a:pt x="1741902" y="1442516"/>
                  </a:lnTo>
                  <a:lnTo>
                    <a:pt x="1706662" y="1440697"/>
                  </a:lnTo>
                  <a:lnTo>
                    <a:pt x="1671175" y="1438778"/>
                  </a:lnTo>
                  <a:lnTo>
                    <a:pt x="1636227" y="1436793"/>
                  </a:lnTo>
                  <a:lnTo>
                    <a:pt x="1601641" y="1434764"/>
                  </a:lnTo>
                  <a:lnTo>
                    <a:pt x="1567294" y="1432706"/>
                  </a:lnTo>
                  <a:lnTo>
                    <a:pt x="1532401" y="1430628"/>
                  </a:lnTo>
                  <a:lnTo>
                    <a:pt x="1497145" y="1428537"/>
                  </a:lnTo>
                  <a:lnTo>
                    <a:pt x="1461646" y="1426439"/>
                  </a:lnTo>
                  <a:lnTo>
                    <a:pt x="1425986" y="1424333"/>
                  </a:lnTo>
                  <a:lnTo>
                    <a:pt x="1390219" y="1422224"/>
                  </a:lnTo>
                  <a:lnTo>
                    <a:pt x="1354379" y="1420112"/>
                  </a:lnTo>
                  <a:lnTo>
                    <a:pt x="1319197" y="1417999"/>
                  </a:lnTo>
                  <a:lnTo>
                    <a:pt x="1284453" y="1415885"/>
                  </a:lnTo>
                  <a:lnTo>
                    <a:pt x="1250003" y="1413771"/>
                  </a:lnTo>
                  <a:lnTo>
                    <a:pt x="1215746" y="1410949"/>
                  </a:lnTo>
                  <a:lnTo>
                    <a:pt x="1181619" y="1407657"/>
                  </a:lnTo>
                  <a:lnTo>
                    <a:pt x="1147580" y="1404050"/>
                  </a:lnTo>
                  <a:lnTo>
                    <a:pt x="1114303" y="1400237"/>
                  </a:lnTo>
                  <a:lnTo>
                    <a:pt x="1081535" y="1396281"/>
                  </a:lnTo>
                  <a:lnTo>
                    <a:pt x="1049107" y="1392235"/>
                  </a:lnTo>
                  <a:lnTo>
                    <a:pt x="1016199" y="1388125"/>
                  </a:lnTo>
                  <a:lnTo>
                    <a:pt x="982971" y="1383975"/>
                  </a:lnTo>
                  <a:lnTo>
                    <a:pt x="949531" y="1379796"/>
                  </a:lnTo>
                  <a:lnTo>
                    <a:pt x="916654" y="1375599"/>
                  </a:lnTo>
                  <a:lnTo>
                    <a:pt x="884152" y="1371390"/>
                  </a:lnTo>
                  <a:lnTo>
                    <a:pt x="851901" y="1367174"/>
                  </a:lnTo>
                  <a:lnTo>
                    <a:pt x="820524" y="1362951"/>
                  </a:lnTo>
                  <a:lnTo>
                    <a:pt x="789727" y="1358725"/>
                  </a:lnTo>
                  <a:lnTo>
                    <a:pt x="759318" y="1354497"/>
                  </a:lnTo>
                  <a:lnTo>
                    <a:pt x="729168" y="1349561"/>
                  </a:lnTo>
                  <a:lnTo>
                    <a:pt x="699189" y="1344154"/>
                  </a:lnTo>
                  <a:lnTo>
                    <a:pt x="669326" y="1338433"/>
                  </a:lnTo>
                  <a:lnTo>
                    <a:pt x="639540" y="1333207"/>
                  </a:lnTo>
                  <a:lnTo>
                    <a:pt x="609804" y="1328313"/>
                  </a:lnTo>
                  <a:lnTo>
                    <a:pt x="580103" y="1323638"/>
                  </a:lnTo>
                  <a:lnTo>
                    <a:pt x="551130" y="1318405"/>
                  </a:lnTo>
                  <a:lnTo>
                    <a:pt x="522642" y="1312800"/>
                  </a:lnTo>
                  <a:lnTo>
                    <a:pt x="494478" y="1306947"/>
                  </a:lnTo>
                  <a:lnTo>
                    <a:pt x="467235" y="1301633"/>
                  </a:lnTo>
                  <a:lnTo>
                    <a:pt x="440606" y="1296680"/>
                  </a:lnTo>
                  <a:lnTo>
                    <a:pt x="414388" y="1291967"/>
                  </a:lnTo>
                  <a:lnTo>
                    <a:pt x="384208" y="1285297"/>
                  </a:lnTo>
                  <a:lnTo>
                    <a:pt x="351389" y="1277322"/>
                  </a:lnTo>
                  <a:lnTo>
                    <a:pt x="316809" y="1268478"/>
                  </a:lnTo>
                  <a:lnTo>
                    <a:pt x="286701" y="1261171"/>
                  </a:lnTo>
                  <a:lnTo>
                    <a:pt x="259573" y="1254888"/>
                  </a:lnTo>
                  <a:lnTo>
                    <a:pt x="234431" y="1249289"/>
                  </a:lnTo>
                  <a:lnTo>
                    <a:pt x="209910" y="1243439"/>
                  </a:lnTo>
                  <a:lnTo>
                    <a:pt x="185801" y="1237423"/>
                  </a:lnTo>
                  <a:lnTo>
                    <a:pt x="161967" y="1231294"/>
                  </a:lnTo>
                  <a:lnTo>
                    <a:pt x="133378" y="1223682"/>
                  </a:lnTo>
                  <a:lnTo>
                    <a:pt x="0" y="118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8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00"/>
          <p:cNvGrpSpPr/>
          <p:nvPr/>
        </p:nvGrpSpPr>
        <p:grpSpPr>
          <a:xfrm>
            <a:off x="802862" y="447083"/>
            <a:ext cx="365539" cy="1177188"/>
            <a:chOff x="802862" y="447083"/>
            <a:chExt cx="365539" cy="1177188"/>
          </a:xfrm>
        </p:grpSpPr>
        <p:sp>
          <p:nvSpPr>
            <p:cNvPr id="2" name="SMARTInkShape-565"/>
            <p:cNvSpPr/>
            <p:nvPr>
              <p:custDataLst>
                <p:tags r:id="rId258"/>
              </p:custDataLst>
            </p:nvPr>
          </p:nvSpPr>
          <p:spPr>
            <a:xfrm>
              <a:off x="1004283" y="1249821"/>
              <a:ext cx="111421" cy="374450"/>
            </a:xfrm>
            <a:custGeom>
              <a:avLst/>
              <a:gdLst/>
              <a:ahLst/>
              <a:cxnLst/>
              <a:rect l="0" t="0" r="0" b="0"/>
              <a:pathLst>
                <a:path w="111421" h="374450">
                  <a:moveTo>
                    <a:pt x="24417" y="153529"/>
                  </a:moveTo>
                  <a:lnTo>
                    <a:pt x="24417" y="153529"/>
                  </a:lnTo>
                  <a:lnTo>
                    <a:pt x="24417" y="198737"/>
                  </a:lnTo>
                  <a:lnTo>
                    <a:pt x="22535" y="240772"/>
                  </a:lnTo>
                  <a:lnTo>
                    <a:pt x="19391" y="280038"/>
                  </a:lnTo>
                  <a:lnTo>
                    <a:pt x="18241" y="325803"/>
                  </a:lnTo>
                  <a:lnTo>
                    <a:pt x="18082" y="371728"/>
                  </a:lnTo>
                  <a:lnTo>
                    <a:pt x="18074" y="374449"/>
                  </a:lnTo>
                  <a:lnTo>
                    <a:pt x="18068" y="335663"/>
                  </a:lnTo>
                  <a:lnTo>
                    <a:pt x="12998" y="292387"/>
                  </a:lnTo>
                  <a:lnTo>
                    <a:pt x="9229" y="258753"/>
                  </a:lnTo>
                  <a:lnTo>
                    <a:pt x="6511" y="217005"/>
                  </a:lnTo>
                  <a:lnTo>
                    <a:pt x="3994" y="184092"/>
                  </a:lnTo>
                  <a:lnTo>
                    <a:pt x="1229" y="147357"/>
                  </a:lnTo>
                  <a:lnTo>
                    <a:pt x="0" y="112216"/>
                  </a:lnTo>
                  <a:lnTo>
                    <a:pt x="2679" y="74182"/>
                  </a:lnTo>
                  <a:lnTo>
                    <a:pt x="11313" y="41667"/>
                  </a:lnTo>
                  <a:lnTo>
                    <a:pt x="30530" y="10626"/>
                  </a:lnTo>
                  <a:lnTo>
                    <a:pt x="37247" y="2292"/>
                  </a:lnTo>
                  <a:lnTo>
                    <a:pt x="51991" y="0"/>
                  </a:lnTo>
                  <a:lnTo>
                    <a:pt x="69128" y="2038"/>
                  </a:lnTo>
                  <a:lnTo>
                    <a:pt x="79096" y="7648"/>
                  </a:lnTo>
                  <a:lnTo>
                    <a:pt x="103715" y="36882"/>
                  </a:lnTo>
                  <a:lnTo>
                    <a:pt x="106916" y="41898"/>
                  </a:lnTo>
                  <a:lnTo>
                    <a:pt x="111420" y="69183"/>
                  </a:lnTo>
                  <a:lnTo>
                    <a:pt x="109384" y="93965"/>
                  </a:lnTo>
                  <a:lnTo>
                    <a:pt x="100941" y="121456"/>
                  </a:lnTo>
                  <a:lnTo>
                    <a:pt x="82761" y="148573"/>
                  </a:lnTo>
                  <a:lnTo>
                    <a:pt x="62871" y="167740"/>
                  </a:lnTo>
                  <a:lnTo>
                    <a:pt x="5367" y="172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66"/>
            <p:cNvSpPr/>
            <p:nvPr>
              <p:custDataLst>
                <p:tags r:id="rId259"/>
              </p:custDataLst>
            </p:nvPr>
          </p:nvSpPr>
          <p:spPr>
            <a:xfrm>
              <a:off x="802862" y="1156641"/>
              <a:ext cx="124239" cy="331799"/>
            </a:xfrm>
            <a:custGeom>
              <a:avLst/>
              <a:gdLst/>
              <a:ahLst/>
              <a:cxnLst/>
              <a:rect l="0" t="0" r="0" b="0"/>
              <a:pathLst>
                <a:path w="124239" h="331799">
                  <a:moveTo>
                    <a:pt x="73438" y="202259"/>
                  </a:moveTo>
                  <a:lnTo>
                    <a:pt x="73438" y="202259"/>
                  </a:lnTo>
                  <a:lnTo>
                    <a:pt x="52734" y="191275"/>
                  </a:lnTo>
                  <a:lnTo>
                    <a:pt x="49052" y="190703"/>
                  </a:lnTo>
                  <a:lnTo>
                    <a:pt x="41198" y="191949"/>
                  </a:lnTo>
                  <a:lnTo>
                    <a:pt x="37128" y="193269"/>
                  </a:lnTo>
                  <a:lnTo>
                    <a:pt x="21287" y="208611"/>
                  </a:lnTo>
                  <a:lnTo>
                    <a:pt x="6559" y="237773"/>
                  </a:lnTo>
                  <a:lnTo>
                    <a:pt x="0" y="266482"/>
                  </a:lnTo>
                  <a:lnTo>
                    <a:pt x="1427" y="299605"/>
                  </a:lnTo>
                  <a:lnTo>
                    <a:pt x="6391" y="316314"/>
                  </a:lnTo>
                  <a:lnTo>
                    <a:pt x="9690" y="322746"/>
                  </a:lnTo>
                  <a:lnTo>
                    <a:pt x="16123" y="327034"/>
                  </a:lnTo>
                  <a:lnTo>
                    <a:pt x="34559" y="331798"/>
                  </a:lnTo>
                  <a:lnTo>
                    <a:pt x="43991" y="329540"/>
                  </a:lnTo>
                  <a:lnTo>
                    <a:pt x="61997" y="317625"/>
                  </a:lnTo>
                  <a:lnTo>
                    <a:pt x="75644" y="296807"/>
                  </a:lnTo>
                  <a:lnTo>
                    <a:pt x="89379" y="255438"/>
                  </a:lnTo>
                  <a:lnTo>
                    <a:pt x="97917" y="213077"/>
                  </a:lnTo>
                  <a:lnTo>
                    <a:pt x="104915" y="170657"/>
                  </a:lnTo>
                  <a:lnTo>
                    <a:pt x="109300" y="136002"/>
                  </a:lnTo>
                  <a:lnTo>
                    <a:pt x="113601" y="99434"/>
                  </a:lnTo>
                  <a:lnTo>
                    <a:pt x="113247" y="53259"/>
                  </a:lnTo>
                  <a:lnTo>
                    <a:pt x="110464" y="19303"/>
                  </a:lnTo>
                  <a:lnTo>
                    <a:pt x="104946" y="5940"/>
                  </a:lnTo>
                  <a:lnTo>
                    <a:pt x="100088" y="2235"/>
                  </a:lnTo>
                  <a:lnTo>
                    <a:pt x="87164" y="0"/>
                  </a:lnTo>
                  <a:lnTo>
                    <a:pt x="80472" y="2509"/>
                  </a:lnTo>
                  <a:lnTo>
                    <a:pt x="67392" y="12822"/>
                  </a:lnTo>
                  <a:lnTo>
                    <a:pt x="60167" y="24931"/>
                  </a:lnTo>
                  <a:lnTo>
                    <a:pt x="56100" y="51175"/>
                  </a:lnTo>
                  <a:lnTo>
                    <a:pt x="54895" y="92112"/>
                  </a:lnTo>
                  <a:lnTo>
                    <a:pt x="56420" y="132463"/>
                  </a:lnTo>
                  <a:lnTo>
                    <a:pt x="63221" y="167938"/>
                  </a:lnTo>
                  <a:lnTo>
                    <a:pt x="76055" y="209729"/>
                  </a:lnTo>
                  <a:lnTo>
                    <a:pt x="95984" y="254613"/>
                  </a:lnTo>
                  <a:lnTo>
                    <a:pt x="124238" y="29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67"/>
            <p:cNvSpPr/>
            <p:nvPr>
              <p:custDataLst>
                <p:tags r:id="rId260"/>
              </p:custDataLst>
            </p:nvPr>
          </p:nvSpPr>
          <p:spPr>
            <a:xfrm>
              <a:off x="819256" y="977900"/>
              <a:ext cx="349145" cy="49728"/>
            </a:xfrm>
            <a:custGeom>
              <a:avLst/>
              <a:gdLst/>
              <a:ahLst/>
              <a:cxnLst/>
              <a:rect l="0" t="0" r="0" b="0"/>
              <a:pathLst>
                <a:path w="349145" h="49728">
                  <a:moveTo>
                    <a:pt x="25294" y="12700"/>
                  </a:moveTo>
                  <a:lnTo>
                    <a:pt x="25294" y="12700"/>
                  </a:lnTo>
                  <a:lnTo>
                    <a:pt x="7133" y="32273"/>
                  </a:lnTo>
                  <a:lnTo>
                    <a:pt x="54" y="44682"/>
                  </a:lnTo>
                  <a:lnTo>
                    <a:pt x="0" y="48133"/>
                  </a:lnTo>
                  <a:lnTo>
                    <a:pt x="2082" y="49727"/>
                  </a:lnTo>
                  <a:lnTo>
                    <a:pt x="40856" y="47217"/>
                  </a:lnTo>
                  <a:lnTo>
                    <a:pt x="75720" y="41917"/>
                  </a:lnTo>
                  <a:lnTo>
                    <a:pt x="111911" y="35563"/>
                  </a:lnTo>
                  <a:lnTo>
                    <a:pt x="156086" y="28019"/>
                  </a:lnTo>
                  <a:lnTo>
                    <a:pt x="195986" y="21316"/>
                  </a:lnTo>
                  <a:lnTo>
                    <a:pt x="237442" y="14861"/>
                  </a:lnTo>
                  <a:lnTo>
                    <a:pt x="273628" y="10603"/>
                  </a:lnTo>
                  <a:lnTo>
                    <a:pt x="320184" y="4239"/>
                  </a:lnTo>
                  <a:lnTo>
                    <a:pt x="349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68"/>
            <p:cNvSpPr/>
            <p:nvPr>
              <p:custDataLst>
                <p:tags r:id="rId261"/>
              </p:custDataLst>
            </p:nvPr>
          </p:nvSpPr>
          <p:spPr>
            <a:xfrm>
              <a:off x="858273" y="447083"/>
              <a:ext cx="132328" cy="429218"/>
            </a:xfrm>
            <a:custGeom>
              <a:avLst/>
              <a:gdLst/>
              <a:ahLst/>
              <a:cxnLst/>
              <a:rect l="0" t="0" r="0" b="0"/>
              <a:pathLst>
                <a:path w="132328" h="429218">
                  <a:moveTo>
                    <a:pt x="75177" y="302217"/>
                  </a:moveTo>
                  <a:lnTo>
                    <a:pt x="75177" y="302217"/>
                  </a:lnTo>
                  <a:lnTo>
                    <a:pt x="65125" y="285257"/>
                  </a:lnTo>
                  <a:lnTo>
                    <a:pt x="64242" y="282444"/>
                  </a:lnTo>
                  <a:lnTo>
                    <a:pt x="59499" y="277436"/>
                  </a:lnTo>
                  <a:lnTo>
                    <a:pt x="56258" y="275113"/>
                  </a:lnTo>
                  <a:lnTo>
                    <a:pt x="41584" y="271844"/>
                  </a:lnTo>
                  <a:lnTo>
                    <a:pt x="31790" y="274842"/>
                  </a:lnTo>
                  <a:lnTo>
                    <a:pt x="22027" y="282289"/>
                  </a:lnTo>
                  <a:lnTo>
                    <a:pt x="10632" y="295006"/>
                  </a:lnTo>
                  <a:lnTo>
                    <a:pt x="4157" y="315710"/>
                  </a:lnTo>
                  <a:lnTo>
                    <a:pt x="0" y="362503"/>
                  </a:lnTo>
                  <a:lnTo>
                    <a:pt x="9393" y="395025"/>
                  </a:lnTo>
                  <a:lnTo>
                    <a:pt x="19834" y="408846"/>
                  </a:lnTo>
                  <a:lnTo>
                    <a:pt x="25582" y="413520"/>
                  </a:lnTo>
                  <a:lnTo>
                    <a:pt x="32941" y="415225"/>
                  </a:lnTo>
                  <a:lnTo>
                    <a:pt x="50526" y="413356"/>
                  </a:lnTo>
                  <a:lnTo>
                    <a:pt x="66338" y="404058"/>
                  </a:lnTo>
                  <a:lnTo>
                    <a:pt x="73518" y="397628"/>
                  </a:lnTo>
                  <a:lnTo>
                    <a:pt x="90364" y="364981"/>
                  </a:lnTo>
                  <a:lnTo>
                    <a:pt x="99801" y="334345"/>
                  </a:lnTo>
                  <a:lnTo>
                    <a:pt x="109284" y="288923"/>
                  </a:lnTo>
                  <a:lnTo>
                    <a:pt x="113975" y="241834"/>
                  </a:lnTo>
                  <a:lnTo>
                    <a:pt x="117115" y="204824"/>
                  </a:lnTo>
                  <a:lnTo>
                    <a:pt x="118883" y="160628"/>
                  </a:lnTo>
                  <a:lnTo>
                    <a:pt x="119296" y="124048"/>
                  </a:lnTo>
                  <a:lnTo>
                    <a:pt x="119529" y="77271"/>
                  </a:lnTo>
                  <a:lnTo>
                    <a:pt x="116227" y="36600"/>
                  </a:lnTo>
                  <a:lnTo>
                    <a:pt x="114151" y="14593"/>
                  </a:lnTo>
                  <a:lnTo>
                    <a:pt x="108021" y="4815"/>
                  </a:lnTo>
                  <a:lnTo>
                    <a:pt x="103423" y="233"/>
                  </a:lnTo>
                  <a:lnTo>
                    <a:pt x="98946" y="0"/>
                  </a:lnTo>
                  <a:lnTo>
                    <a:pt x="94551" y="2667"/>
                  </a:lnTo>
                  <a:lnTo>
                    <a:pt x="90210" y="7267"/>
                  </a:lnTo>
                  <a:lnTo>
                    <a:pt x="78172" y="48725"/>
                  </a:lnTo>
                  <a:lnTo>
                    <a:pt x="70882" y="94231"/>
                  </a:lnTo>
                  <a:lnTo>
                    <a:pt x="69436" y="140638"/>
                  </a:lnTo>
                  <a:lnTo>
                    <a:pt x="69803" y="181015"/>
                  </a:lnTo>
                  <a:lnTo>
                    <a:pt x="72318" y="222479"/>
                  </a:lnTo>
                  <a:lnTo>
                    <a:pt x="75788" y="262545"/>
                  </a:lnTo>
                  <a:lnTo>
                    <a:pt x="81093" y="300107"/>
                  </a:lnTo>
                  <a:lnTo>
                    <a:pt x="93863" y="346199"/>
                  </a:lnTo>
                  <a:lnTo>
                    <a:pt x="101410" y="375926"/>
                  </a:lnTo>
                  <a:lnTo>
                    <a:pt x="132327" y="429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01"/>
          <p:cNvGrpSpPr/>
          <p:nvPr/>
        </p:nvGrpSpPr>
        <p:grpSpPr>
          <a:xfrm>
            <a:off x="1442047" y="481564"/>
            <a:ext cx="2776734" cy="850209"/>
            <a:chOff x="1442047" y="481564"/>
            <a:chExt cx="2776734" cy="850209"/>
          </a:xfrm>
        </p:grpSpPr>
        <p:sp>
          <p:nvSpPr>
            <p:cNvPr id="7" name="SMARTInkShape-569"/>
            <p:cNvSpPr/>
            <p:nvPr>
              <p:custDataLst>
                <p:tags r:id="rId238"/>
              </p:custDataLst>
            </p:nvPr>
          </p:nvSpPr>
          <p:spPr>
            <a:xfrm>
              <a:off x="4064000" y="552450"/>
              <a:ext cx="154781" cy="603251"/>
            </a:xfrm>
            <a:custGeom>
              <a:avLst/>
              <a:gdLst/>
              <a:ahLst/>
              <a:cxnLst/>
              <a:rect l="0" t="0" r="0" b="0"/>
              <a:pathLst>
                <a:path w="154781" h="6032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86154" y="48184"/>
                  </a:lnTo>
                  <a:lnTo>
                    <a:pt x="109393" y="94446"/>
                  </a:lnTo>
                  <a:lnTo>
                    <a:pt x="121291" y="128994"/>
                  </a:lnTo>
                  <a:lnTo>
                    <a:pt x="136519" y="171257"/>
                  </a:lnTo>
                  <a:lnTo>
                    <a:pt x="146597" y="209493"/>
                  </a:lnTo>
                  <a:lnTo>
                    <a:pt x="154051" y="251004"/>
                  </a:lnTo>
                  <a:lnTo>
                    <a:pt x="154780" y="289357"/>
                  </a:lnTo>
                  <a:lnTo>
                    <a:pt x="151341" y="333920"/>
                  </a:lnTo>
                  <a:lnTo>
                    <a:pt x="142757" y="379596"/>
                  </a:lnTo>
                  <a:lnTo>
                    <a:pt x="135649" y="414478"/>
                  </a:lnTo>
                  <a:lnTo>
                    <a:pt x="123918" y="453949"/>
                  </a:lnTo>
                  <a:lnTo>
                    <a:pt x="103274" y="493631"/>
                  </a:lnTo>
                  <a:lnTo>
                    <a:pt x="71435" y="540753"/>
                  </a:lnTo>
                  <a:lnTo>
                    <a:pt x="0" y="60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70"/>
            <p:cNvSpPr/>
            <p:nvPr>
              <p:custDataLst>
                <p:tags r:id="rId239"/>
              </p:custDataLst>
            </p:nvPr>
          </p:nvSpPr>
          <p:spPr>
            <a:xfrm>
              <a:off x="3981450" y="590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71"/>
            <p:cNvSpPr/>
            <p:nvPr>
              <p:custDataLst>
                <p:tags r:id="rId240"/>
              </p:custDataLst>
            </p:nvPr>
          </p:nvSpPr>
          <p:spPr>
            <a:xfrm>
              <a:off x="3943350" y="660400"/>
              <a:ext cx="10009" cy="50801"/>
            </a:xfrm>
            <a:custGeom>
              <a:avLst/>
              <a:gdLst/>
              <a:ahLst/>
              <a:cxnLst/>
              <a:rect l="0" t="0" r="0" b="0"/>
              <a:pathLst>
                <a:path w="10009" h="508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8" y="577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72"/>
            <p:cNvSpPr/>
            <p:nvPr>
              <p:custDataLst>
                <p:tags r:id="rId241"/>
              </p:custDataLst>
            </p:nvPr>
          </p:nvSpPr>
          <p:spPr>
            <a:xfrm>
              <a:off x="3834718" y="523034"/>
              <a:ext cx="127683" cy="181817"/>
            </a:xfrm>
            <a:custGeom>
              <a:avLst/>
              <a:gdLst/>
              <a:ahLst/>
              <a:cxnLst/>
              <a:rect l="0" t="0" r="0" b="0"/>
              <a:pathLst>
                <a:path w="127683" h="181817">
                  <a:moveTo>
                    <a:pt x="127682" y="35766"/>
                  </a:moveTo>
                  <a:lnTo>
                    <a:pt x="127682" y="35766"/>
                  </a:lnTo>
                  <a:lnTo>
                    <a:pt x="126976" y="14104"/>
                  </a:lnTo>
                  <a:lnTo>
                    <a:pt x="122215" y="109"/>
                  </a:lnTo>
                  <a:lnTo>
                    <a:pt x="121215" y="0"/>
                  </a:lnTo>
                  <a:lnTo>
                    <a:pt x="118222" y="1761"/>
                  </a:lnTo>
                  <a:lnTo>
                    <a:pt x="75250" y="42523"/>
                  </a:lnTo>
                  <a:lnTo>
                    <a:pt x="66279" y="54997"/>
                  </a:lnTo>
                  <a:lnTo>
                    <a:pt x="23679" y="102421"/>
                  </a:lnTo>
                  <a:lnTo>
                    <a:pt x="5497" y="141406"/>
                  </a:lnTo>
                  <a:lnTo>
                    <a:pt x="0" y="158212"/>
                  </a:lnTo>
                  <a:lnTo>
                    <a:pt x="682" y="181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73"/>
            <p:cNvSpPr/>
            <p:nvPr>
              <p:custDataLst>
                <p:tags r:id="rId242"/>
              </p:custDataLst>
            </p:nvPr>
          </p:nvSpPr>
          <p:spPr>
            <a:xfrm>
              <a:off x="3854450" y="515233"/>
              <a:ext cx="63501" cy="151518"/>
            </a:xfrm>
            <a:custGeom>
              <a:avLst/>
              <a:gdLst/>
              <a:ahLst/>
              <a:cxnLst/>
              <a:rect l="0" t="0" r="0" b="0"/>
              <a:pathLst>
                <a:path w="6350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3089"/>
                  </a:lnTo>
                  <a:lnTo>
                    <a:pt x="26680" y="60205"/>
                  </a:lnTo>
                  <a:lnTo>
                    <a:pt x="47885" y="105782"/>
                  </a:lnTo>
                  <a:lnTo>
                    <a:pt x="6350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74"/>
            <p:cNvSpPr/>
            <p:nvPr>
              <p:custDataLst>
                <p:tags r:id="rId243"/>
              </p:custDataLst>
            </p:nvPr>
          </p:nvSpPr>
          <p:spPr>
            <a:xfrm>
              <a:off x="3673297" y="502610"/>
              <a:ext cx="111304" cy="176352"/>
            </a:xfrm>
            <a:custGeom>
              <a:avLst/>
              <a:gdLst/>
              <a:ahLst/>
              <a:cxnLst/>
              <a:rect l="0" t="0" r="0" b="0"/>
              <a:pathLst>
                <a:path w="111304" h="176352">
                  <a:moveTo>
                    <a:pt x="92253" y="11740"/>
                  </a:moveTo>
                  <a:lnTo>
                    <a:pt x="92253" y="11740"/>
                  </a:lnTo>
                  <a:lnTo>
                    <a:pt x="92253" y="8369"/>
                  </a:lnTo>
                  <a:lnTo>
                    <a:pt x="94370" y="7376"/>
                  </a:lnTo>
                  <a:lnTo>
                    <a:pt x="105344" y="5273"/>
                  </a:lnTo>
                  <a:lnTo>
                    <a:pt x="107331" y="3901"/>
                  </a:lnTo>
                  <a:lnTo>
                    <a:pt x="110518" y="0"/>
                  </a:lnTo>
                  <a:lnTo>
                    <a:pt x="75308" y="22830"/>
                  </a:lnTo>
                  <a:lnTo>
                    <a:pt x="31678" y="45438"/>
                  </a:lnTo>
                  <a:lnTo>
                    <a:pt x="16214" y="59354"/>
                  </a:lnTo>
                  <a:lnTo>
                    <a:pt x="14044" y="62533"/>
                  </a:lnTo>
                  <a:lnTo>
                    <a:pt x="13514" y="71709"/>
                  </a:lnTo>
                  <a:lnTo>
                    <a:pt x="15630" y="81432"/>
                  </a:lnTo>
                  <a:lnTo>
                    <a:pt x="18922" y="88105"/>
                  </a:lnTo>
                  <a:lnTo>
                    <a:pt x="26500" y="93423"/>
                  </a:lnTo>
                  <a:lnTo>
                    <a:pt x="54883" y="105685"/>
                  </a:lnTo>
                  <a:lnTo>
                    <a:pt x="55345" y="108237"/>
                  </a:lnTo>
                  <a:lnTo>
                    <a:pt x="52096" y="116716"/>
                  </a:lnTo>
                  <a:lnTo>
                    <a:pt x="25035" y="148365"/>
                  </a:lnTo>
                  <a:lnTo>
                    <a:pt x="2158" y="168482"/>
                  </a:lnTo>
                  <a:lnTo>
                    <a:pt x="440" y="171268"/>
                  </a:lnTo>
                  <a:lnTo>
                    <a:pt x="0" y="173125"/>
                  </a:lnTo>
                  <a:lnTo>
                    <a:pt x="412" y="174364"/>
                  </a:lnTo>
                  <a:lnTo>
                    <a:pt x="1392" y="175189"/>
                  </a:lnTo>
                  <a:lnTo>
                    <a:pt x="16256" y="176351"/>
                  </a:lnTo>
                  <a:lnTo>
                    <a:pt x="53474" y="167987"/>
                  </a:lnTo>
                  <a:lnTo>
                    <a:pt x="111303" y="15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75"/>
            <p:cNvSpPr/>
            <p:nvPr>
              <p:custDataLst>
                <p:tags r:id="rId244"/>
              </p:custDataLst>
            </p:nvPr>
          </p:nvSpPr>
          <p:spPr>
            <a:xfrm>
              <a:off x="3524250" y="622300"/>
              <a:ext cx="82551" cy="11818"/>
            </a:xfrm>
            <a:custGeom>
              <a:avLst/>
              <a:gdLst/>
              <a:ahLst/>
              <a:cxnLst/>
              <a:rect l="0" t="0" r="0" b="0"/>
              <a:pathLst>
                <a:path w="82551" h="1181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0" y="9067"/>
                  </a:lnTo>
                  <a:lnTo>
                    <a:pt x="705" y="8162"/>
                  </a:lnTo>
                  <a:lnTo>
                    <a:pt x="12209" y="321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76"/>
            <p:cNvSpPr/>
            <p:nvPr>
              <p:custDataLst>
                <p:tags r:id="rId245"/>
              </p:custDataLst>
            </p:nvPr>
          </p:nvSpPr>
          <p:spPr>
            <a:xfrm>
              <a:off x="3346450" y="576757"/>
              <a:ext cx="114301" cy="109044"/>
            </a:xfrm>
            <a:custGeom>
              <a:avLst/>
              <a:gdLst/>
              <a:ahLst/>
              <a:cxnLst/>
              <a:rect l="0" t="0" r="0" b="0"/>
              <a:pathLst>
                <a:path w="114301" h="109044">
                  <a:moveTo>
                    <a:pt x="0" y="70943"/>
                  </a:moveTo>
                  <a:lnTo>
                    <a:pt x="0" y="70943"/>
                  </a:lnTo>
                  <a:lnTo>
                    <a:pt x="0" y="40938"/>
                  </a:lnTo>
                  <a:lnTo>
                    <a:pt x="3371" y="46452"/>
                  </a:lnTo>
                  <a:lnTo>
                    <a:pt x="20578" y="92540"/>
                  </a:lnTo>
                  <a:lnTo>
                    <a:pt x="24976" y="107269"/>
                  </a:lnTo>
                  <a:lnTo>
                    <a:pt x="26081" y="64204"/>
                  </a:lnTo>
                  <a:lnTo>
                    <a:pt x="30864" y="16668"/>
                  </a:lnTo>
                  <a:lnTo>
                    <a:pt x="35119" y="6134"/>
                  </a:lnTo>
                  <a:lnTo>
                    <a:pt x="38229" y="2337"/>
                  </a:lnTo>
                  <a:lnTo>
                    <a:pt x="41714" y="511"/>
                  </a:lnTo>
                  <a:lnTo>
                    <a:pt x="45448" y="0"/>
                  </a:lnTo>
                  <a:lnTo>
                    <a:pt x="49349" y="364"/>
                  </a:lnTo>
                  <a:lnTo>
                    <a:pt x="64951" y="10990"/>
                  </a:lnTo>
                  <a:lnTo>
                    <a:pt x="79609" y="30915"/>
                  </a:lnTo>
                  <a:lnTo>
                    <a:pt x="96922" y="76241"/>
                  </a:lnTo>
                  <a:lnTo>
                    <a:pt x="114300" y="10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77"/>
            <p:cNvSpPr/>
            <p:nvPr>
              <p:custDataLst>
                <p:tags r:id="rId246"/>
              </p:custDataLst>
            </p:nvPr>
          </p:nvSpPr>
          <p:spPr>
            <a:xfrm>
              <a:off x="3251200" y="768350"/>
              <a:ext cx="81606" cy="254001"/>
            </a:xfrm>
            <a:custGeom>
              <a:avLst/>
              <a:gdLst/>
              <a:ahLst/>
              <a:cxnLst/>
              <a:rect l="0" t="0" r="0" b="0"/>
              <a:pathLst>
                <a:path w="81606" h="254001">
                  <a:moveTo>
                    <a:pt x="25400" y="0"/>
                  </a:moveTo>
                  <a:lnTo>
                    <a:pt x="25400" y="0"/>
                  </a:lnTo>
                  <a:lnTo>
                    <a:pt x="46448" y="0"/>
                  </a:lnTo>
                  <a:lnTo>
                    <a:pt x="50721" y="1411"/>
                  </a:lnTo>
                  <a:lnTo>
                    <a:pt x="57350" y="6742"/>
                  </a:lnTo>
                  <a:lnTo>
                    <a:pt x="71790" y="31161"/>
                  </a:lnTo>
                  <a:lnTo>
                    <a:pt x="79362" y="65207"/>
                  </a:lnTo>
                  <a:lnTo>
                    <a:pt x="81605" y="105477"/>
                  </a:lnTo>
                  <a:lnTo>
                    <a:pt x="75528" y="148688"/>
                  </a:lnTo>
                  <a:lnTo>
                    <a:pt x="64791" y="175916"/>
                  </a:lnTo>
                  <a:lnTo>
                    <a:pt x="37676" y="21662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78"/>
            <p:cNvSpPr/>
            <p:nvPr>
              <p:custDataLst>
                <p:tags r:id="rId247"/>
              </p:custDataLst>
            </p:nvPr>
          </p:nvSpPr>
          <p:spPr>
            <a:xfrm>
              <a:off x="3117959" y="796757"/>
              <a:ext cx="110160" cy="338161"/>
            </a:xfrm>
            <a:custGeom>
              <a:avLst/>
              <a:gdLst/>
              <a:ahLst/>
              <a:cxnLst/>
              <a:rect l="0" t="0" r="0" b="0"/>
              <a:pathLst>
                <a:path w="110160" h="338161">
                  <a:moveTo>
                    <a:pt x="25291" y="85893"/>
                  </a:moveTo>
                  <a:lnTo>
                    <a:pt x="25291" y="85893"/>
                  </a:lnTo>
                  <a:lnTo>
                    <a:pt x="21920" y="85893"/>
                  </a:lnTo>
                  <a:lnTo>
                    <a:pt x="18384" y="93419"/>
                  </a:lnTo>
                  <a:lnTo>
                    <a:pt x="8284" y="134287"/>
                  </a:lnTo>
                  <a:lnTo>
                    <a:pt x="1758" y="177035"/>
                  </a:lnTo>
                  <a:lnTo>
                    <a:pt x="444" y="213557"/>
                  </a:lnTo>
                  <a:lnTo>
                    <a:pt x="0" y="253711"/>
                  </a:lnTo>
                  <a:lnTo>
                    <a:pt x="618" y="292870"/>
                  </a:lnTo>
                  <a:lnTo>
                    <a:pt x="5654" y="338160"/>
                  </a:lnTo>
                  <a:lnTo>
                    <a:pt x="5850" y="338032"/>
                  </a:lnTo>
                  <a:lnTo>
                    <a:pt x="6895" y="297942"/>
                  </a:lnTo>
                  <a:lnTo>
                    <a:pt x="11295" y="251420"/>
                  </a:lnTo>
                  <a:lnTo>
                    <a:pt x="15072" y="213553"/>
                  </a:lnTo>
                  <a:lnTo>
                    <a:pt x="21166" y="166052"/>
                  </a:lnTo>
                  <a:lnTo>
                    <a:pt x="25339" y="132808"/>
                  </a:lnTo>
                  <a:lnTo>
                    <a:pt x="30251" y="98277"/>
                  </a:lnTo>
                  <a:lnTo>
                    <a:pt x="40950" y="52482"/>
                  </a:lnTo>
                  <a:lnTo>
                    <a:pt x="58015" y="7140"/>
                  </a:lnTo>
                  <a:lnTo>
                    <a:pt x="62883" y="1503"/>
                  </a:lnTo>
                  <a:lnTo>
                    <a:pt x="65169" y="0"/>
                  </a:lnTo>
                  <a:lnTo>
                    <a:pt x="68809" y="1820"/>
                  </a:lnTo>
                  <a:lnTo>
                    <a:pt x="84046" y="18571"/>
                  </a:lnTo>
                  <a:lnTo>
                    <a:pt x="102514" y="49834"/>
                  </a:lnTo>
                  <a:lnTo>
                    <a:pt x="110159" y="83709"/>
                  </a:lnTo>
                  <a:lnTo>
                    <a:pt x="106254" y="115506"/>
                  </a:lnTo>
                  <a:lnTo>
                    <a:pt x="95951" y="144058"/>
                  </a:lnTo>
                  <a:lnTo>
                    <a:pt x="79389" y="167254"/>
                  </a:lnTo>
                  <a:lnTo>
                    <a:pt x="62270" y="183672"/>
                  </a:lnTo>
                  <a:lnTo>
                    <a:pt x="54177" y="187768"/>
                  </a:lnTo>
                  <a:lnTo>
                    <a:pt x="46665" y="189087"/>
                  </a:lnTo>
                  <a:lnTo>
                    <a:pt x="39540" y="188556"/>
                  </a:lnTo>
                  <a:lnTo>
                    <a:pt x="34085" y="186791"/>
                  </a:lnTo>
                  <a:lnTo>
                    <a:pt x="18941" y="17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79"/>
            <p:cNvSpPr/>
            <p:nvPr>
              <p:custDataLst>
                <p:tags r:id="rId248"/>
              </p:custDataLst>
            </p:nvPr>
          </p:nvSpPr>
          <p:spPr>
            <a:xfrm>
              <a:off x="2933700" y="9144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1128" y="1047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80"/>
            <p:cNvSpPr/>
            <p:nvPr>
              <p:custDataLst>
                <p:tags r:id="rId249"/>
              </p:custDataLst>
            </p:nvPr>
          </p:nvSpPr>
          <p:spPr>
            <a:xfrm>
              <a:off x="2826894" y="819150"/>
              <a:ext cx="24257" cy="177801"/>
            </a:xfrm>
            <a:custGeom>
              <a:avLst/>
              <a:gdLst/>
              <a:ahLst/>
              <a:cxnLst/>
              <a:rect l="0" t="0" r="0" b="0"/>
              <a:pathLst>
                <a:path w="24257" h="177801">
                  <a:moveTo>
                    <a:pt x="11556" y="0"/>
                  </a:moveTo>
                  <a:lnTo>
                    <a:pt x="11556" y="0"/>
                  </a:lnTo>
                  <a:lnTo>
                    <a:pt x="4648" y="47403"/>
                  </a:lnTo>
                  <a:lnTo>
                    <a:pt x="0" y="89091"/>
                  </a:lnTo>
                  <a:lnTo>
                    <a:pt x="4151" y="132525"/>
                  </a:lnTo>
                  <a:lnTo>
                    <a:pt x="10460" y="155919"/>
                  </a:lnTo>
                  <a:lnTo>
                    <a:pt x="2425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81"/>
            <p:cNvSpPr/>
            <p:nvPr>
              <p:custDataLst>
                <p:tags r:id="rId250"/>
              </p:custDataLst>
            </p:nvPr>
          </p:nvSpPr>
          <p:spPr>
            <a:xfrm>
              <a:off x="2598419" y="782950"/>
              <a:ext cx="81282" cy="272269"/>
            </a:xfrm>
            <a:custGeom>
              <a:avLst/>
              <a:gdLst/>
              <a:ahLst/>
              <a:cxnLst/>
              <a:rect l="0" t="0" r="0" b="0"/>
              <a:pathLst>
                <a:path w="81282" h="272269">
                  <a:moveTo>
                    <a:pt x="43181" y="42550"/>
                  </a:moveTo>
                  <a:lnTo>
                    <a:pt x="43181" y="42550"/>
                  </a:lnTo>
                  <a:lnTo>
                    <a:pt x="56046" y="7717"/>
                  </a:lnTo>
                  <a:lnTo>
                    <a:pt x="61009" y="0"/>
                  </a:lnTo>
                  <a:lnTo>
                    <a:pt x="60711" y="72"/>
                  </a:lnTo>
                  <a:lnTo>
                    <a:pt x="49914" y="10476"/>
                  </a:lnTo>
                  <a:lnTo>
                    <a:pt x="30714" y="51319"/>
                  </a:lnTo>
                  <a:lnTo>
                    <a:pt x="21221" y="89755"/>
                  </a:lnTo>
                  <a:lnTo>
                    <a:pt x="11692" y="130661"/>
                  </a:lnTo>
                  <a:lnTo>
                    <a:pt x="5158" y="167435"/>
                  </a:lnTo>
                  <a:lnTo>
                    <a:pt x="0" y="214836"/>
                  </a:lnTo>
                  <a:lnTo>
                    <a:pt x="2478" y="238864"/>
                  </a:lnTo>
                  <a:lnTo>
                    <a:pt x="11052" y="258291"/>
                  </a:lnTo>
                  <a:lnTo>
                    <a:pt x="26079" y="267316"/>
                  </a:lnTo>
                  <a:lnTo>
                    <a:pt x="45458" y="272268"/>
                  </a:lnTo>
                  <a:lnTo>
                    <a:pt x="81281" y="27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82"/>
            <p:cNvSpPr/>
            <p:nvPr>
              <p:custDataLst>
                <p:tags r:id="rId251"/>
              </p:custDataLst>
            </p:nvPr>
          </p:nvSpPr>
          <p:spPr>
            <a:xfrm>
              <a:off x="2366877" y="566817"/>
              <a:ext cx="8024" cy="23734"/>
            </a:xfrm>
            <a:custGeom>
              <a:avLst/>
              <a:gdLst/>
              <a:ahLst/>
              <a:cxnLst/>
              <a:rect l="0" t="0" r="0" b="0"/>
              <a:pathLst>
                <a:path w="8024" h="23734">
                  <a:moveTo>
                    <a:pt x="8023" y="23733"/>
                  </a:moveTo>
                  <a:lnTo>
                    <a:pt x="8023" y="23733"/>
                  </a:lnTo>
                  <a:lnTo>
                    <a:pt x="8023" y="3960"/>
                  </a:lnTo>
                  <a:lnTo>
                    <a:pt x="6612" y="2084"/>
                  </a:lnTo>
                  <a:lnTo>
                    <a:pt x="1281" y="0"/>
                  </a:lnTo>
                  <a:lnTo>
                    <a:pt x="0" y="150"/>
                  </a:lnTo>
                  <a:lnTo>
                    <a:pt x="1673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83"/>
            <p:cNvSpPr/>
            <p:nvPr>
              <p:custDataLst>
                <p:tags r:id="rId252"/>
              </p:custDataLst>
            </p:nvPr>
          </p:nvSpPr>
          <p:spPr>
            <a:xfrm>
              <a:off x="2350383" y="6286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4761" y="16606"/>
                  </a:lnTo>
                  <a:lnTo>
                    <a:pt x="0" y="41593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84"/>
            <p:cNvSpPr/>
            <p:nvPr>
              <p:custDataLst>
                <p:tags r:id="rId253"/>
              </p:custDataLst>
            </p:nvPr>
          </p:nvSpPr>
          <p:spPr>
            <a:xfrm>
              <a:off x="2214133" y="481564"/>
              <a:ext cx="122668" cy="191537"/>
            </a:xfrm>
            <a:custGeom>
              <a:avLst/>
              <a:gdLst/>
              <a:ahLst/>
              <a:cxnLst/>
              <a:rect l="0" t="0" r="0" b="0"/>
              <a:pathLst>
                <a:path w="122668" h="191537">
                  <a:moveTo>
                    <a:pt x="122667" y="20086"/>
                  </a:moveTo>
                  <a:lnTo>
                    <a:pt x="122667" y="20086"/>
                  </a:lnTo>
                  <a:lnTo>
                    <a:pt x="121961" y="9947"/>
                  </a:lnTo>
                  <a:lnTo>
                    <a:pt x="119296" y="2409"/>
                  </a:lnTo>
                  <a:lnTo>
                    <a:pt x="116892" y="540"/>
                  </a:lnTo>
                  <a:lnTo>
                    <a:pt x="113878" y="0"/>
                  </a:lnTo>
                  <a:lnTo>
                    <a:pt x="110458" y="345"/>
                  </a:lnTo>
                  <a:lnTo>
                    <a:pt x="102894" y="8255"/>
                  </a:lnTo>
                  <a:lnTo>
                    <a:pt x="77286" y="53048"/>
                  </a:lnTo>
                  <a:lnTo>
                    <a:pt x="46344" y="98005"/>
                  </a:lnTo>
                  <a:lnTo>
                    <a:pt x="22662" y="140329"/>
                  </a:lnTo>
                  <a:lnTo>
                    <a:pt x="1109" y="178800"/>
                  </a:lnTo>
                  <a:lnTo>
                    <a:pt x="0" y="183046"/>
                  </a:lnTo>
                  <a:lnTo>
                    <a:pt x="2017" y="1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85"/>
            <p:cNvSpPr/>
            <p:nvPr>
              <p:custDataLst>
                <p:tags r:id="rId254"/>
              </p:custDataLst>
            </p:nvPr>
          </p:nvSpPr>
          <p:spPr>
            <a:xfrm>
              <a:off x="2199792" y="520700"/>
              <a:ext cx="105259" cy="139701"/>
            </a:xfrm>
            <a:custGeom>
              <a:avLst/>
              <a:gdLst/>
              <a:ahLst/>
              <a:cxnLst/>
              <a:rect l="0" t="0" r="0" b="0"/>
              <a:pathLst>
                <a:path w="105259" h="139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19158" y="26732"/>
                  </a:lnTo>
                  <a:lnTo>
                    <a:pt x="58992" y="67275"/>
                  </a:lnTo>
                  <a:lnTo>
                    <a:pt x="86411" y="110114"/>
                  </a:lnTo>
                  <a:lnTo>
                    <a:pt x="10525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86"/>
            <p:cNvSpPr/>
            <p:nvPr>
              <p:custDataLst>
                <p:tags r:id="rId255"/>
              </p:custDataLst>
            </p:nvPr>
          </p:nvSpPr>
          <p:spPr>
            <a:xfrm>
              <a:off x="1989088" y="504342"/>
              <a:ext cx="150863" cy="202881"/>
            </a:xfrm>
            <a:custGeom>
              <a:avLst/>
              <a:gdLst/>
              <a:ahLst/>
              <a:cxnLst/>
              <a:rect l="0" t="0" r="0" b="0"/>
              <a:pathLst>
                <a:path w="150863" h="202881">
                  <a:moveTo>
                    <a:pt x="131812" y="3658"/>
                  </a:moveTo>
                  <a:lnTo>
                    <a:pt x="131812" y="3658"/>
                  </a:lnTo>
                  <a:lnTo>
                    <a:pt x="135183" y="287"/>
                  </a:lnTo>
                  <a:lnTo>
                    <a:pt x="136176" y="0"/>
                  </a:lnTo>
                  <a:lnTo>
                    <a:pt x="136838" y="513"/>
                  </a:lnTo>
                  <a:lnTo>
                    <a:pt x="137279" y="1562"/>
                  </a:lnTo>
                  <a:lnTo>
                    <a:pt x="136163" y="2260"/>
                  </a:lnTo>
                  <a:lnTo>
                    <a:pt x="131158" y="3037"/>
                  </a:lnTo>
                  <a:lnTo>
                    <a:pt x="90609" y="30118"/>
                  </a:lnTo>
                  <a:lnTo>
                    <a:pt x="47451" y="60509"/>
                  </a:lnTo>
                  <a:lnTo>
                    <a:pt x="3653" y="94089"/>
                  </a:lnTo>
                  <a:lnTo>
                    <a:pt x="769" y="100529"/>
                  </a:lnTo>
                  <a:lnTo>
                    <a:pt x="0" y="104222"/>
                  </a:lnTo>
                  <a:lnTo>
                    <a:pt x="898" y="106684"/>
                  </a:lnTo>
                  <a:lnTo>
                    <a:pt x="2908" y="108325"/>
                  </a:lnTo>
                  <a:lnTo>
                    <a:pt x="22331" y="115540"/>
                  </a:lnTo>
                  <a:lnTo>
                    <a:pt x="57274" y="121011"/>
                  </a:lnTo>
                  <a:lnTo>
                    <a:pt x="60954" y="123521"/>
                  </a:lnTo>
                  <a:lnTo>
                    <a:pt x="63406" y="126605"/>
                  </a:lnTo>
                  <a:lnTo>
                    <a:pt x="65041" y="130073"/>
                  </a:lnTo>
                  <a:lnTo>
                    <a:pt x="64015" y="135207"/>
                  </a:lnTo>
                  <a:lnTo>
                    <a:pt x="57230" y="148437"/>
                  </a:lnTo>
                  <a:lnTo>
                    <a:pt x="34922" y="170493"/>
                  </a:lnTo>
                  <a:lnTo>
                    <a:pt x="3463" y="196871"/>
                  </a:lnTo>
                  <a:lnTo>
                    <a:pt x="685" y="201949"/>
                  </a:lnTo>
                  <a:lnTo>
                    <a:pt x="2060" y="202880"/>
                  </a:lnTo>
                  <a:lnTo>
                    <a:pt x="9233" y="202032"/>
                  </a:lnTo>
                  <a:lnTo>
                    <a:pt x="50959" y="186894"/>
                  </a:lnTo>
                  <a:lnTo>
                    <a:pt x="95302" y="170694"/>
                  </a:lnTo>
                  <a:lnTo>
                    <a:pt x="150862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87"/>
            <p:cNvSpPr/>
            <p:nvPr>
              <p:custDataLst>
                <p:tags r:id="rId256"/>
              </p:custDataLst>
            </p:nvPr>
          </p:nvSpPr>
          <p:spPr>
            <a:xfrm>
              <a:off x="1765300" y="845615"/>
              <a:ext cx="150898" cy="486158"/>
            </a:xfrm>
            <a:custGeom>
              <a:avLst/>
              <a:gdLst/>
              <a:ahLst/>
              <a:cxnLst/>
              <a:rect l="0" t="0" r="0" b="0"/>
              <a:pathLst>
                <a:path w="150898" h="486158">
                  <a:moveTo>
                    <a:pt x="0" y="113235"/>
                  </a:moveTo>
                  <a:lnTo>
                    <a:pt x="0" y="113235"/>
                  </a:lnTo>
                  <a:lnTo>
                    <a:pt x="5069" y="152209"/>
                  </a:lnTo>
                  <a:lnTo>
                    <a:pt x="10984" y="199093"/>
                  </a:lnTo>
                  <a:lnTo>
                    <a:pt x="15732" y="242221"/>
                  </a:lnTo>
                  <a:lnTo>
                    <a:pt x="18067" y="281197"/>
                  </a:lnTo>
                  <a:lnTo>
                    <a:pt x="22129" y="328493"/>
                  </a:lnTo>
                  <a:lnTo>
                    <a:pt x="24431" y="364771"/>
                  </a:lnTo>
                  <a:lnTo>
                    <a:pt x="28484" y="403508"/>
                  </a:lnTo>
                  <a:lnTo>
                    <a:pt x="30782" y="442894"/>
                  </a:lnTo>
                  <a:lnTo>
                    <a:pt x="31665" y="484234"/>
                  </a:lnTo>
                  <a:lnTo>
                    <a:pt x="30988" y="486157"/>
                  </a:lnTo>
                  <a:lnTo>
                    <a:pt x="29831" y="486027"/>
                  </a:lnTo>
                  <a:lnTo>
                    <a:pt x="28354" y="484530"/>
                  </a:lnTo>
                  <a:lnTo>
                    <a:pt x="23907" y="444248"/>
                  </a:lnTo>
                  <a:lnTo>
                    <a:pt x="20489" y="406987"/>
                  </a:lnTo>
                  <a:lnTo>
                    <a:pt x="18984" y="370086"/>
                  </a:lnTo>
                  <a:lnTo>
                    <a:pt x="15963" y="327815"/>
                  </a:lnTo>
                  <a:lnTo>
                    <a:pt x="16032" y="283158"/>
                  </a:lnTo>
                  <a:lnTo>
                    <a:pt x="17709" y="241673"/>
                  </a:lnTo>
                  <a:lnTo>
                    <a:pt x="19358" y="196368"/>
                  </a:lnTo>
                  <a:lnTo>
                    <a:pt x="22244" y="164529"/>
                  </a:lnTo>
                  <a:lnTo>
                    <a:pt x="25879" y="131564"/>
                  </a:lnTo>
                  <a:lnTo>
                    <a:pt x="31892" y="90679"/>
                  </a:lnTo>
                  <a:lnTo>
                    <a:pt x="43616" y="44417"/>
                  </a:lnTo>
                  <a:lnTo>
                    <a:pt x="58784" y="15704"/>
                  </a:lnTo>
                  <a:lnTo>
                    <a:pt x="72458" y="4506"/>
                  </a:lnTo>
                  <a:lnTo>
                    <a:pt x="80055" y="532"/>
                  </a:lnTo>
                  <a:lnTo>
                    <a:pt x="87942" y="0"/>
                  </a:lnTo>
                  <a:lnTo>
                    <a:pt x="104232" y="5053"/>
                  </a:lnTo>
                  <a:lnTo>
                    <a:pt x="125898" y="19798"/>
                  </a:lnTo>
                  <a:lnTo>
                    <a:pt x="138982" y="37572"/>
                  </a:lnTo>
                  <a:lnTo>
                    <a:pt x="147327" y="62986"/>
                  </a:lnTo>
                  <a:lnTo>
                    <a:pt x="150897" y="102972"/>
                  </a:lnTo>
                  <a:lnTo>
                    <a:pt x="145212" y="140454"/>
                  </a:lnTo>
                  <a:lnTo>
                    <a:pt x="131220" y="170532"/>
                  </a:lnTo>
                  <a:lnTo>
                    <a:pt x="119704" y="182915"/>
                  </a:lnTo>
                  <a:lnTo>
                    <a:pt x="99438" y="193853"/>
                  </a:lnTo>
                  <a:lnTo>
                    <a:pt x="80883" y="198454"/>
                  </a:lnTo>
                  <a:lnTo>
                    <a:pt x="12700" y="195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88"/>
            <p:cNvSpPr/>
            <p:nvPr>
              <p:custDataLst>
                <p:tags r:id="rId257"/>
              </p:custDataLst>
            </p:nvPr>
          </p:nvSpPr>
          <p:spPr>
            <a:xfrm>
              <a:off x="1442047" y="604472"/>
              <a:ext cx="132754" cy="563929"/>
            </a:xfrm>
            <a:custGeom>
              <a:avLst/>
              <a:gdLst/>
              <a:ahLst/>
              <a:cxnLst/>
              <a:rect l="0" t="0" r="0" b="0"/>
              <a:pathLst>
                <a:path w="132754" h="563929">
                  <a:moveTo>
                    <a:pt x="126403" y="17828"/>
                  </a:moveTo>
                  <a:lnTo>
                    <a:pt x="126403" y="17828"/>
                  </a:lnTo>
                  <a:lnTo>
                    <a:pt x="120628" y="12758"/>
                  </a:lnTo>
                  <a:lnTo>
                    <a:pt x="102223" y="1527"/>
                  </a:lnTo>
                  <a:lnTo>
                    <a:pt x="92373" y="0"/>
                  </a:lnTo>
                  <a:lnTo>
                    <a:pt x="80940" y="4965"/>
                  </a:lnTo>
                  <a:lnTo>
                    <a:pt x="68803" y="15639"/>
                  </a:lnTo>
                  <a:lnTo>
                    <a:pt x="50775" y="43599"/>
                  </a:lnTo>
                  <a:lnTo>
                    <a:pt x="36889" y="85279"/>
                  </a:lnTo>
                  <a:lnTo>
                    <a:pt x="27286" y="127889"/>
                  </a:lnTo>
                  <a:lnTo>
                    <a:pt x="19792" y="164346"/>
                  </a:lnTo>
                  <a:lnTo>
                    <a:pt x="13639" y="198423"/>
                  </a:lnTo>
                  <a:lnTo>
                    <a:pt x="6208" y="243493"/>
                  </a:lnTo>
                  <a:lnTo>
                    <a:pt x="1419" y="283658"/>
                  </a:lnTo>
                  <a:lnTo>
                    <a:pt x="0" y="322370"/>
                  </a:lnTo>
                  <a:lnTo>
                    <a:pt x="374" y="351441"/>
                  </a:lnTo>
                  <a:lnTo>
                    <a:pt x="2892" y="390232"/>
                  </a:lnTo>
                  <a:lnTo>
                    <a:pt x="10126" y="429580"/>
                  </a:lnTo>
                  <a:lnTo>
                    <a:pt x="20396" y="466118"/>
                  </a:lnTo>
                  <a:lnTo>
                    <a:pt x="37373" y="508371"/>
                  </a:lnTo>
                  <a:lnTo>
                    <a:pt x="47088" y="527242"/>
                  </a:lnTo>
                  <a:lnTo>
                    <a:pt x="63635" y="542684"/>
                  </a:lnTo>
                  <a:lnTo>
                    <a:pt x="85101" y="554486"/>
                  </a:lnTo>
                  <a:lnTo>
                    <a:pt x="132753" y="56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02"/>
          <p:cNvGrpSpPr/>
          <p:nvPr/>
        </p:nvGrpSpPr>
        <p:grpSpPr>
          <a:xfrm>
            <a:off x="4677461" y="871418"/>
            <a:ext cx="565755" cy="226451"/>
            <a:chOff x="4677461" y="871418"/>
            <a:chExt cx="565755" cy="226451"/>
          </a:xfrm>
        </p:grpSpPr>
        <p:sp>
          <p:nvSpPr>
            <p:cNvPr id="28" name="SMARTInkShape-589"/>
            <p:cNvSpPr/>
            <p:nvPr>
              <p:custDataLst>
                <p:tags r:id="rId235"/>
              </p:custDataLst>
            </p:nvPr>
          </p:nvSpPr>
          <p:spPr>
            <a:xfrm>
              <a:off x="5069982" y="871418"/>
              <a:ext cx="173234" cy="226451"/>
            </a:xfrm>
            <a:custGeom>
              <a:avLst/>
              <a:gdLst/>
              <a:ahLst/>
              <a:cxnLst/>
              <a:rect l="0" t="0" r="0" b="0"/>
              <a:pathLst>
                <a:path w="173234" h="226451">
                  <a:moveTo>
                    <a:pt x="143368" y="11232"/>
                  </a:moveTo>
                  <a:lnTo>
                    <a:pt x="143368" y="11232"/>
                  </a:lnTo>
                  <a:lnTo>
                    <a:pt x="134529" y="2394"/>
                  </a:lnTo>
                  <a:lnTo>
                    <a:pt x="126740" y="248"/>
                  </a:lnTo>
                  <a:lnTo>
                    <a:pt x="115517" y="0"/>
                  </a:lnTo>
                  <a:lnTo>
                    <a:pt x="101121" y="2242"/>
                  </a:lnTo>
                  <a:lnTo>
                    <a:pt x="77150" y="14213"/>
                  </a:lnTo>
                  <a:lnTo>
                    <a:pt x="37833" y="47497"/>
                  </a:lnTo>
                  <a:lnTo>
                    <a:pt x="20454" y="67838"/>
                  </a:lnTo>
                  <a:lnTo>
                    <a:pt x="6368" y="97384"/>
                  </a:lnTo>
                  <a:lnTo>
                    <a:pt x="0" y="132949"/>
                  </a:lnTo>
                  <a:lnTo>
                    <a:pt x="1483" y="160185"/>
                  </a:lnTo>
                  <a:lnTo>
                    <a:pt x="13134" y="188403"/>
                  </a:lnTo>
                  <a:lnTo>
                    <a:pt x="35328" y="217992"/>
                  </a:lnTo>
                  <a:lnTo>
                    <a:pt x="45020" y="226127"/>
                  </a:lnTo>
                  <a:lnTo>
                    <a:pt x="63440" y="226450"/>
                  </a:lnTo>
                  <a:lnTo>
                    <a:pt x="97813" y="216817"/>
                  </a:lnTo>
                  <a:lnTo>
                    <a:pt x="118888" y="204909"/>
                  </a:lnTo>
                  <a:lnTo>
                    <a:pt x="137662" y="187857"/>
                  </a:lnTo>
                  <a:lnTo>
                    <a:pt x="161866" y="145212"/>
                  </a:lnTo>
                  <a:lnTo>
                    <a:pt x="170878" y="119133"/>
                  </a:lnTo>
                  <a:lnTo>
                    <a:pt x="173233" y="97288"/>
                  </a:lnTo>
                  <a:lnTo>
                    <a:pt x="168635" y="77231"/>
                  </a:lnTo>
                  <a:lnTo>
                    <a:pt x="159537" y="60320"/>
                  </a:lnTo>
                  <a:lnTo>
                    <a:pt x="141103" y="42161"/>
                  </a:lnTo>
                  <a:lnTo>
                    <a:pt x="102103" y="19301"/>
                  </a:lnTo>
                  <a:lnTo>
                    <a:pt x="67168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90"/>
            <p:cNvSpPr/>
            <p:nvPr>
              <p:custDataLst>
                <p:tags r:id="rId236"/>
              </p:custDataLst>
            </p:nvPr>
          </p:nvSpPr>
          <p:spPr>
            <a:xfrm>
              <a:off x="4690344" y="1003300"/>
              <a:ext cx="262657" cy="44163"/>
            </a:xfrm>
            <a:custGeom>
              <a:avLst/>
              <a:gdLst/>
              <a:ahLst/>
              <a:cxnLst/>
              <a:rect l="0" t="0" r="0" b="0"/>
              <a:pathLst>
                <a:path w="262657" h="44163">
                  <a:moveTo>
                    <a:pt x="78506" y="0"/>
                  </a:moveTo>
                  <a:lnTo>
                    <a:pt x="78506" y="0"/>
                  </a:lnTo>
                  <a:lnTo>
                    <a:pt x="38943" y="20722"/>
                  </a:lnTo>
                  <a:lnTo>
                    <a:pt x="11985" y="32951"/>
                  </a:lnTo>
                  <a:lnTo>
                    <a:pt x="964" y="35812"/>
                  </a:lnTo>
                  <a:lnTo>
                    <a:pt x="0" y="36574"/>
                  </a:lnTo>
                  <a:lnTo>
                    <a:pt x="768" y="37083"/>
                  </a:lnTo>
                  <a:lnTo>
                    <a:pt x="45430" y="42992"/>
                  </a:lnTo>
                  <a:lnTo>
                    <a:pt x="90552" y="44162"/>
                  </a:lnTo>
                  <a:lnTo>
                    <a:pt x="134757" y="40994"/>
                  </a:lnTo>
                  <a:lnTo>
                    <a:pt x="26265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91"/>
            <p:cNvSpPr/>
            <p:nvPr>
              <p:custDataLst>
                <p:tags r:id="rId237"/>
              </p:custDataLst>
            </p:nvPr>
          </p:nvSpPr>
          <p:spPr>
            <a:xfrm>
              <a:off x="4677461" y="914400"/>
              <a:ext cx="281890" cy="6351"/>
            </a:xfrm>
            <a:custGeom>
              <a:avLst/>
              <a:gdLst/>
              <a:ahLst/>
              <a:cxnLst/>
              <a:rect l="0" t="0" r="0" b="0"/>
              <a:pathLst>
                <a:path w="281890" h="63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1931" y="5026"/>
                  </a:lnTo>
                  <a:lnTo>
                    <a:pt x="0" y="5467"/>
                  </a:lnTo>
                  <a:lnTo>
                    <a:pt x="124" y="5762"/>
                  </a:lnTo>
                  <a:lnTo>
                    <a:pt x="45243" y="6316"/>
                  </a:lnTo>
                  <a:lnTo>
                    <a:pt x="77229" y="6335"/>
                  </a:lnTo>
                  <a:lnTo>
                    <a:pt x="112613" y="6343"/>
                  </a:lnTo>
                  <a:lnTo>
                    <a:pt x="147623" y="6347"/>
                  </a:lnTo>
                  <a:lnTo>
                    <a:pt x="191541" y="6349"/>
                  </a:lnTo>
                  <a:lnTo>
                    <a:pt x="2818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03"/>
          <p:cNvGrpSpPr/>
          <p:nvPr/>
        </p:nvGrpSpPr>
        <p:grpSpPr>
          <a:xfrm>
            <a:off x="889462" y="2260600"/>
            <a:ext cx="451562" cy="222251"/>
            <a:chOff x="889462" y="2260600"/>
            <a:chExt cx="451562" cy="222251"/>
          </a:xfrm>
        </p:grpSpPr>
        <p:sp>
          <p:nvSpPr>
            <p:cNvPr id="32" name="SMARTInkShape-592"/>
            <p:cNvSpPr/>
            <p:nvPr>
              <p:custDataLst>
                <p:tags r:id="rId232"/>
              </p:custDataLst>
            </p:nvPr>
          </p:nvSpPr>
          <p:spPr>
            <a:xfrm>
              <a:off x="1173737" y="2260600"/>
              <a:ext cx="167287" cy="222251"/>
            </a:xfrm>
            <a:custGeom>
              <a:avLst/>
              <a:gdLst/>
              <a:ahLst/>
              <a:cxnLst/>
              <a:rect l="0" t="0" r="0" b="0"/>
              <a:pathLst>
                <a:path w="167287" h="222251">
                  <a:moveTo>
                    <a:pt x="26413" y="0"/>
                  </a:moveTo>
                  <a:lnTo>
                    <a:pt x="26413" y="0"/>
                  </a:lnTo>
                  <a:lnTo>
                    <a:pt x="0" y="0"/>
                  </a:lnTo>
                  <a:lnTo>
                    <a:pt x="3150" y="0"/>
                  </a:lnTo>
                  <a:lnTo>
                    <a:pt x="45717" y="17677"/>
                  </a:lnTo>
                  <a:lnTo>
                    <a:pt x="90512" y="34014"/>
                  </a:lnTo>
                  <a:lnTo>
                    <a:pt x="138004" y="55053"/>
                  </a:lnTo>
                  <a:lnTo>
                    <a:pt x="155590" y="71110"/>
                  </a:lnTo>
                  <a:lnTo>
                    <a:pt x="166366" y="99386"/>
                  </a:lnTo>
                  <a:lnTo>
                    <a:pt x="167286" y="127833"/>
                  </a:lnTo>
                  <a:lnTo>
                    <a:pt x="151136" y="171458"/>
                  </a:lnTo>
                  <a:lnTo>
                    <a:pt x="124734" y="210718"/>
                  </a:lnTo>
                  <a:lnTo>
                    <a:pt x="108963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93"/>
            <p:cNvSpPr/>
            <p:nvPr>
              <p:custDataLst>
                <p:tags r:id="rId233"/>
              </p:custDataLst>
            </p:nvPr>
          </p:nvSpPr>
          <p:spPr>
            <a:xfrm>
              <a:off x="892030" y="2425700"/>
              <a:ext cx="339871" cy="56260"/>
            </a:xfrm>
            <a:custGeom>
              <a:avLst/>
              <a:gdLst/>
              <a:ahLst/>
              <a:cxnLst/>
              <a:rect l="0" t="0" r="0" b="0"/>
              <a:pathLst>
                <a:path w="339871" h="56260">
                  <a:moveTo>
                    <a:pt x="47770" y="25400"/>
                  </a:moveTo>
                  <a:lnTo>
                    <a:pt x="47770" y="25400"/>
                  </a:lnTo>
                  <a:lnTo>
                    <a:pt x="19980" y="46448"/>
                  </a:lnTo>
                  <a:lnTo>
                    <a:pt x="0" y="55036"/>
                  </a:lnTo>
                  <a:lnTo>
                    <a:pt x="1106" y="55741"/>
                  </a:lnTo>
                  <a:lnTo>
                    <a:pt x="36007" y="56259"/>
                  </a:lnTo>
                  <a:lnTo>
                    <a:pt x="75878" y="52026"/>
                  </a:lnTo>
                  <a:lnTo>
                    <a:pt x="111053" y="46303"/>
                  </a:lnTo>
                  <a:lnTo>
                    <a:pt x="145275" y="42216"/>
                  </a:lnTo>
                  <a:lnTo>
                    <a:pt x="183983" y="39319"/>
                  </a:lnTo>
                  <a:lnTo>
                    <a:pt x="215318" y="36760"/>
                  </a:lnTo>
                  <a:lnTo>
                    <a:pt x="251353" y="31860"/>
                  </a:lnTo>
                  <a:lnTo>
                    <a:pt x="286183" y="22627"/>
                  </a:lnTo>
                  <a:lnTo>
                    <a:pt x="339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94"/>
            <p:cNvSpPr/>
            <p:nvPr>
              <p:custDataLst>
                <p:tags r:id="rId234"/>
              </p:custDataLst>
            </p:nvPr>
          </p:nvSpPr>
          <p:spPr>
            <a:xfrm>
              <a:off x="889462" y="2325970"/>
              <a:ext cx="272589" cy="42581"/>
            </a:xfrm>
            <a:custGeom>
              <a:avLst/>
              <a:gdLst/>
              <a:ahLst/>
              <a:cxnLst/>
              <a:rect l="0" t="0" r="0" b="0"/>
              <a:pathLst>
                <a:path w="272589" h="42581">
                  <a:moveTo>
                    <a:pt x="31288" y="42580"/>
                  </a:moveTo>
                  <a:lnTo>
                    <a:pt x="31288" y="42580"/>
                  </a:lnTo>
                  <a:lnTo>
                    <a:pt x="7439" y="31596"/>
                  </a:lnTo>
                  <a:lnTo>
                    <a:pt x="0" y="29980"/>
                  </a:lnTo>
                  <a:lnTo>
                    <a:pt x="6417" y="26539"/>
                  </a:lnTo>
                  <a:lnTo>
                    <a:pt x="47890" y="22045"/>
                  </a:lnTo>
                  <a:lnTo>
                    <a:pt x="85126" y="16740"/>
                  </a:lnTo>
                  <a:lnTo>
                    <a:pt x="127438" y="10700"/>
                  </a:lnTo>
                  <a:lnTo>
                    <a:pt x="171255" y="4441"/>
                  </a:lnTo>
                  <a:lnTo>
                    <a:pt x="213635" y="0"/>
                  </a:lnTo>
                  <a:lnTo>
                    <a:pt x="272588" y="4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04"/>
          <p:cNvGrpSpPr/>
          <p:nvPr/>
        </p:nvGrpSpPr>
        <p:grpSpPr>
          <a:xfrm>
            <a:off x="1837798" y="2133730"/>
            <a:ext cx="1396524" cy="823175"/>
            <a:chOff x="1837798" y="2133730"/>
            <a:chExt cx="1396524" cy="823175"/>
          </a:xfrm>
        </p:grpSpPr>
        <p:sp>
          <p:nvSpPr>
            <p:cNvPr id="36" name="SMARTInkShape-595"/>
            <p:cNvSpPr/>
            <p:nvPr>
              <p:custDataLst>
                <p:tags r:id="rId220"/>
              </p:custDataLst>
            </p:nvPr>
          </p:nvSpPr>
          <p:spPr>
            <a:xfrm>
              <a:off x="3098800" y="2139950"/>
              <a:ext cx="135522" cy="411221"/>
            </a:xfrm>
            <a:custGeom>
              <a:avLst/>
              <a:gdLst/>
              <a:ahLst/>
              <a:cxnLst/>
              <a:rect l="0" t="0" r="0" b="0"/>
              <a:pathLst>
                <a:path w="135522" h="411221">
                  <a:moveTo>
                    <a:pt x="38100" y="0"/>
                  </a:moveTo>
                  <a:lnTo>
                    <a:pt x="38100" y="0"/>
                  </a:lnTo>
                  <a:lnTo>
                    <a:pt x="38100" y="14306"/>
                  </a:lnTo>
                  <a:lnTo>
                    <a:pt x="41471" y="24386"/>
                  </a:lnTo>
                  <a:lnTo>
                    <a:pt x="62898" y="62173"/>
                  </a:lnTo>
                  <a:lnTo>
                    <a:pt x="77903" y="98620"/>
                  </a:lnTo>
                  <a:lnTo>
                    <a:pt x="95195" y="141698"/>
                  </a:lnTo>
                  <a:lnTo>
                    <a:pt x="112690" y="187279"/>
                  </a:lnTo>
                  <a:lnTo>
                    <a:pt x="122054" y="219884"/>
                  </a:lnTo>
                  <a:lnTo>
                    <a:pt x="131885" y="258473"/>
                  </a:lnTo>
                  <a:lnTo>
                    <a:pt x="135521" y="278566"/>
                  </a:lnTo>
                  <a:lnTo>
                    <a:pt x="132896" y="314822"/>
                  </a:lnTo>
                  <a:lnTo>
                    <a:pt x="112428" y="361153"/>
                  </a:lnTo>
                  <a:lnTo>
                    <a:pt x="84872" y="390877"/>
                  </a:lnTo>
                  <a:lnTo>
                    <a:pt x="73939" y="399030"/>
                  </a:lnTo>
                  <a:lnTo>
                    <a:pt x="41625" y="409308"/>
                  </a:lnTo>
                  <a:lnTo>
                    <a:pt x="26967" y="411220"/>
                  </a:lnTo>
                  <a:lnTo>
                    <a:pt x="20800" y="409614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96"/>
            <p:cNvSpPr/>
            <p:nvPr>
              <p:custDataLst>
                <p:tags r:id="rId221"/>
              </p:custDataLst>
            </p:nvPr>
          </p:nvSpPr>
          <p:spPr>
            <a:xfrm>
              <a:off x="3041650" y="220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1"/>
                  </a:lnTo>
                  <a:lnTo>
                    <a:pt x="706" y="257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97"/>
            <p:cNvSpPr/>
            <p:nvPr>
              <p:custDataLst>
                <p:tags r:id="rId222"/>
              </p:custDataLst>
            </p:nvPr>
          </p:nvSpPr>
          <p:spPr>
            <a:xfrm>
              <a:off x="3022600" y="22860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738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98"/>
            <p:cNvSpPr/>
            <p:nvPr>
              <p:custDataLst>
                <p:tags r:id="rId223"/>
              </p:custDataLst>
            </p:nvPr>
          </p:nvSpPr>
          <p:spPr>
            <a:xfrm>
              <a:off x="2870200" y="2148992"/>
              <a:ext cx="133351" cy="149709"/>
            </a:xfrm>
            <a:custGeom>
              <a:avLst/>
              <a:gdLst/>
              <a:ahLst/>
              <a:cxnLst/>
              <a:rect l="0" t="0" r="0" b="0"/>
              <a:pathLst>
                <a:path w="133351" h="149709">
                  <a:moveTo>
                    <a:pt x="133350" y="3658"/>
                  </a:moveTo>
                  <a:lnTo>
                    <a:pt x="133350" y="3658"/>
                  </a:lnTo>
                  <a:lnTo>
                    <a:pt x="133350" y="287"/>
                  </a:lnTo>
                  <a:lnTo>
                    <a:pt x="132644" y="0"/>
                  </a:lnTo>
                  <a:lnTo>
                    <a:pt x="129979" y="1562"/>
                  </a:lnTo>
                  <a:lnTo>
                    <a:pt x="87571" y="45003"/>
                  </a:lnTo>
                  <a:lnTo>
                    <a:pt x="46772" y="91728"/>
                  </a:lnTo>
                  <a:lnTo>
                    <a:pt x="4907" y="138367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99"/>
            <p:cNvSpPr/>
            <p:nvPr>
              <p:custDataLst>
                <p:tags r:id="rId224"/>
              </p:custDataLst>
            </p:nvPr>
          </p:nvSpPr>
          <p:spPr>
            <a:xfrm>
              <a:off x="2857500" y="2165611"/>
              <a:ext cx="95251" cy="107690"/>
            </a:xfrm>
            <a:custGeom>
              <a:avLst/>
              <a:gdLst/>
              <a:ahLst/>
              <a:cxnLst/>
              <a:rect l="0" t="0" r="0" b="0"/>
              <a:pathLst>
                <a:path w="95251" h="10769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60" y="0"/>
                  </a:lnTo>
                  <a:lnTo>
                    <a:pt x="18482" y="3187"/>
                  </a:lnTo>
                  <a:lnTo>
                    <a:pt x="30092" y="15342"/>
                  </a:lnTo>
                  <a:lnTo>
                    <a:pt x="60541" y="61728"/>
                  </a:lnTo>
                  <a:lnTo>
                    <a:pt x="9525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00"/>
            <p:cNvSpPr/>
            <p:nvPr>
              <p:custDataLst>
                <p:tags r:id="rId225"/>
              </p:custDataLst>
            </p:nvPr>
          </p:nvSpPr>
          <p:spPr>
            <a:xfrm>
              <a:off x="2673562" y="2133730"/>
              <a:ext cx="133139" cy="169952"/>
            </a:xfrm>
            <a:custGeom>
              <a:avLst/>
              <a:gdLst/>
              <a:ahLst/>
              <a:cxnLst/>
              <a:rect l="0" t="0" r="0" b="0"/>
              <a:pathLst>
                <a:path w="133139" h="169952">
                  <a:moveTo>
                    <a:pt x="101388" y="25270"/>
                  </a:moveTo>
                  <a:lnTo>
                    <a:pt x="101388" y="25270"/>
                  </a:lnTo>
                  <a:lnTo>
                    <a:pt x="106457" y="19495"/>
                  </a:lnTo>
                  <a:lnTo>
                    <a:pt x="120331" y="0"/>
                  </a:lnTo>
                  <a:lnTo>
                    <a:pt x="87832" y="23638"/>
                  </a:lnTo>
                  <a:lnTo>
                    <a:pt x="41747" y="49410"/>
                  </a:lnTo>
                  <a:lnTo>
                    <a:pt x="25626" y="61115"/>
                  </a:lnTo>
                  <a:lnTo>
                    <a:pt x="23363" y="63983"/>
                  </a:lnTo>
                  <a:lnTo>
                    <a:pt x="22561" y="67307"/>
                  </a:lnTo>
                  <a:lnTo>
                    <a:pt x="23550" y="74762"/>
                  </a:lnTo>
                  <a:lnTo>
                    <a:pt x="28223" y="80898"/>
                  </a:lnTo>
                  <a:lnTo>
                    <a:pt x="31444" y="83522"/>
                  </a:lnTo>
                  <a:lnTo>
                    <a:pt x="38787" y="86437"/>
                  </a:lnTo>
                  <a:lnTo>
                    <a:pt x="47460" y="89144"/>
                  </a:lnTo>
                  <a:lnTo>
                    <a:pt x="73041" y="102939"/>
                  </a:lnTo>
                  <a:lnTo>
                    <a:pt x="75434" y="105272"/>
                  </a:lnTo>
                  <a:lnTo>
                    <a:pt x="76325" y="107532"/>
                  </a:lnTo>
                  <a:lnTo>
                    <a:pt x="76212" y="109745"/>
                  </a:lnTo>
                  <a:lnTo>
                    <a:pt x="65942" y="122972"/>
                  </a:lnTo>
                  <a:lnTo>
                    <a:pt x="22375" y="149997"/>
                  </a:lnTo>
                  <a:lnTo>
                    <a:pt x="4207" y="159436"/>
                  </a:lnTo>
                  <a:lnTo>
                    <a:pt x="1323" y="161986"/>
                  </a:lnTo>
                  <a:lnTo>
                    <a:pt x="106" y="164392"/>
                  </a:lnTo>
                  <a:lnTo>
                    <a:pt x="0" y="166701"/>
                  </a:lnTo>
                  <a:lnTo>
                    <a:pt x="2046" y="168241"/>
                  </a:lnTo>
                  <a:lnTo>
                    <a:pt x="9964" y="169951"/>
                  </a:lnTo>
                  <a:lnTo>
                    <a:pt x="54687" y="165733"/>
                  </a:lnTo>
                  <a:lnTo>
                    <a:pt x="84036" y="163709"/>
                  </a:lnTo>
                  <a:lnTo>
                    <a:pt x="133138" y="152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01"/>
            <p:cNvSpPr/>
            <p:nvPr>
              <p:custDataLst>
                <p:tags r:id="rId226"/>
              </p:custDataLst>
            </p:nvPr>
          </p:nvSpPr>
          <p:spPr>
            <a:xfrm>
              <a:off x="2559558" y="2354873"/>
              <a:ext cx="92242" cy="311045"/>
            </a:xfrm>
            <a:custGeom>
              <a:avLst/>
              <a:gdLst/>
              <a:ahLst/>
              <a:cxnLst/>
              <a:rect l="0" t="0" r="0" b="0"/>
              <a:pathLst>
                <a:path w="92242" h="311045">
                  <a:moveTo>
                    <a:pt x="12192" y="108927"/>
                  </a:moveTo>
                  <a:lnTo>
                    <a:pt x="12192" y="108927"/>
                  </a:lnTo>
                  <a:lnTo>
                    <a:pt x="2066" y="139173"/>
                  </a:lnTo>
                  <a:lnTo>
                    <a:pt x="0" y="182870"/>
                  </a:lnTo>
                  <a:lnTo>
                    <a:pt x="2963" y="228739"/>
                  </a:lnTo>
                  <a:lnTo>
                    <a:pt x="4989" y="266331"/>
                  </a:lnTo>
                  <a:lnTo>
                    <a:pt x="11235" y="310502"/>
                  </a:lnTo>
                  <a:lnTo>
                    <a:pt x="11553" y="311044"/>
                  </a:lnTo>
                  <a:lnTo>
                    <a:pt x="12136" y="273967"/>
                  </a:lnTo>
                  <a:lnTo>
                    <a:pt x="12175" y="236928"/>
                  </a:lnTo>
                  <a:lnTo>
                    <a:pt x="12187" y="200162"/>
                  </a:lnTo>
                  <a:lnTo>
                    <a:pt x="12896" y="153833"/>
                  </a:lnTo>
                  <a:lnTo>
                    <a:pt x="17261" y="118548"/>
                  </a:lnTo>
                  <a:lnTo>
                    <a:pt x="23729" y="78460"/>
                  </a:lnTo>
                  <a:lnTo>
                    <a:pt x="36317" y="34156"/>
                  </a:lnTo>
                  <a:lnTo>
                    <a:pt x="45445" y="15982"/>
                  </a:lnTo>
                  <a:lnTo>
                    <a:pt x="53077" y="6940"/>
                  </a:lnTo>
                  <a:lnTo>
                    <a:pt x="61172" y="570"/>
                  </a:lnTo>
                  <a:lnTo>
                    <a:pt x="65307" y="0"/>
                  </a:lnTo>
                  <a:lnTo>
                    <a:pt x="73663" y="3130"/>
                  </a:lnTo>
                  <a:lnTo>
                    <a:pt x="86301" y="19567"/>
                  </a:lnTo>
                  <a:lnTo>
                    <a:pt x="92241" y="49054"/>
                  </a:lnTo>
                  <a:lnTo>
                    <a:pt x="90630" y="74489"/>
                  </a:lnTo>
                  <a:lnTo>
                    <a:pt x="82313" y="95430"/>
                  </a:lnTo>
                  <a:lnTo>
                    <a:pt x="71109" y="106691"/>
                  </a:lnTo>
                  <a:lnTo>
                    <a:pt x="56722" y="114989"/>
                  </a:lnTo>
                  <a:lnTo>
                    <a:pt x="40920" y="118677"/>
                  </a:lnTo>
                  <a:lnTo>
                    <a:pt x="33461" y="117544"/>
                  </a:lnTo>
                  <a:lnTo>
                    <a:pt x="5842" y="102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02"/>
            <p:cNvSpPr/>
            <p:nvPr>
              <p:custDataLst>
                <p:tags r:id="rId227"/>
              </p:custDataLst>
            </p:nvPr>
          </p:nvSpPr>
          <p:spPr>
            <a:xfrm>
              <a:off x="2340024" y="2203450"/>
              <a:ext cx="111077" cy="425451"/>
            </a:xfrm>
            <a:custGeom>
              <a:avLst/>
              <a:gdLst/>
              <a:ahLst/>
              <a:cxnLst/>
              <a:rect l="0" t="0" r="0" b="0"/>
              <a:pathLst>
                <a:path w="111077" h="425451">
                  <a:moveTo>
                    <a:pt x="111076" y="0"/>
                  </a:moveTo>
                  <a:lnTo>
                    <a:pt x="111076" y="0"/>
                  </a:lnTo>
                  <a:lnTo>
                    <a:pt x="100963" y="0"/>
                  </a:lnTo>
                  <a:lnTo>
                    <a:pt x="81190" y="6742"/>
                  </a:lnTo>
                  <a:lnTo>
                    <a:pt x="69336" y="15697"/>
                  </a:lnTo>
                  <a:lnTo>
                    <a:pt x="59364" y="28848"/>
                  </a:lnTo>
                  <a:lnTo>
                    <a:pt x="43345" y="68022"/>
                  </a:lnTo>
                  <a:lnTo>
                    <a:pt x="31741" y="104116"/>
                  </a:lnTo>
                  <a:lnTo>
                    <a:pt x="21488" y="137996"/>
                  </a:lnTo>
                  <a:lnTo>
                    <a:pt x="12228" y="176572"/>
                  </a:lnTo>
                  <a:lnTo>
                    <a:pt x="5823" y="221102"/>
                  </a:lnTo>
                  <a:lnTo>
                    <a:pt x="2443" y="254666"/>
                  </a:lnTo>
                  <a:lnTo>
                    <a:pt x="0" y="290985"/>
                  </a:lnTo>
                  <a:lnTo>
                    <a:pt x="4003" y="338493"/>
                  </a:lnTo>
                  <a:lnTo>
                    <a:pt x="19841" y="385303"/>
                  </a:lnTo>
                  <a:lnTo>
                    <a:pt x="27488" y="399141"/>
                  </a:lnTo>
                  <a:lnTo>
                    <a:pt x="51631" y="421507"/>
                  </a:lnTo>
                  <a:lnTo>
                    <a:pt x="56629" y="424938"/>
                  </a:lnTo>
                  <a:lnTo>
                    <a:pt x="92026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03"/>
            <p:cNvSpPr/>
            <p:nvPr>
              <p:custDataLst>
                <p:tags r:id="rId228"/>
              </p:custDataLst>
            </p:nvPr>
          </p:nvSpPr>
          <p:spPr>
            <a:xfrm>
              <a:off x="2051050" y="2686372"/>
              <a:ext cx="95852" cy="270533"/>
            </a:xfrm>
            <a:custGeom>
              <a:avLst/>
              <a:gdLst/>
              <a:ahLst/>
              <a:cxnLst/>
              <a:rect l="0" t="0" r="0" b="0"/>
              <a:pathLst>
                <a:path w="95852" h="270533">
                  <a:moveTo>
                    <a:pt x="0" y="107628"/>
                  </a:moveTo>
                  <a:lnTo>
                    <a:pt x="0" y="107628"/>
                  </a:lnTo>
                  <a:lnTo>
                    <a:pt x="3371" y="110999"/>
                  </a:lnTo>
                  <a:lnTo>
                    <a:pt x="3658" y="112697"/>
                  </a:lnTo>
                  <a:lnTo>
                    <a:pt x="3144" y="114535"/>
                  </a:lnTo>
                  <a:lnTo>
                    <a:pt x="2096" y="116466"/>
                  </a:lnTo>
                  <a:lnTo>
                    <a:pt x="184" y="155342"/>
                  </a:lnTo>
                  <a:lnTo>
                    <a:pt x="5106" y="198427"/>
                  </a:lnTo>
                  <a:lnTo>
                    <a:pt x="10991" y="242059"/>
                  </a:lnTo>
                  <a:lnTo>
                    <a:pt x="12475" y="270492"/>
                  </a:lnTo>
                  <a:lnTo>
                    <a:pt x="12550" y="270532"/>
                  </a:lnTo>
                  <a:lnTo>
                    <a:pt x="12680" y="230733"/>
                  </a:lnTo>
                  <a:lnTo>
                    <a:pt x="13400" y="188475"/>
                  </a:lnTo>
                  <a:lnTo>
                    <a:pt x="17725" y="145600"/>
                  </a:lnTo>
                  <a:lnTo>
                    <a:pt x="20539" y="110177"/>
                  </a:lnTo>
                  <a:lnTo>
                    <a:pt x="27723" y="68402"/>
                  </a:lnTo>
                  <a:lnTo>
                    <a:pt x="39421" y="23523"/>
                  </a:lnTo>
                  <a:lnTo>
                    <a:pt x="49702" y="4470"/>
                  </a:lnTo>
                  <a:lnTo>
                    <a:pt x="54301" y="1461"/>
                  </a:lnTo>
                  <a:lnTo>
                    <a:pt x="65056" y="0"/>
                  </a:lnTo>
                  <a:lnTo>
                    <a:pt x="75010" y="3584"/>
                  </a:lnTo>
                  <a:lnTo>
                    <a:pt x="79640" y="6515"/>
                  </a:lnTo>
                  <a:lnTo>
                    <a:pt x="92898" y="27496"/>
                  </a:lnTo>
                  <a:lnTo>
                    <a:pt x="95851" y="48025"/>
                  </a:lnTo>
                  <a:lnTo>
                    <a:pt x="91998" y="85585"/>
                  </a:lnTo>
                  <a:lnTo>
                    <a:pt x="82751" y="99948"/>
                  </a:lnTo>
                  <a:lnTo>
                    <a:pt x="70645" y="111270"/>
                  </a:lnTo>
                  <a:lnTo>
                    <a:pt x="60561" y="116302"/>
                  </a:lnTo>
                  <a:lnTo>
                    <a:pt x="43579" y="119135"/>
                  </a:lnTo>
                  <a:lnTo>
                    <a:pt x="12700" y="10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04"/>
            <p:cNvSpPr/>
            <p:nvPr>
              <p:custDataLst>
                <p:tags r:id="rId229"/>
              </p:custDataLst>
            </p:nvPr>
          </p:nvSpPr>
          <p:spPr>
            <a:xfrm>
              <a:off x="1839746" y="2627375"/>
              <a:ext cx="135105" cy="259710"/>
            </a:xfrm>
            <a:custGeom>
              <a:avLst/>
              <a:gdLst/>
              <a:ahLst/>
              <a:cxnLst/>
              <a:rect l="0" t="0" r="0" b="0"/>
              <a:pathLst>
                <a:path w="135105" h="259710">
                  <a:moveTo>
                    <a:pt x="103354" y="204725"/>
                  </a:moveTo>
                  <a:lnTo>
                    <a:pt x="103354" y="204725"/>
                  </a:lnTo>
                  <a:lnTo>
                    <a:pt x="103354" y="201354"/>
                  </a:lnTo>
                  <a:lnTo>
                    <a:pt x="102648" y="200361"/>
                  </a:lnTo>
                  <a:lnTo>
                    <a:pt x="101472" y="199699"/>
                  </a:lnTo>
                  <a:lnTo>
                    <a:pt x="99983" y="199258"/>
                  </a:lnTo>
                  <a:lnTo>
                    <a:pt x="96446" y="195004"/>
                  </a:lnTo>
                  <a:lnTo>
                    <a:pt x="85056" y="177405"/>
                  </a:lnTo>
                  <a:lnTo>
                    <a:pt x="75466" y="169535"/>
                  </a:lnTo>
                  <a:lnTo>
                    <a:pt x="64148" y="164390"/>
                  </a:lnTo>
                  <a:lnTo>
                    <a:pt x="52063" y="162104"/>
                  </a:lnTo>
                  <a:lnTo>
                    <a:pt x="37754" y="166732"/>
                  </a:lnTo>
                  <a:lnTo>
                    <a:pt x="23398" y="176551"/>
                  </a:lnTo>
                  <a:lnTo>
                    <a:pt x="12315" y="190322"/>
                  </a:lnTo>
                  <a:lnTo>
                    <a:pt x="1512" y="217312"/>
                  </a:lnTo>
                  <a:lnTo>
                    <a:pt x="0" y="233603"/>
                  </a:lnTo>
                  <a:lnTo>
                    <a:pt x="585" y="240910"/>
                  </a:lnTo>
                  <a:lnTo>
                    <a:pt x="4997" y="250911"/>
                  </a:lnTo>
                  <a:lnTo>
                    <a:pt x="8149" y="254566"/>
                  </a:lnTo>
                  <a:lnTo>
                    <a:pt x="21059" y="258627"/>
                  </a:lnTo>
                  <a:lnTo>
                    <a:pt x="29441" y="259709"/>
                  </a:lnTo>
                  <a:lnTo>
                    <a:pt x="44398" y="255268"/>
                  </a:lnTo>
                  <a:lnTo>
                    <a:pt x="67876" y="238541"/>
                  </a:lnTo>
                  <a:lnTo>
                    <a:pt x="81710" y="215764"/>
                  </a:lnTo>
                  <a:lnTo>
                    <a:pt x="97615" y="168439"/>
                  </a:lnTo>
                  <a:lnTo>
                    <a:pt x="104102" y="122193"/>
                  </a:lnTo>
                  <a:lnTo>
                    <a:pt x="108044" y="77730"/>
                  </a:lnTo>
                  <a:lnTo>
                    <a:pt x="109376" y="35314"/>
                  </a:lnTo>
                  <a:lnTo>
                    <a:pt x="106236" y="11458"/>
                  </a:lnTo>
                  <a:lnTo>
                    <a:pt x="103864" y="6031"/>
                  </a:lnTo>
                  <a:lnTo>
                    <a:pt x="100872" y="2412"/>
                  </a:lnTo>
                  <a:lnTo>
                    <a:pt x="97466" y="0"/>
                  </a:lnTo>
                  <a:lnTo>
                    <a:pt x="94490" y="1919"/>
                  </a:lnTo>
                  <a:lnTo>
                    <a:pt x="86930" y="21476"/>
                  </a:lnTo>
                  <a:lnTo>
                    <a:pt x="79936" y="63452"/>
                  </a:lnTo>
                  <a:lnTo>
                    <a:pt x="80423" y="104540"/>
                  </a:lnTo>
                  <a:lnTo>
                    <a:pt x="86917" y="142350"/>
                  </a:lnTo>
                  <a:lnTo>
                    <a:pt x="101753" y="183780"/>
                  </a:lnTo>
                  <a:lnTo>
                    <a:pt x="135104" y="23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05"/>
            <p:cNvSpPr/>
            <p:nvPr>
              <p:custDataLst>
                <p:tags r:id="rId230"/>
              </p:custDataLst>
            </p:nvPr>
          </p:nvSpPr>
          <p:spPr>
            <a:xfrm>
              <a:off x="1837798" y="2527300"/>
              <a:ext cx="264053" cy="32143"/>
            </a:xfrm>
            <a:custGeom>
              <a:avLst/>
              <a:gdLst/>
              <a:ahLst/>
              <a:cxnLst/>
              <a:rect l="0" t="0" r="0" b="0"/>
              <a:pathLst>
                <a:path w="264053" h="32143">
                  <a:moveTo>
                    <a:pt x="16402" y="25400"/>
                  </a:moveTo>
                  <a:lnTo>
                    <a:pt x="16402" y="25400"/>
                  </a:lnTo>
                  <a:lnTo>
                    <a:pt x="6289" y="32142"/>
                  </a:lnTo>
                  <a:lnTo>
                    <a:pt x="3310" y="32011"/>
                  </a:lnTo>
                  <a:lnTo>
                    <a:pt x="1324" y="29807"/>
                  </a:lnTo>
                  <a:lnTo>
                    <a:pt x="0" y="26222"/>
                  </a:lnTo>
                  <a:lnTo>
                    <a:pt x="1234" y="23831"/>
                  </a:lnTo>
                  <a:lnTo>
                    <a:pt x="4173" y="22237"/>
                  </a:lnTo>
                  <a:lnTo>
                    <a:pt x="40954" y="16309"/>
                  </a:lnTo>
                  <a:lnTo>
                    <a:pt x="72470" y="10541"/>
                  </a:lnTo>
                  <a:lnTo>
                    <a:pt x="107643" y="4685"/>
                  </a:lnTo>
                  <a:lnTo>
                    <a:pt x="144443" y="2082"/>
                  </a:lnTo>
                  <a:lnTo>
                    <a:pt x="184005" y="617"/>
                  </a:lnTo>
                  <a:lnTo>
                    <a:pt x="264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06"/>
            <p:cNvSpPr/>
            <p:nvPr>
              <p:custDataLst>
                <p:tags r:id="rId231"/>
              </p:custDataLst>
            </p:nvPr>
          </p:nvSpPr>
          <p:spPr>
            <a:xfrm>
              <a:off x="1906109" y="2149537"/>
              <a:ext cx="137833" cy="294317"/>
            </a:xfrm>
            <a:custGeom>
              <a:avLst/>
              <a:gdLst/>
              <a:ahLst/>
              <a:cxnLst/>
              <a:rect l="0" t="0" r="0" b="0"/>
              <a:pathLst>
                <a:path w="137833" h="294317">
                  <a:moveTo>
                    <a:pt x="94141" y="193613"/>
                  </a:moveTo>
                  <a:lnTo>
                    <a:pt x="94141" y="193613"/>
                  </a:lnTo>
                  <a:lnTo>
                    <a:pt x="94141" y="190242"/>
                  </a:lnTo>
                  <a:lnTo>
                    <a:pt x="93435" y="189249"/>
                  </a:lnTo>
                  <a:lnTo>
                    <a:pt x="92259" y="188587"/>
                  </a:lnTo>
                  <a:lnTo>
                    <a:pt x="90770" y="188146"/>
                  </a:lnTo>
                  <a:lnTo>
                    <a:pt x="89777" y="187146"/>
                  </a:lnTo>
                  <a:lnTo>
                    <a:pt x="88674" y="184153"/>
                  </a:lnTo>
                  <a:lnTo>
                    <a:pt x="87674" y="183073"/>
                  </a:lnTo>
                  <a:lnTo>
                    <a:pt x="79030" y="177827"/>
                  </a:lnTo>
                  <a:lnTo>
                    <a:pt x="71197" y="177895"/>
                  </a:lnTo>
                  <a:lnTo>
                    <a:pt x="60660" y="180983"/>
                  </a:lnTo>
                  <a:lnTo>
                    <a:pt x="30413" y="198413"/>
                  </a:lnTo>
                  <a:lnTo>
                    <a:pt x="11523" y="220827"/>
                  </a:lnTo>
                  <a:lnTo>
                    <a:pt x="4505" y="237929"/>
                  </a:lnTo>
                  <a:lnTo>
                    <a:pt x="0" y="268532"/>
                  </a:lnTo>
                  <a:lnTo>
                    <a:pt x="2452" y="275309"/>
                  </a:lnTo>
                  <a:lnTo>
                    <a:pt x="12703" y="288483"/>
                  </a:lnTo>
                  <a:lnTo>
                    <a:pt x="18683" y="292138"/>
                  </a:lnTo>
                  <a:lnTo>
                    <a:pt x="30971" y="294316"/>
                  </a:lnTo>
                  <a:lnTo>
                    <a:pt x="59901" y="281463"/>
                  </a:lnTo>
                  <a:lnTo>
                    <a:pt x="85172" y="256410"/>
                  </a:lnTo>
                  <a:lnTo>
                    <a:pt x="102694" y="233386"/>
                  </a:lnTo>
                  <a:lnTo>
                    <a:pt x="116823" y="196304"/>
                  </a:lnTo>
                  <a:lnTo>
                    <a:pt x="129946" y="149568"/>
                  </a:lnTo>
                  <a:lnTo>
                    <a:pt x="136030" y="113456"/>
                  </a:lnTo>
                  <a:lnTo>
                    <a:pt x="137832" y="71399"/>
                  </a:lnTo>
                  <a:lnTo>
                    <a:pt x="131624" y="29931"/>
                  </a:lnTo>
                  <a:lnTo>
                    <a:pt x="122794" y="13151"/>
                  </a:lnTo>
                  <a:lnTo>
                    <a:pt x="109686" y="1619"/>
                  </a:lnTo>
                  <a:lnTo>
                    <a:pt x="106621" y="0"/>
                  </a:lnTo>
                  <a:lnTo>
                    <a:pt x="103167" y="1743"/>
                  </a:lnTo>
                  <a:lnTo>
                    <a:pt x="95565" y="11206"/>
                  </a:lnTo>
                  <a:lnTo>
                    <a:pt x="83353" y="45884"/>
                  </a:lnTo>
                  <a:lnTo>
                    <a:pt x="77539" y="88537"/>
                  </a:lnTo>
                  <a:lnTo>
                    <a:pt x="79187" y="129083"/>
                  </a:lnTo>
                  <a:lnTo>
                    <a:pt x="88051" y="176518"/>
                  </a:lnTo>
                  <a:lnTo>
                    <a:pt x="103051" y="220653"/>
                  </a:lnTo>
                  <a:lnTo>
                    <a:pt x="125891" y="263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5"/>
          <p:cNvGrpSpPr/>
          <p:nvPr/>
        </p:nvGrpSpPr>
        <p:grpSpPr>
          <a:xfrm>
            <a:off x="3563810" y="2038505"/>
            <a:ext cx="1293941" cy="581710"/>
            <a:chOff x="3563810" y="2038505"/>
            <a:chExt cx="1293941" cy="581710"/>
          </a:xfrm>
        </p:grpSpPr>
        <p:sp>
          <p:nvSpPr>
            <p:cNvPr id="49" name="SMARTInkShape-607"/>
            <p:cNvSpPr/>
            <p:nvPr>
              <p:custDataLst>
                <p:tags r:id="rId208"/>
              </p:custDataLst>
            </p:nvPr>
          </p:nvSpPr>
          <p:spPr>
            <a:xfrm>
              <a:off x="4857750" y="2114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08"/>
            <p:cNvSpPr/>
            <p:nvPr>
              <p:custDataLst>
                <p:tags r:id="rId209"/>
              </p:custDataLst>
            </p:nvPr>
          </p:nvSpPr>
          <p:spPr>
            <a:xfrm>
              <a:off x="4813300" y="21971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16561" y="8838"/>
                  </a:lnTo>
                  <a:lnTo>
                    <a:pt x="9099" y="30804"/>
                  </a:lnTo>
                  <a:lnTo>
                    <a:pt x="6459" y="4495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09"/>
            <p:cNvSpPr/>
            <p:nvPr>
              <p:custDataLst>
                <p:tags r:id="rId210"/>
              </p:custDataLst>
            </p:nvPr>
          </p:nvSpPr>
          <p:spPr>
            <a:xfrm>
              <a:off x="4718050" y="2061268"/>
              <a:ext cx="139701" cy="173933"/>
            </a:xfrm>
            <a:custGeom>
              <a:avLst/>
              <a:gdLst/>
              <a:ahLst/>
              <a:cxnLst/>
              <a:rect l="0" t="0" r="0" b="0"/>
              <a:pathLst>
                <a:path w="139701" h="173933">
                  <a:moveTo>
                    <a:pt x="139700" y="15182"/>
                  </a:moveTo>
                  <a:lnTo>
                    <a:pt x="139700" y="15182"/>
                  </a:lnTo>
                  <a:lnTo>
                    <a:pt x="136329" y="8440"/>
                  </a:lnTo>
                  <a:lnTo>
                    <a:pt x="130911" y="3248"/>
                  </a:lnTo>
                  <a:lnTo>
                    <a:pt x="127491" y="876"/>
                  </a:lnTo>
                  <a:lnTo>
                    <a:pt x="124504" y="0"/>
                  </a:lnTo>
                  <a:lnTo>
                    <a:pt x="121808" y="122"/>
                  </a:lnTo>
                  <a:lnTo>
                    <a:pt x="109041" y="5387"/>
                  </a:lnTo>
                  <a:lnTo>
                    <a:pt x="97063" y="14553"/>
                  </a:lnTo>
                  <a:lnTo>
                    <a:pt x="64227" y="58295"/>
                  </a:lnTo>
                  <a:lnTo>
                    <a:pt x="33256" y="104742"/>
                  </a:lnTo>
                  <a:lnTo>
                    <a:pt x="10956" y="146697"/>
                  </a:lnTo>
                  <a:lnTo>
                    <a:pt x="0" y="17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10"/>
            <p:cNvSpPr/>
            <p:nvPr>
              <p:custDataLst>
                <p:tags r:id="rId211"/>
              </p:custDataLst>
            </p:nvPr>
          </p:nvSpPr>
          <p:spPr>
            <a:xfrm>
              <a:off x="4702861" y="2067204"/>
              <a:ext cx="97740" cy="123547"/>
            </a:xfrm>
            <a:custGeom>
              <a:avLst/>
              <a:gdLst/>
              <a:ahLst/>
              <a:cxnLst/>
              <a:rect l="0" t="0" r="0" b="0"/>
              <a:pathLst>
                <a:path w="97740" h="123547">
                  <a:moveTo>
                    <a:pt x="8839" y="15596"/>
                  </a:moveTo>
                  <a:lnTo>
                    <a:pt x="8839" y="15596"/>
                  </a:lnTo>
                  <a:lnTo>
                    <a:pt x="0" y="6758"/>
                  </a:lnTo>
                  <a:lnTo>
                    <a:pt x="124" y="4765"/>
                  </a:lnTo>
                  <a:lnTo>
                    <a:pt x="1618" y="2731"/>
                  </a:lnTo>
                  <a:lnTo>
                    <a:pt x="4025" y="669"/>
                  </a:lnTo>
                  <a:lnTo>
                    <a:pt x="6335" y="0"/>
                  </a:lnTo>
                  <a:lnTo>
                    <a:pt x="8581" y="260"/>
                  </a:lnTo>
                  <a:lnTo>
                    <a:pt x="10784" y="1139"/>
                  </a:lnTo>
                  <a:lnTo>
                    <a:pt x="37991" y="26558"/>
                  </a:lnTo>
                  <a:lnTo>
                    <a:pt x="67966" y="73573"/>
                  </a:lnTo>
                  <a:lnTo>
                    <a:pt x="97739" y="12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11"/>
            <p:cNvSpPr/>
            <p:nvPr>
              <p:custDataLst>
                <p:tags r:id="rId212"/>
              </p:custDataLst>
            </p:nvPr>
          </p:nvSpPr>
          <p:spPr>
            <a:xfrm>
              <a:off x="4543070" y="2038505"/>
              <a:ext cx="92431" cy="136036"/>
            </a:xfrm>
            <a:custGeom>
              <a:avLst/>
              <a:gdLst/>
              <a:ahLst/>
              <a:cxnLst/>
              <a:rect l="0" t="0" r="0" b="0"/>
              <a:pathLst>
                <a:path w="92431" h="136036">
                  <a:moveTo>
                    <a:pt x="92430" y="12545"/>
                  </a:moveTo>
                  <a:lnTo>
                    <a:pt x="92430" y="12545"/>
                  </a:lnTo>
                  <a:lnTo>
                    <a:pt x="92430" y="368"/>
                  </a:lnTo>
                  <a:lnTo>
                    <a:pt x="89059" y="0"/>
                  </a:lnTo>
                  <a:lnTo>
                    <a:pt x="45719" y="22437"/>
                  </a:lnTo>
                  <a:lnTo>
                    <a:pt x="9533" y="48517"/>
                  </a:lnTo>
                  <a:lnTo>
                    <a:pt x="6198" y="53932"/>
                  </a:lnTo>
                  <a:lnTo>
                    <a:pt x="4716" y="58691"/>
                  </a:lnTo>
                  <a:lnTo>
                    <a:pt x="6437" y="60948"/>
                  </a:lnTo>
                  <a:lnTo>
                    <a:pt x="24409" y="69640"/>
                  </a:lnTo>
                  <a:lnTo>
                    <a:pt x="42172" y="74147"/>
                  </a:lnTo>
                  <a:lnTo>
                    <a:pt x="52454" y="75907"/>
                  </a:lnTo>
                  <a:lnTo>
                    <a:pt x="55196" y="77364"/>
                  </a:lnTo>
                  <a:lnTo>
                    <a:pt x="57024" y="79041"/>
                  </a:lnTo>
                  <a:lnTo>
                    <a:pt x="56831" y="81570"/>
                  </a:lnTo>
                  <a:lnTo>
                    <a:pt x="52855" y="88143"/>
                  </a:lnTo>
                  <a:lnTo>
                    <a:pt x="33734" y="107519"/>
                  </a:lnTo>
                  <a:lnTo>
                    <a:pt x="0" y="130882"/>
                  </a:lnTo>
                  <a:lnTo>
                    <a:pt x="470" y="132358"/>
                  </a:lnTo>
                  <a:lnTo>
                    <a:pt x="4757" y="135880"/>
                  </a:lnTo>
                  <a:lnTo>
                    <a:pt x="13248" y="136035"/>
                  </a:lnTo>
                  <a:lnTo>
                    <a:pt x="92430" y="12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12"/>
            <p:cNvSpPr/>
            <p:nvPr>
              <p:custDataLst>
                <p:tags r:id="rId213"/>
              </p:custDataLst>
            </p:nvPr>
          </p:nvSpPr>
          <p:spPr>
            <a:xfrm>
              <a:off x="4375150" y="21209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2" y="24842"/>
                  </a:lnTo>
                  <a:lnTo>
                    <a:pt x="5775" y="20919"/>
                  </a:lnTo>
                  <a:lnTo>
                    <a:pt x="12209" y="16823"/>
                  </a:lnTo>
                  <a:lnTo>
                    <a:pt x="59165" y="787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13"/>
            <p:cNvSpPr/>
            <p:nvPr>
              <p:custDataLst>
                <p:tags r:id="rId214"/>
              </p:custDataLst>
            </p:nvPr>
          </p:nvSpPr>
          <p:spPr>
            <a:xfrm>
              <a:off x="4229100" y="2089620"/>
              <a:ext cx="76201" cy="94781"/>
            </a:xfrm>
            <a:custGeom>
              <a:avLst/>
              <a:gdLst/>
              <a:ahLst/>
              <a:cxnLst/>
              <a:rect l="0" t="0" r="0" b="0"/>
              <a:pathLst>
                <a:path w="76201" h="94781">
                  <a:moveTo>
                    <a:pt x="0" y="18580"/>
                  </a:moveTo>
                  <a:lnTo>
                    <a:pt x="0" y="18580"/>
                  </a:lnTo>
                  <a:lnTo>
                    <a:pt x="3371" y="21951"/>
                  </a:lnTo>
                  <a:lnTo>
                    <a:pt x="5026" y="27369"/>
                  </a:lnTo>
                  <a:lnTo>
                    <a:pt x="6272" y="72383"/>
                  </a:lnTo>
                  <a:lnTo>
                    <a:pt x="6343" y="92488"/>
                  </a:lnTo>
                  <a:lnTo>
                    <a:pt x="8231" y="73756"/>
                  </a:lnTo>
                  <a:lnTo>
                    <a:pt x="21545" y="34286"/>
                  </a:lnTo>
                  <a:lnTo>
                    <a:pt x="29824" y="10377"/>
                  </a:lnTo>
                  <a:lnTo>
                    <a:pt x="37008" y="1293"/>
                  </a:lnTo>
                  <a:lnTo>
                    <a:pt x="40900" y="0"/>
                  </a:lnTo>
                  <a:lnTo>
                    <a:pt x="44905" y="549"/>
                  </a:lnTo>
                  <a:lnTo>
                    <a:pt x="48987" y="2326"/>
                  </a:lnTo>
                  <a:lnTo>
                    <a:pt x="55404" y="9945"/>
                  </a:lnTo>
                  <a:lnTo>
                    <a:pt x="62982" y="29897"/>
                  </a:lnTo>
                  <a:lnTo>
                    <a:pt x="73309" y="72020"/>
                  </a:lnTo>
                  <a:lnTo>
                    <a:pt x="76200" y="9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14"/>
            <p:cNvSpPr/>
            <p:nvPr>
              <p:custDataLst>
                <p:tags r:id="rId215"/>
              </p:custDataLst>
            </p:nvPr>
          </p:nvSpPr>
          <p:spPr>
            <a:xfrm>
              <a:off x="4114800" y="2260600"/>
              <a:ext cx="125250" cy="241439"/>
            </a:xfrm>
            <a:custGeom>
              <a:avLst/>
              <a:gdLst/>
              <a:ahLst/>
              <a:cxnLst/>
              <a:rect l="0" t="0" r="0" b="0"/>
              <a:pathLst>
                <a:path w="125250" h="241439">
                  <a:moveTo>
                    <a:pt x="44450" y="0"/>
                  </a:moveTo>
                  <a:lnTo>
                    <a:pt x="44450" y="0"/>
                  </a:lnTo>
                  <a:lnTo>
                    <a:pt x="60364" y="6481"/>
                  </a:lnTo>
                  <a:lnTo>
                    <a:pt x="81307" y="21676"/>
                  </a:lnTo>
                  <a:lnTo>
                    <a:pt x="100526" y="45149"/>
                  </a:lnTo>
                  <a:lnTo>
                    <a:pt x="121092" y="92415"/>
                  </a:lnTo>
                  <a:lnTo>
                    <a:pt x="125249" y="123573"/>
                  </a:lnTo>
                  <a:lnTo>
                    <a:pt x="119739" y="159616"/>
                  </a:lnTo>
                  <a:lnTo>
                    <a:pt x="109169" y="186994"/>
                  </a:lnTo>
                  <a:lnTo>
                    <a:pt x="90358" y="211882"/>
                  </a:lnTo>
                  <a:lnTo>
                    <a:pt x="66911" y="230389"/>
                  </a:lnTo>
                  <a:lnTo>
                    <a:pt x="38719" y="24143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15"/>
            <p:cNvSpPr/>
            <p:nvPr>
              <p:custDataLst>
                <p:tags r:id="rId216"/>
              </p:custDataLst>
            </p:nvPr>
          </p:nvSpPr>
          <p:spPr>
            <a:xfrm>
              <a:off x="3981813" y="2301688"/>
              <a:ext cx="111451" cy="318527"/>
            </a:xfrm>
            <a:custGeom>
              <a:avLst/>
              <a:gdLst/>
              <a:ahLst/>
              <a:cxnLst/>
              <a:rect l="0" t="0" r="0" b="0"/>
              <a:pathLst>
                <a:path w="111451" h="318527">
                  <a:moveTo>
                    <a:pt x="44087" y="92262"/>
                  </a:moveTo>
                  <a:lnTo>
                    <a:pt x="44087" y="92262"/>
                  </a:lnTo>
                  <a:lnTo>
                    <a:pt x="40716" y="92262"/>
                  </a:lnTo>
                  <a:lnTo>
                    <a:pt x="31877" y="102375"/>
                  </a:lnTo>
                  <a:lnTo>
                    <a:pt x="23693" y="122148"/>
                  </a:lnTo>
                  <a:lnTo>
                    <a:pt x="19675" y="163547"/>
                  </a:lnTo>
                  <a:lnTo>
                    <a:pt x="17001" y="208309"/>
                  </a:lnTo>
                  <a:lnTo>
                    <a:pt x="11837" y="247061"/>
                  </a:lnTo>
                  <a:lnTo>
                    <a:pt x="5839" y="286060"/>
                  </a:lnTo>
                  <a:lnTo>
                    <a:pt x="454" y="318526"/>
                  </a:lnTo>
                  <a:lnTo>
                    <a:pt x="0" y="314179"/>
                  </a:lnTo>
                  <a:lnTo>
                    <a:pt x="6592" y="268773"/>
                  </a:lnTo>
                  <a:lnTo>
                    <a:pt x="12516" y="230874"/>
                  </a:lnTo>
                  <a:lnTo>
                    <a:pt x="20622" y="190482"/>
                  </a:lnTo>
                  <a:lnTo>
                    <a:pt x="30079" y="145118"/>
                  </a:lnTo>
                  <a:lnTo>
                    <a:pt x="41112" y="106277"/>
                  </a:lnTo>
                  <a:lnTo>
                    <a:pt x="55906" y="62783"/>
                  </a:lnTo>
                  <a:lnTo>
                    <a:pt x="73474" y="17589"/>
                  </a:lnTo>
                  <a:lnTo>
                    <a:pt x="80901" y="7098"/>
                  </a:lnTo>
                  <a:lnTo>
                    <a:pt x="88906" y="1495"/>
                  </a:lnTo>
                  <a:lnTo>
                    <a:pt x="93016" y="0"/>
                  </a:lnTo>
                  <a:lnTo>
                    <a:pt x="97167" y="2532"/>
                  </a:lnTo>
                  <a:lnTo>
                    <a:pt x="105543" y="14752"/>
                  </a:lnTo>
                  <a:lnTo>
                    <a:pt x="111450" y="41466"/>
                  </a:lnTo>
                  <a:lnTo>
                    <a:pt x="109829" y="81836"/>
                  </a:lnTo>
                  <a:lnTo>
                    <a:pt x="94232" y="124357"/>
                  </a:lnTo>
                  <a:lnTo>
                    <a:pt x="79131" y="149689"/>
                  </a:lnTo>
                  <a:lnTo>
                    <a:pt x="73800" y="155947"/>
                  </a:lnTo>
                  <a:lnTo>
                    <a:pt x="60350" y="162900"/>
                  </a:lnTo>
                  <a:lnTo>
                    <a:pt x="52812" y="164754"/>
                  </a:lnTo>
                  <a:lnTo>
                    <a:pt x="46376" y="163873"/>
                  </a:lnTo>
                  <a:lnTo>
                    <a:pt x="25037" y="149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16"/>
            <p:cNvSpPr/>
            <p:nvPr>
              <p:custDataLst>
                <p:tags r:id="rId217"/>
              </p:custDataLst>
            </p:nvPr>
          </p:nvSpPr>
          <p:spPr>
            <a:xfrm>
              <a:off x="3816350" y="24193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8789" y="26167"/>
                  </a:lnTo>
                  <a:lnTo>
                    <a:pt x="33845" y="1276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17"/>
            <p:cNvSpPr/>
            <p:nvPr>
              <p:custDataLst>
                <p:tags r:id="rId218"/>
              </p:custDataLst>
            </p:nvPr>
          </p:nvSpPr>
          <p:spPr>
            <a:xfrm>
              <a:off x="3746500" y="23495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57" y="44240"/>
                  </a:lnTo>
                  <a:lnTo>
                    <a:pt x="71" y="86742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18"/>
            <p:cNvSpPr/>
            <p:nvPr>
              <p:custDataLst>
                <p:tags r:id="rId219"/>
              </p:custDataLst>
            </p:nvPr>
          </p:nvSpPr>
          <p:spPr>
            <a:xfrm>
              <a:off x="3563810" y="2249121"/>
              <a:ext cx="106491" cy="284530"/>
            </a:xfrm>
            <a:custGeom>
              <a:avLst/>
              <a:gdLst/>
              <a:ahLst/>
              <a:cxnLst/>
              <a:rect l="0" t="0" r="0" b="0"/>
              <a:pathLst>
                <a:path w="106491" h="284530">
                  <a:moveTo>
                    <a:pt x="106490" y="17829"/>
                  </a:moveTo>
                  <a:lnTo>
                    <a:pt x="106490" y="17829"/>
                  </a:lnTo>
                  <a:lnTo>
                    <a:pt x="106490" y="8991"/>
                  </a:lnTo>
                  <a:lnTo>
                    <a:pt x="104608" y="4964"/>
                  </a:lnTo>
                  <a:lnTo>
                    <a:pt x="103119" y="2902"/>
                  </a:lnTo>
                  <a:lnTo>
                    <a:pt x="99583" y="611"/>
                  </a:lnTo>
                  <a:lnTo>
                    <a:pt x="97652" y="0"/>
                  </a:lnTo>
                  <a:lnTo>
                    <a:pt x="84821" y="5883"/>
                  </a:lnTo>
                  <a:lnTo>
                    <a:pt x="62934" y="24877"/>
                  </a:lnTo>
                  <a:lnTo>
                    <a:pt x="35418" y="68191"/>
                  </a:lnTo>
                  <a:lnTo>
                    <a:pt x="14761" y="113489"/>
                  </a:lnTo>
                  <a:lnTo>
                    <a:pt x="3469" y="157140"/>
                  </a:lnTo>
                  <a:lnTo>
                    <a:pt x="0" y="195514"/>
                  </a:lnTo>
                  <a:lnTo>
                    <a:pt x="614" y="240273"/>
                  </a:lnTo>
                  <a:lnTo>
                    <a:pt x="5106" y="256393"/>
                  </a:lnTo>
                  <a:lnTo>
                    <a:pt x="18124" y="275252"/>
                  </a:lnTo>
                  <a:lnTo>
                    <a:pt x="30290" y="284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06"/>
          <p:cNvGrpSpPr/>
          <p:nvPr/>
        </p:nvGrpSpPr>
        <p:grpSpPr>
          <a:xfrm>
            <a:off x="5258683" y="2457450"/>
            <a:ext cx="284868" cy="222251"/>
            <a:chOff x="5258683" y="2457450"/>
            <a:chExt cx="284868" cy="222251"/>
          </a:xfrm>
        </p:grpSpPr>
        <p:sp>
          <p:nvSpPr>
            <p:cNvPr id="62" name="SMARTInkShape-619"/>
            <p:cNvSpPr/>
            <p:nvPr>
              <p:custDataLst>
                <p:tags r:id="rId206"/>
              </p:custDataLst>
            </p:nvPr>
          </p:nvSpPr>
          <p:spPr>
            <a:xfrm>
              <a:off x="5429301" y="2457450"/>
              <a:ext cx="25350" cy="222251"/>
            </a:xfrm>
            <a:custGeom>
              <a:avLst/>
              <a:gdLst/>
              <a:ahLst/>
              <a:cxnLst/>
              <a:rect l="0" t="0" r="0" b="0"/>
              <a:pathLst>
                <a:path w="25350" h="222251">
                  <a:moveTo>
                    <a:pt x="6299" y="0"/>
                  </a:moveTo>
                  <a:lnTo>
                    <a:pt x="6299" y="0"/>
                  </a:lnTo>
                  <a:lnTo>
                    <a:pt x="832" y="0"/>
                  </a:lnTo>
                  <a:lnTo>
                    <a:pt x="0" y="39680"/>
                  </a:lnTo>
                  <a:lnTo>
                    <a:pt x="670" y="76354"/>
                  </a:lnTo>
                  <a:lnTo>
                    <a:pt x="5023" y="115757"/>
                  </a:lnTo>
                  <a:lnTo>
                    <a:pt x="10781" y="161142"/>
                  </a:lnTo>
                  <a:lnTo>
                    <a:pt x="2534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20"/>
            <p:cNvSpPr/>
            <p:nvPr>
              <p:custDataLst>
                <p:tags r:id="rId207"/>
              </p:custDataLst>
            </p:nvPr>
          </p:nvSpPr>
          <p:spPr>
            <a:xfrm>
              <a:off x="5258683" y="2552700"/>
              <a:ext cx="284868" cy="11818"/>
            </a:xfrm>
            <a:custGeom>
              <a:avLst/>
              <a:gdLst/>
              <a:ahLst/>
              <a:cxnLst/>
              <a:rect l="0" t="0" r="0" b="0"/>
              <a:pathLst>
                <a:path w="284868" h="11818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1116" y="10714"/>
                  </a:lnTo>
                  <a:lnTo>
                    <a:pt x="6120" y="11817"/>
                  </a:lnTo>
                  <a:lnTo>
                    <a:pt x="41196" y="10702"/>
                  </a:lnTo>
                  <a:lnTo>
                    <a:pt x="84727" y="7640"/>
                  </a:lnTo>
                  <a:lnTo>
                    <a:pt x="116894" y="6923"/>
                  </a:lnTo>
                  <a:lnTo>
                    <a:pt x="150005" y="6605"/>
                  </a:lnTo>
                  <a:lnTo>
                    <a:pt x="190266" y="6425"/>
                  </a:lnTo>
                  <a:lnTo>
                    <a:pt x="231280" y="3002"/>
                  </a:lnTo>
                  <a:lnTo>
                    <a:pt x="284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07"/>
          <p:cNvGrpSpPr/>
          <p:nvPr/>
        </p:nvGrpSpPr>
        <p:grpSpPr>
          <a:xfrm>
            <a:off x="5886450" y="2089228"/>
            <a:ext cx="1092201" cy="1113048"/>
            <a:chOff x="5886450" y="2089228"/>
            <a:chExt cx="1092201" cy="1113048"/>
          </a:xfrm>
        </p:grpSpPr>
        <p:sp>
          <p:nvSpPr>
            <p:cNvPr id="65" name="SMARTInkShape-621"/>
            <p:cNvSpPr/>
            <p:nvPr>
              <p:custDataLst>
                <p:tags r:id="rId197"/>
              </p:custDataLst>
            </p:nvPr>
          </p:nvSpPr>
          <p:spPr>
            <a:xfrm>
              <a:off x="6814796" y="2891742"/>
              <a:ext cx="124088" cy="310534"/>
            </a:xfrm>
            <a:custGeom>
              <a:avLst/>
              <a:gdLst/>
              <a:ahLst/>
              <a:cxnLst/>
              <a:rect l="0" t="0" r="0" b="0"/>
              <a:pathLst>
                <a:path w="124088" h="310534">
                  <a:moveTo>
                    <a:pt x="24154" y="130858"/>
                  </a:moveTo>
                  <a:lnTo>
                    <a:pt x="24154" y="130858"/>
                  </a:lnTo>
                  <a:lnTo>
                    <a:pt x="27524" y="130858"/>
                  </a:lnTo>
                  <a:lnTo>
                    <a:pt x="28517" y="131564"/>
                  </a:lnTo>
                  <a:lnTo>
                    <a:pt x="29179" y="132740"/>
                  </a:lnTo>
                  <a:lnTo>
                    <a:pt x="29621" y="134229"/>
                  </a:lnTo>
                  <a:lnTo>
                    <a:pt x="23984" y="178268"/>
                  </a:lnTo>
                  <a:lnTo>
                    <a:pt x="17352" y="225569"/>
                  </a:lnTo>
                  <a:lnTo>
                    <a:pt x="11320" y="264754"/>
                  </a:lnTo>
                  <a:lnTo>
                    <a:pt x="0" y="310533"/>
                  </a:lnTo>
                  <a:lnTo>
                    <a:pt x="14727" y="268455"/>
                  </a:lnTo>
                  <a:lnTo>
                    <a:pt x="30733" y="221590"/>
                  </a:lnTo>
                  <a:lnTo>
                    <a:pt x="38366" y="188117"/>
                  </a:lnTo>
                  <a:lnTo>
                    <a:pt x="48042" y="142650"/>
                  </a:lnTo>
                  <a:lnTo>
                    <a:pt x="58053" y="105524"/>
                  </a:lnTo>
                  <a:lnTo>
                    <a:pt x="69559" y="71150"/>
                  </a:lnTo>
                  <a:lnTo>
                    <a:pt x="82292" y="31558"/>
                  </a:lnTo>
                  <a:lnTo>
                    <a:pt x="87387" y="14758"/>
                  </a:lnTo>
                  <a:lnTo>
                    <a:pt x="96708" y="2588"/>
                  </a:lnTo>
                  <a:lnTo>
                    <a:pt x="101451" y="189"/>
                  </a:lnTo>
                  <a:lnTo>
                    <a:pt x="106023" y="0"/>
                  </a:lnTo>
                  <a:lnTo>
                    <a:pt x="110484" y="1287"/>
                  </a:lnTo>
                  <a:lnTo>
                    <a:pt x="114162" y="5671"/>
                  </a:lnTo>
                  <a:lnTo>
                    <a:pt x="120132" y="19951"/>
                  </a:lnTo>
                  <a:lnTo>
                    <a:pt x="124087" y="47824"/>
                  </a:lnTo>
                  <a:lnTo>
                    <a:pt x="111777" y="85167"/>
                  </a:lnTo>
                  <a:lnTo>
                    <a:pt x="93624" y="110656"/>
                  </a:lnTo>
                  <a:lnTo>
                    <a:pt x="71470" y="127146"/>
                  </a:lnTo>
                  <a:lnTo>
                    <a:pt x="30504" y="13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22"/>
            <p:cNvSpPr/>
            <p:nvPr>
              <p:custDataLst>
                <p:tags r:id="rId198"/>
              </p:custDataLst>
            </p:nvPr>
          </p:nvSpPr>
          <p:spPr>
            <a:xfrm>
              <a:off x="6637590" y="2801679"/>
              <a:ext cx="148296" cy="279847"/>
            </a:xfrm>
            <a:custGeom>
              <a:avLst/>
              <a:gdLst/>
              <a:ahLst/>
              <a:cxnLst/>
              <a:rect l="0" t="0" r="0" b="0"/>
              <a:pathLst>
                <a:path w="148296" h="279847">
                  <a:moveTo>
                    <a:pt x="99760" y="176471"/>
                  </a:moveTo>
                  <a:lnTo>
                    <a:pt x="99760" y="176471"/>
                  </a:lnTo>
                  <a:lnTo>
                    <a:pt x="99759" y="173100"/>
                  </a:lnTo>
                  <a:lnTo>
                    <a:pt x="98348" y="172107"/>
                  </a:lnTo>
                  <a:lnTo>
                    <a:pt x="88915" y="170709"/>
                  </a:lnTo>
                  <a:lnTo>
                    <a:pt x="73028" y="171001"/>
                  </a:lnTo>
                  <a:lnTo>
                    <a:pt x="61067" y="173570"/>
                  </a:lnTo>
                  <a:lnTo>
                    <a:pt x="37554" y="189696"/>
                  </a:lnTo>
                  <a:lnTo>
                    <a:pt x="15429" y="213612"/>
                  </a:lnTo>
                  <a:lnTo>
                    <a:pt x="4374" y="229966"/>
                  </a:lnTo>
                  <a:lnTo>
                    <a:pt x="0" y="247120"/>
                  </a:lnTo>
                  <a:lnTo>
                    <a:pt x="5446" y="268979"/>
                  </a:lnTo>
                  <a:lnTo>
                    <a:pt x="9368" y="274126"/>
                  </a:lnTo>
                  <a:lnTo>
                    <a:pt x="19369" y="279846"/>
                  </a:lnTo>
                  <a:lnTo>
                    <a:pt x="36514" y="274862"/>
                  </a:lnTo>
                  <a:lnTo>
                    <a:pt x="56834" y="261828"/>
                  </a:lnTo>
                  <a:lnTo>
                    <a:pt x="92874" y="217086"/>
                  </a:lnTo>
                  <a:lnTo>
                    <a:pt x="116770" y="169690"/>
                  </a:lnTo>
                  <a:lnTo>
                    <a:pt x="133492" y="122251"/>
                  </a:lnTo>
                  <a:lnTo>
                    <a:pt x="142916" y="80913"/>
                  </a:lnTo>
                  <a:lnTo>
                    <a:pt x="148295" y="39737"/>
                  </a:lnTo>
                  <a:lnTo>
                    <a:pt x="148007" y="14131"/>
                  </a:lnTo>
                  <a:lnTo>
                    <a:pt x="146741" y="6861"/>
                  </a:lnTo>
                  <a:lnTo>
                    <a:pt x="143781" y="2720"/>
                  </a:lnTo>
                  <a:lnTo>
                    <a:pt x="139691" y="665"/>
                  </a:lnTo>
                  <a:lnTo>
                    <a:pt x="134848" y="0"/>
                  </a:lnTo>
                  <a:lnTo>
                    <a:pt x="130207" y="2379"/>
                  </a:lnTo>
                  <a:lnTo>
                    <a:pt x="121288" y="12549"/>
                  </a:lnTo>
                  <a:lnTo>
                    <a:pt x="104771" y="55165"/>
                  </a:lnTo>
                  <a:lnTo>
                    <a:pt x="95863" y="98599"/>
                  </a:lnTo>
                  <a:lnTo>
                    <a:pt x="96018" y="141639"/>
                  </a:lnTo>
                  <a:lnTo>
                    <a:pt x="106110" y="23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23"/>
            <p:cNvSpPr/>
            <p:nvPr>
              <p:custDataLst>
                <p:tags r:id="rId199"/>
              </p:custDataLst>
            </p:nvPr>
          </p:nvSpPr>
          <p:spPr>
            <a:xfrm>
              <a:off x="6623627" y="2686050"/>
              <a:ext cx="355024" cy="12701"/>
            </a:xfrm>
            <a:custGeom>
              <a:avLst/>
              <a:gdLst/>
              <a:ahLst/>
              <a:cxnLst/>
              <a:rect l="0" t="0" r="0" b="0"/>
              <a:pathLst>
                <a:path w="355024" h="12701">
                  <a:moveTo>
                    <a:pt x="37523" y="0"/>
                  </a:moveTo>
                  <a:lnTo>
                    <a:pt x="37523" y="0"/>
                  </a:lnTo>
                  <a:lnTo>
                    <a:pt x="1348" y="5467"/>
                  </a:lnTo>
                  <a:lnTo>
                    <a:pt x="0" y="6467"/>
                  </a:lnTo>
                  <a:lnTo>
                    <a:pt x="514" y="7839"/>
                  </a:lnTo>
                  <a:lnTo>
                    <a:pt x="2267" y="9460"/>
                  </a:lnTo>
                  <a:lnTo>
                    <a:pt x="48382" y="12416"/>
                  </a:lnTo>
                  <a:lnTo>
                    <a:pt x="92324" y="12616"/>
                  </a:lnTo>
                  <a:lnTo>
                    <a:pt x="139916" y="12675"/>
                  </a:lnTo>
                  <a:lnTo>
                    <a:pt x="179693" y="12689"/>
                  </a:lnTo>
                  <a:lnTo>
                    <a:pt x="221360" y="12695"/>
                  </a:lnTo>
                  <a:lnTo>
                    <a:pt x="268617" y="12699"/>
                  </a:lnTo>
                  <a:lnTo>
                    <a:pt x="308724" y="12699"/>
                  </a:lnTo>
                  <a:lnTo>
                    <a:pt x="3550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24"/>
            <p:cNvSpPr/>
            <p:nvPr>
              <p:custDataLst>
                <p:tags r:id="rId200"/>
              </p:custDataLst>
            </p:nvPr>
          </p:nvSpPr>
          <p:spPr>
            <a:xfrm>
              <a:off x="6426200" y="2171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25"/>
            <p:cNvSpPr/>
            <p:nvPr>
              <p:custDataLst>
                <p:tags r:id="rId201"/>
              </p:custDataLst>
            </p:nvPr>
          </p:nvSpPr>
          <p:spPr>
            <a:xfrm>
              <a:off x="6388100" y="22479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5399" y="6742"/>
                  </a:lnTo>
                  <a:lnTo>
                    <a:pt x="21637" y="13815"/>
                  </a:lnTo>
                  <a:lnTo>
                    <a:pt x="8807" y="34719"/>
                  </a:lnTo>
                  <a:lnTo>
                    <a:pt x="1949" y="55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6"/>
            <p:cNvSpPr/>
            <p:nvPr>
              <p:custDataLst>
                <p:tags r:id="rId202"/>
              </p:custDataLst>
            </p:nvPr>
          </p:nvSpPr>
          <p:spPr>
            <a:xfrm>
              <a:off x="6242050" y="2105130"/>
              <a:ext cx="139701" cy="168171"/>
            </a:xfrm>
            <a:custGeom>
              <a:avLst/>
              <a:gdLst/>
              <a:ahLst/>
              <a:cxnLst/>
              <a:rect l="0" t="0" r="0" b="0"/>
              <a:pathLst>
                <a:path w="139701" h="168171">
                  <a:moveTo>
                    <a:pt x="139700" y="9420"/>
                  </a:moveTo>
                  <a:lnTo>
                    <a:pt x="139700" y="9420"/>
                  </a:lnTo>
                  <a:lnTo>
                    <a:pt x="139700" y="6049"/>
                  </a:lnTo>
                  <a:lnTo>
                    <a:pt x="137819" y="2512"/>
                  </a:lnTo>
                  <a:lnTo>
                    <a:pt x="136329" y="582"/>
                  </a:lnTo>
                  <a:lnTo>
                    <a:pt x="133925" y="0"/>
                  </a:lnTo>
                  <a:lnTo>
                    <a:pt x="127491" y="1235"/>
                  </a:lnTo>
                  <a:lnTo>
                    <a:pt x="115934" y="9268"/>
                  </a:lnTo>
                  <a:lnTo>
                    <a:pt x="73297" y="47181"/>
                  </a:lnTo>
                  <a:lnTo>
                    <a:pt x="50200" y="69195"/>
                  </a:lnTo>
                  <a:lnTo>
                    <a:pt x="19758" y="114258"/>
                  </a:lnTo>
                  <a:lnTo>
                    <a:pt x="4884" y="143336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27"/>
            <p:cNvSpPr/>
            <p:nvPr>
              <p:custDataLst>
                <p:tags r:id="rId203"/>
              </p:custDataLst>
            </p:nvPr>
          </p:nvSpPr>
          <p:spPr>
            <a:xfrm>
              <a:off x="6235962" y="2099368"/>
              <a:ext cx="107689" cy="148533"/>
            </a:xfrm>
            <a:custGeom>
              <a:avLst/>
              <a:gdLst/>
              <a:ahLst/>
              <a:cxnLst/>
              <a:rect l="0" t="0" r="0" b="0"/>
              <a:pathLst>
                <a:path w="107689" h="148533">
                  <a:moveTo>
                    <a:pt x="6088" y="15182"/>
                  </a:moveTo>
                  <a:lnTo>
                    <a:pt x="6088" y="15182"/>
                  </a:lnTo>
                  <a:lnTo>
                    <a:pt x="1062" y="3248"/>
                  </a:lnTo>
                  <a:lnTo>
                    <a:pt x="326" y="0"/>
                  </a:lnTo>
                  <a:lnTo>
                    <a:pt x="130" y="122"/>
                  </a:lnTo>
                  <a:lnTo>
                    <a:pt x="0" y="908"/>
                  </a:lnTo>
                  <a:lnTo>
                    <a:pt x="3187" y="8758"/>
                  </a:lnTo>
                  <a:lnTo>
                    <a:pt x="37816" y="49971"/>
                  </a:lnTo>
                  <a:lnTo>
                    <a:pt x="75819" y="97552"/>
                  </a:lnTo>
                  <a:lnTo>
                    <a:pt x="107688" y="14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8"/>
            <p:cNvSpPr/>
            <p:nvPr>
              <p:custDataLst>
                <p:tags r:id="rId204"/>
              </p:custDataLst>
            </p:nvPr>
          </p:nvSpPr>
          <p:spPr>
            <a:xfrm>
              <a:off x="6022206" y="2089228"/>
              <a:ext cx="149995" cy="183593"/>
            </a:xfrm>
            <a:custGeom>
              <a:avLst/>
              <a:gdLst/>
              <a:ahLst/>
              <a:cxnLst/>
              <a:rect l="0" t="0" r="0" b="0"/>
              <a:pathLst>
                <a:path w="149995" h="183593">
                  <a:moveTo>
                    <a:pt x="143644" y="6272"/>
                  </a:moveTo>
                  <a:lnTo>
                    <a:pt x="143644" y="6272"/>
                  </a:lnTo>
                  <a:lnTo>
                    <a:pt x="149732" y="183"/>
                  </a:lnTo>
                  <a:lnTo>
                    <a:pt x="146545" y="0"/>
                  </a:lnTo>
                  <a:lnTo>
                    <a:pt x="102330" y="32563"/>
                  </a:lnTo>
                  <a:lnTo>
                    <a:pt x="56839" y="59798"/>
                  </a:lnTo>
                  <a:lnTo>
                    <a:pt x="9772" y="86622"/>
                  </a:lnTo>
                  <a:lnTo>
                    <a:pt x="3006" y="92078"/>
                  </a:lnTo>
                  <a:lnTo>
                    <a:pt x="0" y="96854"/>
                  </a:lnTo>
                  <a:lnTo>
                    <a:pt x="1315" y="99116"/>
                  </a:lnTo>
                  <a:lnTo>
                    <a:pt x="13278" y="105669"/>
                  </a:lnTo>
                  <a:lnTo>
                    <a:pt x="60337" y="119153"/>
                  </a:lnTo>
                  <a:lnTo>
                    <a:pt x="70870" y="126056"/>
                  </a:lnTo>
                  <a:lnTo>
                    <a:pt x="73256" y="129167"/>
                  </a:lnTo>
                  <a:lnTo>
                    <a:pt x="74140" y="131946"/>
                  </a:lnTo>
                  <a:lnTo>
                    <a:pt x="74025" y="134505"/>
                  </a:lnTo>
                  <a:lnTo>
                    <a:pt x="66371" y="141111"/>
                  </a:lnTo>
                  <a:lnTo>
                    <a:pt x="22930" y="169342"/>
                  </a:lnTo>
                  <a:lnTo>
                    <a:pt x="15910" y="175879"/>
                  </a:lnTo>
                  <a:lnTo>
                    <a:pt x="14038" y="178610"/>
                  </a:lnTo>
                  <a:lnTo>
                    <a:pt x="14202" y="180431"/>
                  </a:lnTo>
                  <a:lnTo>
                    <a:pt x="15721" y="181644"/>
                  </a:lnTo>
                  <a:lnTo>
                    <a:pt x="21878" y="182993"/>
                  </a:lnTo>
                  <a:lnTo>
                    <a:pt x="31670" y="183592"/>
                  </a:lnTo>
                  <a:lnTo>
                    <a:pt x="73334" y="172075"/>
                  </a:lnTo>
                  <a:lnTo>
                    <a:pt x="149994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9"/>
            <p:cNvSpPr/>
            <p:nvPr>
              <p:custDataLst>
                <p:tags r:id="rId205"/>
              </p:custDataLst>
            </p:nvPr>
          </p:nvSpPr>
          <p:spPr>
            <a:xfrm>
              <a:off x="5886450" y="2401021"/>
              <a:ext cx="137076" cy="455274"/>
            </a:xfrm>
            <a:custGeom>
              <a:avLst/>
              <a:gdLst/>
              <a:ahLst/>
              <a:cxnLst/>
              <a:rect l="0" t="0" r="0" b="0"/>
              <a:pathLst>
                <a:path w="137076" h="455274">
                  <a:moveTo>
                    <a:pt x="12700" y="126279"/>
                  </a:moveTo>
                  <a:lnTo>
                    <a:pt x="12700" y="126279"/>
                  </a:lnTo>
                  <a:lnTo>
                    <a:pt x="16071" y="126279"/>
                  </a:lnTo>
                  <a:lnTo>
                    <a:pt x="17064" y="125573"/>
                  </a:lnTo>
                  <a:lnTo>
                    <a:pt x="17726" y="124398"/>
                  </a:lnTo>
                  <a:lnTo>
                    <a:pt x="18167" y="122908"/>
                  </a:lnTo>
                  <a:lnTo>
                    <a:pt x="18462" y="123326"/>
                  </a:lnTo>
                  <a:lnTo>
                    <a:pt x="19016" y="167116"/>
                  </a:lnTo>
                  <a:lnTo>
                    <a:pt x="19040" y="209640"/>
                  </a:lnTo>
                  <a:lnTo>
                    <a:pt x="19047" y="247874"/>
                  </a:lnTo>
                  <a:lnTo>
                    <a:pt x="20931" y="284604"/>
                  </a:lnTo>
                  <a:lnTo>
                    <a:pt x="22195" y="327471"/>
                  </a:lnTo>
                  <a:lnTo>
                    <a:pt x="19672" y="373140"/>
                  </a:lnTo>
                  <a:lnTo>
                    <a:pt x="18468" y="414408"/>
                  </a:lnTo>
                  <a:lnTo>
                    <a:pt x="13599" y="453613"/>
                  </a:lnTo>
                  <a:lnTo>
                    <a:pt x="12594" y="455273"/>
                  </a:lnTo>
                  <a:lnTo>
                    <a:pt x="11218" y="454970"/>
                  </a:lnTo>
                  <a:lnTo>
                    <a:pt x="9595" y="453356"/>
                  </a:lnTo>
                  <a:lnTo>
                    <a:pt x="6991" y="410210"/>
                  </a:lnTo>
                  <a:lnTo>
                    <a:pt x="6540" y="365080"/>
                  </a:lnTo>
                  <a:lnTo>
                    <a:pt x="6406" y="321448"/>
                  </a:lnTo>
                  <a:lnTo>
                    <a:pt x="6374" y="284752"/>
                  </a:lnTo>
                  <a:lnTo>
                    <a:pt x="9728" y="237910"/>
                  </a:lnTo>
                  <a:lnTo>
                    <a:pt x="15142" y="201057"/>
                  </a:lnTo>
                  <a:lnTo>
                    <a:pt x="22253" y="160219"/>
                  </a:lnTo>
                  <a:lnTo>
                    <a:pt x="30116" y="120903"/>
                  </a:lnTo>
                  <a:lnTo>
                    <a:pt x="38314" y="84143"/>
                  </a:lnTo>
                  <a:lnTo>
                    <a:pt x="50864" y="43003"/>
                  </a:lnTo>
                  <a:lnTo>
                    <a:pt x="64375" y="13090"/>
                  </a:lnTo>
                  <a:lnTo>
                    <a:pt x="69023" y="7781"/>
                  </a:lnTo>
                  <a:lnTo>
                    <a:pt x="81711" y="0"/>
                  </a:lnTo>
                  <a:lnTo>
                    <a:pt x="88341" y="466"/>
                  </a:lnTo>
                  <a:lnTo>
                    <a:pt x="101352" y="8508"/>
                  </a:lnTo>
                  <a:lnTo>
                    <a:pt x="117206" y="32274"/>
                  </a:lnTo>
                  <a:lnTo>
                    <a:pt x="130839" y="61659"/>
                  </a:lnTo>
                  <a:lnTo>
                    <a:pt x="137075" y="102820"/>
                  </a:lnTo>
                  <a:lnTo>
                    <a:pt x="132180" y="144023"/>
                  </a:lnTo>
                  <a:lnTo>
                    <a:pt x="117884" y="188685"/>
                  </a:lnTo>
                  <a:lnTo>
                    <a:pt x="109778" y="202463"/>
                  </a:lnTo>
                  <a:lnTo>
                    <a:pt x="87168" y="221524"/>
                  </a:lnTo>
                  <a:lnTo>
                    <a:pt x="51384" y="233836"/>
                  </a:lnTo>
                  <a:lnTo>
                    <a:pt x="40606" y="233967"/>
                  </a:lnTo>
                  <a:lnTo>
                    <a:pt x="22986" y="228468"/>
                  </a:lnTo>
                  <a:lnTo>
                    <a:pt x="0" y="20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630"/>
          <p:cNvSpPr/>
          <p:nvPr>
            <p:custDataLst>
              <p:tags r:id="rId1"/>
            </p:custDataLst>
          </p:nvPr>
        </p:nvSpPr>
        <p:spPr>
          <a:xfrm>
            <a:off x="6698825" y="2260578"/>
            <a:ext cx="164253" cy="361973"/>
          </a:xfrm>
          <a:custGeom>
            <a:avLst/>
            <a:gdLst/>
            <a:ahLst/>
            <a:cxnLst/>
            <a:rect l="0" t="0" r="0" b="0"/>
            <a:pathLst>
              <a:path w="164253" h="361973">
                <a:moveTo>
                  <a:pt x="114725" y="273072"/>
                </a:moveTo>
                <a:lnTo>
                  <a:pt x="114725" y="273072"/>
                </a:lnTo>
                <a:lnTo>
                  <a:pt x="102516" y="252024"/>
                </a:lnTo>
                <a:lnTo>
                  <a:pt x="87589" y="237751"/>
                </a:lnTo>
                <a:lnTo>
                  <a:pt x="72090" y="232679"/>
                </a:lnTo>
                <a:lnTo>
                  <a:pt x="53442" y="231836"/>
                </a:lnTo>
                <a:lnTo>
                  <a:pt x="20252" y="240912"/>
                </a:lnTo>
                <a:lnTo>
                  <a:pt x="15760" y="243165"/>
                </a:lnTo>
                <a:lnTo>
                  <a:pt x="7005" y="256958"/>
                </a:lnTo>
                <a:lnTo>
                  <a:pt x="527" y="276493"/>
                </a:lnTo>
                <a:lnTo>
                  <a:pt x="0" y="296935"/>
                </a:lnTo>
                <a:lnTo>
                  <a:pt x="5880" y="312136"/>
                </a:lnTo>
                <a:lnTo>
                  <a:pt x="10412" y="318164"/>
                </a:lnTo>
                <a:lnTo>
                  <a:pt x="26737" y="324863"/>
                </a:lnTo>
                <a:lnTo>
                  <a:pt x="37016" y="326649"/>
                </a:lnTo>
                <a:lnTo>
                  <a:pt x="55963" y="322989"/>
                </a:lnTo>
                <a:lnTo>
                  <a:pt x="73792" y="312896"/>
                </a:lnTo>
                <a:lnTo>
                  <a:pt x="110005" y="274414"/>
                </a:lnTo>
                <a:lnTo>
                  <a:pt x="127907" y="237565"/>
                </a:lnTo>
                <a:lnTo>
                  <a:pt x="139875" y="201011"/>
                </a:lnTo>
                <a:lnTo>
                  <a:pt x="147890" y="164467"/>
                </a:lnTo>
                <a:lnTo>
                  <a:pt x="154733" y="130199"/>
                </a:lnTo>
                <a:lnTo>
                  <a:pt x="161229" y="84219"/>
                </a:lnTo>
                <a:lnTo>
                  <a:pt x="164252" y="47233"/>
                </a:lnTo>
                <a:lnTo>
                  <a:pt x="160204" y="7910"/>
                </a:lnTo>
                <a:lnTo>
                  <a:pt x="156574" y="0"/>
                </a:lnTo>
                <a:lnTo>
                  <a:pt x="153208" y="7"/>
                </a:lnTo>
                <a:lnTo>
                  <a:pt x="143822" y="5660"/>
                </a:lnTo>
                <a:lnTo>
                  <a:pt x="133380" y="17371"/>
                </a:lnTo>
                <a:lnTo>
                  <a:pt x="118462" y="60024"/>
                </a:lnTo>
                <a:lnTo>
                  <a:pt x="107522" y="103016"/>
                </a:lnTo>
                <a:lnTo>
                  <a:pt x="103654" y="138410"/>
                </a:lnTo>
                <a:lnTo>
                  <a:pt x="102507" y="184019"/>
                </a:lnTo>
                <a:lnTo>
                  <a:pt x="102873" y="219091"/>
                </a:lnTo>
                <a:lnTo>
                  <a:pt x="106432" y="259821"/>
                </a:lnTo>
                <a:lnTo>
                  <a:pt x="108504" y="300347"/>
                </a:lnTo>
                <a:lnTo>
                  <a:pt x="127425" y="3619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109"/>
          <p:cNvGrpSpPr/>
          <p:nvPr/>
        </p:nvGrpSpPr>
        <p:grpSpPr>
          <a:xfrm>
            <a:off x="7203647" y="2146561"/>
            <a:ext cx="1708606" cy="652653"/>
            <a:chOff x="7203647" y="2146561"/>
            <a:chExt cx="1708606" cy="652653"/>
          </a:xfrm>
        </p:grpSpPr>
        <p:sp>
          <p:nvSpPr>
            <p:cNvPr id="76" name="SMARTInkShape-631"/>
            <p:cNvSpPr/>
            <p:nvPr>
              <p:custDataLst>
                <p:tags r:id="rId183"/>
              </p:custDataLst>
            </p:nvPr>
          </p:nvSpPr>
          <p:spPr>
            <a:xfrm>
              <a:off x="8769350" y="2286000"/>
              <a:ext cx="142903" cy="425451"/>
            </a:xfrm>
            <a:custGeom>
              <a:avLst/>
              <a:gdLst/>
              <a:ahLst/>
              <a:cxnLst/>
              <a:rect l="0" t="0" r="0" b="0"/>
              <a:pathLst>
                <a:path w="142903" h="42545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75709" y="3371"/>
                  </a:lnTo>
                  <a:lnTo>
                    <a:pt x="96407" y="36884"/>
                  </a:lnTo>
                  <a:lnTo>
                    <a:pt x="113938" y="78348"/>
                  </a:lnTo>
                  <a:lnTo>
                    <a:pt x="123782" y="114784"/>
                  </a:lnTo>
                  <a:lnTo>
                    <a:pt x="132860" y="154497"/>
                  </a:lnTo>
                  <a:lnTo>
                    <a:pt x="140188" y="192138"/>
                  </a:lnTo>
                  <a:lnTo>
                    <a:pt x="142902" y="235984"/>
                  </a:lnTo>
                  <a:lnTo>
                    <a:pt x="138537" y="269982"/>
                  </a:lnTo>
                  <a:lnTo>
                    <a:pt x="128145" y="311339"/>
                  </a:lnTo>
                  <a:lnTo>
                    <a:pt x="106015" y="352677"/>
                  </a:lnTo>
                  <a:lnTo>
                    <a:pt x="66669" y="399874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32"/>
            <p:cNvSpPr/>
            <p:nvPr>
              <p:custDataLst>
                <p:tags r:id="rId184"/>
              </p:custDataLst>
            </p:nvPr>
          </p:nvSpPr>
          <p:spPr>
            <a:xfrm>
              <a:off x="8727591" y="22733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3659" y="18658"/>
                  </a:lnTo>
                  <a:lnTo>
                    <a:pt x="1778" y="13467"/>
                  </a:lnTo>
                  <a:lnTo>
                    <a:pt x="288" y="11094"/>
                  </a:lnTo>
                  <a:lnTo>
                    <a:pt x="0" y="880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33"/>
            <p:cNvSpPr/>
            <p:nvPr>
              <p:custDataLst>
                <p:tags r:id="rId185"/>
              </p:custDataLst>
            </p:nvPr>
          </p:nvSpPr>
          <p:spPr>
            <a:xfrm>
              <a:off x="8686800" y="23304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10819" y="6908"/>
                  </a:lnTo>
                  <a:lnTo>
                    <a:pt x="9329" y="8838"/>
                  </a:lnTo>
                  <a:lnTo>
                    <a:pt x="7674" y="1474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34"/>
            <p:cNvSpPr/>
            <p:nvPr>
              <p:custDataLst>
                <p:tags r:id="rId186"/>
              </p:custDataLst>
            </p:nvPr>
          </p:nvSpPr>
          <p:spPr>
            <a:xfrm>
              <a:off x="8585200" y="2195427"/>
              <a:ext cx="127001" cy="141374"/>
            </a:xfrm>
            <a:custGeom>
              <a:avLst/>
              <a:gdLst/>
              <a:ahLst/>
              <a:cxnLst/>
              <a:rect l="0" t="0" r="0" b="0"/>
              <a:pathLst>
                <a:path w="127001" h="141374">
                  <a:moveTo>
                    <a:pt x="127000" y="8023"/>
                  </a:moveTo>
                  <a:lnTo>
                    <a:pt x="127000" y="8023"/>
                  </a:lnTo>
                  <a:lnTo>
                    <a:pt x="127000" y="1281"/>
                  </a:lnTo>
                  <a:lnTo>
                    <a:pt x="124883" y="0"/>
                  </a:lnTo>
                  <a:lnTo>
                    <a:pt x="116887" y="459"/>
                  </a:lnTo>
                  <a:lnTo>
                    <a:pt x="108160" y="4896"/>
                  </a:lnTo>
                  <a:lnTo>
                    <a:pt x="66119" y="43704"/>
                  </a:lnTo>
                  <a:lnTo>
                    <a:pt x="24964" y="86787"/>
                  </a:lnTo>
                  <a:lnTo>
                    <a:pt x="0" y="14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35"/>
            <p:cNvSpPr/>
            <p:nvPr>
              <p:custDataLst>
                <p:tags r:id="rId187"/>
              </p:custDataLst>
            </p:nvPr>
          </p:nvSpPr>
          <p:spPr>
            <a:xfrm>
              <a:off x="8579993" y="2171700"/>
              <a:ext cx="87758" cy="139701"/>
            </a:xfrm>
            <a:custGeom>
              <a:avLst/>
              <a:gdLst/>
              <a:ahLst/>
              <a:cxnLst/>
              <a:rect l="0" t="0" r="0" b="0"/>
              <a:pathLst>
                <a:path w="87758" h="139701">
                  <a:moveTo>
                    <a:pt x="11557" y="0"/>
                  </a:moveTo>
                  <a:lnTo>
                    <a:pt x="11557" y="0"/>
                  </a:lnTo>
                  <a:lnTo>
                    <a:pt x="2718" y="0"/>
                  </a:lnTo>
                  <a:lnTo>
                    <a:pt x="1431" y="1411"/>
                  </a:lnTo>
                  <a:lnTo>
                    <a:pt x="0" y="6742"/>
                  </a:lnTo>
                  <a:lnTo>
                    <a:pt x="1247" y="13815"/>
                  </a:lnTo>
                  <a:lnTo>
                    <a:pt x="26023" y="57979"/>
                  </a:lnTo>
                  <a:lnTo>
                    <a:pt x="59140" y="104486"/>
                  </a:lnTo>
                  <a:lnTo>
                    <a:pt x="8775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36"/>
            <p:cNvSpPr/>
            <p:nvPr>
              <p:custDataLst>
                <p:tags r:id="rId188"/>
              </p:custDataLst>
            </p:nvPr>
          </p:nvSpPr>
          <p:spPr>
            <a:xfrm>
              <a:off x="8364866" y="2146561"/>
              <a:ext cx="144135" cy="163160"/>
            </a:xfrm>
            <a:custGeom>
              <a:avLst/>
              <a:gdLst/>
              <a:ahLst/>
              <a:cxnLst/>
              <a:rect l="0" t="0" r="0" b="0"/>
              <a:pathLst>
                <a:path w="144135" h="163160">
                  <a:moveTo>
                    <a:pt x="125084" y="6089"/>
                  </a:moveTo>
                  <a:lnTo>
                    <a:pt x="125084" y="6089"/>
                  </a:lnTo>
                  <a:lnTo>
                    <a:pt x="121713" y="6089"/>
                  </a:lnTo>
                  <a:lnTo>
                    <a:pt x="120720" y="5383"/>
                  </a:lnTo>
                  <a:lnTo>
                    <a:pt x="120058" y="4207"/>
                  </a:lnTo>
                  <a:lnTo>
                    <a:pt x="119616" y="2718"/>
                  </a:lnTo>
                  <a:lnTo>
                    <a:pt x="120732" y="1725"/>
                  </a:lnTo>
                  <a:lnTo>
                    <a:pt x="125737" y="622"/>
                  </a:lnTo>
                  <a:lnTo>
                    <a:pt x="126225" y="327"/>
                  </a:lnTo>
                  <a:lnTo>
                    <a:pt x="123004" y="0"/>
                  </a:lnTo>
                  <a:lnTo>
                    <a:pt x="118750" y="1737"/>
                  </a:lnTo>
                  <a:lnTo>
                    <a:pt x="75307" y="23511"/>
                  </a:lnTo>
                  <a:lnTo>
                    <a:pt x="28710" y="45094"/>
                  </a:lnTo>
                  <a:lnTo>
                    <a:pt x="20397" y="51882"/>
                  </a:lnTo>
                  <a:lnTo>
                    <a:pt x="17193" y="55668"/>
                  </a:lnTo>
                  <a:lnTo>
                    <a:pt x="17174" y="58897"/>
                  </a:lnTo>
                  <a:lnTo>
                    <a:pt x="19277" y="61755"/>
                  </a:lnTo>
                  <a:lnTo>
                    <a:pt x="27964" y="66813"/>
                  </a:lnTo>
                  <a:lnTo>
                    <a:pt x="75375" y="87276"/>
                  </a:lnTo>
                  <a:lnTo>
                    <a:pt x="79244" y="89847"/>
                  </a:lnTo>
                  <a:lnTo>
                    <a:pt x="81825" y="92972"/>
                  </a:lnTo>
                  <a:lnTo>
                    <a:pt x="84690" y="100208"/>
                  </a:lnTo>
                  <a:lnTo>
                    <a:pt x="82632" y="104112"/>
                  </a:lnTo>
                  <a:lnTo>
                    <a:pt x="72821" y="112214"/>
                  </a:lnTo>
                  <a:lnTo>
                    <a:pt x="32684" y="135251"/>
                  </a:lnTo>
                  <a:lnTo>
                    <a:pt x="3454" y="153141"/>
                  </a:lnTo>
                  <a:lnTo>
                    <a:pt x="958" y="156335"/>
                  </a:lnTo>
                  <a:lnTo>
                    <a:pt x="0" y="159170"/>
                  </a:lnTo>
                  <a:lnTo>
                    <a:pt x="1478" y="161059"/>
                  </a:lnTo>
                  <a:lnTo>
                    <a:pt x="8765" y="163159"/>
                  </a:lnTo>
                  <a:lnTo>
                    <a:pt x="51188" y="162736"/>
                  </a:lnTo>
                  <a:lnTo>
                    <a:pt x="144134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37"/>
            <p:cNvSpPr/>
            <p:nvPr>
              <p:custDataLst>
                <p:tags r:id="rId189"/>
              </p:custDataLst>
            </p:nvPr>
          </p:nvSpPr>
          <p:spPr>
            <a:xfrm>
              <a:off x="8197850" y="2247900"/>
              <a:ext cx="95251" cy="16359"/>
            </a:xfrm>
            <a:custGeom>
              <a:avLst/>
              <a:gdLst/>
              <a:ahLst/>
              <a:cxnLst/>
              <a:rect l="0" t="0" r="0" b="0"/>
              <a:pathLst>
                <a:path w="9525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6358"/>
                  </a:lnTo>
                  <a:lnTo>
                    <a:pt x="16606" y="8750"/>
                  </a:lnTo>
                  <a:lnTo>
                    <a:pt x="60576" y="58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38"/>
            <p:cNvSpPr/>
            <p:nvPr>
              <p:custDataLst>
                <p:tags r:id="rId190"/>
              </p:custDataLst>
            </p:nvPr>
          </p:nvSpPr>
          <p:spPr>
            <a:xfrm>
              <a:off x="8045534" y="2209612"/>
              <a:ext cx="86314" cy="108139"/>
            </a:xfrm>
            <a:custGeom>
              <a:avLst/>
              <a:gdLst/>
              <a:ahLst/>
              <a:cxnLst/>
              <a:rect l="0" t="0" r="0" b="0"/>
              <a:pathLst>
                <a:path w="86314" h="108139">
                  <a:moveTo>
                    <a:pt x="12616" y="19238"/>
                  </a:moveTo>
                  <a:lnTo>
                    <a:pt x="12616" y="19238"/>
                  </a:lnTo>
                  <a:lnTo>
                    <a:pt x="10735" y="39960"/>
                  </a:lnTo>
                  <a:lnTo>
                    <a:pt x="1356" y="86693"/>
                  </a:lnTo>
                  <a:lnTo>
                    <a:pt x="200" y="93710"/>
                  </a:lnTo>
                  <a:lnTo>
                    <a:pt x="0" y="84813"/>
                  </a:lnTo>
                  <a:lnTo>
                    <a:pt x="9979" y="44842"/>
                  </a:lnTo>
                  <a:lnTo>
                    <a:pt x="10857" y="36307"/>
                  </a:lnTo>
                  <a:lnTo>
                    <a:pt x="17478" y="21180"/>
                  </a:lnTo>
                  <a:lnTo>
                    <a:pt x="32234" y="964"/>
                  </a:lnTo>
                  <a:lnTo>
                    <a:pt x="35572" y="0"/>
                  </a:lnTo>
                  <a:lnTo>
                    <a:pt x="39209" y="768"/>
                  </a:lnTo>
                  <a:lnTo>
                    <a:pt x="55185" y="8769"/>
                  </a:lnTo>
                  <a:lnTo>
                    <a:pt x="67720" y="21780"/>
                  </a:lnTo>
                  <a:lnTo>
                    <a:pt x="80370" y="45783"/>
                  </a:lnTo>
                  <a:lnTo>
                    <a:pt x="86313" y="75238"/>
                  </a:lnTo>
                  <a:lnTo>
                    <a:pt x="82466" y="10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39"/>
            <p:cNvSpPr/>
            <p:nvPr>
              <p:custDataLst>
                <p:tags r:id="rId191"/>
              </p:custDataLst>
            </p:nvPr>
          </p:nvSpPr>
          <p:spPr>
            <a:xfrm>
              <a:off x="7259127" y="2427804"/>
              <a:ext cx="103594" cy="226497"/>
            </a:xfrm>
            <a:custGeom>
              <a:avLst/>
              <a:gdLst/>
              <a:ahLst/>
              <a:cxnLst/>
              <a:rect l="0" t="0" r="0" b="0"/>
              <a:pathLst>
                <a:path w="103594" h="226497">
                  <a:moveTo>
                    <a:pt x="94173" y="23296"/>
                  </a:moveTo>
                  <a:lnTo>
                    <a:pt x="94173" y="23296"/>
                  </a:lnTo>
                  <a:lnTo>
                    <a:pt x="94173" y="19925"/>
                  </a:lnTo>
                  <a:lnTo>
                    <a:pt x="96054" y="16388"/>
                  </a:lnTo>
                  <a:lnTo>
                    <a:pt x="103012" y="4998"/>
                  </a:lnTo>
                  <a:lnTo>
                    <a:pt x="103593" y="2631"/>
                  </a:lnTo>
                  <a:lnTo>
                    <a:pt x="103275" y="1053"/>
                  </a:lnTo>
                  <a:lnTo>
                    <a:pt x="102358" y="0"/>
                  </a:lnTo>
                  <a:lnTo>
                    <a:pt x="100335" y="4"/>
                  </a:lnTo>
                  <a:lnTo>
                    <a:pt x="94324" y="1890"/>
                  </a:lnTo>
                  <a:lnTo>
                    <a:pt x="75309" y="18284"/>
                  </a:lnTo>
                  <a:lnTo>
                    <a:pt x="43369" y="63967"/>
                  </a:lnTo>
                  <a:lnTo>
                    <a:pt x="16848" y="104054"/>
                  </a:lnTo>
                  <a:lnTo>
                    <a:pt x="817" y="146101"/>
                  </a:lnTo>
                  <a:lnTo>
                    <a:pt x="0" y="166541"/>
                  </a:lnTo>
                  <a:lnTo>
                    <a:pt x="1758" y="175942"/>
                  </a:lnTo>
                  <a:lnTo>
                    <a:pt x="17715" y="202658"/>
                  </a:lnTo>
                  <a:lnTo>
                    <a:pt x="56073" y="226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40"/>
            <p:cNvSpPr/>
            <p:nvPr>
              <p:custDataLst>
                <p:tags r:id="rId192"/>
              </p:custDataLst>
            </p:nvPr>
          </p:nvSpPr>
          <p:spPr>
            <a:xfrm>
              <a:off x="7899400" y="2393950"/>
              <a:ext cx="139177" cy="279401"/>
            </a:xfrm>
            <a:custGeom>
              <a:avLst/>
              <a:gdLst/>
              <a:ahLst/>
              <a:cxnLst/>
              <a:rect l="0" t="0" r="0" b="0"/>
              <a:pathLst>
                <a:path w="139177" h="279401">
                  <a:moveTo>
                    <a:pt x="120650" y="0"/>
                  </a:moveTo>
                  <a:lnTo>
                    <a:pt x="120650" y="0"/>
                  </a:lnTo>
                  <a:lnTo>
                    <a:pt x="130763" y="10113"/>
                  </a:lnTo>
                  <a:lnTo>
                    <a:pt x="135728" y="22604"/>
                  </a:lnTo>
                  <a:lnTo>
                    <a:pt x="139176" y="69874"/>
                  </a:lnTo>
                  <a:lnTo>
                    <a:pt x="135833" y="107876"/>
                  </a:lnTo>
                  <a:lnTo>
                    <a:pt x="123973" y="147910"/>
                  </a:lnTo>
                  <a:lnTo>
                    <a:pt x="108934" y="185407"/>
                  </a:lnTo>
                  <a:lnTo>
                    <a:pt x="97098" y="205875"/>
                  </a:lnTo>
                  <a:lnTo>
                    <a:pt x="53134" y="24819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41"/>
            <p:cNvSpPr/>
            <p:nvPr>
              <p:custDataLst>
                <p:tags r:id="rId193"/>
              </p:custDataLst>
            </p:nvPr>
          </p:nvSpPr>
          <p:spPr>
            <a:xfrm>
              <a:off x="7756873" y="2481469"/>
              <a:ext cx="137269" cy="317745"/>
            </a:xfrm>
            <a:custGeom>
              <a:avLst/>
              <a:gdLst/>
              <a:ahLst/>
              <a:cxnLst/>
              <a:rect l="0" t="0" r="0" b="0"/>
              <a:pathLst>
                <a:path w="137269" h="317745">
                  <a:moveTo>
                    <a:pt x="59977" y="58531"/>
                  </a:moveTo>
                  <a:lnTo>
                    <a:pt x="59977" y="58531"/>
                  </a:lnTo>
                  <a:lnTo>
                    <a:pt x="54908" y="64306"/>
                  </a:lnTo>
                  <a:lnTo>
                    <a:pt x="45050" y="82296"/>
                  </a:lnTo>
                  <a:lnTo>
                    <a:pt x="36671" y="119121"/>
                  </a:lnTo>
                  <a:lnTo>
                    <a:pt x="30104" y="161516"/>
                  </a:lnTo>
                  <a:lnTo>
                    <a:pt x="25226" y="201013"/>
                  </a:lnTo>
                  <a:lnTo>
                    <a:pt x="17469" y="247464"/>
                  </a:lnTo>
                  <a:lnTo>
                    <a:pt x="7037" y="289459"/>
                  </a:lnTo>
                  <a:lnTo>
                    <a:pt x="0" y="315264"/>
                  </a:lnTo>
                  <a:lnTo>
                    <a:pt x="237" y="317175"/>
                  </a:lnTo>
                  <a:lnTo>
                    <a:pt x="1100" y="317744"/>
                  </a:lnTo>
                  <a:lnTo>
                    <a:pt x="2060" y="312731"/>
                  </a:lnTo>
                  <a:lnTo>
                    <a:pt x="6362" y="292365"/>
                  </a:lnTo>
                  <a:lnTo>
                    <a:pt x="17087" y="254298"/>
                  </a:lnTo>
                  <a:lnTo>
                    <a:pt x="27199" y="211316"/>
                  </a:lnTo>
                  <a:lnTo>
                    <a:pt x="36942" y="176530"/>
                  </a:lnTo>
                  <a:lnTo>
                    <a:pt x="46917" y="140608"/>
                  </a:lnTo>
                  <a:lnTo>
                    <a:pt x="53701" y="105828"/>
                  </a:lnTo>
                  <a:lnTo>
                    <a:pt x="64512" y="61445"/>
                  </a:lnTo>
                  <a:lnTo>
                    <a:pt x="79504" y="22052"/>
                  </a:lnTo>
                  <a:lnTo>
                    <a:pt x="87706" y="7040"/>
                  </a:lnTo>
                  <a:lnTo>
                    <a:pt x="96055" y="368"/>
                  </a:lnTo>
                  <a:lnTo>
                    <a:pt x="100256" y="0"/>
                  </a:lnTo>
                  <a:lnTo>
                    <a:pt x="108688" y="3354"/>
                  </a:lnTo>
                  <a:lnTo>
                    <a:pt x="124739" y="23289"/>
                  </a:lnTo>
                  <a:lnTo>
                    <a:pt x="136159" y="51538"/>
                  </a:lnTo>
                  <a:lnTo>
                    <a:pt x="137268" y="88993"/>
                  </a:lnTo>
                  <a:lnTo>
                    <a:pt x="129136" y="111346"/>
                  </a:lnTo>
                  <a:lnTo>
                    <a:pt x="110572" y="136033"/>
                  </a:lnTo>
                  <a:lnTo>
                    <a:pt x="104291" y="141949"/>
                  </a:lnTo>
                  <a:lnTo>
                    <a:pt x="86022" y="148522"/>
                  </a:lnTo>
                  <a:lnTo>
                    <a:pt x="75223" y="150275"/>
                  </a:lnTo>
                  <a:lnTo>
                    <a:pt x="66613" y="147916"/>
                  </a:lnTo>
                  <a:lnTo>
                    <a:pt x="40927" y="12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42"/>
            <p:cNvSpPr/>
            <p:nvPr>
              <p:custDataLst>
                <p:tags r:id="rId194"/>
              </p:custDataLst>
            </p:nvPr>
          </p:nvSpPr>
          <p:spPr>
            <a:xfrm>
              <a:off x="7584879" y="2571750"/>
              <a:ext cx="73222" cy="6351"/>
            </a:xfrm>
            <a:custGeom>
              <a:avLst/>
              <a:gdLst/>
              <a:ahLst/>
              <a:cxnLst/>
              <a:rect l="0" t="0" r="0" b="0"/>
              <a:pathLst>
                <a:path w="732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454" y="5644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43"/>
            <p:cNvSpPr/>
            <p:nvPr>
              <p:custDataLst>
                <p:tags r:id="rId195"/>
              </p:custDataLst>
            </p:nvPr>
          </p:nvSpPr>
          <p:spPr>
            <a:xfrm>
              <a:off x="7435958" y="2432050"/>
              <a:ext cx="18943" cy="234951"/>
            </a:xfrm>
            <a:custGeom>
              <a:avLst/>
              <a:gdLst/>
              <a:ahLst/>
              <a:cxnLst/>
              <a:rect l="0" t="0" r="0" b="0"/>
              <a:pathLst>
                <a:path w="18943" h="234951">
                  <a:moveTo>
                    <a:pt x="18942" y="0"/>
                  </a:moveTo>
                  <a:lnTo>
                    <a:pt x="18942" y="0"/>
                  </a:lnTo>
                  <a:lnTo>
                    <a:pt x="18236" y="10845"/>
                  </a:lnTo>
                  <a:lnTo>
                    <a:pt x="10103" y="52176"/>
                  </a:lnTo>
                  <a:lnTo>
                    <a:pt x="2641" y="99755"/>
                  </a:lnTo>
                  <a:lnTo>
                    <a:pt x="253" y="145363"/>
                  </a:lnTo>
                  <a:lnTo>
                    <a:pt x="0" y="182849"/>
                  </a:lnTo>
                  <a:lnTo>
                    <a:pt x="618" y="218073"/>
                  </a:lnTo>
                  <a:lnTo>
                    <a:pt x="624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44"/>
            <p:cNvSpPr/>
            <p:nvPr>
              <p:custDataLst>
                <p:tags r:id="rId196"/>
              </p:custDataLst>
            </p:nvPr>
          </p:nvSpPr>
          <p:spPr>
            <a:xfrm>
              <a:off x="7203647" y="2314266"/>
              <a:ext cx="130604" cy="403535"/>
            </a:xfrm>
            <a:custGeom>
              <a:avLst/>
              <a:gdLst/>
              <a:ahLst/>
              <a:cxnLst/>
              <a:rect l="0" t="0" r="0" b="0"/>
              <a:pathLst>
                <a:path w="130604" h="403535">
                  <a:moveTo>
                    <a:pt x="130603" y="9834"/>
                  </a:moveTo>
                  <a:lnTo>
                    <a:pt x="130603" y="9834"/>
                  </a:lnTo>
                  <a:lnTo>
                    <a:pt x="125136" y="4367"/>
                  </a:lnTo>
                  <a:lnTo>
                    <a:pt x="124515" y="374"/>
                  </a:lnTo>
                  <a:lnTo>
                    <a:pt x="122310" y="0"/>
                  </a:lnTo>
                  <a:lnTo>
                    <a:pt x="114218" y="1465"/>
                  </a:lnTo>
                  <a:lnTo>
                    <a:pt x="103565" y="10113"/>
                  </a:lnTo>
                  <a:lnTo>
                    <a:pt x="68167" y="53171"/>
                  </a:lnTo>
                  <a:lnTo>
                    <a:pt x="44919" y="90329"/>
                  </a:lnTo>
                  <a:lnTo>
                    <a:pt x="21825" y="136768"/>
                  </a:lnTo>
                  <a:lnTo>
                    <a:pt x="7121" y="183146"/>
                  </a:lnTo>
                  <a:lnTo>
                    <a:pt x="176" y="225110"/>
                  </a:lnTo>
                  <a:lnTo>
                    <a:pt x="0" y="262943"/>
                  </a:lnTo>
                  <a:lnTo>
                    <a:pt x="6262" y="309441"/>
                  </a:lnTo>
                  <a:lnTo>
                    <a:pt x="25163" y="354489"/>
                  </a:lnTo>
                  <a:lnTo>
                    <a:pt x="45178" y="385301"/>
                  </a:lnTo>
                  <a:lnTo>
                    <a:pt x="98853" y="40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10"/>
          <p:cNvGrpSpPr/>
          <p:nvPr/>
        </p:nvGrpSpPr>
        <p:grpSpPr>
          <a:xfrm>
            <a:off x="9290933" y="2641600"/>
            <a:ext cx="422074" cy="164428"/>
            <a:chOff x="9290933" y="2641600"/>
            <a:chExt cx="422074" cy="164428"/>
          </a:xfrm>
        </p:grpSpPr>
        <p:sp>
          <p:nvSpPr>
            <p:cNvPr id="91" name="SMARTInkShape-645"/>
            <p:cNvSpPr/>
            <p:nvPr>
              <p:custDataLst>
                <p:tags r:id="rId180"/>
              </p:custDataLst>
            </p:nvPr>
          </p:nvSpPr>
          <p:spPr>
            <a:xfrm>
              <a:off x="9567995" y="2641600"/>
              <a:ext cx="145012" cy="164428"/>
            </a:xfrm>
            <a:custGeom>
              <a:avLst/>
              <a:gdLst/>
              <a:ahLst/>
              <a:cxnLst/>
              <a:rect l="0" t="0" r="0" b="0"/>
              <a:pathLst>
                <a:path w="145012" h="164428">
                  <a:moveTo>
                    <a:pt x="115755" y="0"/>
                  </a:moveTo>
                  <a:lnTo>
                    <a:pt x="115755" y="0"/>
                  </a:lnTo>
                  <a:lnTo>
                    <a:pt x="103545" y="0"/>
                  </a:lnTo>
                  <a:lnTo>
                    <a:pt x="85248" y="6742"/>
                  </a:lnTo>
                  <a:lnTo>
                    <a:pt x="40485" y="39545"/>
                  </a:lnTo>
                  <a:lnTo>
                    <a:pt x="24446" y="56381"/>
                  </a:lnTo>
                  <a:lnTo>
                    <a:pt x="8189" y="86399"/>
                  </a:lnTo>
                  <a:lnTo>
                    <a:pt x="0" y="120379"/>
                  </a:lnTo>
                  <a:lnTo>
                    <a:pt x="337" y="139815"/>
                  </a:lnTo>
                  <a:lnTo>
                    <a:pt x="4944" y="147538"/>
                  </a:lnTo>
                  <a:lnTo>
                    <a:pt x="21350" y="159882"/>
                  </a:lnTo>
                  <a:lnTo>
                    <a:pt x="40872" y="164427"/>
                  </a:lnTo>
                  <a:lnTo>
                    <a:pt x="61306" y="163390"/>
                  </a:lnTo>
                  <a:lnTo>
                    <a:pt x="90527" y="154872"/>
                  </a:lnTo>
                  <a:lnTo>
                    <a:pt x="129008" y="128493"/>
                  </a:lnTo>
                  <a:lnTo>
                    <a:pt x="139285" y="114963"/>
                  </a:lnTo>
                  <a:lnTo>
                    <a:pt x="143851" y="100484"/>
                  </a:lnTo>
                  <a:lnTo>
                    <a:pt x="145011" y="71793"/>
                  </a:lnTo>
                  <a:lnTo>
                    <a:pt x="140282" y="48841"/>
                  </a:lnTo>
                  <a:lnTo>
                    <a:pt x="131594" y="32055"/>
                  </a:lnTo>
                  <a:lnTo>
                    <a:pt x="119973" y="19891"/>
                  </a:lnTo>
                  <a:lnTo>
                    <a:pt x="90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46"/>
            <p:cNvSpPr/>
            <p:nvPr>
              <p:custDataLst>
                <p:tags r:id="rId181"/>
              </p:custDataLst>
            </p:nvPr>
          </p:nvSpPr>
          <p:spPr>
            <a:xfrm>
              <a:off x="9299198" y="2705100"/>
              <a:ext cx="206753" cy="17682"/>
            </a:xfrm>
            <a:custGeom>
              <a:avLst/>
              <a:gdLst/>
              <a:ahLst/>
              <a:cxnLst/>
              <a:rect l="0" t="0" r="0" b="0"/>
              <a:pathLst>
                <a:path w="206753" h="17682">
                  <a:moveTo>
                    <a:pt x="28952" y="0"/>
                  </a:moveTo>
                  <a:lnTo>
                    <a:pt x="28952" y="0"/>
                  </a:lnTo>
                  <a:lnTo>
                    <a:pt x="341" y="8838"/>
                  </a:lnTo>
                  <a:lnTo>
                    <a:pt x="0" y="10125"/>
                  </a:lnTo>
                  <a:lnTo>
                    <a:pt x="7147" y="11556"/>
                  </a:lnTo>
                  <a:lnTo>
                    <a:pt x="53354" y="14431"/>
                  </a:lnTo>
                  <a:lnTo>
                    <a:pt x="97801" y="17681"/>
                  </a:lnTo>
                  <a:lnTo>
                    <a:pt x="141779" y="16763"/>
                  </a:lnTo>
                  <a:lnTo>
                    <a:pt x="2067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47"/>
            <p:cNvSpPr/>
            <p:nvPr>
              <p:custDataLst>
                <p:tags r:id="rId182"/>
              </p:custDataLst>
            </p:nvPr>
          </p:nvSpPr>
          <p:spPr>
            <a:xfrm>
              <a:off x="9290933" y="2641861"/>
              <a:ext cx="170568" cy="12440"/>
            </a:xfrm>
            <a:custGeom>
              <a:avLst/>
              <a:gdLst/>
              <a:ahLst/>
              <a:cxnLst/>
              <a:rect l="0" t="0" r="0" b="0"/>
              <a:pathLst>
                <a:path w="170568" h="12440">
                  <a:moveTo>
                    <a:pt x="5467" y="6089"/>
                  </a:moveTo>
                  <a:lnTo>
                    <a:pt x="5467" y="6089"/>
                  </a:lnTo>
                  <a:lnTo>
                    <a:pt x="0" y="6089"/>
                  </a:lnTo>
                  <a:lnTo>
                    <a:pt x="28744" y="1063"/>
                  </a:lnTo>
                  <a:lnTo>
                    <a:pt x="71056" y="0"/>
                  </a:lnTo>
                  <a:lnTo>
                    <a:pt x="117663" y="4800"/>
                  </a:lnTo>
                  <a:lnTo>
                    <a:pt x="170567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11"/>
          <p:cNvGrpSpPr/>
          <p:nvPr/>
        </p:nvGrpSpPr>
        <p:grpSpPr>
          <a:xfrm>
            <a:off x="1162933" y="3692041"/>
            <a:ext cx="362989" cy="283060"/>
            <a:chOff x="1162933" y="3692041"/>
            <a:chExt cx="362989" cy="283060"/>
          </a:xfrm>
        </p:grpSpPr>
        <p:sp>
          <p:nvSpPr>
            <p:cNvPr id="95" name="SMARTInkShape-648"/>
            <p:cNvSpPr/>
            <p:nvPr>
              <p:custDataLst>
                <p:tags r:id="rId177"/>
              </p:custDataLst>
            </p:nvPr>
          </p:nvSpPr>
          <p:spPr>
            <a:xfrm>
              <a:off x="1387373" y="3692041"/>
              <a:ext cx="138549" cy="283060"/>
            </a:xfrm>
            <a:custGeom>
              <a:avLst/>
              <a:gdLst/>
              <a:ahLst/>
              <a:cxnLst/>
              <a:rect l="0" t="0" r="0" b="0"/>
              <a:pathLst>
                <a:path w="138549" h="283060">
                  <a:moveTo>
                    <a:pt x="41377" y="3659"/>
                  </a:moveTo>
                  <a:lnTo>
                    <a:pt x="41377" y="3659"/>
                  </a:lnTo>
                  <a:lnTo>
                    <a:pt x="18146" y="0"/>
                  </a:lnTo>
                  <a:lnTo>
                    <a:pt x="7298" y="1563"/>
                  </a:lnTo>
                  <a:lnTo>
                    <a:pt x="3841" y="2967"/>
                  </a:lnTo>
                  <a:lnTo>
                    <a:pt x="1537" y="4609"/>
                  </a:lnTo>
                  <a:lnTo>
                    <a:pt x="0" y="6409"/>
                  </a:lnTo>
                  <a:lnTo>
                    <a:pt x="11463" y="12172"/>
                  </a:lnTo>
                  <a:lnTo>
                    <a:pt x="52323" y="27369"/>
                  </a:lnTo>
                  <a:lnTo>
                    <a:pt x="73705" y="39769"/>
                  </a:lnTo>
                  <a:lnTo>
                    <a:pt x="120116" y="86101"/>
                  </a:lnTo>
                  <a:lnTo>
                    <a:pt x="131735" y="106325"/>
                  </a:lnTo>
                  <a:lnTo>
                    <a:pt x="138548" y="134738"/>
                  </a:lnTo>
                  <a:lnTo>
                    <a:pt x="132669" y="180148"/>
                  </a:lnTo>
                  <a:lnTo>
                    <a:pt x="128283" y="197104"/>
                  </a:lnTo>
                  <a:lnTo>
                    <a:pt x="95698" y="243777"/>
                  </a:lnTo>
                  <a:lnTo>
                    <a:pt x="85381" y="260288"/>
                  </a:lnTo>
                  <a:lnTo>
                    <a:pt x="41377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49"/>
            <p:cNvSpPr/>
            <p:nvPr>
              <p:custDataLst>
                <p:tags r:id="rId178"/>
              </p:custDataLst>
            </p:nvPr>
          </p:nvSpPr>
          <p:spPr>
            <a:xfrm>
              <a:off x="1238344" y="3848100"/>
              <a:ext cx="241207" cy="53282"/>
            </a:xfrm>
            <a:custGeom>
              <a:avLst/>
              <a:gdLst/>
              <a:ahLst/>
              <a:cxnLst/>
              <a:rect l="0" t="0" r="0" b="0"/>
              <a:pathLst>
                <a:path w="241207" h="53282">
                  <a:moveTo>
                    <a:pt x="38006" y="38100"/>
                  </a:moveTo>
                  <a:lnTo>
                    <a:pt x="38006" y="38100"/>
                  </a:lnTo>
                  <a:lnTo>
                    <a:pt x="1176" y="53281"/>
                  </a:lnTo>
                  <a:lnTo>
                    <a:pt x="47" y="53160"/>
                  </a:lnTo>
                  <a:lnTo>
                    <a:pt x="0" y="52373"/>
                  </a:lnTo>
                  <a:lnTo>
                    <a:pt x="36117" y="46041"/>
                  </a:lnTo>
                  <a:lnTo>
                    <a:pt x="80799" y="40061"/>
                  </a:lnTo>
                  <a:lnTo>
                    <a:pt x="127669" y="33820"/>
                  </a:lnTo>
                  <a:lnTo>
                    <a:pt x="166251" y="26091"/>
                  </a:lnTo>
                  <a:lnTo>
                    <a:pt x="241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50"/>
            <p:cNvSpPr/>
            <p:nvPr>
              <p:custDataLst>
                <p:tags r:id="rId179"/>
              </p:custDataLst>
            </p:nvPr>
          </p:nvSpPr>
          <p:spPr>
            <a:xfrm>
              <a:off x="1162933" y="3798183"/>
              <a:ext cx="234068" cy="11818"/>
            </a:xfrm>
            <a:custGeom>
              <a:avLst/>
              <a:gdLst/>
              <a:ahLst/>
              <a:cxnLst/>
              <a:rect l="0" t="0" r="0" b="0"/>
              <a:pathLst>
                <a:path w="23406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44960" y="3585"/>
                  </a:lnTo>
                  <a:lnTo>
                    <a:pt x="78053" y="1103"/>
                  </a:lnTo>
                  <a:lnTo>
                    <a:pt x="111575" y="0"/>
                  </a:lnTo>
                  <a:lnTo>
                    <a:pt x="145289" y="1391"/>
                  </a:lnTo>
                  <a:lnTo>
                    <a:pt x="186596" y="4259"/>
                  </a:lnTo>
                  <a:lnTo>
                    <a:pt x="23406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12"/>
          <p:cNvGrpSpPr/>
          <p:nvPr/>
        </p:nvGrpSpPr>
        <p:grpSpPr>
          <a:xfrm>
            <a:off x="2082363" y="3652133"/>
            <a:ext cx="868659" cy="354718"/>
            <a:chOff x="2082363" y="3652133"/>
            <a:chExt cx="868659" cy="354718"/>
          </a:xfrm>
        </p:grpSpPr>
        <p:sp>
          <p:nvSpPr>
            <p:cNvPr id="99" name="SMARTInkShape-651"/>
            <p:cNvSpPr/>
            <p:nvPr>
              <p:custDataLst>
                <p:tags r:id="rId170"/>
              </p:custDataLst>
            </p:nvPr>
          </p:nvSpPr>
          <p:spPr>
            <a:xfrm>
              <a:off x="2082363" y="3652133"/>
              <a:ext cx="152838" cy="354718"/>
            </a:xfrm>
            <a:custGeom>
              <a:avLst/>
              <a:gdLst/>
              <a:ahLst/>
              <a:cxnLst/>
              <a:rect l="0" t="0" r="0" b="0"/>
              <a:pathLst>
                <a:path w="152838" h="354718">
                  <a:moveTo>
                    <a:pt x="152837" y="5467"/>
                  </a:moveTo>
                  <a:lnTo>
                    <a:pt x="152837" y="5467"/>
                  </a:lnTo>
                  <a:lnTo>
                    <a:pt x="146095" y="2096"/>
                  </a:lnTo>
                  <a:lnTo>
                    <a:pt x="125047" y="0"/>
                  </a:lnTo>
                  <a:lnTo>
                    <a:pt x="110147" y="3272"/>
                  </a:lnTo>
                  <a:lnTo>
                    <a:pt x="86096" y="16811"/>
                  </a:lnTo>
                  <a:lnTo>
                    <a:pt x="56476" y="43299"/>
                  </a:lnTo>
                  <a:lnTo>
                    <a:pt x="28309" y="87781"/>
                  </a:lnTo>
                  <a:lnTo>
                    <a:pt x="12380" y="124009"/>
                  </a:lnTo>
                  <a:lnTo>
                    <a:pt x="3158" y="156224"/>
                  </a:lnTo>
                  <a:lnTo>
                    <a:pt x="0" y="191709"/>
                  </a:lnTo>
                  <a:lnTo>
                    <a:pt x="2189" y="237980"/>
                  </a:lnTo>
                  <a:lnTo>
                    <a:pt x="6860" y="259089"/>
                  </a:lnTo>
                  <a:lnTo>
                    <a:pt x="33033" y="300052"/>
                  </a:lnTo>
                  <a:lnTo>
                    <a:pt x="127437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52"/>
            <p:cNvSpPr/>
            <p:nvPr>
              <p:custDataLst>
                <p:tags r:id="rId171"/>
              </p:custDataLst>
            </p:nvPr>
          </p:nvSpPr>
          <p:spPr>
            <a:xfrm>
              <a:off x="2844800" y="3680512"/>
              <a:ext cx="106222" cy="319989"/>
            </a:xfrm>
            <a:custGeom>
              <a:avLst/>
              <a:gdLst/>
              <a:ahLst/>
              <a:cxnLst/>
              <a:rect l="0" t="0" r="0" b="0"/>
              <a:pathLst>
                <a:path w="106222" h="319989">
                  <a:moveTo>
                    <a:pt x="63500" y="8838"/>
                  </a:moveTo>
                  <a:lnTo>
                    <a:pt x="63500" y="8838"/>
                  </a:lnTo>
                  <a:lnTo>
                    <a:pt x="69275" y="3768"/>
                  </a:lnTo>
                  <a:lnTo>
                    <a:pt x="75709" y="0"/>
                  </a:lnTo>
                  <a:lnTo>
                    <a:pt x="78695" y="829"/>
                  </a:lnTo>
                  <a:lnTo>
                    <a:pt x="83894" y="7395"/>
                  </a:lnTo>
                  <a:lnTo>
                    <a:pt x="97345" y="45477"/>
                  </a:lnTo>
                  <a:lnTo>
                    <a:pt x="104494" y="87035"/>
                  </a:lnTo>
                  <a:lnTo>
                    <a:pt x="106221" y="122005"/>
                  </a:lnTo>
                  <a:lnTo>
                    <a:pt x="104123" y="153678"/>
                  </a:lnTo>
                  <a:lnTo>
                    <a:pt x="97077" y="187041"/>
                  </a:lnTo>
                  <a:lnTo>
                    <a:pt x="84973" y="228150"/>
                  </a:lnTo>
                  <a:lnTo>
                    <a:pt x="73155" y="255618"/>
                  </a:lnTo>
                  <a:lnTo>
                    <a:pt x="50198" y="286812"/>
                  </a:lnTo>
                  <a:lnTo>
                    <a:pt x="0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53"/>
            <p:cNvSpPr/>
            <p:nvPr>
              <p:custDataLst>
                <p:tags r:id="rId172"/>
              </p:custDataLst>
            </p:nvPr>
          </p:nvSpPr>
          <p:spPr>
            <a:xfrm>
              <a:off x="2762250" y="37719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35711"/>
                  </a:lnTo>
                  <a:lnTo>
                    <a:pt x="8838" y="172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54"/>
            <p:cNvSpPr/>
            <p:nvPr>
              <p:custDataLst>
                <p:tags r:id="rId173"/>
              </p:custDataLst>
            </p:nvPr>
          </p:nvSpPr>
          <p:spPr>
            <a:xfrm>
              <a:off x="2724150" y="38925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7102" y="44780"/>
                  </a:lnTo>
                  <a:lnTo>
                    <a:pt x="2105" y="602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55"/>
            <p:cNvSpPr/>
            <p:nvPr>
              <p:custDataLst>
                <p:tags r:id="rId174"/>
              </p:custDataLst>
            </p:nvPr>
          </p:nvSpPr>
          <p:spPr>
            <a:xfrm>
              <a:off x="2571750" y="3690148"/>
              <a:ext cx="146051" cy="227803"/>
            </a:xfrm>
            <a:custGeom>
              <a:avLst/>
              <a:gdLst/>
              <a:ahLst/>
              <a:cxnLst/>
              <a:rect l="0" t="0" r="0" b="0"/>
              <a:pathLst>
                <a:path w="146051" h="227803">
                  <a:moveTo>
                    <a:pt x="146050" y="24602"/>
                  </a:moveTo>
                  <a:lnTo>
                    <a:pt x="146050" y="24602"/>
                  </a:lnTo>
                  <a:lnTo>
                    <a:pt x="145344" y="10099"/>
                  </a:lnTo>
                  <a:lnTo>
                    <a:pt x="142679" y="1458"/>
                  </a:lnTo>
                  <a:lnTo>
                    <a:pt x="140275" y="0"/>
                  </a:lnTo>
                  <a:lnTo>
                    <a:pt x="137261" y="440"/>
                  </a:lnTo>
                  <a:lnTo>
                    <a:pt x="133841" y="2144"/>
                  </a:lnTo>
                  <a:lnTo>
                    <a:pt x="98392" y="42133"/>
                  </a:lnTo>
                  <a:lnTo>
                    <a:pt x="65867" y="85878"/>
                  </a:lnTo>
                  <a:lnTo>
                    <a:pt x="38281" y="129698"/>
                  </a:lnTo>
                  <a:lnTo>
                    <a:pt x="18490" y="171304"/>
                  </a:lnTo>
                  <a:lnTo>
                    <a:pt x="0" y="227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56"/>
            <p:cNvSpPr/>
            <p:nvPr>
              <p:custDataLst>
                <p:tags r:id="rId175"/>
              </p:custDataLst>
            </p:nvPr>
          </p:nvSpPr>
          <p:spPr>
            <a:xfrm>
              <a:off x="2549329" y="3708400"/>
              <a:ext cx="117672" cy="215901"/>
            </a:xfrm>
            <a:custGeom>
              <a:avLst/>
              <a:gdLst/>
              <a:ahLst/>
              <a:cxnLst/>
              <a:rect l="0" t="0" r="0" b="0"/>
              <a:pathLst>
                <a:path w="117672" h="2159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7043" y="5775"/>
                  </a:lnTo>
                  <a:lnTo>
                    <a:pt x="36725" y="48335"/>
                  </a:lnTo>
                  <a:lnTo>
                    <a:pt x="59056" y="95426"/>
                  </a:lnTo>
                  <a:lnTo>
                    <a:pt x="81538" y="136300"/>
                  </a:lnTo>
                  <a:lnTo>
                    <a:pt x="101989" y="179637"/>
                  </a:lnTo>
                  <a:lnTo>
                    <a:pt x="11767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57"/>
            <p:cNvSpPr/>
            <p:nvPr>
              <p:custDataLst>
                <p:tags r:id="rId176"/>
              </p:custDataLst>
            </p:nvPr>
          </p:nvSpPr>
          <p:spPr>
            <a:xfrm>
              <a:off x="2190552" y="3695962"/>
              <a:ext cx="241499" cy="233133"/>
            </a:xfrm>
            <a:custGeom>
              <a:avLst/>
              <a:gdLst/>
              <a:ahLst/>
              <a:cxnLst/>
              <a:rect l="0" t="0" r="0" b="0"/>
              <a:pathLst>
                <a:path w="241499" h="233133">
                  <a:moveTo>
                    <a:pt x="203398" y="6088"/>
                  </a:moveTo>
                  <a:lnTo>
                    <a:pt x="203398" y="6088"/>
                  </a:lnTo>
                  <a:lnTo>
                    <a:pt x="206769" y="2717"/>
                  </a:lnTo>
                  <a:lnTo>
                    <a:pt x="210306" y="1062"/>
                  </a:lnTo>
                  <a:lnTo>
                    <a:pt x="214954" y="0"/>
                  </a:lnTo>
                  <a:lnTo>
                    <a:pt x="189483" y="11970"/>
                  </a:lnTo>
                  <a:lnTo>
                    <a:pt x="149999" y="38613"/>
                  </a:lnTo>
                  <a:lnTo>
                    <a:pt x="108773" y="60962"/>
                  </a:lnTo>
                  <a:lnTo>
                    <a:pt x="65617" y="93541"/>
                  </a:lnTo>
                  <a:lnTo>
                    <a:pt x="63566" y="97551"/>
                  </a:lnTo>
                  <a:lnTo>
                    <a:pt x="62904" y="101635"/>
                  </a:lnTo>
                  <a:lnTo>
                    <a:pt x="63169" y="105770"/>
                  </a:lnTo>
                  <a:lnTo>
                    <a:pt x="65462" y="109231"/>
                  </a:lnTo>
                  <a:lnTo>
                    <a:pt x="93537" y="125521"/>
                  </a:lnTo>
                  <a:lnTo>
                    <a:pt x="125065" y="135854"/>
                  </a:lnTo>
                  <a:lnTo>
                    <a:pt x="130009" y="139166"/>
                  </a:lnTo>
                  <a:lnTo>
                    <a:pt x="130483" y="143490"/>
                  </a:lnTo>
                  <a:lnTo>
                    <a:pt x="127977" y="148489"/>
                  </a:lnTo>
                  <a:lnTo>
                    <a:pt x="117666" y="158983"/>
                  </a:lnTo>
                  <a:lnTo>
                    <a:pt x="73192" y="184929"/>
                  </a:lnTo>
                  <a:lnTo>
                    <a:pt x="32151" y="203719"/>
                  </a:lnTo>
                  <a:lnTo>
                    <a:pt x="8260" y="216838"/>
                  </a:lnTo>
                  <a:lnTo>
                    <a:pt x="3456" y="220671"/>
                  </a:lnTo>
                  <a:lnTo>
                    <a:pt x="959" y="223932"/>
                  </a:lnTo>
                  <a:lnTo>
                    <a:pt x="0" y="226811"/>
                  </a:lnTo>
                  <a:lnTo>
                    <a:pt x="66" y="229437"/>
                  </a:lnTo>
                  <a:lnTo>
                    <a:pt x="2226" y="231187"/>
                  </a:lnTo>
                  <a:lnTo>
                    <a:pt x="10272" y="233132"/>
                  </a:lnTo>
                  <a:lnTo>
                    <a:pt x="55748" y="232602"/>
                  </a:lnTo>
                  <a:lnTo>
                    <a:pt x="89800" y="225838"/>
                  </a:lnTo>
                  <a:lnTo>
                    <a:pt x="129993" y="216779"/>
                  </a:lnTo>
                  <a:lnTo>
                    <a:pt x="241498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13"/>
          <p:cNvGrpSpPr/>
          <p:nvPr/>
        </p:nvGrpSpPr>
        <p:grpSpPr>
          <a:xfrm>
            <a:off x="3188562" y="3431866"/>
            <a:ext cx="753465" cy="730555"/>
            <a:chOff x="3188562" y="3431866"/>
            <a:chExt cx="753465" cy="730555"/>
          </a:xfrm>
        </p:grpSpPr>
        <p:sp>
          <p:nvSpPr>
            <p:cNvPr id="107" name="SMARTInkShape-658"/>
            <p:cNvSpPr/>
            <p:nvPr>
              <p:custDataLst>
                <p:tags r:id="rId162"/>
              </p:custDataLst>
            </p:nvPr>
          </p:nvSpPr>
          <p:spPr>
            <a:xfrm>
              <a:off x="3930650" y="3473711"/>
              <a:ext cx="11377" cy="139440"/>
            </a:xfrm>
            <a:custGeom>
              <a:avLst/>
              <a:gdLst/>
              <a:ahLst/>
              <a:cxnLst/>
              <a:rect l="0" t="0" r="0" b="0"/>
              <a:pathLst>
                <a:path w="11377" h="139440">
                  <a:moveTo>
                    <a:pt x="6350" y="6089"/>
                  </a:moveTo>
                  <a:lnTo>
                    <a:pt x="6350" y="6089"/>
                  </a:lnTo>
                  <a:lnTo>
                    <a:pt x="6350" y="0"/>
                  </a:lnTo>
                  <a:lnTo>
                    <a:pt x="11376" y="20495"/>
                  </a:lnTo>
                  <a:lnTo>
                    <a:pt x="8162" y="61608"/>
                  </a:lnTo>
                  <a:lnTo>
                    <a:pt x="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59"/>
            <p:cNvSpPr/>
            <p:nvPr>
              <p:custDataLst>
                <p:tags r:id="rId163"/>
              </p:custDataLst>
            </p:nvPr>
          </p:nvSpPr>
          <p:spPr>
            <a:xfrm>
              <a:off x="3760083" y="358140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7661" y="1881"/>
                  </a:lnTo>
                  <a:lnTo>
                    <a:pt x="81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60"/>
            <p:cNvSpPr/>
            <p:nvPr>
              <p:custDataLst>
                <p:tags r:id="rId164"/>
              </p:custDataLst>
            </p:nvPr>
          </p:nvSpPr>
          <p:spPr>
            <a:xfrm>
              <a:off x="3625850" y="3505462"/>
              <a:ext cx="6351" cy="6089"/>
            </a:xfrm>
            <a:custGeom>
              <a:avLst/>
              <a:gdLst/>
              <a:ahLst/>
              <a:cxnLst/>
              <a:rect l="0" t="0" r="0" b="0"/>
              <a:pathLst>
                <a:path w="6351" h="6089">
                  <a:moveTo>
                    <a:pt x="6350" y="6088"/>
                  </a:moveTo>
                  <a:lnTo>
                    <a:pt x="6350" y="6088"/>
                  </a:lnTo>
                  <a:lnTo>
                    <a:pt x="6350" y="621"/>
                  </a:lnTo>
                  <a:lnTo>
                    <a:pt x="5644" y="326"/>
                  </a:lnTo>
                  <a:lnTo>
                    <a:pt x="2979" y="0"/>
                  </a:lnTo>
                  <a:lnTo>
                    <a:pt x="1986" y="618"/>
                  </a:lnTo>
                  <a:lnTo>
                    <a:pt x="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61"/>
            <p:cNvSpPr/>
            <p:nvPr>
              <p:custDataLst>
                <p:tags r:id="rId165"/>
              </p:custDataLst>
            </p:nvPr>
          </p:nvSpPr>
          <p:spPr>
            <a:xfrm>
              <a:off x="3600450" y="3575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27" y="5191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62"/>
            <p:cNvSpPr/>
            <p:nvPr>
              <p:custDataLst>
                <p:tags r:id="rId166"/>
              </p:custDataLst>
            </p:nvPr>
          </p:nvSpPr>
          <p:spPr>
            <a:xfrm>
              <a:off x="3486150" y="3438630"/>
              <a:ext cx="107951" cy="161821"/>
            </a:xfrm>
            <a:custGeom>
              <a:avLst/>
              <a:gdLst/>
              <a:ahLst/>
              <a:cxnLst/>
              <a:rect l="0" t="0" r="0" b="0"/>
              <a:pathLst>
                <a:path w="107951" h="161821">
                  <a:moveTo>
                    <a:pt x="107950" y="9420"/>
                  </a:moveTo>
                  <a:lnTo>
                    <a:pt x="107950" y="9420"/>
                  </a:lnTo>
                  <a:lnTo>
                    <a:pt x="107950" y="6049"/>
                  </a:lnTo>
                  <a:lnTo>
                    <a:pt x="106068" y="2512"/>
                  </a:lnTo>
                  <a:lnTo>
                    <a:pt x="104579" y="582"/>
                  </a:lnTo>
                  <a:lnTo>
                    <a:pt x="102880" y="0"/>
                  </a:lnTo>
                  <a:lnTo>
                    <a:pt x="101043" y="318"/>
                  </a:lnTo>
                  <a:lnTo>
                    <a:pt x="99112" y="1235"/>
                  </a:lnTo>
                  <a:lnTo>
                    <a:pt x="93023" y="9268"/>
                  </a:lnTo>
                  <a:lnTo>
                    <a:pt x="71585" y="52649"/>
                  </a:lnTo>
                  <a:lnTo>
                    <a:pt x="40913" y="99646"/>
                  </a:lnTo>
                  <a:lnTo>
                    <a:pt x="9472" y="144111"/>
                  </a:lnTo>
                  <a:lnTo>
                    <a:pt x="4210" y="151126"/>
                  </a:lnTo>
                  <a:lnTo>
                    <a:pt x="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63"/>
            <p:cNvSpPr/>
            <p:nvPr>
              <p:custDataLst>
                <p:tags r:id="rId167"/>
              </p:custDataLst>
            </p:nvPr>
          </p:nvSpPr>
          <p:spPr>
            <a:xfrm>
              <a:off x="3480683" y="3472657"/>
              <a:ext cx="81668" cy="108744"/>
            </a:xfrm>
            <a:custGeom>
              <a:avLst/>
              <a:gdLst/>
              <a:ahLst/>
              <a:cxnLst/>
              <a:rect l="0" t="0" r="0" b="0"/>
              <a:pathLst>
                <a:path w="81668" h="108744">
                  <a:moveTo>
                    <a:pt x="5467" y="13493"/>
                  </a:moveTo>
                  <a:lnTo>
                    <a:pt x="5467" y="13493"/>
                  </a:lnTo>
                  <a:lnTo>
                    <a:pt x="0" y="8026"/>
                  </a:lnTo>
                  <a:lnTo>
                    <a:pt x="2749" y="662"/>
                  </a:lnTo>
                  <a:lnTo>
                    <a:pt x="5066" y="0"/>
                  </a:lnTo>
                  <a:lnTo>
                    <a:pt x="8022" y="970"/>
                  </a:lnTo>
                  <a:lnTo>
                    <a:pt x="26276" y="16037"/>
                  </a:lnTo>
                  <a:lnTo>
                    <a:pt x="52735" y="55630"/>
                  </a:lnTo>
                  <a:lnTo>
                    <a:pt x="81667" y="10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64"/>
            <p:cNvSpPr/>
            <p:nvPr>
              <p:custDataLst>
                <p:tags r:id="rId168"/>
              </p:custDataLst>
            </p:nvPr>
          </p:nvSpPr>
          <p:spPr>
            <a:xfrm>
              <a:off x="3287070" y="3431866"/>
              <a:ext cx="141592" cy="183986"/>
            </a:xfrm>
            <a:custGeom>
              <a:avLst/>
              <a:gdLst/>
              <a:ahLst/>
              <a:cxnLst/>
              <a:rect l="0" t="0" r="0" b="0"/>
              <a:pathLst>
                <a:path w="141592" h="183986">
                  <a:moveTo>
                    <a:pt x="129230" y="9834"/>
                  </a:moveTo>
                  <a:lnTo>
                    <a:pt x="129230" y="9834"/>
                  </a:lnTo>
                  <a:lnTo>
                    <a:pt x="132601" y="6463"/>
                  </a:lnTo>
                  <a:lnTo>
                    <a:pt x="136137" y="4808"/>
                  </a:lnTo>
                  <a:lnTo>
                    <a:pt x="138068" y="4367"/>
                  </a:lnTo>
                  <a:lnTo>
                    <a:pt x="139355" y="3367"/>
                  </a:lnTo>
                  <a:lnTo>
                    <a:pt x="140785" y="374"/>
                  </a:lnTo>
                  <a:lnTo>
                    <a:pt x="141167" y="0"/>
                  </a:lnTo>
                  <a:lnTo>
                    <a:pt x="141421" y="456"/>
                  </a:lnTo>
                  <a:lnTo>
                    <a:pt x="141591" y="1465"/>
                  </a:lnTo>
                  <a:lnTo>
                    <a:pt x="138459" y="9628"/>
                  </a:lnTo>
                  <a:lnTo>
                    <a:pt x="126320" y="20984"/>
                  </a:lnTo>
                  <a:lnTo>
                    <a:pt x="85163" y="48566"/>
                  </a:lnTo>
                  <a:lnTo>
                    <a:pt x="51225" y="69628"/>
                  </a:lnTo>
                  <a:lnTo>
                    <a:pt x="24268" y="81251"/>
                  </a:lnTo>
                  <a:lnTo>
                    <a:pt x="15552" y="88142"/>
                  </a:lnTo>
                  <a:lnTo>
                    <a:pt x="11679" y="93556"/>
                  </a:lnTo>
                  <a:lnTo>
                    <a:pt x="12057" y="95282"/>
                  </a:lnTo>
                  <a:lnTo>
                    <a:pt x="13720" y="96433"/>
                  </a:lnTo>
                  <a:lnTo>
                    <a:pt x="48246" y="103558"/>
                  </a:lnTo>
                  <a:lnTo>
                    <a:pt x="80856" y="108154"/>
                  </a:lnTo>
                  <a:lnTo>
                    <a:pt x="91973" y="113739"/>
                  </a:lnTo>
                  <a:lnTo>
                    <a:pt x="95925" y="117203"/>
                  </a:lnTo>
                  <a:lnTo>
                    <a:pt x="97855" y="120220"/>
                  </a:lnTo>
                  <a:lnTo>
                    <a:pt x="98435" y="122935"/>
                  </a:lnTo>
                  <a:lnTo>
                    <a:pt x="98117" y="125451"/>
                  </a:lnTo>
                  <a:lnTo>
                    <a:pt x="80814" y="139106"/>
                  </a:lnTo>
                  <a:lnTo>
                    <a:pt x="40086" y="160094"/>
                  </a:lnTo>
                  <a:lnTo>
                    <a:pt x="0" y="179022"/>
                  </a:lnTo>
                  <a:lnTo>
                    <a:pt x="1449" y="180481"/>
                  </a:lnTo>
                  <a:lnTo>
                    <a:pt x="10585" y="183985"/>
                  </a:lnTo>
                  <a:lnTo>
                    <a:pt x="38337" y="183182"/>
                  </a:lnTo>
                  <a:lnTo>
                    <a:pt x="76913" y="171519"/>
                  </a:lnTo>
                  <a:lnTo>
                    <a:pt x="135580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65"/>
            <p:cNvSpPr/>
            <p:nvPr>
              <p:custDataLst>
                <p:tags r:id="rId169"/>
              </p:custDataLst>
            </p:nvPr>
          </p:nvSpPr>
          <p:spPr>
            <a:xfrm>
              <a:off x="3188562" y="3743921"/>
              <a:ext cx="141622" cy="418500"/>
            </a:xfrm>
            <a:custGeom>
              <a:avLst/>
              <a:gdLst/>
              <a:ahLst/>
              <a:cxnLst/>
              <a:rect l="0" t="0" r="0" b="0"/>
              <a:pathLst>
                <a:path w="141622" h="418500">
                  <a:moveTo>
                    <a:pt x="24538" y="72429"/>
                  </a:moveTo>
                  <a:lnTo>
                    <a:pt x="24538" y="72429"/>
                  </a:lnTo>
                  <a:lnTo>
                    <a:pt x="13868" y="86862"/>
                  </a:lnTo>
                  <a:lnTo>
                    <a:pt x="8958" y="94751"/>
                  </a:lnTo>
                  <a:lnTo>
                    <a:pt x="2047" y="126080"/>
                  </a:lnTo>
                  <a:lnTo>
                    <a:pt x="0" y="165545"/>
                  </a:lnTo>
                  <a:lnTo>
                    <a:pt x="3672" y="211446"/>
                  </a:lnTo>
                  <a:lnTo>
                    <a:pt x="4681" y="242870"/>
                  </a:lnTo>
                  <a:lnTo>
                    <a:pt x="7011" y="276121"/>
                  </a:lnTo>
                  <a:lnTo>
                    <a:pt x="10408" y="319048"/>
                  </a:lnTo>
                  <a:lnTo>
                    <a:pt x="14926" y="365579"/>
                  </a:lnTo>
                  <a:lnTo>
                    <a:pt x="17543" y="407645"/>
                  </a:lnTo>
                  <a:lnTo>
                    <a:pt x="17901" y="418499"/>
                  </a:lnTo>
                  <a:lnTo>
                    <a:pt x="17997" y="418148"/>
                  </a:lnTo>
                  <a:lnTo>
                    <a:pt x="18163" y="376259"/>
                  </a:lnTo>
                  <a:lnTo>
                    <a:pt x="14809" y="328728"/>
                  </a:lnTo>
                  <a:lnTo>
                    <a:pt x="12718" y="287913"/>
                  </a:lnTo>
                  <a:lnTo>
                    <a:pt x="12099" y="250105"/>
                  </a:lnTo>
                  <a:lnTo>
                    <a:pt x="11915" y="215463"/>
                  </a:lnTo>
                  <a:lnTo>
                    <a:pt x="13754" y="184213"/>
                  </a:lnTo>
                  <a:lnTo>
                    <a:pt x="18756" y="138241"/>
                  </a:lnTo>
                  <a:lnTo>
                    <a:pt x="24706" y="101101"/>
                  </a:lnTo>
                  <a:lnTo>
                    <a:pt x="32819" y="62580"/>
                  </a:lnTo>
                  <a:lnTo>
                    <a:pt x="44832" y="28072"/>
                  </a:lnTo>
                  <a:lnTo>
                    <a:pt x="61909" y="8957"/>
                  </a:lnTo>
                  <a:lnTo>
                    <a:pt x="75014" y="1886"/>
                  </a:lnTo>
                  <a:lnTo>
                    <a:pt x="81472" y="0"/>
                  </a:lnTo>
                  <a:lnTo>
                    <a:pt x="98055" y="3549"/>
                  </a:lnTo>
                  <a:lnTo>
                    <a:pt x="123461" y="17448"/>
                  </a:lnTo>
                  <a:lnTo>
                    <a:pt x="130703" y="23075"/>
                  </a:lnTo>
                  <a:lnTo>
                    <a:pt x="138750" y="36853"/>
                  </a:lnTo>
                  <a:lnTo>
                    <a:pt x="141621" y="53795"/>
                  </a:lnTo>
                  <a:lnTo>
                    <a:pt x="140545" y="75436"/>
                  </a:lnTo>
                  <a:lnTo>
                    <a:pt x="129231" y="104678"/>
                  </a:lnTo>
                  <a:lnTo>
                    <a:pt x="102081" y="134068"/>
                  </a:lnTo>
                  <a:lnTo>
                    <a:pt x="79969" y="149567"/>
                  </a:lnTo>
                  <a:lnTo>
                    <a:pt x="59052" y="158688"/>
                  </a:lnTo>
                  <a:lnTo>
                    <a:pt x="50369" y="160274"/>
                  </a:lnTo>
                  <a:lnTo>
                    <a:pt x="24538" y="15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14"/>
          <p:cNvGrpSpPr/>
          <p:nvPr/>
        </p:nvGrpSpPr>
        <p:grpSpPr>
          <a:xfrm>
            <a:off x="4332048" y="3511550"/>
            <a:ext cx="1382953" cy="665623"/>
            <a:chOff x="4332048" y="3511550"/>
            <a:chExt cx="1382953" cy="665623"/>
          </a:xfrm>
        </p:grpSpPr>
        <p:sp>
          <p:nvSpPr>
            <p:cNvPr id="116" name="SMARTInkShape-666"/>
            <p:cNvSpPr/>
            <p:nvPr>
              <p:custDataLst>
                <p:tags r:id="rId150"/>
              </p:custDataLst>
            </p:nvPr>
          </p:nvSpPr>
          <p:spPr>
            <a:xfrm>
              <a:off x="5715000" y="36004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67"/>
            <p:cNvSpPr/>
            <p:nvPr>
              <p:custDataLst>
                <p:tags r:id="rId151"/>
              </p:custDataLst>
            </p:nvPr>
          </p:nvSpPr>
          <p:spPr>
            <a:xfrm>
              <a:off x="5657850" y="36830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4" y="18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68"/>
            <p:cNvSpPr/>
            <p:nvPr>
              <p:custDataLst>
                <p:tags r:id="rId152"/>
              </p:custDataLst>
            </p:nvPr>
          </p:nvSpPr>
          <p:spPr>
            <a:xfrm>
              <a:off x="5530850" y="3533880"/>
              <a:ext cx="133351" cy="142771"/>
            </a:xfrm>
            <a:custGeom>
              <a:avLst/>
              <a:gdLst/>
              <a:ahLst/>
              <a:cxnLst/>
              <a:rect l="0" t="0" r="0" b="0"/>
              <a:pathLst>
                <a:path w="133351" h="142771">
                  <a:moveTo>
                    <a:pt x="133350" y="9420"/>
                  </a:moveTo>
                  <a:lnTo>
                    <a:pt x="133350" y="9420"/>
                  </a:lnTo>
                  <a:lnTo>
                    <a:pt x="133350" y="6049"/>
                  </a:lnTo>
                  <a:lnTo>
                    <a:pt x="129587" y="2512"/>
                  </a:lnTo>
                  <a:lnTo>
                    <a:pt x="126608" y="582"/>
                  </a:lnTo>
                  <a:lnTo>
                    <a:pt x="123211" y="0"/>
                  </a:lnTo>
                  <a:lnTo>
                    <a:pt x="115673" y="1235"/>
                  </a:lnTo>
                  <a:lnTo>
                    <a:pt x="94267" y="17916"/>
                  </a:lnTo>
                  <a:lnTo>
                    <a:pt x="52624" y="63490"/>
                  </a:lnTo>
                  <a:lnTo>
                    <a:pt x="17902" y="104861"/>
                  </a:lnTo>
                  <a:lnTo>
                    <a:pt x="0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69"/>
            <p:cNvSpPr/>
            <p:nvPr>
              <p:custDataLst>
                <p:tags r:id="rId153"/>
              </p:custDataLst>
            </p:nvPr>
          </p:nvSpPr>
          <p:spPr>
            <a:xfrm>
              <a:off x="5518150" y="3545991"/>
              <a:ext cx="69851" cy="130660"/>
            </a:xfrm>
            <a:custGeom>
              <a:avLst/>
              <a:gdLst/>
              <a:ahLst/>
              <a:cxnLst/>
              <a:rect l="0" t="0" r="0" b="0"/>
              <a:pathLst>
                <a:path w="69851" h="130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26006" y="45935"/>
                  </a:lnTo>
                  <a:lnTo>
                    <a:pt x="46646" y="85792"/>
                  </a:lnTo>
                  <a:lnTo>
                    <a:pt x="69850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70"/>
            <p:cNvSpPr/>
            <p:nvPr>
              <p:custDataLst>
                <p:tags r:id="rId154"/>
              </p:custDataLst>
            </p:nvPr>
          </p:nvSpPr>
          <p:spPr>
            <a:xfrm>
              <a:off x="5317468" y="3511550"/>
              <a:ext cx="124483" cy="158718"/>
            </a:xfrm>
            <a:custGeom>
              <a:avLst/>
              <a:gdLst/>
              <a:ahLst/>
              <a:cxnLst/>
              <a:rect l="0" t="0" r="0" b="0"/>
              <a:pathLst>
                <a:path w="124483" h="158718">
                  <a:moveTo>
                    <a:pt x="124482" y="0"/>
                  </a:moveTo>
                  <a:lnTo>
                    <a:pt x="124482" y="0"/>
                  </a:lnTo>
                  <a:lnTo>
                    <a:pt x="121111" y="0"/>
                  </a:lnTo>
                  <a:lnTo>
                    <a:pt x="117575" y="1881"/>
                  </a:lnTo>
                  <a:lnTo>
                    <a:pt x="112239" y="5069"/>
                  </a:lnTo>
                  <a:lnTo>
                    <a:pt x="71492" y="26440"/>
                  </a:lnTo>
                  <a:lnTo>
                    <a:pt x="27779" y="62113"/>
                  </a:lnTo>
                  <a:lnTo>
                    <a:pt x="24030" y="66808"/>
                  </a:lnTo>
                  <a:lnTo>
                    <a:pt x="22941" y="71350"/>
                  </a:lnTo>
                  <a:lnTo>
                    <a:pt x="23627" y="75789"/>
                  </a:lnTo>
                  <a:lnTo>
                    <a:pt x="31495" y="93052"/>
                  </a:lnTo>
                  <a:lnTo>
                    <a:pt x="39411" y="99682"/>
                  </a:lnTo>
                  <a:lnTo>
                    <a:pt x="54996" y="109687"/>
                  </a:lnTo>
                  <a:lnTo>
                    <a:pt x="58322" y="114131"/>
                  </a:lnTo>
                  <a:lnTo>
                    <a:pt x="59208" y="116304"/>
                  </a:lnTo>
                  <a:lnTo>
                    <a:pt x="59094" y="118458"/>
                  </a:lnTo>
                  <a:lnTo>
                    <a:pt x="57085" y="122734"/>
                  </a:lnTo>
                  <a:lnTo>
                    <a:pt x="36115" y="138371"/>
                  </a:lnTo>
                  <a:lnTo>
                    <a:pt x="0" y="157473"/>
                  </a:lnTo>
                  <a:lnTo>
                    <a:pt x="1277" y="157898"/>
                  </a:lnTo>
                  <a:lnTo>
                    <a:pt x="45699" y="158717"/>
                  </a:lnTo>
                  <a:lnTo>
                    <a:pt x="9273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71"/>
            <p:cNvSpPr/>
            <p:nvPr>
              <p:custDataLst>
                <p:tags r:id="rId155"/>
              </p:custDataLst>
            </p:nvPr>
          </p:nvSpPr>
          <p:spPr>
            <a:xfrm>
              <a:off x="5143500" y="36131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3092" y="18344"/>
                  </a:lnTo>
                  <a:lnTo>
                    <a:pt x="15078" y="17168"/>
                  </a:lnTo>
                  <a:lnTo>
                    <a:pt x="16402" y="15679"/>
                  </a:lnTo>
                  <a:lnTo>
                    <a:pt x="23517" y="1402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72"/>
            <p:cNvSpPr/>
            <p:nvPr>
              <p:custDataLst>
                <p:tags r:id="rId156"/>
              </p:custDataLst>
            </p:nvPr>
          </p:nvSpPr>
          <p:spPr>
            <a:xfrm>
              <a:off x="4997450" y="355600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658" y="9434"/>
                  </a:lnTo>
                  <a:lnTo>
                    <a:pt x="123" y="54232"/>
                  </a:lnTo>
                  <a:lnTo>
                    <a:pt x="3" y="98310"/>
                  </a:lnTo>
                  <a:lnTo>
                    <a:pt x="707" y="93648"/>
                  </a:lnTo>
                  <a:lnTo>
                    <a:pt x="12242" y="52032"/>
                  </a:lnTo>
                  <a:lnTo>
                    <a:pt x="32134" y="20580"/>
                  </a:lnTo>
                  <a:lnTo>
                    <a:pt x="46446" y="11664"/>
                  </a:lnTo>
                  <a:lnTo>
                    <a:pt x="50719" y="10598"/>
                  </a:lnTo>
                  <a:lnTo>
                    <a:pt x="54273" y="10593"/>
                  </a:lnTo>
                  <a:lnTo>
                    <a:pt x="57349" y="11295"/>
                  </a:lnTo>
                  <a:lnTo>
                    <a:pt x="60105" y="13880"/>
                  </a:lnTo>
                  <a:lnTo>
                    <a:pt x="65048" y="22397"/>
                  </a:lnTo>
                  <a:lnTo>
                    <a:pt x="69218" y="63174"/>
                  </a:lnTo>
                  <a:lnTo>
                    <a:pt x="698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73"/>
            <p:cNvSpPr/>
            <p:nvPr>
              <p:custDataLst>
                <p:tags r:id="rId157"/>
              </p:custDataLst>
            </p:nvPr>
          </p:nvSpPr>
          <p:spPr>
            <a:xfrm>
              <a:off x="4883150" y="3787579"/>
              <a:ext cx="83279" cy="244672"/>
            </a:xfrm>
            <a:custGeom>
              <a:avLst/>
              <a:gdLst/>
              <a:ahLst/>
              <a:cxnLst/>
              <a:rect l="0" t="0" r="0" b="0"/>
              <a:pathLst>
                <a:path w="83279" h="244672">
                  <a:moveTo>
                    <a:pt x="38100" y="3371"/>
                  </a:moveTo>
                  <a:lnTo>
                    <a:pt x="38100" y="3371"/>
                  </a:lnTo>
                  <a:lnTo>
                    <a:pt x="48213" y="0"/>
                  </a:lnTo>
                  <a:lnTo>
                    <a:pt x="52603" y="418"/>
                  </a:lnTo>
                  <a:lnTo>
                    <a:pt x="61244" y="4645"/>
                  </a:lnTo>
                  <a:lnTo>
                    <a:pt x="67906" y="13110"/>
                  </a:lnTo>
                  <a:lnTo>
                    <a:pt x="81304" y="52646"/>
                  </a:lnTo>
                  <a:lnTo>
                    <a:pt x="83278" y="95190"/>
                  </a:lnTo>
                  <a:lnTo>
                    <a:pt x="79395" y="139076"/>
                  </a:lnTo>
                  <a:lnTo>
                    <a:pt x="73775" y="169874"/>
                  </a:lnTo>
                  <a:lnTo>
                    <a:pt x="57529" y="199147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74"/>
            <p:cNvSpPr/>
            <p:nvPr>
              <p:custDataLst>
                <p:tags r:id="rId158"/>
              </p:custDataLst>
            </p:nvPr>
          </p:nvSpPr>
          <p:spPr>
            <a:xfrm>
              <a:off x="4753086" y="3838318"/>
              <a:ext cx="119685" cy="338855"/>
            </a:xfrm>
            <a:custGeom>
              <a:avLst/>
              <a:gdLst/>
              <a:ahLst/>
              <a:cxnLst/>
              <a:rect l="0" t="0" r="0" b="0"/>
              <a:pathLst>
                <a:path w="119685" h="338855">
                  <a:moveTo>
                    <a:pt x="34814" y="111382"/>
                  </a:moveTo>
                  <a:lnTo>
                    <a:pt x="34814" y="111382"/>
                  </a:lnTo>
                  <a:lnTo>
                    <a:pt x="31443" y="114753"/>
                  </a:lnTo>
                  <a:lnTo>
                    <a:pt x="23982" y="133763"/>
                  </a:lnTo>
                  <a:lnTo>
                    <a:pt x="13615" y="180112"/>
                  </a:lnTo>
                  <a:lnTo>
                    <a:pt x="10243" y="224598"/>
                  </a:lnTo>
                  <a:lnTo>
                    <a:pt x="9523" y="269545"/>
                  </a:lnTo>
                  <a:lnTo>
                    <a:pt x="6075" y="306960"/>
                  </a:lnTo>
                  <a:lnTo>
                    <a:pt x="0" y="336386"/>
                  </a:lnTo>
                  <a:lnTo>
                    <a:pt x="316" y="338290"/>
                  </a:lnTo>
                  <a:lnTo>
                    <a:pt x="1232" y="338854"/>
                  </a:lnTo>
                  <a:lnTo>
                    <a:pt x="5892" y="326164"/>
                  </a:lnTo>
                  <a:lnTo>
                    <a:pt x="9424" y="287863"/>
                  </a:lnTo>
                  <a:lnTo>
                    <a:pt x="16184" y="242250"/>
                  </a:lnTo>
                  <a:lnTo>
                    <a:pt x="20889" y="209057"/>
                  </a:lnTo>
                  <a:lnTo>
                    <a:pt x="27684" y="173137"/>
                  </a:lnTo>
                  <a:lnTo>
                    <a:pt x="39444" y="130699"/>
                  </a:lnTo>
                  <a:lnTo>
                    <a:pt x="51865" y="85669"/>
                  </a:lnTo>
                  <a:lnTo>
                    <a:pt x="71224" y="46691"/>
                  </a:lnTo>
                  <a:lnTo>
                    <a:pt x="89252" y="17125"/>
                  </a:lnTo>
                  <a:lnTo>
                    <a:pt x="104330" y="3647"/>
                  </a:lnTo>
                  <a:lnTo>
                    <a:pt x="111101" y="0"/>
                  </a:lnTo>
                  <a:lnTo>
                    <a:pt x="113894" y="1850"/>
                  </a:lnTo>
                  <a:lnTo>
                    <a:pt x="118879" y="11430"/>
                  </a:lnTo>
                  <a:lnTo>
                    <a:pt x="119684" y="25096"/>
                  </a:lnTo>
                  <a:lnTo>
                    <a:pt x="111894" y="65865"/>
                  </a:lnTo>
                  <a:lnTo>
                    <a:pt x="97652" y="100013"/>
                  </a:lnTo>
                  <a:lnTo>
                    <a:pt x="65271" y="143210"/>
                  </a:lnTo>
                  <a:lnTo>
                    <a:pt x="55412" y="157702"/>
                  </a:lnTo>
                  <a:lnTo>
                    <a:pt x="47514" y="16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75"/>
            <p:cNvSpPr/>
            <p:nvPr>
              <p:custDataLst>
                <p:tags r:id="rId159"/>
              </p:custDataLst>
            </p:nvPr>
          </p:nvSpPr>
          <p:spPr>
            <a:xfrm>
              <a:off x="4572000" y="39878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2063" y="661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76"/>
            <p:cNvSpPr/>
            <p:nvPr>
              <p:custDataLst>
                <p:tags r:id="rId160"/>
              </p:custDataLst>
            </p:nvPr>
          </p:nvSpPr>
          <p:spPr>
            <a:xfrm>
              <a:off x="4489450" y="3886200"/>
              <a:ext cx="3659" cy="165101"/>
            </a:xfrm>
            <a:custGeom>
              <a:avLst/>
              <a:gdLst/>
              <a:ahLst/>
              <a:cxnLst/>
              <a:rect l="0" t="0" r="0" b="0"/>
              <a:pathLst>
                <a:path w="3659" h="1651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69"/>
                  </a:lnTo>
                  <a:lnTo>
                    <a:pt x="3144" y="6907"/>
                  </a:lnTo>
                  <a:lnTo>
                    <a:pt x="2096" y="8838"/>
                  </a:lnTo>
                  <a:lnTo>
                    <a:pt x="184" y="48988"/>
                  </a:lnTo>
                  <a:lnTo>
                    <a:pt x="55" y="87266"/>
                  </a:lnTo>
                  <a:lnTo>
                    <a:pt x="11" y="13289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77"/>
            <p:cNvSpPr/>
            <p:nvPr>
              <p:custDataLst>
                <p:tags r:id="rId161"/>
              </p:custDataLst>
            </p:nvPr>
          </p:nvSpPr>
          <p:spPr>
            <a:xfrm>
              <a:off x="4332048" y="3794404"/>
              <a:ext cx="93903" cy="275947"/>
            </a:xfrm>
            <a:custGeom>
              <a:avLst/>
              <a:gdLst/>
              <a:ahLst/>
              <a:cxnLst/>
              <a:rect l="0" t="0" r="0" b="0"/>
              <a:pathLst>
                <a:path w="93903" h="275947">
                  <a:moveTo>
                    <a:pt x="93902" y="15596"/>
                  </a:moveTo>
                  <a:lnTo>
                    <a:pt x="93902" y="15596"/>
                  </a:lnTo>
                  <a:lnTo>
                    <a:pt x="93902" y="6758"/>
                  </a:lnTo>
                  <a:lnTo>
                    <a:pt x="92020" y="2731"/>
                  </a:lnTo>
                  <a:lnTo>
                    <a:pt x="90531" y="669"/>
                  </a:lnTo>
                  <a:lnTo>
                    <a:pt x="88833" y="0"/>
                  </a:lnTo>
                  <a:lnTo>
                    <a:pt x="86994" y="260"/>
                  </a:lnTo>
                  <a:lnTo>
                    <a:pt x="62869" y="11453"/>
                  </a:lnTo>
                  <a:lnTo>
                    <a:pt x="41989" y="33357"/>
                  </a:lnTo>
                  <a:lnTo>
                    <a:pt x="26915" y="61908"/>
                  </a:lnTo>
                  <a:lnTo>
                    <a:pt x="12962" y="102355"/>
                  </a:lnTo>
                  <a:lnTo>
                    <a:pt x="3203" y="144682"/>
                  </a:lnTo>
                  <a:lnTo>
                    <a:pt x="0" y="184685"/>
                  </a:lnTo>
                  <a:lnTo>
                    <a:pt x="2422" y="210962"/>
                  </a:lnTo>
                  <a:lnTo>
                    <a:pt x="18477" y="254052"/>
                  </a:lnTo>
                  <a:lnTo>
                    <a:pt x="22452" y="261350"/>
                  </a:lnTo>
                  <a:lnTo>
                    <a:pt x="27924" y="266216"/>
                  </a:lnTo>
                  <a:lnTo>
                    <a:pt x="55802" y="275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678"/>
          <p:cNvSpPr/>
          <p:nvPr>
            <p:custDataLst>
              <p:tags r:id="rId2"/>
            </p:custDataLst>
          </p:nvPr>
        </p:nvSpPr>
        <p:spPr>
          <a:xfrm>
            <a:off x="7354182" y="2860191"/>
            <a:ext cx="354719" cy="60810"/>
          </a:xfrm>
          <a:custGeom>
            <a:avLst/>
            <a:gdLst/>
            <a:ahLst/>
            <a:cxnLst/>
            <a:rect l="0" t="0" r="0" b="0"/>
            <a:pathLst>
              <a:path w="354719" h="60810">
                <a:moveTo>
                  <a:pt x="5468" y="3659"/>
                </a:moveTo>
                <a:lnTo>
                  <a:pt x="5468" y="3659"/>
                </a:lnTo>
                <a:lnTo>
                  <a:pt x="2097" y="288"/>
                </a:lnTo>
                <a:lnTo>
                  <a:pt x="1104" y="0"/>
                </a:lnTo>
                <a:lnTo>
                  <a:pt x="441" y="515"/>
                </a:lnTo>
                <a:lnTo>
                  <a:pt x="0" y="1563"/>
                </a:lnTo>
                <a:lnTo>
                  <a:pt x="1117" y="2262"/>
                </a:lnTo>
                <a:lnTo>
                  <a:pt x="47486" y="10485"/>
                </a:lnTo>
                <a:lnTo>
                  <a:pt x="91770" y="15199"/>
                </a:lnTo>
                <a:lnTo>
                  <a:pt x="137343" y="19386"/>
                </a:lnTo>
                <a:lnTo>
                  <a:pt x="172735" y="21232"/>
                </a:lnTo>
                <a:lnTo>
                  <a:pt x="218953" y="22271"/>
                </a:lnTo>
                <a:lnTo>
                  <a:pt x="254284" y="22579"/>
                </a:lnTo>
                <a:lnTo>
                  <a:pt x="298741" y="23398"/>
                </a:lnTo>
                <a:lnTo>
                  <a:pt x="301172" y="24579"/>
                </a:lnTo>
                <a:lnTo>
                  <a:pt x="302087" y="26072"/>
                </a:lnTo>
                <a:lnTo>
                  <a:pt x="299875" y="27773"/>
                </a:lnTo>
                <a:lnTo>
                  <a:pt x="261662" y="37635"/>
                </a:lnTo>
                <a:lnTo>
                  <a:pt x="222925" y="45308"/>
                </a:lnTo>
                <a:lnTo>
                  <a:pt x="181615" y="49437"/>
                </a:lnTo>
                <a:lnTo>
                  <a:pt x="138470" y="53798"/>
                </a:lnTo>
                <a:lnTo>
                  <a:pt x="127739" y="54263"/>
                </a:lnTo>
                <a:lnTo>
                  <a:pt x="170936" y="55148"/>
                </a:lnTo>
                <a:lnTo>
                  <a:pt x="203995" y="58818"/>
                </a:lnTo>
                <a:lnTo>
                  <a:pt x="240222" y="59924"/>
                </a:lnTo>
                <a:lnTo>
                  <a:pt x="354718" y="60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679"/>
          <p:cNvSpPr/>
          <p:nvPr>
            <p:custDataLst>
              <p:tags r:id="rId3"/>
            </p:custDataLst>
          </p:nvPr>
        </p:nvSpPr>
        <p:spPr>
          <a:xfrm>
            <a:off x="6179950" y="4197350"/>
            <a:ext cx="392301" cy="31459"/>
          </a:xfrm>
          <a:custGeom>
            <a:avLst/>
            <a:gdLst/>
            <a:ahLst/>
            <a:cxnLst/>
            <a:rect l="0" t="0" r="0" b="0"/>
            <a:pathLst>
              <a:path w="392301" h="31459">
                <a:moveTo>
                  <a:pt x="36700" y="12700"/>
                </a:moveTo>
                <a:lnTo>
                  <a:pt x="36700" y="12700"/>
                </a:lnTo>
                <a:lnTo>
                  <a:pt x="30220" y="13405"/>
                </a:lnTo>
                <a:lnTo>
                  <a:pt x="17141" y="17769"/>
                </a:lnTo>
                <a:lnTo>
                  <a:pt x="5685" y="23683"/>
                </a:lnTo>
                <a:lnTo>
                  <a:pt x="3324" y="24255"/>
                </a:lnTo>
                <a:lnTo>
                  <a:pt x="1749" y="25342"/>
                </a:lnTo>
                <a:lnTo>
                  <a:pt x="699" y="26772"/>
                </a:lnTo>
                <a:lnTo>
                  <a:pt x="0" y="28432"/>
                </a:lnTo>
                <a:lnTo>
                  <a:pt x="1649" y="29538"/>
                </a:lnTo>
                <a:lnTo>
                  <a:pt x="31980" y="31458"/>
                </a:lnTo>
                <a:lnTo>
                  <a:pt x="67835" y="28292"/>
                </a:lnTo>
                <a:lnTo>
                  <a:pt x="102998" y="22886"/>
                </a:lnTo>
                <a:lnTo>
                  <a:pt x="136251" y="20755"/>
                </a:lnTo>
                <a:lnTo>
                  <a:pt x="172667" y="19808"/>
                </a:lnTo>
                <a:lnTo>
                  <a:pt x="216529" y="18569"/>
                </a:lnTo>
                <a:lnTo>
                  <a:pt x="253031" y="15779"/>
                </a:lnTo>
                <a:lnTo>
                  <a:pt x="287129" y="14068"/>
                </a:lnTo>
                <a:lnTo>
                  <a:pt x="332406" y="16341"/>
                </a:lnTo>
                <a:lnTo>
                  <a:pt x="363666" y="17809"/>
                </a:lnTo>
                <a:lnTo>
                  <a:pt x="390465" y="12940"/>
                </a:lnTo>
                <a:lnTo>
                  <a:pt x="392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117"/>
          <p:cNvGrpSpPr/>
          <p:nvPr/>
        </p:nvGrpSpPr>
        <p:grpSpPr>
          <a:xfrm>
            <a:off x="6889749" y="3784755"/>
            <a:ext cx="4635502" cy="896648"/>
            <a:chOff x="6889749" y="3784755"/>
            <a:chExt cx="4635502" cy="896648"/>
          </a:xfrm>
        </p:grpSpPr>
        <p:sp>
          <p:nvSpPr>
            <p:cNvPr id="131" name="SMARTInkShape-680"/>
            <p:cNvSpPr/>
            <p:nvPr>
              <p:custDataLst>
                <p:tags r:id="rId118"/>
              </p:custDataLst>
            </p:nvPr>
          </p:nvSpPr>
          <p:spPr>
            <a:xfrm>
              <a:off x="11358924" y="4464050"/>
              <a:ext cx="166327" cy="217353"/>
            </a:xfrm>
            <a:custGeom>
              <a:avLst/>
              <a:gdLst/>
              <a:ahLst/>
              <a:cxnLst/>
              <a:rect l="0" t="0" r="0" b="0"/>
              <a:pathLst>
                <a:path w="166327" h="217353">
                  <a:moveTo>
                    <a:pt x="166326" y="57150"/>
                  </a:moveTo>
                  <a:lnTo>
                    <a:pt x="166326" y="57150"/>
                  </a:lnTo>
                  <a:lnTo>
                    <a:pt x="166326" y="44941"/>
                  </a:lnTo>
                  <a:lnTo>
                    <a:pt x="159583" y="30014"/>
                  </a:lnTo>
                  <a:lnTo>
                    <a:pt x="148749" y="22041"/>
                  </a:lnTo>
                  <a:lnTo>
                    <a:pt x="134524" y="16851"/>
                  </a:lnTo>
                  <a:lnTo>
                    <a:pt x="118795" y="14545"/>
                  </a:lnTo>
                  <a:lnTo>
                    <a:pt x="82748" y="22498"/>
                  </a:lnTo>
                  <a:lnTo>
                    <a:pt x="45010" y="40505"/>
                  </a:lnTo>
                  <a:lnTo>
                    <a:pt x="21960" y="67975"/>
                  </a:lnTo>
                  <a:lnTo>
                    <a:pt x="5347" y="102092"/>
                  </a:lnTo>
                  <a:lnTo>
                    <a:pt x="0" y="123691"/>
                  </a:lnTo>
                  <a:lnTo>
                    <a:pt x="3136" y="159651"/>
                  </a:lnTo>
                  <a:lnTo>
                    <a:pt x="9631" y="183633"/>
                  </a:lnTo>
                  <a:lnTo>
                    <a:pt x="26138" y="203047"/>
                  </a:lnTo>
                  <a:lnTo>
                    <a:pt x="42160" y="215463"/>
                  </a:lnTo>
                  <a:lnTo>
                    <a:pt x="58930" y="217352"/>
                  </a:lnTo>
                  <a:lnTo>
                    <a:pt x="79083" y="214428"/>
                  </a:lnTo>
                  <a:lnTo>
                    <a:pt x="105590" y="200883"/>
                  </a:lnTo>
                  <a:lnTo>
                    <a:pt x="120282" y="189470"/>
                  </a:lnTo>
                  <a:lnTo>
                    <a:pt x="137084" y="161032"/>
                  </a:lnTo>
                  <a:lnTo>
                    <a:pt x="144256" y="122424"/>
                  </a:lnTo>
                  <a:lnTo>
                    <a:pt x="143010" y="83075"/>
                  </a:lnTo>
                  <a:lnTo>
                    <a:pt x="134801" y="54718"/>
                  </a:lnTo>
                  <a:lnTo>
                    <a:pt x="83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81"/>
            <p:cNvSpPr/>
            <p:nvPr>
              <p:custDataLst>
                <p:tags r:id="rId119"/>
              </p:custDataLst>
            </p:nvPr>
          </p:nvSpPr>
          <p:spPr>
            <a:xfrm>
              <a:off x="11061909" y="4565650"/>
              <a:ext cx="222042" cy="35148"/>
            </a:xfrm>
            <a:custGeom>
              <a:avLst/>
              <a:gdLst/>
              <a:ahLst/>
              <a:cxnLst/>
              <a:rect l="0" t="0" r="0" b="0"/>
              <a:pathLst>
                <a:path w="222042" h="35148">
                  <a:moveTo>
                    <a:pt x="18841" y="0"/>
                  </a:moveTo>
                  <a:lnTo>
                    <a:pt x="18841" y="0"/>
                  </a:lnTo>
                  <a:lnTo>
                    <a:pt x="5026" y="8788"/>
                  </a:lnTo>
                  <a:lnTo>
                    <a:pt x="1165" y="12209"/>
                  </a:lnTo>
                  <a:lnTo>
                    <a:pt x="0" y="15195"/>
                  </a:lnTo>
                  <a:lnTo>
                    <a:pt x="637" y="17891"/>
                  </a:lnTo>
                  <a:lnTo>
                    <a:pt x="2471" y="20394"/>
                  </a:lnTo>
                  <a:lnTo>
                    <a:pt x="18536" y="27288"/>
                  </a:lnTo>
                  <a:lnTo>
                    <a:pt x="56438" y="31574"/>
                  </a:lnTo>
                  <a:lnTo>
                    <a:pt x="97322" y="35147"/>
                  </a:lnTo>
                  <a:lnTo>
                    <a:pt x="132091" y="33070"/>
                  </a:lnTo>
                  <a:lnTo>
                    <a:pt x="22204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82"/>
            <p:cNvSpPr/>
            <p:nvPr>
              <p:custDataLst>
                <p:tags r:id="rId120"/>
              </p:custDataLst>
            </p:nvPr>
          </p:nvSpPr>
          <p:spPr>
            <a:xfrm>
              <a:off x="11037182" y="4470400"/>
              <a:ext cx="208669" cy="19051"/>
            </a:xfrm>
            <a:custGeom>
              <a:avLst/>
              <a:gdLst/>
              <a:ahLst/>
              <a:cxnLst/>
              <a:rect l="0" t="0" r="0" b="0"/>
              <a:pathLst>
                <a:path w="208669" h="190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9459"/>
                  </a:lnTo>
                  <a:lnTo>
                    <a:pt x="51316" y="15786"/>
                  </a:lnTo>
                  <a:lnTo>
                    <a:pt x="92971" y="14747"/>
                  </a:lnTo>
                  <a:lnTo>
                    <a:pt x="139038" y="17991"/>
                  </a:lnTo>
                  <a:lnTo>
                    <a:pt x="179471" y="18841"/>
                  </a:lnTo>
                  <a:lnTo>
                    <a:pt x="2086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83"/>
            <p:cNvSpPr/>
            <p:nvPr>
              <p:custDataLst>
                <p:tags r:id="rId121"/>
              </p:custDataLst>
            </p:nvPr>
          </p:nvSpPr>
          <p:spPr>
            <a:xfrm>
              <a:off x="10839450" y="3835400"/>
              <a:ext cx="28771" cy="152401"/>
            </a:xfrm>
            <a:custGeom>
              <a:avLst/>
              <a:gdLst/>
              <a:ahLst/>
              <a:cxnLst/>
              <a:rect l="0" t="0" r="0" b="0"/>
              <a:pathLst>
                <a:path w="28771" h="15240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8543" y="12552"/>
                  </a:lnTo>
                  <a:lnTo>
                    <a:pt x="23794" y="58312"/>
                  </a:lnTo>
                  <a:lnTo>
                    <a:pt x="18574" y="9559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84"/>
            <p:cNvSpPr/>
            <p:nvPr>
              <p:custDataLst>
                <p:tags r:id="rId122"/>
              </p:custDataLst>
            </p:nvPr>
          </p:nvSpPr>
          <p:spPr>
            <a:xfrm>
              <a:off x="10643483" y="3949700"/>
              <a:ext cx="132468" cy="12701"/>
            </a:xfrm>
            <a:custGeom>
              <a:avLst/>
              <a:gdLst/>
              <a:ahLst/>
              <a:cxnLst/>
              <a:rect l="0" t="0" r="0" b="0"/>
              <a:pathLst>
                <a:path w="132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0" y="10818"/>
                  </a:lnTo>
                  <a:lnTo>
                    <a:pt x="0" y="9329"/>
                  </a:lnTo>
                  <a:lnTo>
                    <a:pt x="410" y="8336"/>
                  </a:lnTo>
                  <a:lnTo>
                    <a:pt x="1391" y="7674"/>
                  </a:lnTo>
                  <a:lnTo>
                    <a:pt x="2749" y="7233"/>
                  </a:lnTo>
                  <a:lnTo>
                    <a:pt x="47323" y="6427"/>
                  </a:lnTo>
                  <a:lnTo>
                    <a:pt x="93697" y="2001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85"/>
            <p:cNvSpPr/>
            <p:nvPr>
              <p:custDataLst>
                <p:tags r:id="rId123"/>
              </p:custDataLst>
            </p:nvPr>
          </p:nvSpPr>
          <p:spPr>
            <a:xfrm>
              <a:off x="10528300" y="39052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86"/>
            <p:cNvSpPr/>
            <p:nvPr>
              <p:custDataLst>
                <p:tags r:id="rId124"/>
              </p:custDataLst>
            </p:nvPr>
          </p:nvSpPr>
          <p:spPr>
            <a:xfrm>
              <a:off x="10509250" y="39560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80" y="674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87"/>
            <p:cNvSpPr/>
            <p:nvPr>
              <p:custDataLst>
                <p:tags r:id="rId125"/>
              </p:custDataLst>
            </p:nvPr>
          </p:nvSpPr>
          <p:spPr>
            <a:xfrm>
              <a:off x="10380930" y="3837067"/>
              <a:ext cx="141021" cy="131684"/>
            </a:xfrm>
            <a:custGeom>
              <a:avLst/>
              <a:gdLst/>
              <a:ahLst/>
              <a:cxnLst/>
              <a:rect l="0" t="0" r="0" b="0"/>
              <a:pathLst>
                <a:path w="141021" h="131684">
                  <a:moveTo>
                    <a:pt x="141020" y="23733"/>
                  </a:moveTo>
                  <a:lnTo>
                    <a:pt x="141020" y="23733"/>
                  </a:lnTo>
                  <a:lnTo>
                    <a:pt x="141019" y="3960"/>
                  </a:lnTo>
                  <a:lnTo>
                    <a:pt x="139609" y="2084"/>
                  </a:lnTo>
                  <a:lnTo>
                    <a:pt x="134278" y="0"/>
                  </a:lnTo>
                  <a:lnTo>
                    <a:pt x="130882" y="1561"/>
                  </a:lnTo>
                  <a:lnTo>
                    <a:pt x="86411" y="44431"/>
                  </a:lnTo>
                  <a:lnTo>
                    <a:pt x="40274" y="91897"/>
                  </a:lnTo>
                  <a:lnTo>
                    <a:pt x="1456" y="125454"/>
                  </a:lnTo>
                  <a:lnTo>
                    <a:pt x="0" y="127530"/>
                  </a:lnTo>
                  <a:lnTo>
                    <a:pt x="1320" y="13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88"/>
            <p:cNvSpPr/>
            <p:nvPr>
              <p:custDataLst>
                <p:tags r:id="rId126"/>
              </p:custDataLst>
            </p:nvPr>
          </p:nvSpPr>
          <p:spPr>
            <a:xfrm>
              <a:off x="10394950" y="3836283"/>
              <a:ext cx="82551" cy="119768"/>
            </a:xfrm>
            <a:custGeom>
              <a:avLst/>
              <a:gdLst/>
              <a:ahLst/>
              <a:cxnLst/>
              <a:rect l="0" t="0" r="0" b="0"/>
              <a:pathLst>
                <a:path w="82551" h="1197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41018" y="35262"/>
                  </a:lnTo>
                  <a:lnTo>
                    <a:pt x="64075" y="72553"/>
                  </a:lnTo>
                  <a:lnTo>
                    <a:pt x="825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89"/>
            <p:cNvSpPr/>
            <p:nvPr>
              <p:custDataLst>
                <p:tags r:id="rId127"/>
              </p:custDataLst>
            </p:nvPr>
          </p:nvSpPr>
          <p:spPr>
            <a:xfrm>
              <a:off x="10208443" y="3810078"/>
              <a:ext cx="129358" cy="161665"/>
            </a:xfrm>
            <a:custGeom>
              <a:avLst/>
              <a:gdLst/>
              <a:ahLst/>
              <a:cxnLst/>
              <a:rect l="0" t="0" r="0" b="0"/>
              <a:pathLst>
                <a:path w="129358" h="161665">
                  <a:moveTo>
                    <a:pt x="123007" y="6272"/>
                  </a:moveTo>
                  <a:lnTo>
                    <a:pt x="123007" y="6272"/>
                  </a:lnTo>
                  <a:lnTo>
                    <a:pt x="129279" y="0"/>
                  </a:lnTo>
                  <a:lnTo>
                    <a:pt x="129334" y="3316"/>
                  </a:lnTo>
                  <a:lnTo>
                    <a:pt x="119237" y="12138"/>
                  </a:lnTo>
                  <a:lnTo>
                    <a:pt x="76220" y="35178"/>
                  </a:lnTo>
                  <a:lnTo>
                    <a:pt x="30376" y="60513"/>
                  </a:lnTo>
                  <a:lnTo>
                    <a:pt x="4990" y="73718"/>
                  </a:lnTo>
                  <a:lnTo>
                    <a:pt x="0" y="81168"/>
                  </a:lnTo>
                  <a:lnTo>
                    <a:pt x="80" y="84425"/>
                  </a:lnTo>
                  <a:lnTo>
                    <a:pt x="1544" y="87302"/>
                  </a:lnTo>
                  <a:lnTo>
                    <a:pt x="3932" y="89925"/>
                  </a:lnTo>
                  <a:lnTo>
                    <a:pt x="24147" y="96988"/>
                  </a:lnTo>
                  <a:lnTo>
                    <a:pt x="68911" y="104495"/>
                  </a:lnTo>
                  <a:lnTo>
                    <a:pt x="74243" y="107032"/>
                  </a:lnTo>
                  <a:lnTo>
                    <a:pt x="77797" y="110134"/>
                  </a:lnTo>
                  <a:lnTo>
                    <a:pt x="81746" y="116639"/>
                  </a:lnTo>
                  <a:lnTo>
                    <a:pt x="83502" y="121881"/>
                  </a:lnTo>
                  <a:lnTo>
                    <a:pt x="81148" y="124973"/>
                  </a:lnTo>
                  <a:lnTo>
                    <a:pt x="71006" y="132170"/>
                  </a:lnTo>
                  <a:lnTo>
                    <a:pt x="26438" y="147806"/>
                  </a:lnTo>
                  <a:lnTo>
                    <a:pt x="9282" y="155794"/>
                  </a:lnTo>
                  <a:lnTo>
                    <a:pt x="8385" y="156753"/>
                  </a:lnTo>
                  <a:lnTo>
                    <a:pt x="8492" y="157393"/>
                  </a:lnTo>
                  <a:lnTo>
                    <a:pt x="22126" y="161664"/>
                  </a:lnTo>
                  <a:lnTo>
                    <a:pt x="65817" y="159995"/>
                  </a:lnTo>
                  <a:lnTo>
                    <a:pt x="129357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90"/>
            <p:cNvSpPr/>
            <p:nvPr>
              <p:custDataLst>
                <p:tags r:id="rId128"/>
              </p:custDataLst>
            </p:nvPr>
          </p:nvSpPr>
          <p:spPr>
            <a:xfrm>
              <a:off x="10020300" y="39370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30507" y="13583"/>
                  </a:lnTo>
                  <a:lnTo>
                    <a:pt x="76482" y="94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91"/>
            <p:cNvSpPr/>
            <p:nvPr>
              <p:custDataLst>
                <p:tags r:id="rId129"/>
              </p:custDataLst>
            </p:nvPr>
          </p:nvSpPr>
          <p:spPr>
            <a:xfrm>
              <a:off x="9886950" y="3872273"/>
              <a:ext cx="74507" cy="115528"/>
            </a:xfrm>
            <a:custGeom>
              <a:avLst/>
              <a:gdLst/>
              <a:ahLst/>
              <a:cxnLst/>
              <a:rect l="0" t="0" r="0" b="0"/>
              <a:pathLst>
                <a:path w="74507" h="115528">
                  <a:moveTo>
                    <a:pt x="0" y="20277"/>
                  </a:moveTo>
                  <a:lnTo>
                    <a:pt x="0" y="20277"/>
                  </a:lnTo>
                  <a:lnTo>
                    <a:pt x="5026" y="64174"/>
                  </a:lnTo>
                  <a:lnTo>
                    <a:pt x="6298" y="110422"/>
                  </a:lnTo>
                  <a:lnTo>
                    <a:pt x="6328" y="113258"/>
                  </a:lnTo>
                  <a:lnTo>
                    <a:pt x="6349" y="65841"/>
                  </a:lnTo>
                  <a:lnTo>
                    <a:pt x="13257" y="23072"/>
                  </a:lnTo>
                  <a:lnTo>
                    <a:pt x="19215" y="5818"/>
                  </a:lnTo>
                  <a:lnTo>
                    <a:pt x="21276" y="2171"/>
                  </a:lnTo>
                  <a:lnTo>
                    <a:pt x="24062" y="445"/>
                  </a:lnTo>
                  <a:lnTo>
                    <a:pt x="27331" y="0"/>
                  </a:lnTo>
                  <a:lnTo>
                    <a:pt x="30920" y="409"/>
                  </a:lnTo>
                  <a:lnTo>
                    <a:pt x="46086" y="7726"/>
                  </a:lnTo>
                  <a:lnTo>
                    <a:pt x="60613" y="25574"/>
                  </a:lnTo>
                  <a:lnTo>
                    <a:pt x="70484" y="45365"/>
                  </a:lnTo>
                  <a:lnTo>
                    <a:pt x="74506" y="64634"/>
                  </a:lnTo>
                  <a:lnTo>
                    <a:pt x="70796" y="93767"/>
                  </a:lnTo>
                  <a:lnTo>
                    <a:pt x="63500" y="11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92"/>
            <p:cNvSpPr/>
            <p:nvPr>
              <p:custDataLst>
                <p:tags r:id="rId130"/>
              </p:custDataLst>
            </p:nvPr>
          </p:nvSpPr>
          <p:spPr>
            <a:xfrm>
              <a:off x="9810750" y="4161942"/>
              <a:ext cx="112872" cy="238609"/>
            </a:xfrm>
            <a:custGeom>
              <a:avLst/>
              <a:gdLst/>
              <a:ahLst/>
              <a:cxnLst/>
              <a:rect l="0" t="0" r="0" b="0"/>
              <a:pathLst>
                <a:path w="112872" h="238609">
                  <a:moveTo>
                    <a:pt x="63500" y="3658"/>
                  </a:moveTo>
                  <a:lnTo>
                    <a:pt x="63500" y="3658"/>
                  </a:lnTo>
                  <a:lnTo>
                    <a:pt x="66870" y="287"/>
                  </a:lnTo>
                  <a:lnTo>
                    <a:pt x="69275" y="0"/>
                  </a:lnTo>
                  <a:lnTo>
                    <a:pt x="75709" y="1562"/>
                  </a:lnTo>
                  <a:lnTo>
                    <a:pt x="90636" y="13150"/>
                  </a:lnTo>
                  <a:lnTo>
                    <a:pt x="98609" y="25986"/>
                  </a:lnTo>
                  <a:lnTo>
                    <a:pt x="109475" y="63964"/>
                  </a:lnTo>
                  <a:lnTo>
                    <a:pt x="112871" y="103214"/>
                  </a:lnTo>
                  <a:lnTo>
                    <a:pt x="108242" y="142562"/>
                  </a:lnTo>
                  <a:lnTo>
                    <a:pt x="97610" y="174637"/>
                  </a:lnTo>
                  <a:lnTo>
                    <a:pt x="65954" y="215680"/>
                  </a:lnTo>
                  <a:lnTo>
                    <a:pt x="41805" y="234088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93"/>
            <p:cNvSpPr/>
            <p:nvPr>
              <p:custDataLst>
                <p:tags r:id="rId131"/>
              </p:custDataLst>
            </p:nvPr>
          </p:nvSpPr>
          <p:spPr>
            <a:xfrm>
              <a:off x="9633399" y="4247348"/>
              <a:ext cx="144906" cy="336052"/>
            </a:xfrm>
            <a:custGeom>
              <a:avLst/>
              <a:gdLst/>
              <a:ahLst/>
              <a:cxnLst/>
              <a:rect l="0" t="0" r="0" b="0"/>
              <a:pathLst>
                <a:path w="144906" h="336052">
                  <a:moveTo>
                    <a:pt x="69401" y="96052"/>
                  </a:moveTo>
                  <a:lnTo>
                    <a:pt x="69401" y="96052"/>
                  </a:lnTo>
                  <a:lnTo>
                    <a:pt x="64332" y="101827"/>
                  </a:lnTo>
                  <a:lnTo>
                    <a:pt x="42131" y="133042"/>
                  </a:lnTo>
                  <a:lnTo>
                    <a:pt x="31137" y="175151"/>
                  </a:lnTo>
                  <a:lnTo>
                    <a:pt x="24902" y="210505"/>
                  </a:lnTo>
                  <a:lnTo>
                    <a:pt x="16704" y="256729"/>
                  </a:lnTo>
                  <a:lnTo>
                    <a:pt x="7220" y="296765"/>
                  </a:lnTo>
                  <a:lnTo>
                    <a:pt x="0" y="336051"/>
                  </a:lnTo>
                  <a:lnTo>
                    <a:pt x="13425" y="293854"/>
                  </a:lnTo>
                  <a:lnTo>
                    <a:pt x="25299" y="251322"/>
                  </a:lnTo>
                  <a:lnTo>
                    <a:pt x="35872" y="210497"/>
                  </a:lnTo>
                  <a:lnTo>
                    <a:pt x="47236" y="171118"/>
                  </a:lnTo>
                  <a:lnTo>
                    <a:pt x="62129" y="128642"/>
                  </a:lnTo>
                  <a:lnTo>
                    <a:pt x="75478" y="92538"/>
                  </a:lnTo>
                  <a:lnTo>
                    <a:pt x="90252" y="54324"/>
                  </a:lnTo>
                  <a:lnTo>
                    <a:pt x="119027" y="6935"/>
                  </a:lnTo>
                  <a:lnTo>
                    <a:pt x="126264" y="0"/>
                  </a:lnTo>
                  <a:lnTo>
                    <a:pt x="129887" y="267"/>
                  </a:lnTo>
                  <a:lnTo>
                    <a:pt x="137677" y="6209"/>
                  </a:lnTo>
                  <a:lnTo>
                    <a:pt x="142080" y="15905"/>
                  </a:lnTo>
                  <a:lnTo>
                    <a:pt x="144905" y="52860"/>
                  </a:lnTo>
                  <a:lnTo>
                    <a:pt x="138653" y="90074"/>
                  </a:lnTo>
                  <a:lnTo>
                    <a:pt x="124492" y="117800"/>
                  </a:lnTo>
                  <a:lnTo>
                    <a:pt x="96778" y="139420"/>
                  </a:lnTo>
                  <a:lnTo>
                    <a:pt x="79451" y="145195"/>
                  </a:lnTo>
                  <a:lnTo>
                    <a:pt x="71868" y="145747"/>
                  </a:lnTo>
                  <a:lnTo>
                    <a:pt x="66107" y="144704"/>
                  </a:lnTo>
                  <a:lnTo>
                    <a:pt x="44001" y="127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94"/>
            <p:cNvSpPr/>
            <p:nvPr>
              <p:custDataLst>
                <p:tags r:id="rId132"/>
              </p:custDataLst>
            </p:nvPr>
          </p:nvSpPr>
          <p:spPr>
            <a:xfrm>
              <a:off x="9442450" y="43751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0818"/>
                  </a:lnTo>
                  <a:lnTo>
                    <a:pt x="8838" y="9329"/>
                  </a:lnTo>
                  <a:lnTo>
                    <a:pt x="21668" y="7233"/>
                  </a:lnTo>
                  <a:lnTo>
                    <a:pt x="63834" y="65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95"/>
            <p:cNvSpPr/>
            <p:nvPr>
              <p:custDataLst>
                <p:tags r:id="rId133"/>
              </p:custDataLst>
            </p:nvPr>
          </p:nvSpPr>
          <p:spPr>
            <a:xfrm>
              <a:off x="9372600" y="4277412"/>
              <a:ext cx="17907" cy="167589"/>
            </a:xfrm>
            <a:custGeom>
              <a:avLst/>
              <a:gdLst/>
              <a:ahLst/>
              <a:cxnLst/>
              <a:rect l="0" t="0" r="0" b="0"/>
              <a:pathLst>
                <a:path w="17907" h="167589">
                  <a:moveTo>
                    <a:pt x="6350" y="8838"/>
                  </a:moveTo>
                  <a:lnTo>
                    <a:pt x="6350" y="8838"/>
                  </a:lnTo>
                  <a:lnTo>
                    <a:pt x="15187" y="0"/>
                  </a:lnTo>
                  <a:lnTo>
                    <a:pt x="16476" y="123"/>
                  </a:lnTo>
                  <a:lnTo>
                    <a:pt x="17334" y="1618"/>
                  </a:lnTo>
                  <a:lnTo>
                    <a:pt x="17906" y="4024"/>
                  </a:lnTo>
                  <a:lnTo>
                    <a:pt x="11992" y="41479"/>
                  </a:lnTo>
                  <a:lnTo>
                    <a:pt x="7465" y="88193"/>
                  </a:lnTo>
                  <a:lnTo>
                    <a:pt x="2207" y="134344"/>
                  </a:lnTo>
                  <a:lnTo>
                    <a:pt x="0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96"/>
            <p:cNvSpPr/>
            <p:nvPr>
              <p:custDataLst>
                <p:tags r:id="rId134"/>
              </p:custDataLst>
            </p:nvPr>
          </p:nvSpPr>
          <p:spPr>
            <a:xfrm>
              <a:off x="9185911" y="4188744"/>
              <a:ext cx="128657" cy="294357"/>
            </a:xfrm>
            <a:custGeom>
              <a:avLst/>
              <a:gdLst/>
              <a:ahLst/>
              <a:cxnLst/>
              <a:rect l="0" t="0" r="0" b="0"/>
              <a:pathLst>
                <a:path w="128657" h="294357">
                  <a:moveTo>
                    <a:pt x="123189" y="27656"/>
                  </a:moveTo>
                  <a:lnTo>
                    <a:pt x="123189" y="27656"/>
                  </a:lnTo>
                  <a:lnTo>
                    <a:pt x="123188" y="24285"/>
                  </a:lnTo>
                  <a:lnTo>
                    <a:pt x="125070" y="20749"/>
                  </a:lnTo>
                  <a:lnTo>
                    <a:pt x="126559" y="18818"/>
                  </a:lnTo>
                  <a:lnTo>
                    <a:pt x="128215" y="12909"/>
                  </a:lnTo>
                  <a:lnTo>
                    <a:pt x="128656" y="9358"/>
                  </a:lnTo>
                  <a:lnTo>
                    <a:pt x="127539" y="6285"/>
                  </a:lnTo>
                  <a:lnTo>
                    <a:pt x="122536" y="989"/>
                  </a:lnTo>
                  <a:lnTo>
                    <a:pt x="119931" y="0"/>
                  </a:lnTo>
                  <a:lnTo>
                    <a:pt x="117489" y="47"/>
                  </a:lnTo>
                  <a:lnTo>
                    <a:pt x="111483" y="2685"/>
                  </a:lnTo>
                  <a:lnTo>
                    <a:pt x="81013" y="26545"/>
                  </a:lnTo>
                  <a:lnTo>
                    <a:pt x="44209" y="73222"/>
                  </a:lnTo>
                  <a:lnTo>
                    <a:pt x="21745" y="113640"/>
                  </a:lnTo>
                  <a:lnTo>
                    <a:pt x="6750" y="159045"/>
                  </a:lnTo>
                  <a:lnTo>
                    <a:pt x="0" y="196132"/>
                  </a:lnTo>
                  <a:lnTo>
                    <a:pt x="4061" y="235227"/>
                  </a:lnTo>
                  <a:lnTo>
                    <a:pt x="14200" y="267977"/>
                  </a:lnTo>
                  <a:lnTo>
                    <a:pt x="27713" y="282867"/>
                  </a:lnTo>
                  <a:lnTo>
                    <a:pt x="44065" y="292072"/>
                  </a:lnTo>
                  <a:lnTo>
                    <a:pt x="72389" y="29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97"/>
            <p:cNvSpPr/>
            <p:nvPr>
              <p:custDataLst>
                <p:tags r:id="rId135"/>
              </p:custDataLst>
            </p:nvPr>
          </p:nvSpPr>
          <p:spPr>
            <a:xfrm>
              <a:off x="8896350" y="4152900"/>
              <a:ext cx="104478" cy="323851"/>
            </a:xfrm>
            <a:custGeom>
              <a:avLst/>
              <a:gdLst/>
              <a:ahLst/>
              <a:cxnLst/>
              <a:rect l="0" t="0" r="0" b="0"/>
              <a:pathLst>
                <a:path w="104478" h="323851">
                  <a:moveTo>
                    <a:pt x="82550" y="0"/>
                  </a:moveTo>
                  <a:lnTo>
                    <a:pt x="82550" y="0"/>
                  </a:lnTo>
                  <a:lnTo>
                    <a:pt x="97039" y="33212"/>
                  </a:lnTo>
                  <a:lnTo>
                    <a:pt x="102581" y="73980"/>
                  </a:lnTo>
                  <a:lnTo>
                    <a:pt x="104477" y="108468"/>
                  </a:lnTo>
                  <a:lnTo>
                    <a:pt x="98689" y="154435"/>
                  </a:lnTo>
                  <a:lnTo>
                    <a:pt x="88038" y="196277"/>
                  </a:lnTo>
                  <a:lnTo>
                    <a:pt x="74063" y="232193"/>
                  </a:lnTo>
                  <a:lnTo>
                    <a:pt x="56516" y="266588"/>
                  </a:lnTo>
                  <a:lnTo>
                    <a:pt x="28975" y="29958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98"/>
            <p:cNvSpPr/>
            <p:nvPr>
              <p:custDataLst>
                <p:tags r:id="rId136"/>
              </p:custDataLst>
            </p:nvPr>
          </p:nvSpPr>
          <p:spPr>
            <a:xfrm>
              <a:off x="8832850" y="4310944"/>
              <a:ext cx="12701" cy="7057"/>
            </a:xfrm>
            <a:custGeom>
              <a:avLst/>
              <a:gdLst/>
              <a:ahLst/>
              <a:cxnLst/>
              <a:rect l="0" t="0" r="0" b="0"/>
              <a:pathLst>
                <a:path w="12701" h="7057">
                  <a:moveTo>
                    <a:pt x="0" y="706"/>
                  </a:moveTo>
                  <a:lnTo>
                    <a:pt x="0" y="706"/>
                  </a:lnTo>
                  <a:lnTo>
                    <a:pt x="3370" y="706"/>
                  </a:lnTo>
                  <a:lnTo>
                    <a:pt x="4364" y="0"/>
                  </a:lnTo>
                  <a:lnTo>
                    <a:pt x="12700" y="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99"/>
            <p:cNvSpPr/>
            <p:nvPr>
              <p:custDataLst>
                <p:tags r:id="rId137"/>
              </p:custDataLst>
            </p:nvPr>
          </p:nvSpPr>
          <p:spPr>
            <a:xfrm>
              <a:off x="8769350" y="43815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44058" y="24418"/>
                  </a:lnTo>
                  <a:lnTo>
                    <a:pt x="33222" y="35782"/>
                  </a:lnTo>
                  <a:lnTo>
                    <a:pt x="26381" y="40788"/>
                  </a:lnTo>
                  <a:lnTo>
                    <a:pt x="16899" y="5387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00"/>
            <p:cNvSpPr/>
            <p:nvPr>
              <p:custDataLst>
                <p:tags r:id="rId138"/>
              </p:custDataLst>
            </p:nvPr>
          </p:nvSpPr>
          <p:spPr>
            <a:xfrm>
              <a:off x="8616950" y="4203961"/>
              <a:ext cx="203201" cy="202940"/>
            </a:xfrm>
            <a:custGeom>
              <a:avLst/>
              <a:gdLst/>
              <a:ahLst/>
              <a:cxnLst/>
              <a:rect l="0" t="0" r="0" b="0"/>
              <a:pathLst>
                <a:path w="203201" h="202940">
                  <a:moveTo>
                    <a:pt x="203200" y="6089"/>
                  </a:moveTo>
                  <a:lnTo>
                    <a:pt x="203200" y="6089"/>
                  </a:lnTo>
                  <a:lnTo>
                    <a:pt x="203200" y="2718"/>
                  </a:lnTo>
                  <a:lnTo>
                    <a:pt x="202494" y="1725"/>
                  </a:lnTo>
                  <a:lnTo>
                    <a:pt x="201319" y="1063"/>
                  </a:lnTo>
                  <a:lnTo>
                    <a:pt x="194362" y="0"/>
                  </a:lnTo>
                  <a:lnTo>
                    <a:pt x="153326" y="20496"/>
                  </a:lnTo>
                  <a:lnTo>
                    <a:pt x="131037" y="38345"/>
                  </a:lnTo>
                  <a:lnTo>
                    <a:pt x="91156" y="75431"/>
                  </a:lnTo>
                  <a:lnTo>
                    <a:pt x="46698" y="121742"/>
                  </a:lnTo>
                  <a:lnTo>
                    <a:pt x="17481" y="162304"/>
                  </a:lnTo>
                  <a:lnTo>
                    <a:pt x="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01"/>
            <p:cNvSpPr/>
            <p:nvPr>
              <p:custDataLst>
                <p:tags r:id="rId139"/>
              </p:custDataLst>
            </p:nvPr>
          </p:nvSpPr>
          <p:spPr>
            <a:xfrm>
              <a:off x="8642349" y="4193979"/>
              <a:ext cx="107952" cy="200222"/>
            </a:xfrm>
            <a:custGeom>
              <a:avLst/>
              <a:gdLst/>
              <a:ahLst/>
              <a:cxnLst/>
              <a:rect l="0" t="0" r="0" b="0"/>
              <a:pathLst>
                <a:path w="107952" h="20022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1882" y="9347"/>
                  </a:lnTo>
                  <a:lnTo>
                    <a:pt x="5776" y="17315"/>
                  </a:lnTo>
                  <a:lnTo>
                    <a:pt x="23766" y="61965"/>
                  </a:lnTo>
                  <a:lnTo>
                    <a:pt x="47659" y="106145"/>
                  </a:lnTo>
                  <a:lnTo>
                    <a:pt x="70133" y="151345"/>
                  </a:lnTo>
                  <a:lnTo>
                    <a:pt x="107951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02"/>
            <p:cNvSpPr/>
            <p:nvPr>
              <p:custDataLst>
                <p:tags r:id="rId140"/>
              </p:custDataLst>
            </p:nvPr>
          </p:nvSpPr>
          <p:spPr>
            <a:xfrm>
              <a:off x="8304933" y="4153239"/>
              <a:ext cx="235818" cy="226840"/>
            </a:xfrm>
            <a:custGeom>
              <a:avLst/>
              <a:gdLst/>
              <a:ahLst/>
              <a:cxnLst/>
              <a:rect l="0" t="0" r="0" b="0"/>
              <a:pathLst>
                <a:path w="235818" h="226840">
                  <a:moveTo>
                    <a:pt x="185017" y="12361"/>
                  </a:moveTo>
                  <a:lnTo>
                    <a:pt x="185017" y="12361"/>
                  </a:lnTo>
                  <a:lnTo>
                    <a:pt x="188387" y="12361"/>
                  </a:lnTo>
                  <a:lnTo>
                    <a:pt x="191924" y="10479"/>
                  </a:lnTo>
                  <a:lnTo>
                    <a:pt x="203705" y="0"/>
                  </a:lnTo>
                  <a:lnTo>
                    <a:pt x="157931" y="22260"/>
                  </a:lnTo>
                  <a:lnTo>
                    <a:pt x="115226" y="41441"/>
                  </a:lnTo>
                  <a:lnTo>
                    <a:pt x="71622" y="66233"/>
                  </a:lnTo>
                  <a:lnTo>
                    <a:pt x="67087" y="69442"/>
                  </a:lnTo>
                  <a:lnTo>
                    <a:pt x="65475" y="72993"/>
                  </a:lnTo>
                  <a:lnTo>
                    <a:pt x="65811" y="76771"/>
                  </a:lnTo>
                  <a:lnTo>
                    <a:pt x="67447" y="80701"/>
                  </a:lnTo>
                  <a:lnTo>
                    <a:pt x="78671" y="86949"/>
                  </a:lnTo>
                  <a:lnTo>
                    <a:pt x="126127" y="103001"/>
                  </a:lnTo>
                  <a:lnTo>
                    <a:pt x="149551" y="118538"/>
                  </a:lnTo>
                  <a:lnTo>
                    <a:pt x="150790" y="122657"/>
                  </a:lnTo>
                  <a:lnTo>
                    <a:pt x="149499" y="126814"/>
                  </a:lnTo>
                  <a:lnTo>
                    <a:pt x="146521" y="130996"/>
                  </a:lnTo>
                  <a:lnTo>
                    <a:pt x="101788" y="158982"/>
                  </a:lnTo>
                  <a:lnTo>
                    <a:pt x="60000" y="180552"/>
                  </a:lnTo>
                  <a:lnTo>
                    <a:pt x="13024" y="204897"/>
                  </a:lnTo>
                  <a:lnTo>
                    <a:pt x="2742" y="212703"/>
                  </a:lnTo>
                  <a:lnTo>
                    <a:pt x="0" y="215772"/>
                  </a:lnTo>
                  <a:lnTo>
                    <a:pt x="995" y="218524"/>
                  </a:lnTo>
                  <a:lnTo>
                    <a:pt x="9625" y="223463"/>
                  </a:lnTo>
                  <a:lnTo>
                    <a:pt x="37093" y="226839"/>
                  </a:lnTo>
                  <a:lnTo>
                    <a:pt x="75414" y="224468"/>
                  </a:lnTo>
                  <a:lnTo>
                    <a:pt x="121419" y="222669"/>
                  </a:lnTo>
                  <a:lnTo>
                    <a:pt x="154164" y="220366"/>
                  </a:lnTo>
                  <a:lnTo>
                    <a:pt x="235817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03"/>
            <p:cNvSpPr/>
            <p:nvPr>
              <p:custDataLst>
                <p:tags r:id="rId141"/>
              </p:custDataLst>
            </p:nvPr>
          </p:nvSpPr>
          <p:spPr>
            <a:xfrm>
              <a:off x="8109833" y="4305300"/>
              <a:ext cx="126118" cy="12645"/>
            </a:xfrm>
            <a:custGeom>
              <a:avLst/>
              <a:gdLst/>
              <a:ahLst/>
              <a:cxnLst/>
              <a:rect l="0" t="0" r="0" b="0"/>
              <a:pathLst>
                <a:path w="126118" h="12645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1" y="4364"/>
                  </a:lnTo>
                  <a:lnTo>
                    <a:pt x="3586" y="5026"/>
                  </a:lnTo>
                  <a:lnTo>
                    <a:pt x="2096" y="5467"/>
                  </a:lnTo>
                  <a:lnTo>
                    <a:pt x="1103" y="6467"/>
                  </a:lnTo>
                  <a:lnTo>
                    <a:pt x="0" y="9460"/>
                  </a:lnTo>
                  <a:lnTo>
                    <a:pt x="410" y="10540"/>
                  </a:lnTo>
                  <a:lnTo>
                    <a:pt x="1391" y="11260"/>
                  </a:lnTo>
                  <a:lnTo>
                    <a:pt x="2749" y="11740"/>
                  </a:lnTo>
                  <a:lnTo>
                    <a:pt x="48632" y="12644"/>
                  </a:lnTo>
                  <a:lnTo>
                    <a:pt x="93614" y="932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04"/>
            <p:cNvSpPr/>
            <p:nvPr>
              <p:custDataLst>
                <p:tags r:id="rId142"/>
              </p:custDataLst>
            </p:nvPr>
          </p:nvSpPr>
          <p:spPr>
            <a:xfrm>
              <a:off x="7908493" y="4192370"/>
              <a:ext cx="93371" cy="186820"/>
            </a:xfrm>
            <a:custGeom>
              <a:avLst/>
              <a:gdLst/>
              <a:ahLst/>
              <a:cxnLst/>
              <a:rect l="0" t="0" r="0" b="0"/>
              <a:pathLst>
                <a:path w="93371" h="186820">
                  <a:moveTo>
                    <a:pt x="9957" y="49430"/>
                  </a:moveTo>
                  <a:lnTo>
                    <a:pt x="9957" y="49430"/>
                  </a:lnTo>
                  <a:lnTo>
                    <a:pt x="9252" y="92062"/>
                  </a:lnTo>
                  <a:lnTo>
                    <a:pt x="4931" y="134338"/>
                  </a:lnTo>
                  <a:lnTo>
                    <a:pt x="1841" y="180757"/>
                  </a:lnTo>
                  <a:lnTo>
                    <a:pt x="0" y="186819"/>
                  </a:lnTo>
                  <a:lnTo>
                    <a:pt x="2225" y="178333"/>
                  </a:lnTo>
                  <a:lnTo>
                    <a:pt x="6796" y="136960"/>
                  </a:lnTo>
                  <a:lnTo>
                    <a:pt x="18329" y="89728"/>
                  </a:lnTo>
                  <a:lnTo>
                    <a:pt x="33640" y="45631"/>
                  </a:lnTo>
                  <a:lnTo>
                    <a:pt x="50252" y="10135"/>
                  </a:lnTo>
                  <a:lnTo>
                    <a:pt x="58675" y="686"/>
                  </a:lnTo>
                  <a:lnTo>
                    <a:pt x="62897" y="0"/>
                  </a:lnTo>
                  <a:lnTo>
                    <a:pt x="67123" y="1660"/>
                  </a:lnTo>
                  <a:lnTo>
                    <a:pt x="71351" y="4883"/>
                  </a:lnTo>
                  <a:lnTo>
                    <a:pt x="84042" y="26275"/>
                  </a:lnTo>
                  <a:lnTo>
                    <a:pt x="93370" y="51585"/>
                  </a:lnTo>
                  <a:lnTo>
                    <a:pt x="92703" y="97807"/>
                  </a:lnTo>
                  <a:lnTo>
                    <a:pt x="80415" y="143916"/>
                  </a:lnTo>
                  <a:lnTo>
                    <a:pt x="73457" y="170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05"/>
            <p:cNvSpPr/>
            <p:nvPr>
              <p:custDataLst>
                <p:tags r:id="rId143"/>
              </p:custDataLst>
            </p:nvPr>
          </p:nvSpPr>
          <p:spPr>
            <a:xfrm>
              <a:off x="7769841" y="4123254"/>
              <a:ext cx="91460" cy="289997"/>
            </a:xfrm>
            <a:custGeom>
              <a:avLst/>
              <a:gdLst/>
              <a:ahLst/>
              <a:cxnLst/>
              <a:rect l="0" t="0" r="0" b="0"/>
              <a:pathLst>
                <a:path w="91460" h="289997">
                  <a:moveTo>
                    <a:pt x="91459" y="23296"/>
                  </a:moveTo>
                  <a:lnTo>
                    <a:pt x="91459" y="23296"/>
                  </a:lnTo>
                  <a:lnTo>
                    <a:pt x="91458" y="14458"/>
                  </a:lnTo>
                  <a:lnTo>
                    <a:pt x="85991" y="0"/>
                  </a:lnTo>
                  <a:lnTo>
                    <a:pt x="70780" y="12814"/>
                  </a:lnTo>
                  <a:lnTo>
                    <a:pt x="62041" y="21224"/>
                  </a:lnTo>
                  <a:lnTo>
                    <a:pt x="40571" y="62058"/>
                  </a:lnTo>
                  <a:lnTo>
                    <a:pt x="22009" y="109321"/>
                  </a:lnTo>
                  <a:lnTo>
                    <a:pt x="8126" y="152315"/>
                  </a:lnTo>
                  <a:lnTo>
                    <a:pt x="0" y="195694"/>
                  </a:lnTo>
                  <a:lnTo>
                    <a:pt x="2899" y="228266"/>
                  </a:lnTo>
                  <a:lnTo>
                    <a:pt x="16723" y="271371"/>
                  </a:lnTo>
                  <a:lnTo>
                    <a:pt x="21174" y="276168"/>
                  </a:lnTo>
                  <a:lnTo>
                    <a:pt x="47009" y="289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06"/>
            <p:cNvSpPr/>
            <p:nvPr>
              <p:custDataLst>
                <p:tags r:id="rId144"/>
              </p:custDataLst>
            </p:nvPr>
          </p:nvSpPr>
          <p:spPr>
            <a:xfrm>
              <a:off x="7556500" y="3860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07"/>
            <p:cNvSpPr/>
            <p:nvPr>
              <p:custDataLst>
                <p:tags r:id="rId145"/>
              </p:custDataLst>
            </p:nvPr>
          </p:nvSpPr>
          <p:spPr>
            <a:xfrm>
              <a:off x="7518400" y="3956050"/>
              <a:ext cx="5057" cy="50801"/>
            </a:xfrm>
            <a:custGeom>
              <a:avLst/>
              <a:gdLst/>
              <a:ahLst/>
              <a:cxnLst/>
              <a:rect l="0" t="0" r="0" b="0"/>
              <a:pathLst>
                <a:path w="5057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056" y="1660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08"/>
            <p:cNvSpPr/>
            <p:nvPr>
              <p:custDataLst>
                <p:tags r:id="rId146"/>
              </p:custDataLst>
            </p:nvPr>
          </p:nvSpPr>
          <p:spPr>
            <a:xfrm>
              <a:off x="7366000" y="3806568"/>
              <a:ext cx="149709" cy="155833"/>
            </a:xfrm>
            <a:custGeom>
              <a:avLst/>
              <a:gdLst/>
              <a:ahLst/>
              <a:cxnLst/>
              <a:rect l="0" t="0" r="0" b="0"/>
              <a:pathLst>
                <a:path w="149709" h="155833">
                  <a:moveTo>
                    <a:pt x="146050" y="16132"/>
                  </a:moveTo>
                  <a:lnTo>
                    <a:pt x="146050" y="16132"/>
                  </a:lnTo>
                  <a:lnTo>
                    <a:pt x="146050" y="12761"/>
                  </a:lnTo>
                  <a:lnTo>
                    <a:pt x="147931" y="9225"/>
                  </a:lnTo>
                  <a:lnTo>
                    <a:pt x="149420" y="7294"/>
                  </a:lnTo>
                  <a:lnTo>
                    <a:pt x="149708" y="6006"/>
                  </a:lnTo>
                  <a:lnTo>
                    <a:pt x="149195" y="5148"/>
                  </a:lnTo>
                  <a:lnTo>
                    <a:pt x="148146" y="4576"/>
                  </a:lnTo>
                  <a:lnTo>
                    <a:pt x="147447" y="3489"/>
                  </a:lnTo>
                  <a:lnTo>
                    <a:pt x="146672" y="400"/>
                  </a:lnTo>
                  <a:lnTo>
                    <a:pt x="145053" y="0"/>
                  </a:lnTo>
                  <a:lnTo>
                    <a:pt x="139491" y="1436"/>
                  </a:lnTo>
                  <a:lnTo>
                    <a:pt x="125057" y="9583"/>
                  </a:lnTo>
                  <a:lnTo>
                    <a:pt x="78072" y="54709"/>
                  </a:lnTo>
                  <a:lnTo>
                    <a:pt x="36885" y="99600"/>
                  </a:lnTo>
                  <a:lnTo>
                    <a:pt x="0" y="15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09"/>
            <p:cNvSpPr/>
            <p:nvPr>
              <p:custDataLst>
                <p:tags r:id="rId147"/>
              </p:custDataLst>
            </p:nvPr>
          </p:nvSpPr>
          <p:spPr>
            <a:xfrm>
              <a:off x="7349929" y="3812691"/>
              <a:ext cx="98622" cy="130660"/>
            </a:xfrm>
            <a:custGeom>
              <a:avLst/>
              <a:gdLst/>
              <a:ahLst/>
              <a:cxnLst/>
              <a:rect l="0" t="0" r="0" b="0"/>
              <a:pathLst>
                <a:path w="98622" h="130660">
                  <a:moveTo>
                    <a:pt x="3371" y="3659"/>
                  </a:moveTo>
                  <a:lnTo>
                    <a:pt x="3371" y="3659"/>
                  </a:lnTo>
                  <a:lnTo>
                    <a:pt x="0" y="3659"/>
                  </a:lnTo>
                  <a:lnTo>
                    <a:pt x="418" y="2953"/>
                  </a:lnTo>
                  <a:lnTo>
                    <a:pt x="4645" y="288"/>
                  </a:lnTo>
                  <a:lnTo>
                    <a:pt x="7748" y="0"/>
                  </a:lnTo>
                  <a:lnTo>
                    <a:pt x="14959" y="1563"/>
                  </a:lnTo>
                  <a:lnTo>
                    <a:pt x="22867" y="8372"/>
                  </a:lnTo>
                  <a:lnTo>
                    <a:pt x="59963" y="53937"/>
                  </a:lnTo>
                  <a:lnTo>
                    <a:pt x="78078" y="87508"/>
                  </a:lnTo>
                  <a:lnTo>
                    <a:pt x="98621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10"/>
            <p:cNvSpPr/>
            <p:nvPr>
              <p:custDataLst>
                <p:tags r:id="rId148"/>
              </p:custDataLst>
            </p:nvPr>
          </p:nvSpPr>
          <p:spPr>
            <a:xfrm>
              <a:off x="7118393" y="3784755"/>
              <a:ext cx="165058" cy="179566"/>
            </a:xfrm>
            <a:custGeom>
              <a:avLst/>
              <a:gdLst/>
              <a:ahLst/>
              <a:cxnLst/>
              <a:rect l="0" t="0" r="0" b="0"/>
              <a:pathLst>
                <a:path w="165058" h="179566">
                  <a:moveTo>
                    <a:pt x="126957" y="12545"/>
                  </a:moveTo>
                  <a:lnTo>
                    <a:pt x="126957" y="12545"/>
                  </a:lnTo>
                  <a:lnTo>
                    <a:pt x="130327" y="12545"/>
                  </a:lnTo>
                  <a:lnTo>
                    <a:pt x="145829" y="0"/>
                  </a:lnTo>
                  <a:lnTo>
                    <a:pt x="142582" y="3261"/>
                  </a:lnTo>
                  <a:lnTo>
                    <a:pt x="98607" y="26288"/>
                  </a:lnTo>
                  <a:lnTo>
                    <a:pt x="57162" y="51757"/>
                  </a:lnTo>
                  <a:lnTo>
                    <a:pt x="25428" y="76633"/>
                  </a:lnTo>
                  <a:lnTo>
                    <a:pt x="23994" y="78554"/>
                  </a:lnTo>
                  <a:lnTo>
                    <a:pt x="23742" y="79834"/>
                  </a:lnTo>
                  <a:lnTo>
                    <a:pt x="24280" y="80687"/>
                  </a:lnTo>
                  <a:lnTo>
                    <a:pt x="67207" y="86659"/>
                  </a:lnTo>
                  <a:lnTo>
                    <a:pt x="78294" y="87818"/>
                  </a:lnTo>
                  <a:lnTo>
                    <a:pt x="82521" y="89538"/>
                  </a:lnTo>
                  <a:lnTo>
                    <a:pt x="89097" y="95212"/>
                  </a:lnTo>
                  <a:lnTo>
                    <a:pt x="89017" y="98701"/>
                  </a:lnTo>
                  <a:lnTo>
                    <a:pt x="83284" y="106340"/>
                  </a:lnTo>
                  <a:lnTo>
                    <a:pt x="43526" y="139975"/>
                  </a:lnTo>
                  <a:lnTo>
                    <a:pt x="3809" y="168844"/>
                  </a:lnTo>
                  <a:lnTo>
                    <a:pt x="1114" y="172483"/>
                  </a:lnTo>
                  <a:lnTo>
                    <a:pt x="22" y="175615"/>
                  </a:lnTo>
                  <a:lnTo>
                    <a:pt x="0" y="178408"/>
                  </a:lnTo>
                  <a:lnTo>
                    <a:pt x="2808" y="179565"/>
                  </a:lnTo>
                  <a:lnTo>
                    <a:pt x="23066" y="177116"/>
                  </a:lnTo>
                  <a:lnTo>
                    <a:pt x="62150" y="168473"/>
                  </a:lnTo>
                  <a:lnTo>
                    <a:pt x="100464" y="161130"/>
                  </a:lnTo>
                  <a:lnTo>
                    <a:pt x="165057" y="145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11"/>
            <p:cNvSpPr/>
            <p:nvPr>
              <p:custDataLst>
                <p:tags r:id="rId149"/>
              </p:custDataLst>
            </p:nvPr>
          </p:nvSpPr>
          <p:spPr>
            <a:xfrm>
              <a:off x="6889749" y="4071483"/>
              <a:ext cx="157765" cy="489216"/>
            </a:xfrm>
            <a:custGeom>
              <a:avLst/>
              <a:gdLst/>
              <a:ahLst/>
              <a:cxnLst/>
              <a:rect l="0" t="0" r="0" b="0"/>
              <a:pathLst>
                <a:path w="157765" h="489216">
                  <a:moveTo>
                    <a:pt x="1" y="113167"/>
                  </a:moveTo>
                  <a:lnTo>
                    <a:pt x="1" y="113167"/>
                  </a:lnTo>
                  <a:lnTo>
                    <a:pt x="0" y="107078"/>
                  </a:lnTo>
                  <a:lnTo>
                    <a:pt x="3371" y="143468"/>
                  </a:lnTo>
                  <a:lnTo>
                    <a:pt x="5468" y="181490"/>
                  </a:lnTo>
                  <a:lnTo>
                    <a:pt x="5958" y="213383"/>
                  </a:lnTo>
                  <a:lnTo>
                    <a:pt x="6235" y="259512"/>
                  </a:lnTo>
                  <a:lnTo>
                    <a:pt x="6316" y="303049"/>
                  </a:lnTo>
                  <a:lnTo>
                    <a:pt x="5630" y="337964"/>
                  </a:lnTo>
                  <a:lnTo>
                    <a:pt x="2973" y="374649"/>
                  </a:lnTo>
                  <a:lnTo>
                    <a:pt x="882" y="414148"/>
                  </a:lnTo>
                  <a:lnTo>
                    <a:pt x="175" y="460094"/>
                  </a:lnTo>
                  <a:lnTo>
                    <a:pt x="10" y="489215"/>
                  </a:lnTo>
                  <a:lnTo>
                    <a:pt x="1" y="443122"/>
                  </a:lnTo>
                  <a:lnTo>
                    <a:pt x="706" y="402764"/>
                  </a:lnTo>
                  <a:lnTo>
                    <a:pt x="5070" y="367444"/>
                  </a:lnTo>
                  <a:lnTo>
                    <a:pt x="8839" y="333188"/>
                  </a:lnTo>
                  <a:lnTo>
                    <a:pt x="12866" y="294445"/>
                  </a:lnTo>
                  <a:lnTo>
                    <a:pt x="17008" y="256530"/>
                  </a:lnTo>
                  <a:lnTo>
                    <a:pt x="23306" y="209267"/>
                  </a:lnTo>
                  <a:lnTo>
                    <a:pt x="27526" y="174223"/>
                  </a:lnTo>
                  <a:lnTo>
                    <a:pt x="33870" y="135647"/>
                  </a:lnTo>
                  <a:lnTo>
                    <a:pt x="43590" y="96231"/>
                  </a:lnTo>
                  <a:lnTo>
                    <a:pt x="58810" y="50215"/>
                  </a:lnTo>
                  <a:lnTo>
                    <a:pt x="71224" y="21161"/>
                  </a:lnTo>
                  <a:lnTo>
                    <a:pt x="80339" y="10892"/>
                  </a:lnTo>
                  <a:lnTo>
                    <a:pt x="93797" y="1624"/>
                  </a:lnTo>
                  <a:lnTo>
                    <a:pt x="101337" y="0"/>
                  </a:lnTo>
                  <a:lnTo>
                    <a:pt x="117242" y="1957"/>
                  </a:lnTo>
                  <a:lnTo>
                    <a:pt x="131948" y="7622"/>
                  </a:lnTo>
                  <a:lnTo>
                    <a:pt x="147517" y="20511"/>
                  </a:lnTo>
                  <a:lnTo>
                    <a:pt x="153758" y="35533"/>
                  </a:lnTo>
                  <a:lnTo>
                    <a:pt x="157764" y="70550"/>
                  </a:lnTo>
                  <a:lnTo>
                    <a:pt x="155088" y="96149"/>
                  </a:lnTo>
                  <a:lnTo>
                    <a:pt x="143084" y="128351"/>
                  </a:lnTo>
                  <a:lnTo>
                    <a:pt x="122751" y="154590"/>
                  </a:lnTo>
                  <a:lnTo>
                    <a:pt x="88739" y="172399"/>
                  </a:lnTo>
                  <a:lnTo>
                    <a:pt x="44011" y="179871"/>
                  </a:lnTo>
                  <a:lnTo>
                    <a:pt x="1" y="16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18"/>
          <p:cNvGrpSpPr/>
          <p:nvPr/>
        </p:nvGrpSpPr>
        <p:grpSpPr>
          <a:xfrm>
            <a:off x="1835150" y="4965700"/>
            <a:ext cx="451889" cy="247651"/>
            <a:chOff x="1835150" y="4965700"/>
            <a:chExt cx="451889" cy="247651"/>
          </a:xfrm>
        </p:grpSpPr>
        <p:sp>
          <p:nvSpPr>
            <p:cNvPr id="164" name="SMARTInkShape-712"/>
            <p:cNvSpPr/>
            <p:nvPr>
              <p:custDataLst>
                <p:tags r:id="rId115"/>
              </p:custDataLst>
            </p:nvPr>
          </p:nvSpPr>
          <p:spPr>
            <a:xfrm>
              <a:off x="2138607" y="4965700"/>
              <a:ext cx="148432" cy="247651"/>
            </a:xfrm>
            <a:custGeom>
              <a:avLst/>
              <a:gdLst/>
              <a:ahLst/>
              <a:cxnLst/>
              <a:rect l="0" t="0" r="0" b="0"/>
              <a:pathLst>
                <a:path w="148432" h="247651">
                  <a:moveTo>
                    <a:pt x="39443" y="0"/>
                  </a:moveTo>
                  <a:lnTo>
                    <a:pt x="39443" y="0"/>
                  </a:lnTo>
                  <a:lnTo>
                    <a:pt x="2026" y="0"/>
                  </a:lnTo>
                  <a:lnTo>
                    <a:pt x="387" y="705"/>
                  </a:lnTo>
                  <a:lnTo>
                    <a:pt x="0" y="1882"/>
                  </a:lnTo>
                  <a:lnTo>
                    <a:pt x="448" y="3371"/>
                  </a:lnTo>
                  <a:lnTo>
                    <a:pt x="39989" y="21669"/>
                  </a:lnTo>
                  <a:lnTo>
                    <a:pt x="80541" y="48001"/>
                  </a:lnTo>
                  <a:lnTo>
                    <a:pt x="120716" y="79934"/>
                  </a:lnTo>
                  <a:lnTo>
                    <a:pt x="139253" y="111643"/>
                  </a:lnTo>
                  <a:lnTo>
                    <a:pt x="148431" y="150594"/>
                  </a:lnTo>
                  <a:lnTo>
                    <a:pt x="148324" y="173940"/>
                  </a:lnTo>
                  <a:lnTo>
                    <a:pt x="142163" y="194194"/>
                  </a:lnTo>
                  <a:lnTo>
                    <a:pt x="124387" y="224330"/>
                  </a:lnTo>
                  <a:lnTo>
                    <a:pt x="10294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13"/>
            <p:cNvSpPr/>
            <p:nvPr>
              <p:custDataLst>
                <p:tags r:id="rId116"/>
              </p:custDataLst>
            </p:nvPr>
          </p:nvSpPr>
          <p:spPr>
            <a:xfrm>
              <a:off x="1907452" y="5111750"/>
              <a:ext cx="327749" cy="54601"/>
            </a:xfrm>
            <a:custGeom>
              <a:avLst/>
              <a:gdLst/>
              <a:ahLst/>
              <a:cxnLst/>
              <a:rect l="0" t="0" r="0" b="0"/>
              <a:pathLst>
                <a:path w="327749" h="54601">
                  <a:moveTo>
                    <a:pt x="41998" y="25400"/>
                  </a:moveTo>
                  <a:lnTo>
                    <a:pt x="41998" y="25400"/>
                  </a:lnTo>
                  <a:lnTo>
                    <a:pt x="15109" y="39903"/>
                  </a:lnTo>
                  <a:lnTo>
                    <a:pt x="0" y="54600"/>
                  </a:lnTo>
                  <a:lnTo>
                    <a:pt x="46223" y="51788"/>
                  </a:lnTo>
                  <a:lnTo>
                    <a:pt x="89581" y="47330"/>
                  </a:lnTo>
                  <a:lnTo>
                    <a:pt x="123118" y="41496"/>
                  </a:lnTo>
                  <a:lnTo>
                    <a:pt x="161542" y="36552"/>
                  </a:lnTo>
                  <a:lnTo>
                    <a:pt x="205986" y="29802"/>
                  </a:lnTo>
                  <a:lnTo>
                    <a:pt x="251611" y="19962"/>
                  </a:lnTo>
                  <a:lnTo>
                    <a:pt x="297506" y="8110"/>
                  </a:lnTo>
                  <a:lnTo>
                    <a:pt x="327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14"/>
            <p:cNvSpPr/>
            <p:nvPr>
              <p:custDataLst>
                <p:tags r:id="rId117"/>
              </p:custDataLst>
            </p:nvPr>
          </p:nvSpPr>
          <p:spPr>
            <a:xfrm>
              <a:off x="1835150" y="5041915"/>
              <a:ext cx="266701" cy="6336"/>
            </a:xfrm>
            <a:custGeom>
              <a:avLst/>
              <a:gdLst/>
              <a:ahLst/>
              <a:cxnLst/>
              <a:rect l="0" t="0" r="0" b="0"/>
              <a:pathLst>
                <a:path w="266701" h="6336">
                  <a:moveTo>
                    <a:pt x="0" y="6335"/>
                  </a:moveTo>
                  <a:lnTo>
                    <a:pt x="0" y="6335"/>
                  </a:lnTo>
                  <a:lnTo>
                    <a:pt x="41940" y="5629"/>
                  </a:lnTo>
                  <a:lnTo>
                    <a:pt x="85896" y="1309"/>
                  </a:lnTo>
                  <a:lnTo>
                    <a:pt x="132286" y="246"/>
                  </a:lnTo>
                  <a:lnTo>
                    <a:pt x="174506" y="63"/>
                  </a:lnTo>
                  <a:lnTo>
                    <a:pt x="214152" y="0"/>
                  </a:lnTo>
                  <a:lnTo>
                    <a:pt x="266700" y="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19"/>
          <p:cNvGrpSpPr/>
          <p:nvPr/>
        </p:nvGrpSpPr>
        <p:grpSpPr>
          <a:xfrm>
            <a:off x="5873871" y="3245145"/>
            <a:ext cx="5613280" cy="2404980"/>
            <a:chOff x="5873871" y="3245145"/>
            <a:chExt cx="5613280" cy="2404980"/>
          </a:xfrm>
        </p:grpSpPr>
        <p:sp>
          <p:nvSpPr>
            <p:cNvPr id="168" name="SMARTInkShape-715"/>
            <p:cNvSpPr/>
            <p:nvPr>
              <p:custDataLst>
                <p:tags r:id="rId113"/>
              </p:custDataLst>
            </p:nvPr>
          </p:nvSpPr>
          <p:spPr>
            <a:xfrm>
              <a:off x="9387132" y="4925087"/>
              <a:ext cx="2100019" cy="725038"/>
            </a:xfrm>
            <a:custGeom>
              <a:avLst/>
              <a:gdLst/>
              <a:ahLst/>
              <a:cxnLst/>
              <a:rect l="0" t="0" r="0" b="0"/>
              <a:pathLst>
                <a:path w="2100019" h="725038">
                  <a:moveTo>
                    <a:pt x="17218" y="193013"/>
                  </a:moveTo>
                  <a:lnTo>
                    <a:pt x="17218" y="193013"/>
                  </a:lnTo>
                  <a:lnTo>
                    <a:pt x="6386" y="221862"/>
                  </a:lnTo>
                  <a:lnTo>
                    <a:pt x="0" y="264799"/>
                  </a:lnTo>
                  <a:lnTo>
                    <a:pt x="1900" y="303932"/>
                  </a:lnTo>
                  <a:lnTo>
                    <a:pt x="7113" y="342216"/>
                  </a:lnTo>
                  <a:lnTo>
                    <a:pt x="19560" y="389806"/>
                  </a:lnTo>
                  <a:lnTo>
                    <a:pt x="35188" y="434641"/>
                  </a:lnTo>
                  <a:lnTo>
                    <a:pt x="53117" y="473216"/>
                  </a:lnTo>
                  <a:lnTo>
                    <a:pt x="81264" y="520366"/>
                  </a:lnTo>
                  <a:lnTo>
                    <a:pt x="115911" y="563333"/>
                  </a:lnTo>
                  <a:lnTo>
                    <a:pt x="157092" y="598843"/>
                  </a:lnTo>
                  <a:lnTo>
                    <a:pt x="204343" y="630382"/>
                  </a:lnTo>
                  <a:lnTo>
                    <a:pt x="245987" y="649641"/>
                  </a:lnTo>
                  <a:lnTo>
                    <a:pt x="281380" y="664625"/>
                  </a:lnTo>
                  <a:lnTo>
                    <a:pt x="321265" y="678707"/>
                  </a:lnTo>
                  <a:lnTo>
                    <a:pt x="359894" y="687348"/>
                  </a:lnTo>
                  <a:lnTo>
                    <a:pt x="398152" y="696258"/>
                  </a:lnTo>
                  <a:lnTo>
                    <a:pt x="438180" y="705954"/>
                  </a:lnTo>
                  <a:lnTo>
                    <a:pt x="481319" y="713296"/>
                  </a:lnTo>
                  <a:lnTo>
                    <a:pt x="525382" y="718058"/>
                  </a:lnTo>
                  <a:lnTo>
                    <a:pt x="569716" y="719468"/>
                  </a:lnTo>
                  <a:lnTo>
                    <a:pt x="614132" y="721768"/>
                  </a:lnTo>
                  <a:lnTo>
                    <a:pt x="658572" y="725037"/>
                  </a:lnTo>
                  <a:lnTo>
                    <a:pt x="703020" y="724124"/>
                  </a:lnTo>
                  <a:lnTo>
                    <a:pt x="747468" y="721266"/>
                  </a:lnTo>
                  <a:lnTo>
                    <a:pt x="793799" y="718538"/>
                  </a:lnTo>
                  <a:lnTo>
                    <a:pt x="841393" y="713261"/>
                  </a:lnTo>
                  <a:lnTo>
                    <a:pt x="888657" y="705348"/>
                  </a:lnTo>
                  <a:lnTo>
                    <a:pt x="920991" y="698706"/>
                  </a:lnTo>
                  <a:lnTo>
                    <a:pt x="967666" y="690295"/>
                  </a:lnTo>
                  <a:lnTo>
                    <a:pt x="1000321" y="683079"/>
                  </a:lnTo>
                  <a:lnTo>
                    <a:pt x="1047068" y="671083"/>
                  </a:lnTo>
                  <a:lnTo>
                    <a:pt x="1079118" y="662781"/>
                  </a:lnTo>
                  <a:lnTo>
                    <a:pt x="1111474" y="653682"/>
                  </a:lnTo>
                  <a:lnTo>
                    <a:pt x="1156751" y="637365"/>
                  </a:lnTo>
                  <a:lnTo>
                    <a:pt x="1197996" y="622574"/>
                  </a:lnTo>
                  <a:lnTo>
                    <a:pt x="1240477" y="605100"/>
                  </a:lnTo>
                  <a:lnTo>
                    <a:pt x="1280190" y="586516"/>
                  </a:lnTo>
                  <a:lnTo>
                    <a:pt x="1318768" y="567604"/>
                  </a:lnTo>
                  <a:lnTo>
                    <a:pt x="1357008" y="547890"/>
                  </a:lnTo>
                  <a:lnTo>
                    <a:pt x="1394445" y="525193"/>
                  </a:lnTo>
                  <a:lnTo>
                    <a:pt x="1439057" y="498204"/>
                  </a:lnTo>
                  <a:lnTo>
                    <a:pt x="1481840" y="469119"/>
                  </a:lnTo>
                  <a:lnTo>
                    <a:pt x="1520605" y="440561"/>
                  </a:lnTo>
                  <a:lnTo>
                    <a:pt x="1565683" y="408474"/>
                  </a:lnTo>
                  <a:lnTo>
                    <a:pt x="1605395" y="378331"/>
                  </a:lnTo>
                  <a:lnTo>
                    <a:pt x="1649146" y="347630"/>
                  </a:lnTo>
                  <a:lnTo>
                    <a:pt x="1688308" y="318570"/>
                  </a:lnTo>
                  <a:lnTo>
                    <a:pt x="1729806" y="289232"/>
                  </a:lnTo>
                  <a:lnTo>
                    <a:pt x="1775638" y="256641"/>
                  </a:lnTo>
                  <a:lnTo>
                    <a:pt x="1818431" y="229144"/>
                  </a:lnTo>
                  <a:lnTo>
                    <a:pt x="1864226" y="193546"/>
                  </a:lnTo>
                  <a:lnTo>
                    <a:pt x="1910191" y="159965"/>
                  </a:lnTo>
                  <a:lnTo>
                    <a:pt x="1955381" y="126147"/>
                  </a:lnTo>
                  <a:lnTo>
                    <a:pt x="1998795" y="95177"/>
                  </a:lnTo>
                  <a:lnTo>
                    <a:pt x="2033180" y="73742"/>
                  </a:lnTo>
                  <a:lnTo>
                    <a:pt x="2038562" y="65685"/>
                  </a:lnTo>
                  <a:lnTo>
                    <a:pt x="2039997" y="61561"/>
                  </a:lnTo>
                  <a:lnTo>
                    <a:pt x="2039543" y="58106"/>
                  </a:lnTo>
                  <a:lnTo>
                    <a:pt x="2037829" y="55097"/>
                  </a:lnTo>
                  <a:lnTo>
                    <a:pt x="2035275" y="52385"/>
                  </a:lnTo>
                  <a:lnTo>
                    <a:pt x="2023030" y="51255"/>
                  </a:lnTo>
                  <a:lnTo>
                    <a:pt x="1975605" y="58111"/>
                  </a:lnTo>
                  <a:lnTo>
                    <a:pt x="1939447" y="64769"/>
                  </a:lnTo>
                  <a:lnTo>
                    <a:pt x="1899884" y="73954"/>
                  </a:lnTo>
                  <a:lnTo>
                    <a:pt x="1856396" y="79654"/>
                  </a:lnTo>
                  <a:lnTo>
                    <a:pt x="1819929" y="83461"/>
                  </a:lnTo>
                  <a:lnTo>
                    <a:pt x="1776599" y="84146"/>
                  </a:lnTo>
                  <a:lnTo>
                    <a:pt x="1763660" y="81598"/>
                  </a:lnTo>
                  <a:lnTo>
                    <a:pt x="1759363" y="77815"/>
                  </a:lnTo>
                  <a:lnTo>
                    <a:pt x="1754588" y="66084"/>
                  </a:lnTo>
                  <a:lnTo>
                    <a:pt x="1756137" y="59005"/>
                  </a:lnTo>
                  <a:lnTo>
                    <a:pt x="1765383" y="43613"/>
                  </a:lnTo>
                  <a:lnTo>
                    <a:pt x="1789828" y="25823"/>
                  </a:lnTo>
                  <a:lnTo>
                    <a:pt x="1837009" y="12239"/>
                  </a:lnTo>
                  <a:lnTo>
                    <a:pt x="1877164" y="2761"/>
                  </a:lnTo>
                  <a:lnTo>
                    <a:pt x="1917569" y="0"/>
                  </a:lnTo>
                  <a:lnTo>
                    <a:pt x="1955178" y="3650"/>
                  </a:lnTo>
                  <a:lnTo>
                    <a:pt x="1986076" y="12963"/>
                  </a:lnTo>
                  <a:lnTo>
                    <a:pt x="2033553" y="40416"/>
                  </a:lnTo>
                  <a:lnTo>
                    <a:pt x="2061658" y="71187"/>
                  </a:lnTo>
                  <a:lnTo>
                    <a:pt x="2076031" y="94593"/>
                  </a:lnTo>
                  <a:lnTo>
                    <a:pt x="2088521" y="133591"/>
                  </a:lnTo>
                  <a:lnTo>
                    <a:pt x="2096297" y="169135"/>
                  </a:lnTo>
                  <a:lnTo>
                    <a:pt x="2100018" y="23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16"/>
            <p:cNvSpPr/>
            <p:nvPr>
              <p:custDataLst>
                <p:tags r:id="rId114"/>
              </p:custDataLst>
            </p:nvPr>
          </p:nvSpPr>
          <p:spPr>
            <a:xfrm>
              <a:off x="5873871" y="3245145"/>
              <a:ext cx="5363056" cy="1878005"/>
            </a:xfrm>
            <a:custGeom>
              <a:avLst/>
              <a:gdLst/>
              <a:ahLst/>
              <a:cxnLst/>
              <a:rect l="0" t="0" r="0" b="0"/>
              <a:pathLst>
                <a:path w="5363056" h="1878005">
                  <a:moveTo>
                    <a:pt x="158629" y="1555455"/>
                  </a:moveTo>
                  <a:lnTo>
                    <a:pt x="158629" y="1555455"/>
                  </a:lnTo>
                  <a:lnTo>
                    <a:pt x="204917" y="1560922"/>
                  </a:lnTo>
                  <a:lnTo>
                    <a:pt x="243996" y="1564915"/>
                  </a:lnTo>
                  <a:lnTo>
                    <a:pt x="288903" y="1572584"/>
                  </a:lnTo>
                  <a:lnTo>
                    <a:pt x="324698" y="1578796"/>
                  </a:lnTo>
                  <a:lnTo>
                    <a:pt x="362116" y="1585106"/>
                  </a:lnTo>
                  <a:lnTo>
                    <a:pt x="401425" y="1591444"/>
                  </a:lnTo>
                  <a:lnTo>
                    <a:pt x="448193" y="1597790"/>
                  </a:lnTo>
                  <a:lnTo>
                    <a:pt x="481117" y="1602022"/>
                  </a:lnTo>
                  <a:lnTo>
                    <a:pt x="516446" y="1608137"/>
                  </a:lnTo>
                  <a:lnTo>
                    <a:pt x="553313" y="1614852"/>
                  </a:lnTo>
                  <a:lnTo>
                    <a:pt x="590867" y="1620189"/>
                  </a:lnTo>
                  <a:lnTo>
                    <a:pt x="632487" y="1624912"/>
                  </a:lnTo>
                  <a:lnTo>
                    <a:pt x="676149" y="1630069"/>
                  </a:lnTo>
                  <a:lnTo>
                    <a:pt x="719073" y="1637065"/>
                  </a:lnTo>
                  <a:lnTo>
                    <a:pt x="763549" y="1642996"/>
                  </a:lnTo>
                  <a:lnTo>
                    <a:pt x="809893" y="1648690"/>
                  </a:lnTo>
                  <a:lnTo>
                    <a:pt x="834106" y="1652184"/>
                  </a:lnTo>
                  <a:lnTo>
                    <a:pt x="858713" y="1655924"/>
                  </a:lnTo>
                  <a:lnTo>
                    <a:pt x="883586" y="1659123"/>
                  </a:lnTo>
                  <a:lnTo>
                    <a:pt x="908634" y="1661962"/>
                  </a:lnTo>
                  <a:lnTo>
                    <a:pt x="933799" y="1664559"/>
                  </a:lnTo>
                  <a:lnTo>
                    <a:pt x="960453" y="1667703"/>
                  </a:lnTo>
                  <a:lnTo>
                    <a:pt x="988101" y="1671209"/>
                  </a:lnTo>
                  <a:lnTo>
                    <a:pt x="1016410" y="1674957"/>
                  </a:lnTo>
                  <a:lnTo>
                    <a:pt x="1044456" y="1678163"/>
                  </a:lnTo>
                  <a:lnTo>
                    <a:pt x="1072324" y="1681004"/>
                  </a:lnTo>
                  <a:lnTo>
                    <a:pt x="1100075" y="1683605"/>
                  </a:lnTo>
                  <a:lnTo>
                    <a:pt x="1129160" y="1686749"/>
                  </a:lnTo>
                  <a:lnTo>
                    <a:pt x="1159133" y="1690256"/>
                  </a:lnTo>
                  <a:lnTo>
                    <a:pt x="1189698" y="1694006"/>
                  </a:lnTo>
                  <a:lnTo>
                    <a:pt x="1219953" y="1697211"/>
                  </a:lnTo>
                  <a:lnTo>
                    <a:pt x="1250001" y="1700053"/>
                  </a:lnTo>
                  <a:lnTo>
                    <a:pt x="1279910" y="1702654"/>
                  </a:lnTo>
                  <a:lnTo>
                    <a:pt x="1310433" y="1705094"/>
                  </a:lnTo>
                  <a:lnTo>
                    <a:pt x="1341365" y="1707425"/>
                  </a:lnTo>
                  <a:lnTo>
                    <a:pt x="1372570" y="1709685"/>
                  </a:lnTo>
                  <a:lnTo>
                    <a:pt x="1403957" y="1712603"/>
                  </a:lnTo>
                  <a:lnTo>
                    <a:pt x="1435464" y="1715959"/>
                  </a:lnTo>
                  <a:lnTo>
                    <a:pt x="1467053" y="1719608"/>
                  </a:lnTo>
                  <a:lnTo>
                    <a:pt x="1499400" y="1722745"/>
                  </a:lnTo>
                  <a:lnTo>
                    <a:pt x="1532254" y="1725543"/>
                  </a:lnTo>
                  <a:lnTo>
                    <a:pt x="1565446" y="1728113"/>
                  </a:lnTo>
                  <a:lnTo>
                    <a:pt x="1598862" y="1731238"/>
                  </a:lnTo>
                  <a:lnTo>
                    <a:pt x="1632429" y="1734733"/>
                  </a:lnTo>
                  <a:lnTo>
                    <a:pt x="1666095" y="1738473"/>
                  </a:lnTo>
                  <a:lnTo>
                    <a:pt x="1699829" y="1741673"/>
                  </a:lnTo>
                  <a:lnTo>
                    <a:pt x="1733607" y="1744511"/>
                  </a:lnTo>
                  <a:lnTo>
                    <a:pt x="1767414" y="1747110"/>
                  </a:lnTo>
                  <a:lnTo>
                    <a:pt x="1801241" y="1749547"/>
                  </a:lnTo>
                  <a:lnTo>
                    <a:pt x="1835082" y="1751878"/>
                  </a:lnTo>
                  <a:lnTo>
                    <a:pt x="1868931" y="1754136"/>
                  </a:lnTo>
                  <a:lnTo>
                    <a:pt x="1901375" y="1757054"/>
                  </a:lnTo>
                  <a:lnTo>
                    <a:pt x="1932882" y="1760410"/>
                  </a:lnTo>
                  <a:lnTo>
                    <a:pt x="1963764" y="1764059"/>
                  </a:lnTo>
                  <a:lnTo>
                    <a:pt x="1995641" y="1767196"/>
                  </a:lnTo>
                  <a:lnTo>
                    <a:pt x="2028182" y="1769993"/>
                  </a:lnTo>
                  <a:lnTo>
                    <a:pt x="2061163" y="1772564"/>
                  </a:lnTo>
                  <a:lnTo>
                    <a:pt x="2093736" y="1774983"/>
                  </a:lnTo>
                  <a:lnTo>
                    <a:pt x="2126034" y="1777301"/>
                  </a:lnTo>
                  <a:lnTo>
                    <a:pt x="2158148" y="1779552"/>
                  </a:lnTo>
                  <a:lnTo>
                    <a:pt x="2190848" y="1781759"/>
                  </a:lnTo>
                  <a:lnTo>
                    <a:pt x="2223935" y="1783936"/>
                  </a:lnTo>
                  <a:lnTo>
                    <a:pt x="2257283" y="1786092"/>
                  </a:lnTo>
                  <a:lnTo>
                    <a:pt x="2290098" y="1788941"/>
                  </a:lnTo>
                  <a:lnTo>
                    <a:pt x="2322559" y="1792251"/>
                  </a:lnTo>
                  <a:lnTo>
                    <a:pt x="2354783" y="1795869"/>
                  </a:lnTo>
                  <a:lnTo>
                    <a:pt x="2387553" y="1798987"/>
                  </a:lnTo>
                  <a:lnTo>
                    <a:pt x="2420690" y="1801770"/>
                  </a:lnTo>
                  <a:lnTo>
                    <a:pt x="2454070" y="1804332"/>
                  </a:lnTo>
                  <a:lnTo>
                    <a:pt x="2486906" y="1806745"/>
                  </a:lnTo>
                  <a:lnTo>
                    <a:pt x="2519380" y="1809059"/>
                  </a:lnTo>
                  <a:lnTo>
                    <a:pt x="2551612" y="1811308"/>
                  </a:lnTo>
                  <a:lnTo>
                    <a:pt x="2583685" y="1813513"/>
                  </a:lnTo>
                  <a:lnTo>
                    <a:pt x="2615650" y="1815688"/>
                  </a:lnTo>
                  <a:lnTo>
                    <a:pt x="2647542" y="1817844"/>
                  </a:lnTo>
                  <a:lnTo>
                    <a:pt x="2678682" y="1819986"/>
                  </a:lnTo>
                  <a:lnTo>
                    <a:pt x="2709320" y="1822120"/>
                  </a:lnTo>
                  <a:lnTo>
                    <a:pt x="2739623" y="1824248"/>
                  </a:lnTo>
                  <a:lnTo>
                    <a:pt x="2769702" y="1826373"/>
                  </a:lnTo>
                  <a:lnTo>
                    <a:pt x="2799634" y="1828495"/>
                  </a:lnTo>
                  <a:lnTo>
                    <a:pt x="2829465" y="1830615"/>
                  </a:lnTo>
                  <a:lnTo>
                    <a:pt x="2859231" y="1832734"/>
                  </a:lnTo>
                  <a:lnTo>
                    <a:pt x="2888952" y="1834852"/>
                  </a:lnTo>
                  <a:lnTo>
                    <a:pt x="2918644" y="1836970"/>
                  </a:lnTo>
                  <a:lnTo>
                    <a:pt x="2947611" y="1838381"/>
                  </a:lnTo>
                  <a:lnTo>
                    <a:pt x="2976095" y="1839323"/>
                  </a:lnTo>
                  <a:lnTo>
                    <a:pt x="3004256" y="1839950"/>
                  </a:lnTo>
                  <a:lnTo>
                    <a:pt x="3032202" y="1841074"/>
                  </a:lnTo>
                  <a:lnTo>
                    <a:pt x="3060005" y="1842528"/>
                  </a:lnTo>
                  <a:lnTo>
                    <a:pt x="3087713" y="1844204"/>
                  </a:lnTo>
                  <a:lnTo>
                    <a:pt x="3114651" y="1846026"/>
                  </a:lnTo>
                  <a:lnTo>
                    <a:pt x="3141077" y="1847947"/>
                  </a:lnTo>
                  <a:lnTo>
                    <a:pt x="3167161" y="1849933"/>
                  </a:lnTo>
                  <a:lnTo>
                    <a:pt x="3193017" y="1851257"/>
                  </a:lnTo>
                  <a:lnTo>
                    <a:pt x="3218721" y="1852140"/>
                  </a:lnTo>
                  <a:lnTo>
                    <a:pt x="3244324" y="1852728"/>
                  </a:lnTo>
                  <a:lnTo>
                    <a:pt x="3269153" y="1853826"/>
                  </a:lnTo>
                  <a:lnTo>
                    <a:pt x="3293467" y="1855263"/>
                  </a:lnTo>
                  <a:lnTo>
                    <a:pt x="3317438" y="1856927"/>
                  </a:lnTo>
                  <a:lnTo>
                    <a:pt x="3364767" y="1860657"/>
                  </a:lnTo>
                  <a:lnTo>
                    <a:pt x="3410968" y="1864668"/>
                  </a:lnTo>
                  <a:lnTo>
                    <a:pt x="3455020" y="1868801"/>
                  </a:lnTo>
                  <a:lnTo>
                    <a:pt x="3496236" y="1871109"/>
                  </a:lnTo>
                  <a:lnTo>
                    <a:pt x="3535015" y="1872135"/>
                  </a:lnTo>
                  <a:lnTo>
                    <a:pt x="3571066" y="1872590"/>
                  </a:lnTo>
                  <a:lnTo>
                    <a:pt x="3605902" y="1872793"/>
                  </a:lnTo>
                  <a:lnTo>
                    <a:pt x="3639495" y="1873589"/>
                  </a:lnTo>
                  <a:lnTo>
                    <a:pt x="3686173" y="1877297"/>
                  </a:lnTo>
                  <a:lnTo>
                    <a:pt x="3733401" y="1878004"/>
                  </a:lnTo>
                  <a:lnTo>
                    <a:pt x="3771184" y="1875670"/>
                  </a:lnTo>
                  <a:lnTo>
                    <a:pt x="3809615" y="1874162"/>
                  </a:lnTo>
                  <a:lnTo>
                    <a:pt x="3855661" y="1871431"/>
                  </a:lnTo>
                  <a:lnTo>
                    <a:pt x="3890236" y="1866154"/>
                  </a:lnTo>
                  <a:lnTo>
                    <a:pt x="3932684" y="1861420"/>
                  </a:lnTo>
                  <a:lnTo>
                    <a:pt x="3980010" y="1853501"/>
                  </a:lnTo>
                  <a:lnTo>
                    <a:pt x="4024937" y="1844532"/>
                  </a:lnTo>
                  <a:lnTo>
                    <a:pt x="4071699" y="1817917"/>
                  </a:lnTo>
                  <a:lnTo>
                    <a:pt x="4086145" y="1809454"/>
                  </a:lnTo>
                  <a:lnTo>
                    <a:pt x="4132458" y="1793227"/>
                  </a:lnTo>
                  <a:lnTo>
                    <a:pt x="4176786" y="1789948"/>
                  </a:lnTo>
                  <a:lnTo>
                    <a:pt x="4222776" y="1784326"/>
                  </a:lnTo>
                  <a:lnTo>
                    <a:pt x="4233883" y="1780765"/>
                  </a:lnTo>
                  <a:lnTo>
                    <a:pt x="4242740" y="1775240"/>
                  </a:lnTo>
                  <a:lnTo>
                    <a:pt x="4256418" y="1761983"/>
                  </a:lnTo>
                  <a:lnTo>
                    <a:pt x="4264311" y="1748509"/>
                  </a:lnTo>
                  <a:lnTo>
                    <a:pt x="4282202" y="1707939"/>
                  </a:lnTo>
                  <a:lnTo>
                    <a:pt x="4316874" y="1661814"/>
                  </a:lnTo>
                  <a:lnTo>
                    <a:pt x="4354628" y="1614843"/>
                  </a:lnTo>
                  <a:lnTo>
                    <a:pt x="4392950" y="1572438"/>
                  </a:lnTo>
                  <a:lnTo>
                    <a:pt x="4425763" y="1535683"/>
                  </a:lnTo>
                  <a:lnTo>
                    <a:pt x="4460990" y="1491316"/>
                  </a:lnTo>
                  <a:lnTo>
                    <a:pt x="4499656" y="1450243"/>
                  </a:lnTo>
                  <a:lnTo>
                    <a:pt x="4539920" y="1404576"/>
                  </a:lnTo>
                  <a:lnTo>
                    <a:pt x="4569250" y="1373068"/>
                  </a:lnTo>
                  <a:lnTo>
                    <a:pt x="4609502" y="1334717"/>
                  </a:lnTo>
                  <a:lnTo>
                    <a:pt x="4650411" y="1292909"/>
                  </a:lnTo>
                  <a:lnTo>
                    <a:pt x="4689880" y="1259106"/>
                  </a:lnTo>
                  <a:lnTo>
                    <a:pt x="4735829" y="1223370"/>
                  </a:lnTo>
                  <a:lnTo>
                    <a:pt x="4779086" y="1185920"/>
                  </a:lnTo>
                  <a:lnTo>
                    <a:pt x="4826671" y="1150641"/>
                  </a:lnTo>
                  <a:lnTo>
                    <a:pt x="4864214" y="1121459"/>
                  </a:lnTo>
                  <a:lnTo>
                    <a:pt x="4902855" y="1094625"/>
                  </a:lnTo>
                  <a:lnTo>
                    <a:pt x="4943857" y="1068095"/>
                  </a:lnTo>
                  <a:lnTo>
                    <a:pt x="4979683" y="1038911"/>
                  </a:lnTo>
                  <a:lnTo>
                    <a:pt x="5017500" y="1011370"/>
                  </a:lnTo>
                  <a:lnTo>
                    <a:pt x="5058260" y="981181"/>
                  </a:lnTo>
                  <a:lnTo>
                    <a:pt x="5104353" y="939375"/>
                  </a:lnTo>
                  <a:lnTo>
                    <a:pt x="5150800" y="900517"/>
                  </a:lnTo>
                  <a:lnTo>
                    <a:pt x="5191307" y="860595"/>
                  </a:lnTo>
                  <a:lnTo>
                    <a:pt x="5232549" y="820619"/>
                  </a:lnTo>
                  <a:lnTo>
                    <a:pt x="5267923" y="781965"/>
                  </a:lnTo>
                  <a:lnTo>
                    <a:pt x="5299657" y="740359"/>
                  </a:lnTo>
                  <a:lnTo>
                    <a:pt x="5327041" y="698169"/>
                  </a:lnTo>
                  <a:lnTo>
                    <a:pt x="5349461" y="655865"/>
                  </a:lnTo>
                  <a:lnTo>
                    <a:pt x="5359741" y="610636"/>
                  </a:lnTo>
                  <a:lnTo>
                    <a:pt x="5363011" y="575324"/>
                  </a:lnTo>
                  <a:lnTo>
                    <a:pt x="5363055" y="541286"/>
                  </a:lnTo>
                  <a:lnTo>
                    <a:pt x="5353028" y="499467"/>
                  </a:lnTo>
                  <a:lnTo>
                    <a:pt x="5337685" y="465944"/>
                  </a:lnTo>
                  <a:lnTo>
                    <a:pt x="5312586" y="428225"/>
                  </a:lnTo>
                  <a:lnTo>
                    <a:pt x="5277409" y="385832"/>
                  </a:lnTo>
                  <a:lnTo>
                    <a:pt x="5242595" y="357608"/>
                  </a:lnTo>
                  <a:lnTo>
                    <a:pt x="5201312" y="327922"/>
                  </a:lnTo>
                  <a:lnTo>
                    <a:pt x="5157095" y="300939"/>
                  </a:lnTo>
                  <a:lnTo>
                    <a:pt x="5125016" y="283635"/>
                  </a:lnTo>
                  <a:lnTo>
                    <a:pt x="5091943" y="266537"/>
                  </a:lnTo>
                  <a:lnTo>
                    <a:pt x="5057723" y="249530"/>
                  </a:lnTo>
                  <a:lnTo>
                    <a:pt x="5021348" y="232564"/>
                  </a:lnTo>
                  <a:lnTo>
                    <a:pt x="4982134" y="217498"/>
                  </a:lnTo>
                  <a:lnTo>
                    <a:pt x="4940481" y="203746"/>
                  </a:lnTo>
                  <a:lnTo>
                    <a:pt x="4896098" y="190579"/>
                  </a:lnTo>
                  <a:lnTo>
                    <a:pt x="4852384" y="179553"/>
                  </a:lnTo>
                  <a:lnTo>
                    <a:pt x="4808730" y="169243"/>
                  </a:lnTo>
                  <a:lnTo>
                    <a:pt x="4763460" y="157605"/>
                  </a:lnTo>
                  <a:lnTo>
                    <a:pt x="4717469" y="147258"/>
                  </a:lnTo>
                  <a:lnTo>
                    <a:pt x="4694338" y="142524"/>
                  </a:lnTo>
                  <a:lnTo>
                    <a:pt x="4669746" y="137957"/>
                  </a:lnTo>
                  <a:lnTo>
                    <a:pt x="4644178" y="133500"/>
                  </a:lnTo>
                  <a:lnTo>
                    <a:pt x="4617961" y="129118"/>
                  </a:lnTo>
                  <a:lnTo>
                    <a:pt x="4592018" y="125492"/>
                  </a:lnTo>
                  <a:lnTo>
                    <a:pt x="4566255" y="122368"/>
                  </a:lnTo>
                  <a:lnTo>
                    <a:pt x="4540613" y="119580"/>
                  </a:lnTo>
                  <a:lnTo>
                    <a:pt x="4515051" y="116311"/>
                  </a:lnTo>
                  <a:lnTo>
                    <a:pt x="4489545" y="112720"/>
                  </a:lnTo>
                  <a:lnTo>
                    <a:pt x="4464073" y="108915"/>
                  </a:lnTo>
                  <a:lnTo>
                    <a:pt x="4437919" y="105673"/>
                  </a:lnTo>
                  <a:lnTo>
                    <a:pt x="4411311" y="102806"/>
                  </a:lnTo>
                  <a:lnTo>
                    <a:pt x="4384401" y="100189"/>
                  </a:lnTo>
                  <a:lnTo>
                    <a:pt x="4357287" y="97033"/>
                  </a:lnTo>
                  <a:lnTo>
                    <a:pt x="4330041" y="93518"/>
                  </a:lnTo>
                  <a:lnTo>
                    <a:pt x="4302703" y="89764"/>
                  </a:lnTo>
                  <a:lnTo>
                    <a:pt x="4274601" y="86555"/>
                  </a:lnTo>
                  <a:lnTo>
                    <a:pt x="4245988" y="83711"/>
                  </a:lnTo>
                  <a:lnTo>
                    <a:pt x="4217035" y="81109"/>
                  </a:lnTo>
                  <a:lnTo>
                    <a:pt x="4188560" y="78668"/>
                  </a:lnTo>
                  <a:lnTo>
                    <a:pt x="4160405" y="76336"/>
                  </a:lnTo>
                  <a:lnTo>
                    <a:pt x="4132463" y="74076"/>
                  </a:lnTo>
                  <a:lnTo>
                    <a:pt x="4103253" y="71863"/>
                  </a:lnTo>
                  <a:lnTo>
                    <a:pt x="4073194" y="69683"/>
                  </a:lnTo>
                  <a:lnTo>
                    <a:pt x="4042573" y="67523"/>
                  </a:lnTo>
                  <a:lnTo>
                    <a:pt x="4012280" y="64673"/>
                  </a:lnTo>
                  <a:lnTo>
                    <a:pt x="3982207" y="61361"/>
                  </a:lnTo>
                  <a:lnTo>
                    <a:pt x="3952281" y="57742"/>
                  </a:lnTo>
                  <a:lnTo>
                    <a:pt x="3922453" y="54625"/>
                  </a:lnTo>
                  <a:lnTo>
                    <a:pt x="3892689" y="51840"/>
                  </a:lnTo>
                  <a:lnTo>
                    <a:pt x="3862970" y="49278"/>
                  </a:lnTo>
                  <a:lnTo>
                    <a:pt x="3832572" y="46865"/>
                  </a:lnTo>
                  <a:lnTo>
                    <a:pt x="3801724" y="44551"/>
                  </a:lnTo>
                  <a:lnTo>
                    <a:pt x="3770575" y="42302"/>
                  </a:lnTo>
                  <a:lnTo>
                    <a:pt x="3739227" y="39392"/>
                  </a:lnTo>
                  <a:lnTo>
                    <a:pt x="3707744" y="36041"/>
                  </a:lnTo>
                  <a:lnTo>
                    <a:pt x="3676172" y="32396"/>
                  </a:lnTo>
                  <a:lnTo>
                    <a:pt x="3644542" y="29260"/>
                  </a:lnTo>
                  <a:lnTo>
                    <a:pt x="3612871" y="26463"/>
                  </a:lnTo>
                  <a:lnTo>
                    <a:pt x="3581173" y="23894"/>
                  </a:lnTo>
                  <a:lnTo>
                    <a:pt x="3549458" y="21475"/>
                  </a:lnTo>
                  <a:lnTo>
                    <a:pt x="3517732" y="19158"/>
                  </a:lnTo>
                  <a:lnTo>
                    <a:pt x="3485997" y="16907"/>
                  </a:lnTo>
                  <a:lnTo>
                    <a:pt x="3454259" y="14701"/>
                  </a:lnTo>
                  <a:lnTo>
                    <a:pt x="3422515" y="12524"/>
                  </a:lnTo>
                  <a:lnTo>
                    <a:pt x="3390770" y="10368"/>
                  </a:lnTo>
                  <a:lnTo>
                    <a:pt x="3358317" y="8930"/>
                  </a:lnTo>
                  <a:lnTo>
                    <a:pt x="3325393" y="7972"/>
                  </a:lnTo>
                  <a:lnTo>
                    <a:pt x="3292156" y="7333"/>
                  </a:lnTo>
                  <a:lnTo>
                    <a:pt x="3258707" y="6202"/>
                  </a:lnTo>
                  <a:lnTo>
                    <a:pt x="3225120" y="4741"/>
                  </a:lnTo>
                  <a:lnTo>
                    <a:pt x="3191440" y="3063"/>
                  </a:lnTo>
                  <a:lnTo>
                    <a:pt x="3158403" y="1943"/>
                  </a:lnTo>
                  <a:lnTo>
                    <a:pt x="3125794" y="1197"/>
                  </a:lnTo>
                  <a:lnTo>
                    <a:pt x="3093472" y="700"/>
                  </a:lnTo>
                  <a:lnTo>
                    <a:pt x="3060636" y="368"/>
                  </a:lnTo>
                  <a:lnTo>
                    <a:pt x="3027455" y="147"/>
                  </a:lnTo>
                  <a:lnTo>
                    <a:pt x="2994046" y="0"/>
                  </a:lnTo>
                  <a:lnTo>
                    <a:pt x="2961191" y="607"/>
                  </a:lnTo>
                  <a:lnTo>
                    <a:pt x="2928703" y="1718"/>
                  </a:lnTo>
                  <a:lnTo>
                    <a:pt x="2896462" y="3163"/>
                  </a:lnTo>
                  <a:lnTo>
                    <a:pt x="2863679" y="4127"/>
                  </a:lnTo>
                  <a:lnTo>
                    <a:pt x="2830535" y="4770"/>
                  </a:lnTo>
                  <a:lnTo>
                    <a:pt x="2797149" y="5198"/>
                  </a:lnTo>
                  <a:lnTo>
                    <a:pt x="2763604" y="6189"/>
                  </a:lnTo>
                  <a:lnTo>
                    <a:pt x="2729951" y="7555"/>
                  </a:lnTo>
                  <a:lnTo>
                    <a:pt x="2696227" y="9172"/>
                  </a:lnTo>
                  <a:lnTo>
                    <a:pt x="2662455" y="10955"/>
                  </a:lnTo>
                  <a:lnTo>
                    <a:pt x="2628652" y="12850"/>
                  </a:lnTo>
                  <a:lnTo>
                    <a:pt x="2594828" y="14818"/>
                  </a:lnTo>
                  <a:lnTo>
                    <a:pt x="2560284" y="16130"/>
                  </a:lnTo>
                  <a:lnTo>
                    <a:pt x="2525261" y="17005"/>
                  </a:lnTo>
                  <a:lnTo>
                    <a:pt x="2489916" y="17588"/>
                  </a:lnTo>
                  <a:lnTo>
                    <a:pt x="2455065" y="19388"/>
                  </a:lnTo>
                  <a:lnTo>
                    <a:pt x="2420541" y="21999"/>
                  </a:lnTo>
                  <a:lnTo>
                    <a:pt x="2386237" y="25151"/>
                  </a:lnTo>
                  <a:lnTo>
                    <a:pt x="2352079" y="27958"/>
                  </a:lnTo>
                  <a:lnTo>
                    <a:pt x="2318017" y="30535"/>
                  </a:lnTo>
                  <a:lnTo>
                    <a:pt x="2284021" y="32958"/>
                  </a:lnTo>
                  <a:lnTo>
                    <a:pt x="2250068" y="35279"/>
                  </a:lnTo>
                  <a:lnTo>
                    <a:pt x="2216144" y="37533"/>
                  </a:lnTo>
                  <a:lnTo>
                    <a:pt x="2182240" y="39739"/>
                  </a:lnTo>
                  <a:lnTo>
                    <a:pt x="2147642" y="42623"/>
                  </a:lnTo>
                  <a:lnTo>
                    <a:pt x="2112581" y="45955"/>
                  </a:lnTo>
                  <a:lnTo>
                    <a:pt x="2077213" y="49588"/>
                  </a:lnTo>
                  <a:lnTo>
                    <a:pt x="2042346" y="53422"/>
                  </a:lnTo>
                  <a:lnTo>
                    <a:pt x="2007813" y="57388"/>
                  </a:lnTo>
                  <a:lnTo>
                    <a:pt x="1973501" y="61444"/>
                  </a:lnTo>
                  <a:lnTo>
                    <a:pt x="1939338" y="64853"/>
                  </a:lnTo>
                  <a:lnTo>
                    <a:pt x="1905274" y="67831"/>
                  </a:lnTo>
                  <a:lnTo>
                    <a:pt x="1871275" y="70522"/>
                  </a:lnTo>
                  <a:lnTo>
                    <a:pt x="1837321" y="74433"/>
                  </a:lnTo>
                  <a:lnTo>
                    <a:pt x="1803395" y="79157"/>
                  </a:lnTo>
                  <a:lnTo>
                    <a:pt x="1769490" y="84423"/>
                  </a:lnTo>
                  <a:lnTo>
                    <a:pt x="1735597" y="89345"/>
                  </a:lnTo>
                  <a:lnTo>
                    <a:pt x="1701713" y="94037"/>
                  </a:lnTo>
                  <a:lnTo>
                    <a:pt x="1667835" y="98576"/>
                  </a:lnTo>
                  <a:lnTo>
                    <a:pt x="1634666" y="103013"/>
                  </a:lnTo>
                  <a:lnTo>
                    <a:pt x="1601970" y="107383"/>
                  </a:lnTo>
                  <a:lnTo>
                    <a:pt x="1569589" y="111707"/>
                  </a:lnTo>
                  <a:lnTo>
                    <a:pt x="1537419" y="116706"/>
                  </a:lnTo>
                  <a:lnTo>
                    <a:pt x="1505389" y="122156"/>
                  </a:lnTo>
                  <a:lnTo>
                    <a:pt x="1473453" y="127905"/>
                  </a:lnTo>
                  <a:lnTo>
                    <a:pt x="1441578" y="133150"/>
                  </a:lnTo>
                  <a:lnTo>
                    <a:pt x="1409745" y="138057"/>
                  </a:lnTo>
                  <a:lnTo>
                    <a:pt x="1377939" y="142740"/>
                  </a:lnTo>
                  <a:lnTo>
                    <a:pt x="1346152" y="147978"/>
                  </a:lnTo>
                  <a:lnTo>
                    <a:pt x="1314378" y="153587"/>
                  </a:lnTo>
                  <a:lnTo>
                    <a:pt x="1282612" y="159443"/>
                  </a:lnTo>
                  <a:lnTo>
                    <a:pt x="1251557" y="166169"/>
                  </a:lnTo>
                  <a:lnTo>
                    <a:pt x="1220975" y="173475"/>
                  </a:lnTo>
                  <a:lnTo>
                    <a:pt x="1190709" y="181168"/>
                  </a:lnTo>
                  <a:lnTo>
                    <a:pt x="1161360" y="188414"/>
                  </a:lnTo>
                  <a:lnTo>
                    <a:pt x="1132622" y="195361"/>
                  </a:lnTo>
                  <a:lnTo>
                    <a:pt x="1104291" y="202109"/>
                  </a:lnTo>
                  <a:lnTo>
                    <a:pt x="1076231" y="208724"/>
                  </a:lnTo>
                  <a:lnTo>
                    <a:pt x="1048353" y="215251"/>
                  </a:lnTo>
                  <a:lnTo>
                    <a:pt x="1020594" y="221719"/>
                  </a:lnTo>
                  <a:lnTo>
                    <a:pt x="992917" y="228853"/>
                  </a:lnTo>
                  <a:lnTo>
                    <a:pt x="965293" y="236432"/>
                  </a:lnTo>
                  <a:lnTo>
                    <a:pt x="937705" y="244306"/>
                  </a:lnTo>
                  <a:lnTo>
                    <a:pt x="910847" y="253083"/>
                  </a:lnTo>
                  <a:lnTo>
                    <a:pt x="884474" y="262463"/>
                  </a:lnTo>
                  <a:lnTo>
                    <a:pt x="858425" y="272244"/>
                  </a:lnTo>
                  <a:lnTo>
                    <a:pt x="833299" y="281586"/>
                  </a:lnTo>
                  <a:lnTo>
                    <a:pt x="808786" y="290637"/>
                  </a:lnTo>
                  <a:lnTo>
                    <a:pt x="784684" y="299493"/>
                  </a:lnTo>
                  <a:lnTo>
                    <a:pt x="737207" y="318741"/>
                  </a:lnTo>
                  <a:lnTo>
                    <a:pt x="690941" y="339054"/>
                  </a:lnTo>
                  <a:lnTo>
                    <a:pt x="646860" y="359842"/>
                  </a:lnTo>
                  <a:lnTo>
                    <a:pt x="603750" y="380839"/>
                  </a:lnTo>
                  <a:lnTo>
                    <a:pt x="561778" y="402637"/>
                  </a:lnTo>
                  <a:lnTo>
                    <a:pt x="521955" y="426436"/>
                  </a:lnTo>
                  <a:lnTo>
                    <a:pt x="483091" y="451124"/>
                  </a:lnTo>
                  <a:lnTo>
                    <a:pt x="446061" y="476208"/>
                  </a:lnTo>
                  <a:lnTo>
                    <a:pt x="413142" y="501467"/>
                  </a:lnTo>
                  <a:lnTo>
                    <a:pt x="380166" y="528686"/>
                  </a:lnTo>
                  <a:lnTo>
                    <a:pt x="333631" y="569895"/>
                  </a:lnTo>
                  <a:lnTo>
                    <a:pt x="293031" y="612680"/>
                  </a:lnTo>
                  <a:lnTo>
                    <a:pt x="254191" y="659224"/>
                  </a:lnTo>
                  <a:lnTo>
                    <a:pt x="217753" y="704294"/>
                  </a:lnTo>
                  <a:lnTo>
                    <a:pt x="184614" y="750809"/>
                  </a:lnTo>
                  <a:lnTo>
                    <a:pt x="163828" y="783673"/>
                  </a:lnTo>
                  <a:lnTo>
                    <a:pt x="145182" y="817094"/>
                  </a:lnTo>
                  <a:lnTo>
                    <a:pt x="127487" y="850763"/>
                  </a:lnTo>
                  <a:lnTo>
                    <a:pt x="110216" y="884542"/>
                  </a:lnTo>
                  <a:lnTo>
                    <a:pt x="93132" y="918369"/>
                  </a:lnTo>
                  <a:lnTo>
                    <a:pt x="71019" y="965777"/>
                  </a:lnTo>
                  <a:lnTo>
                    <a:pt x="51061" y="1011103"/>
                  </a:lnTo>
                  <a:lnTo>
                    <a:pt x="35113" y="1055812"/>
                  </a:lnTo>
                  <a:lnTo>
                    <a:pt x="21451" y="1100339"/>
                  </a:lnTo>
                  <a:lnTo>
                    <a:pt x="11836" y="1144812"/>
                  </a:lnTo>
                  <a:lnTo>
                    <a:pt x="4519" y="1185898"/>
                  </a:lnTo>
                  <a:lnTo>
                    <a:pt x="1254" y="1228254"/>
                  </a:lnTo>
                  <a:lnTo>
                    <a:pt x="287" y="1268712"/>
                  </a:lnTo>
                  <a:lnTo>
                    <a:pt x="0" y="1307511"/>
                  </a:lnTo>
                  <a:lnTo>
                    <a:pt x="3285" y="1345818"/>
                  </a:lnTo>
                  <a:lnTo>
                    <a:pt x="8727" y="1387350"/>
                  </a:lnTo>
                  <a:lnTo>
                    <a:pt x="18179" y="1427565"/>
                  </a:lnTo>
                  <a:lnTo>
                    <a:pt x="29917" y="1466291"/>
                  </a:lnTo>
                  <a:lnTo>
                    <a:pt x="47230" y="1512939"/>
                  </a:lnTo>
                  <a:lnTo>
                    <a:pt x="68420" y="1558424"/>
                  </a:lnTo>
                  <a:lnTo>
                    <a:pt x="93146" y="1598375"/>
                  </a:lnTo>
                  <a:lnTo>
                    <a:pt x="128499" y="1641993"/>
                  </a:lnTo>
                  <a:lnTo>
                    <a:pt x="167808" y="1669289"/>
                  </a:lnTo>
                  <a:lnTo>
                    <a:pt x="211973" y="1689993"/>
                  </a:lnTo>
                  <a:lnTo>
                    <a:pt x="248989" y="1703346"/>
                  </a:lnTo>
                  <a:lnTo>
                    <a:pt x="290922" y="1715534"/>
                  </a:lnTo>
                  <a:lnTo>
                    <a:pt x="335332" y="1724633"/>
                  </a:lnTo>
                  <a:lnTo>
                    <a:pt x="367456" y="1732011"/>
                  </a:lnTo>
                  <a:lnTo>
                    <a:pt x="457079" y="1745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20"/>
          <p:cNvGrpSpPr/>
          <p:nvPr/>
        </p:nvGrpSpPr>
        <p:grpSpPr>
          <a:xfrm>
            <a:off x="2612107" y="5105400"/>
            <a:ext cx="828018" cy="330201"/>
            <a:chOff x="2612107" y="5105400"/>
            <a:chExt cx="828018" cy="330201"/>
          </a:xfrm>
        </p:grpSpPr>
        <p:sp>
          <p:nvSpPr>
            <p:cNvPr id="171" name="SMARTInkShape-717"/>
            <p:cNvSpPr/>
            <p:nvPr>
              <p:custDataLst>
                <p:tags r:id="rId106"/>
              </p:custDataLst>
            </p:nvPr>
          </p:nvSpPr>
          <p:spPr>
            <a:xfrm>
              <a:off x="3054350" y="5169161"/>
              <a:ext cx="133351" cy="190240"/>
            </a:xfrm>
            <a:custGeom>
              <a:avLst/>
              <a:gdLst/>
              <a:ahLst/>
              <a:cxnLst/>
              <a:rect l="0" t="0" r="0" b="0"/>
              <a:pathLst>
                <a:path w="133351" h="1902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7664" y="44321"/>
                  </a:lnTo>
                  <a:lnTo>
                    <a:pt x="69087" y="89492"/>
                  </a:lnTo>
                  <a:lnTo>
                    <a:pt x="102184" y="136340"/>
                  </a:lnTo>
                  <a:lnTo>
                    <a:pt x="129279" y="181873"/>
                  </a:lnTo>
                  <a:lnTo>
                    <a:pt x="13335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18"/>
            <p:cNvSpPr/>
            <p:nvPr>
              <p:custDataLst>
                <p:tags r:id="rId107"/>
              </p:custDataLst>
            </p:nvPr>
          </p:nvSpPr>
          <p:spPr>
            <a:xfrm>
              <a:off x="3105150" y="5165829"/>
              <a:ext cx="137009" cy="193572"/>
            </a:xfrm>
            <a:custGeom>
              <a:avLst/>
              <a:gdLst/>
              <a:ahLst/>
              <a:cxnLst/>
              <a:rect l="0" t="0" r="0" b="0"/>
              <a:pathLst>
                <a:path w="137009" h="193572">
                  <a:moveTo>
                    <a:pt x="133350" y="9421"/>
                  </a:moveTo>
                  <a:lnTo>
                    <a:pt x="133350" y="9421"/>
                  </a:lnTo>
                  <a:lnTo>
                    <a:pt x="133350" y="6050"/>
                  </a:lnTo>
                  <a:lnTo>
                    <a:pt x="135231" y="2514"/>
                  </a:lnTo>
                  <a:lnTo>
                    <a:pt x="137008" y="0"/>
                  </a:lnTo>
                  <a:lnTo>
                    <a:pt x="130519" y="6018"/>
                  </a:lnTo>
                  <a:lnTo>
                    <a:pt x="94303" y="47897"/>
                  </a:lnTo>
                  <a:lnTo>
                    <a:pt x="65089" y="94100"/>
                  </a:lnTo>
                  <a:lnTo>
                    <a:pt x="35066" y="137998"/>
                  </a:lnTo>
                  <a:lnTo>
                    <a:pt x="0" y="19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19"/>
            <p:cNvSpPr/>
            <p:nvPr>
              <p:custDataLst>
                <p:tags r:id="rId108"/>
              </p:custDataLst>
            </p:nvPr>
          </p:nvSpPr>
          <p:spPr>
            <a:xfrm>
              <a:off x="3263900" y="5353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20"/>
            <p:cNvSpPr/>
            <p:nvPr>
              <p:custDataLst>
                <p:tags r:id="rId109"/>
              </p:custDataLst>
            </p:nvPr>
          </p:nvSpPr>
          <p:spPr>
            <a:xfrm>
              <a:off x="2743483" y="5112894"/>
              <a:ext cx="209007" cy="220114"/>
            </a:xfrm>
            <a:custGeom>
              <a:avLst/>
              <a:gdLst/>
              <a:ahLst/>
              <a:cxnLst/>
              <a:rect l="0" t="0" r="0" b="0"/>
              <a:pathLst>
                <a:path w="209007" h="220114">
                  <a:moveTo>
                    <a:pt x="202917" y="11556"/>
                  </a:moveTo>
                  <a:lnTo>
                    <a:pt x="202917" y="11556"/>
                  </a:lnTo>
                  <a:lnTo>
                    <a:pt x="206288" y="8185"/>
                  </a:lnTo>
                  <a:lnTo>
                    <a:pt x="207943" y="4648"/>
                  </a:lnTo>
                  <a:lnTo>
                    <a:pt x="209006" y="0"/>
                  </a:lnTo>
                  <a:lnTo>
                    <a:pt x="165110" y="20952"/>
                  </a:lnTo>
                  <a:lnTo>
                    <a:pt x="124360" y="41312"/>
                  </a:lnTo>
                  <a:lnTo>
                    <a:pt x="80972" y="60490"/>
                  </a:lnTo>
                  <a:lnTo>
                    <a:pt x="33533" y="83581"/>
                  </a:lnTo>
                  <a:lnTo>
                    <a:pt x="28857" y="88957"/>
                  </a:lnTo>
                  <a:lnTo>
                    <a:pt x="29022" y="91379"/>
                  </a:lnTo>
                  <a:lnTo>
                    <a:pt x="30542" y="93699"/>
                  </a:lnTo>
                  <a:lnTo>
                    <a:pt x="32967" y="95951"/>
                  </a:lnTo>
                  <a:lnTo>
                    <a:pt x="43188" y="98454"/>
                  </a:lnTo>
                  <a:lnTo>
                    <a:pt x="85944" y="107189"/>
                  </a:lnTo>
                  <a:lnTo>
                    <a:pt x="101540" y="111209"/>
                  </a:lnTo>
                  <a:lnTo>
                    <a:pt x="108472" y="115348"/>
                  </a:lnTo>
                  <a:lnTo>
                    <a:pt x="111553" y="121421"/>
                  </a:lnTo>
                  <a:lnTo>
                    <a:pt x="112374" y="125016"/>
                  </a:lnTo>
                  <a:lnTo>
                    <a:pt x="105761" y="136536"/>
                  </a:lnTo>
                  <a:lnTo>
                    <a:pt x="84289" y="157008"/>
                  </a:lnTo>
                  <a:lnTo>
                    <a:pt x="40200" y="184913"/>
                  </a:lnTo>
                  <a:lnTo>
                    <a:pt x="1413" y="211135"/>
                  </a:lnTo>
                  <a:lnTo>
                    <a:pt x="142" y="213753"/>
                  </a:lnTo>
                  <a:lnTo>
                    <a:pt x="0" y="216204"/>
                  </a:lnTo>
                  <a:lnTo>
                    <a:pt x="2022" y="217838"/>
                  </a:lnTo>
                  <a:lnTo>
                    <a:pt x="9914" y="219654"/>
                  </a:lnTo>
                  <a:lnTo>
                    <a:pt x="44482" y="220113"/>
                  </a:lnTo>
                  <a:lnTo>
                    <a:pt x="85496" y="215951"/>
                  </a:lnTo>
                  <a:lnTo>
                    <a:pt x="177517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21"/>
            <p:cNvSpPr/>
            <p:nvPr>
              <p:custDataLst>
                <p:tags r:id="rId110"/>
              </p:custDataLst>
            </p:nvPr>
          </p:nvSpPr>
          <p:spPr>
            <a:xfrm>
              <a:off x="2612107" y="5105400"/>
              <a:ext cx="162844" cy="330201"/>
            </a:xfrm>
            <a:custGeom>
              <a:avLst/>
              <a:gdLst/>
              <a:ahLst/>
              <a:cxnLst/>
              <a:rect l="0" t="0" r="0" b="0"/>
              <a:pathLst>
                <a:path w="162844" h="330201">
                  <a:moveTo>
                    <a:pt x="73943" y="0"/>
                  </a:moveTo>
                  <a:lnTo>
                    <a:pt x="73943" y="0"/>
                  </a:lnTo>
                  <a:lnTo>
                    <a:pt x="70572" y="0"/>
                  </a:lnTo>
                  <a:lnTo>
                    <a:pt x="54992" y="6742"/>
                  </a:lnTo>
                  <a:lnTo>
                    <a:pt x="39243" y="21048"/>
                  </a:lnTo>
                  <a:lnTo>
                    <a:pt x="16043" y="68260"/>
                  </a:lnTo>
                  <a:lnTo>
                    <a:pt x="5361" y="105283"/>
                  </a:lnTo>
                  <a:lnTo>
                    <a:pt x="0" y="152002"/>
                  </a:lnTo>
                  <a:lnTo>
                    <a:pt x="1782" y="198222"/>
                  </a:lnTo>
                  <a:lnTo>
                    <a:pt x="6779" y="233083"/>
                  </a:lnTo>
                  <a:lnTo>
                    <a:pt x="26212" y="268028"/>
                  </a:lnTo>
                  <a:lnTo>
                    <a:pt x="50942" y="291709"/>
                  </a:lnTo>
                  <a:lnTo>
                    <a:pt x="92998" y="311035"/>
                  </a:lnTo>
                  <a:lnTo>
                    <a:pt x="162843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22"/>
            <p:cNvSpPr/>
            <p:nvPr>
              <p:custDataLst>
                <p:tags r:id="rId111"/>
              </p:custDataLst>
            </p:nvPr>
          </p:nvSpPr>
          <p:spPr>
            <a:xfrm>
              <a:off x="3308350" y="5245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23"/>
            <p:cNvSpPr/>
            <p:nvPr>
              <p:custDataLst>
                <p:tags r:id="rId112"/>
              </p:custDataLst>
            </p:nvPr>
          </p:nvSpPr>
          <p:spPr>
            <a:xfrm>
              <a:off x="3371850" y="5157083"/>
              <a:ext cx="68275" cy="278518"/>
            </a:xfrm>
            <a:custGeom>
              <a:avLst/>
              <a:gdLst/>
              <a:ahLst/>
              <a:cxnLst/>
              <a:rect l="0" t="0" r="0" b="0"/>
              <a:pathLst>
                <a:path w="68275" h="278518">
                  <a:moveTo>
                    <a:pt x="38100" y="5467"/>
                  </a:moveTo>
                  <a:lnTo>
                    <a:pt x="38100" y="5467"/>
                  </a:lnTo>
                  <a:lnTo>
                    <a:pt x="41471" y="5467"/>
                  </a:lnTo>
                  <a:lnTo>
                    <a:pt x="42464" y="4761"/>
                  </a:lnTo>
                  <a:lnTo>
                    <a:pt x="43126" y="3586"/>
                  </a:lnTo>
                  <a:lnTo>
                    <a:pt x="43567" y="2096"/>
                  </a:lnTo>
                  <a:lnTo>
                    <a:pt x="45273" y="1103"/>
                  </a:lnTo>
                  <a:lnTo>
                    <a:pt x="50930" y="0"/>
                  </a:lnTo>
                  <a:lnTo>
                    <a:pt x="53709" y="2528"/>
                  </a:lnTo>
                  <a:lnTo>
                    <a:pt x="58678" y="12862"/>
                  </a:lnTo>
                  <a:lnTo>
                    <a:pt x="66911" y="57701"/>
                  </a:lnTo>
                  <a:lnTo>
                    <a:pt x="68274" y="99652"/>
                  </a:lnTo>
                  <a:lnTo>
                    <a:pt x="64522" y="141245"/>
                  </a:lnTo>
                  <a:lnTo>
                    <a:pt x="57531" y="175207"/>
                  </a:lnTo>
                  <a:lnTo>
                    <a:pt x="41976" y="217646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21"/>
          <p:cNvGrpSpPr/>
          <p:nvPr/>
        </p:nvGrpSpPr>
        <p:grpSpPr>
          <a:xfrm>
            <a:off x="3664493" y="4909433"/>
            <a:ext cx="2190208" cy="685577"/>
            <a:chOff x="3664493" y="4909433"/>
            <a:chExt cx="2190208" cy="685577"/>
          </a:xfrm>
        </p:grpSpPr>
        <p:sp>
          <p:nvSpPr>
            <p:cNvPr id="179" name="SMARTInkShape-724"/>
            <p:cNvSpPr/>
            <p:nvPr>
              <p:custDataLst>
                <p:tags r:id="rId86"/>
              </p:custDataLst>
            </p:nvPr>
          </p:nvSpPr>
          <p:spPr>
            <a:xfrm>
              <a:off x="3664493" y="5207376"/>
              <a:ext cx="136195" cy="387634"/>
            </a:xfrm>
            <a:custGeom>
              <a:avLst/>
              <a:gdLst/>
              <a:ahLst/>
              <a:cxnLst/>
              <a:rect l="0" t="0" r="0" b="0"/>
              <a:pathLst>
                <a:path w="136195" h="387634">
                  <a:moveTo>
                    <a:pt x="5807" y="107574"/>
                  </a:moveTo>
                  <a:lnTo>
                    <a:pt x="5807" y="107574"/>
                  </a:lnTo>
                  <a:lnTo>
                    <a:pt x="12714" y="153713"/>
                  </a:lnTo>
                  <a:lnTo>
                    <a:pt x="16790" y="191330"/>
                  </a:lnTo>
                  <a:lnTo>
                    <a:pt x="18168" y="236067"/>
                  </a:lnTo>
                  <a:lnTo>
                    <a:pt x="18406" y="276487"/>
                  </a:lnTo>
                  <a:lnTo>
                    <a:pt x="18477" y="316372"/>
                  </a:lnTo>
                  <a:lnTo>
                    <a:pt x="13431" y="362000"/>
                  </a:lnTo>
                  <a:lnTo>
                    <a:pt x="7674" y="385846"/>
                  </a:lnTo>
                  <a:lnTo>
                    <a:pt x="5640" y="387633"/>
                  </a:lnTo>
                  <a:lnTo>
                    <a:pt x="3579" y="387413"/>
                  </a:lnTo>
                  <a:lnTo>
                    <a:pt x="1289" y="375881"/>
                  </a:lnTo>
                  <a:lnTo>
                    <a:pt x="0" y="341824"/>
                  </a:lnTo>
                  <a:lnTo>
                    <a:pt x="1499" y="301630"/>
                  </a:lnTo>
                  <a:lnTo>
                    <a:pt x="6412" y="259851"/>
                  </a:lnTo>
                  <a:lnTo>
                    <a:pt x="10309" y="225347"/>
                  </a:lnTo>
                  <a:lnTo>
                    <a:pt x="14393" y="188846"/>
                  </a:lnTo>
                  <a:lnTo>
                    <a:pt x="20659" y="149450"/>
                  </a:lnTo>
                  <a:lnTo>
                    <a:pt x="26984" y="109790"/>
                  </a:lnTo>
                  <a:lnTo>
                    <a:pt x="33327" y="73502"/>
                  </a:lnTo>
                  <a:lnTo>
                    <a:pt x="46155" y="27387"/>
                  </a:lnTo>
                  <a:lnTo>
                    <a:pt x="51491" y="12904"/>
                  </a:lnTo>
                  <a:lnTo>
                    <a:pt x="56019" y="7772"/>
                  </a:lnTo>
                  <a:lnTo>
                    <a:pt x="68575" y="188"/>
                  </a:lnTo>
                  <a:lnTo>
                    <a:pt x="75874" y="0"/>
                  </a:lnTo>
                  <a:lnTo>
                    <a:pt x="91511" y="5435"/>
                  </a:lnTo>
                  <a:lnTo>
                    <a:pt x="112810" y="20396"/>
                  </a:lnTo>
                  <a:lnTo>
                    <a:pt x="129156" y="48347"/>
                  </a:lnTo>
                  <a:lnTo>
                    <a:pt x="136194" y="80069"/>
                  </a:lnTo>
                  <a:lnTo>
                    <a:pt x="132195" y="101228"/>
                  </a:lnTo>
                  <a:lnTo>
                    <a:pt x="118044" y="129212"/>
                  </a:lnTo>
                  <a:lnTo>
                    <a:pt x="105079" y="144002"/>
                  </a:lnTo>
                  <a:lnTo>
                    <a:pt x="79358" y="162112"/>
                  </a:lnTo>
                  <a:lnTo>
                    <a:pt x="64601" y="167091"/>
                  </a:lnTo>
                  <a:lnTo>
                    <a:pt x="31207" y="164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25"/>
            <p:cNvSpPr/>
            <p:nvPr>
              <p:custDataLst>
                <p:tags r:id="rId87"/>
              </p:custDataLst>
            </p:nvPr>
          </p:nvSpPr>
          <p:spPr>
            <a:xfrm>
              <a:off x="3790125" y="4909433"/>
              <a:ext cx="172276" cy="180938"/>
            </a:xfrm>
            <a:custGeom>
              <a:avLst/>
              <a:gdLst/>
              <a:ahLst/>
              <a:cxnLst/>
              <a:rect l="0" t="0" r="0" b="0"/>
              <a:pathLst>
                <a:path w="172276" h="180938">
                  <a:moveTo>
                    <a:pt x="127825" y="5467"/>
                  </a:moveTo>
                  <a:lnTo>
                    <a:pt x="127825" y="5467"/>
                  </a:lnTo>
                  <a:lnTo>
                    <a:pt x="138760" y="0"/>
                  </a:lnTo>
                  <a:lnTo>
                    <a:pt x="114726" y="13898"/>
                  </a:lnTo>
                  <a:lnTo>
                    <a:pt x="104364" y="21209"/>
                  </a:lnTo>
                  <a:lnTo>
                    <a:pt x="62324" y="44943"/>
                  </a:lnTo>
                  <a:lnTo>
                    <a:pt x="15202" y="72767"/>
                  </a:lnTo>
                  <a:lnTo>
                    <a:pt x="12526" y="73617"/>
                  </a:lnTo>
                  <a:lnTo>
                    <a:pt x="12153" y="74889"/>
                  </a:lnTo>
                  <a:lnTo>
                    <a:pt x="13316" y="76442"/>
                  </a:lnTo>
                  <a:lnTo>
                    <a:pt x="19077" y="80051"/>
                  </a:lnTo>
                  <a:lnTo>
                    <a:pt x="60181" y="94396"/>
                  </a:lnTo>
                  <a:lnTo>
                    <a:pt x="82164" y="99468"/>
                  </a:lnTo>
                  <a:lnTo>
                    <a:pt x="83979" y="102001"/>
                  </a:lnTo>
                  <a:lnTo>
                    <a:pt x="84113" y="110460"/>
                  </a:lnTo>
                  <a:lnTo>
                    <a:pt x="81751" y="114268"/>
                  </a:lnTo>
                  <a:lnTo>
                    <a:pt x="37901" y="144202"/>
                  </a:lnTo>
                  <a:lnTo>
                    <a:pt x="7301" y="161843"/>
                  </a:lnTo>
                  <a:lnTo>
                    <a:pt x="646" y="169276"/>
                  </a:lnTo>
                  <a:lnTo>
                    <a:pt x="0" y="172529"/>
                  </a:lnTo>
                  <a:lnTo>
                    <a:pt x="980" y="175403"/>
                  </a:lnTo>
                  <a:lnTo>
                    <a:pt x="3045" y="178024"/>
                  </a:lnTo>
                  <a:lnTo>
                    <a:pt x="12865" y="180937"/>
                  </a:lnTo>
                  <a:lnTo>
                    <a:pt x="55650" y="179435"/>
                  </a:lnTo>
                  <a:lnTo>
                    <a:pt x="103246" y="176003"/>
                  </a:lnTo>
                  <a:lnTo>
                    <a:pt x="172275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26"/>
            <p:cNvSpPr/>
            <p:nvPr>
              <p:custDataLst>
                <p:tags r:id="rId88"/>
              </p:custDataLst>
            </p:nvPr>
          </p:nvSpPr>
          <p:spPr>
            <a:xfrm>
              <a:off x="4006850" y="4934833"/>
              <a:ext cx="82551" cy="145168"/>
            </a:xfrm>
            <a:custGeom>
              <a:avLst/>
              <a:gdLst/>
              <a:ahLst/>
              <a:cxnLst/>
              <a:rect l="0" t="0" r="0" b="0"/>
              <a:pathLst>
                <a:path w="825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9430"/>
                  </a:lnTo>
                  <a:lnTo>
                    <a:pt x="15580" y="39106"/>
                  </a:lnTo>
                  <a:lnTo>
                    <a:pt x="44829" y="78492"/>
                  </a:lnTo>
                  <a:lnTo>
                    <a:pt x="71913" y="123399"/>
                  </a:lnTo>
                  <a:lnTo>
                    <a:pt x="825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27"/>
            <p:cNvSpPr/>
            <p:nvPr>
              <p:custDataLst>
                <p:tags r:id="rId89"/>
              </p:custDataLst>
            </p:nvPr>
          </p:nvSpPr>
          <p:spPr>
            <a:xfrm>
              <a:off x="4003042" y="4924704"/>
              <a:ext cx="137159" cy="167997"/>
            </a:xfrm>
            <a:custGeom>
              <a:avLst/>
              <a:gdLst/>
              <a:ahLst/>
              <a:cxnLst/>
              <a:rect l="0" t="0" r="0" b="0"/>
              <a:pathLst>
                <a:path w="137159" h="167997">
                  <a:moveTo>
                    <a:pt x="137158" y="15596"/>
                  </a:moveTo>
                  <a:lnTo>
                    <a:pt x="137158" y="15596"/>
                  </a:lnTo>
                  <a:lnTo>
                    <a:pt x="133787" y="12225"/>
                  </a:lnTo>
                  <a:lnTo>
                    <a:pt x="132132" y="8688"/>
                  </a:lnTo>
                  <a:lnTo>
                    <a:pt x="131691" y="6758"/>
                  </a:lnTo>
                  <a:lnTo>
                    <a:pt x="127698" y="669"/>
                  </a:lnTo>
                  <a:lnTo>
                    <a:pt x="125913" y="0"/>
                  </a:lnTo>
                  <a:lnTo>
                    <a:pt x="124017" y="260"/>
                  </a:lnTo>
                  <a:lnTo>
                    <a:pt x="119323" y="3136"/>
                  </a:lnTo>
                  <a:lnTo>
                    <a:pt x="108041" y="14805"/>
                  </a:lnTo>
                  <a:lnTo>
                    <a:pt x="76147" y="55848"/>
                  </a:lnTo>
                  <a:lnTo>
                    <a:pt x="37051" y="99873"/>
                  </a:lnTo>
                  <a:lnTo>
                    <a:pt x="6753" y="139769"/>
                  </a:lnTo>
                  <a:lnTo>
                    <a:pt x="212" y="157437"/>
                  </a:lnTo>
                  <a:lnTo>
                    <a:pt x="0" y="160957"/>
                  </a:lnTo>
                  <a:lnTo>
                    <a:pt x="3808" y="16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28"/>
            <p:cNvSpPr/>
            <p:nvPr>
              <p:custDataLst>
                <p:tags r:id="rId90"/>
              </p:custDataLst>
            </p:nvPr>
          </p:nvSpPr>
          <p:spPr>
            <a:xfrm>
              <a:off x="4133850" y="5086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4" y="2417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29"/>
            <p:cNvSpPr/>
            <p:nvPr>
              <p:custDataLst>
                <p:tags r:id="rId91"/>
              </p:custDataLst>
            </p:nvPr>
          </p:nvSpPr>
          <p:spPr>
            <a:xfrm>
              <a:off x="4159250" y="5001318"/>
              <a:ext cx="3659" cy="15183"/>
            </a:xfrm>
            <a:custGeom>
              <a:avLst/>
              <a:gdLst/>
              <a:ahLst/>
              <a:cxnLst/>
              <a:rect l="0" t="0" r="0" b="0"/>
              <a:pathLst>
                <a:path w="3659" h="151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1" y="876"/>
                  </a:lnTo>
                  <a:lnTo>
                    <a:pt x="3658" y="0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30"/>
            <p:cNvSpPr/>
            <p:nvPr>
              <p:custDataLst>
                <p:tags r:id="rId92"/>
              </p:custDataLst>
            </p:nvPr>
          </p:nvSpPr>
          <p:spPr>
            <a:xfrm>
              <a:off x="4268083" y="5054600"/>
              <a:ext cx="68968" cy="6351"/>
            </a:xfrm>
            <a:custGeom>
              <a:avLst/>
              <a:gdLst/>
              <a:ahLst/>
              <a:cxnLst/>
              <a:rect l="0" t="0" r="0" b="0"/>
              <a:pathLst>
                <a:path w="689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689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31"/>
            <p:cNvSpPr/>
            <p:nvPr>
              <p:custDataLst>
                <p:tags r:id="rId93"/>
              </p:custDataLst>
            </p:nvPr>
          </p:nvSpPr>
          <p:spPr>
            <a:xfrm>
              <a:off x="4438650" y="4972050"/>
              <a:ext cx="12585" cy="120651"/>
            </a:xfrm>
            <a:custGeom>
              <a:avLst/>
              <a:gdLst/>
              <a:ahLst/>
              <a:cxnLst/>
              <a:rect l="0" t="0" r="0" b="0"/>
              <a:pathLst>
                <a:path w="12585" h="120651">
                  <a:moveTo>
                    <a:pt x="6350" y="0"/>
                  </a:moveTo>
                  <a:lnTo>
                    <a:pt x="6350" y="0"/>
                  </a:lnTo>
                  <a:lnTo>
                    <a:pt x="10714" y="10139"/>
                  </a:lnTo>
                  <a:lnTo>
                    <a:pt x="12584" y="5075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32"/>
            <p:cNvSpPr/>
            <p:nvPr>
              <p:custDataLst>
                <p:tags r:id="rId94"/>
              </p:custDataLst>
            </p:nvPr>
          </p:nvSpPr>
          <p:spPr>
            <a:xfrm>
              <a:off x="4644996" y="5251789"/>
              <a:ext cx="66705" cy="266362"/>
            </a:xfrm>
            <a:custGeom>
              <a:avLst/>
              <a:gdLst/>
              <a:ahLst/>
              <a:cxnLst/>
              <a:rect l="0" t="0" r="0" b="0"/>
              <a:pathLst>
                <a:path w="66705" h="266362">
                  <a:moveTo>
                    <a:pt x="66704" y="12361"/>
                  </a:moveTo>
                  <a:lnTo>
                    <a:pt x="66704" y="12361"/>
                  </a:lnTo>
                  <a:lnTo>
                    <a:pt x="66704" y="3523"/>
                  </a:lnTo>
                  <a:lnTo>
                    <a:pt x="65998" y="2235"/>
                  </a:lnTo>
                  <a:lnTo>
                    <a:pt x="64822" y="1377"/>
                  </a:lnTo>
                  <a:lnTo>
                    <a:pt x="60929" y="423"/>
                  </a:lnTo>
                  <a:lnTo>
                    <a:pt x="54495" y="0"/>
                  </a:lnTo>
                  <a:lnTo>
                    <a:pt x="51509" y="1298"/>
                  </a:lnTo>
                  <a:lnTo>
                    <a:pt x="46310" y="6503"/>
                  </a:lnTo>
                  <a:lnTo>
                    <a:pt x="25004" y="44246"/>
                  </a:lnTo>
                  <a:lnTo>
                    <a:pt x="10959" y="84746"/>
                  </a:lnTo>
                  <a:lnTo>
                    <a:pt x="4030" y="121125"/>
                  </a:lnTo>
                  <a:lnTo>
                    <a:pt x="0" y="159044"/>
                  </a:lnTo>
                  <a:lnTo>
                    <a:pt x="2646" y="199443"/>
                  </a:lnTo>
                  <a:lnTo>
                    <a:pt x="6013" y="220627"/>
                  </a:lnTo>
                  <a:lnTo>
                    <a:pt x="15507" y="237568"/>
                  </a:lnTo>
                  <a:lnTo>
                    <a:pt x="34483" y="258948"/>
                  </a:lnTo>
                  <a:lnTo>
                    <a:pt x="66704" y="26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33"/>
            <p:cNvSpPr/>
            <p:nvPr>
              <p:custDataLst>
                <p:tags r:id="rId95"/>
              </p:custDataLst>
            </p:nvPr>
          </p:nvSpPr>
          <p:spPr>
            <a:xfrm>
              <a:off x="4826000" y="5310365"/>
              <a:ext cx="19051" cy="169686"/>
            </a:xfrm>
            <a:custGeom>
              <a:avLst/>
              <a:gdLst/>
              <a:ahLst/>
              <a:cxnLst/>
              <a:rect l="0" t="0" r="0" b="0"/>
              <a:pathLst>
                <a:path w="19051" h="1696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1" y="117"/>
                  </a:lnTo>
                  <a:lnTo>
                    <a:pt x="6088" y="2129"/>
                  </a:lnTo>
                  <a:lnTo>
                    <a:pt x="573" y="44121"/>
                  </a:lnTo>
                  <a:lnTo>
                    <a:pt x="113" y="91679"/>
                  </a:lnTo>
                  <a:lnTo>
                    <a:pt x="1905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34"/>
            <p:cNvSpPr/>
            <p:nvPr>
              <p:custDataLst>
                <p:tags r:id="rId96"/>
              </p:custDataLst>
            </p:nvPr>
          </p:nvSpPr>
          <p:spPr>
            <a:xfrm>
              <a:off x="4921250" y="5397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14927" y="261"/>
                  </a:lnTo>
                  <a:lnTo>
                    <a:pt x="45203" y="549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35"/>
            <p:cNvSpPr/>
            <p:nvPr>
              <p:custDataLst>
                <p:tags r:id="rId97"/>
              </p:custDataLst>
            </p:nvPr>
          </p:nvSpPr>
          <p:spPr>
            <a:xfrm>
              <a:off x="5067587" y="5271576"/>
              <a:ext cx="102474" cy="318907"/>
            </a:xfrm>
            <a:custGeom>
              <a:avLst/>
              <a:gdLst/>
              <a:ahLst/>
              <a:cxnLst/>
              <a:rect l="0" t="0" r="0" b="0"/>
              <a:pathLst>
                <a:path w="102474" h="318907">
                  <a:moveTo>
                    <a:pt x="31463" y="106874"/>
                  </a:moveTo>
                  <a:lnTo>
                    <a:pt x="31463" y="106874"/>
                  </a:lnTo>
                  <a:lnTo>
                    <a:pt x="18598" y="143275"/>
                  </a:lnTo>
                  <a:lnTo>
                    <a:pt x="12522" y="189906"/>
                  </a:lnTo>
                  <a:lnTo>
                    <a:pt x="8290" y="230097"/>
                  </a:lnTo>
                  <a:lnTo>
                    <a:pt x="4621" y="274154"/>
                  </a:lnTo>
                  <a:lnTo>
                    <a:pt x="0" y="318906"/>
                  </a:lnTo>
                  <a:lnTo>
                    <a:pt x="3109" y="273597"/>
                  </a:lnTo>
                  <a:lnTo>
                    <a:pt x="11930" y="227613"/>
                  </a:lnTo>
                  <a:lnTo>
                    <a:pt x="17607" y="192991"/>
                  </a:lnTo>
                  <a:lnTo>
                    <a:pt x="24770" y="147207"/>
                  </a:lnTo>
                  <a:lnTo>
                    <a:pt x="33243" y="108241"/>
                  </a:lnTo>
                  <a:lnTo>
                    <a:pt x="44690" y="66592"/>
                  </a:lnTo>
                  <a:lnTo>
                    <a:pt x="57376" y="20195"/>
                  </a:lnTo>
                  <a:lnTo>
                    <a:pt x="66264" y="6261"/>
                  </a:lnTo>
                  <a:lnTo>
                    <a:pt x="70186" y="2404"/>
                  </a:lnTo>
                  <a:lnTo>
                    <a:pt x="73506" y="538"/>
                  </a:lnTo>
                  <a:lnTo>
                    <a:pt x="76425" y="0"/>
                  </a:lnTo>
                  <a:lnTo>
                    <a:pt x="85313" y="5046"/>
                  </a:lnTo>
                  <a:lnTo>
                    <a:pt x="90646" y="9356"/>
                  </a:lnTo>
                  <a:lnTo>
                    <a:pt x="98454" y="21670"/>
                  </a:lnTo>
                  <a:lnTo>
                    <a:pt x="101523" y="28904"/>
                  </a:lnTo>
                  <a:lnTo>
                    <a:pt x="102473" y="55942"/>
                  </a:lnTo>
                  <a:lnTo>
                    <a:pt x="94915" y="93037"/>
                  </a:lnTo>
                  <a:lnTo>
                    <a:pt x="83738" y="121824"/>
                  </a:lnTo>
                  <a:lnTo>
                    <a:pt x="64747" y="143759"/>
                  </a:lnTo>
                  <a:lnTo>
                    <a:pt x="57886" y="146986"/>
                  </a:lnTo>
                  <a:lnTo>
                    <a:pt x="31463" y="144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36"/>
            <p:cNvSpPr/>
            <p:nvPr>
              <p:custDataLst>
                <p:tags r:id="rId98"/>
              </p:custDataLst>
            </p:nvPr>
          </p:nvSpPr>
          <p:spPr>
            <a:xfrm>
              <a:off x="5207000" y="5226050"/>
              <a:ext cx="68842" cy="241301"/>
            </a:xfrm>
            <a:custGeom>
              <a:avLst/>
              <a:gdLst/>
              <a:ahLst/>
              <a:cxnLst/>
              <a:rect l="0" t="0" r="0" b="0"/>
              <a:pathLst>
                <a:path w="68842" h="241301">
                  <a:moveTo>
                    <a:pt x="25400" y="0"/>
                  </a:moveTo>
                  <a:lnTo>
                    <a:pt x="25400" y="0"/>
                  </a:lnTo>
                  <a:lnTo>
                    <a:pt x="31175" y="5069"/>
                  </a:lnTo>
                  <a:lnTo>
                    <a:pt x="37609" y="8839"/>
                  </a:lnTo>
                  <a:lnTo>
                    <a:pt x="43291" y="16628"/>
                  </a:lnTo>
                  <a:lnTo>
                    <a:pt x="59245" y="58765"/>
                  </a:lnTo>
                  <a:lnTo>
                    <a:pt x="67545" y="98496"/>
                  </a:lnTo>
                  <a:lnTo>
                    <a:pt x="68841" y="141721"/>
                  </a:lnTo>
                  <a:lnTo>
                    <a:pt x="63279" y="172519"/>
                  </a:lnTo>
                  <a:lnTo>
                    <a:pt x="45033" y="205162"/>
                  </a:lnTo>
                  <a:lnTo>
                    <a:pt x="34126" y="21677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37"/>
            <p:cNvSpPr/>
            <p:nvPr>
              <p:custDataLst>
                <p:tags r:id="rId99"/>
              </p:custDataLst>
            </p:nvPr>
          </p:nvSpPr>
          <p:spPr>
            <a:xfrm>
              <a:off x="5233283" y="5026084"/>
              <a:ext cx="81668" cy="104717"/>
            </a:xfrm>
            <a:custGeom>
              <a:avLst/>
              <a:gdLst/>
              <a:ahLst/>
              <a:cxnLst/>
              <a:rect l="0" t="0" r="0" b="0"/>
              <a:pathLst>
                <a:path w="81668" h="104717">
                  <a:moveTo>
                    <a:pt x="5467" y="15816"/>
                  </a:moveTo>
                  <a:lnTo>
                    <a:pt x="5467" y="15816"/>
                  </a:lnTo>
                  <a:lnTo>
                    <a:pt x="0" y="10349"/>
                  </a:lnTo>
                  <a:lnTo>
                    <a:pt x="2749" y="13098"/>
                  </a:lnTo>
                  <a:lnTo>
                    <a:pt x="4662" y="25123"/>
                  </a:lnTo>
                  <a:lnTo>
                    <a:pt x="5420" y="68893"/>
                  </a:lnTo>
                  <a:lnTo>
                    <a:pt x="5465" y="99537"/>
                  </a:lnTo>
                  <a:lnTo>
                    <a:pt x="5465" y="99147"/>
                  </a:lnTo>
                  <a:lnTo>
                    <a:pt x="16298" y="55073"/>
                  </a:lnTo>
                  <a:lnTo>
                    <a:pt x="26666" y="9566"/>
                  </a:lnTo>
                  <a:lnTo>
                    <a:pt x="29478" y="5299"/>
                  </a:lnTo>
                  <a:lnTo>
                    <a:pt x="32763" y="2455"/>
                  </a:lnTo>
                  <a:lnTo>
                    <a:pt x="36364" y="558"/>
                  </a:lnTo>
                  <a:lnTo>
                    <a:pt x="39471" y="0"/>
                  </a:lnTo>
                  <a:lnTo>
                    <a:pt x="42247" y="333"/>
                  </a:lnTo>
                  <a:lnTo>
                    <a:pt x="44803" y="1261"/>
                  </a:lnTo>
                  <a:lnTo>
                    <a:pt x="49526" y="6055"/>
                  </a:lnTo>
                  <a:lnTo>
                    <a:pt x="64813" y="34809"/>
                  </a:lnTo>
                  <a:lnTo>
                    <a:pt x="73033" y="67023"/>
                  </a:lnTo>
                  <a:lnTo>
                    <a:pt x="81667" y="10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38"/>
            <p:cNvSpPr/>
            <p:nvPr>
              <p:custDataLst>
                <p:tags r:id="rId100"/>
              </p:custDataLst>
            </p:nvPr>
          </p:nvSpPr>
          <p:spPr>
            <a:xfrm>
              <a:off x="5374792" y="5060950"/>
              <a:ext cx="92559" cy="12701"/>
            </a:xfrm>
            <a:custGeom>
              <a:avLst/>
              <a:gdLst/>
              <a:ahLst/>
              <a:cxnLst/>
              <a:rect l="0" t="0" r="0" b="0"/>
              <a:pathLst>
                <a:path w="925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4757" y="8336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39"/>
            <p:cNvSpPr/>
            <p:nvPr>
              <p:custDataLst>
                <p:tags r:id="rId101"/>
              </p:custDataLst>
            </p:nvPr>
          </p:nvSpPr>
          <p:spPr>
            <a:xfrm>
              <a:off x="5525245" y="4997711"/>
              <a:ext cx="81544" cy="126705"/>
            </a:xfrm>
            <a:custGeom>
              <a:avLst/>
              <a:gdLst/>
              <a:ahLst/>
              <a:cxnLst/>
              <a:rect l="0" t="0" r="0" b="0"/>
              <a:pathLst>
                <a:path w="81544" h="126705">
                  <a:moveTo>
                    <a:pt x="75455" y="6089"/>
                  </a:moveTo>
                  <a:lnTo>
                    <a:pt x="75455" y="6089"/>
                  </a:lnTo>
                  <a:lnTo>
                    <a:pt x="81543" y="0"/>
                  </a:lnTo>
                  <a:lnTo>
                    <a:pt x="69837" y="6680"/>
                  </a:lnTo>
                  <a:lnTo>
                    <a:pt x="26879" y="37535"/>
                  </a:lnTo>
                  <a:lnTo>
                    <a:pt x="12536" y="47078"/>
                  </a:lnTo>
                  <a:lnTo>
                    <a:pt x="8685" y="52058"/>
                  </a:lnTo>
                  <a:lnTo>
                    <a:pt x="8364" y="54374"/>
                  </a:lnTo>
                  <a:lnTo>
                    <a:pt x="9888" y="58828"/>
                  </a:lnTo>
                  <a:lnTo>
                    <a:pt x="11988" y="60299"/>
                  </a:lnTo>
                  <a:lnTo>
                    <a:pt x="32821" y="69594"/>
                  </a:lnTo>
                  <a:lnTo>
                    <a:pt x="38868" y="75000"/>
                  </a:lnTo>
                  <a:lnTo>
                    <a:pt x="40480" y="77430"/>
                  </a:lnTo>
                  <a:lnTo>
                    <a:pt x="42749" y="87591"/>
                  </a:lnTo>
                  <a:lnTo>
                    <a:pt x="40952" y="90763"/>
                  </a:lnTo>
                  <a:lnTo>
                    <a:pt x="3025" y="119960"/>
                  </a:lnTo>
                  <a:lnTo>
                    <a:pt x="0" y="125400"/>
                  </a:lnTo>
                  <a:lnTo>
                    <a:pt x="1162" y="125846"/>
                  </a:lnTo>
                  <a:lnTo>
                    <a:pt x="40062" y="126704"/>
                  </a:lnTo>
                  <a:lnTo>
                    <a:pt x="75455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40"/>
            <p:cNvSpPr/>
            <p:nvPr>
              <p:custDataLst>
                <p:tags r:id="rId102"/>
              </p:custDataLst>
            </p:nvPr>
          </p:nvSpPr>
          <p:spPr>
            <a:xfrm>
              <a:off x="5703183" y="5010150"/>
              <a:ext cx="56268" cy="139701"/>
            </a:xfrm>
            <a:custGeom>
              <a:avLst/>
              <a:gdLst/>
              <a:ahLst/>
              <a:cxnLst/>
              <a:rect l="0" t="0" r="0" b="0"/>
              <a:pathLst>
                <a:path w="5626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27015" y="48950"/>
                  </a:lnTo>
                  <a:lnTo>
                    <a:pt x="50115" y="96548"/>
                  </a:lnTo>
                  <a:lnTo>
                    <a:pt x="562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41"/>
            <p:cNvSpPr/>
            <p:nvPr>
              <p:custDataLst>
                <p:tags r:id="rId103"/>
              </p:custDataLst>
            </p:nvPr>
          </p:nvSpPr>
          <p:spPr>
            <a:xfrm>
              <a:off x="5715000" y="5023733"/>
              <a:ext cx="95251" cy="132468"/>
            </a:xfrm>
            <a:custGeom>
              <a:avLst/>
              <a:gdLst/>
              <a:ahLst/>
              <a:cxnLst/>
              <a:rect l="0" t="0" r="0" b="0"/>
              <a:pathLst>
                <a:path w="95251" h="132468">
                  <a:moveTo>
                    <a:pt x="95250" y="5467"/>
                  </a:moveTo>
                  <a:lnTo>
                    <a:pt x="95250" y="5467"/>
                  </a:lnTo>
                  <a:lnTo>
                    <a:pt x="95250" y="2096"/>
                  </a:lnTo>
                  <a:lnTo>
                    <a:pt x="94545" y="1103"/>
                  </a:lnTo>
                  <a:lnTo>
                    <a:pt x="93369" y="441"/>
                  </a:lnTo>
                  <a:lnTo>
                    <a:pt x="91879" y="0"/>
                  </a:lnTo>
                  <a:lnTo>
                    <a:pt x="79670" y="6120"/>
                  </a:lnTo>
                  <a:lnTo>
                    <a:pt x="47275" y="31789"/>
                  </a:lnTo>
                  <a:lnTo>
                    <a:pt x="19292" y="72171"/>
                  </a:lnTo>
                  <a:lnTo>
                    <a:pt x="6343" y="97590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42"/>
            <p:cNvSpPr/>
            <p:nvPr>
              <p:custDataLst>
                <p:tags r:id="rId104"/>
              </p:custDataLst>
            </p:nvPr>
          </p:nvSpPr>
          <p:spPr>
            <a:xfrm>
              <a:off x="5803900" y="51435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17168" y="6908"/>
                  </a:lnTo>
                  <a:lnTo>
                    <a:pt x="13981" y="122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43"/>
            <p:cNvSpPr/>
            <p:nvPr>
              <p:custDataLst>
                <p:tags r:id="rId105"/>
              </p:custDataLst>
            </p:nvPr>
          </p:nvSpPr>
          <p:spPr>
            <a:xfrm>
              <a:off x="5854700" y="5060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22"/>
          <p:cNvGrpSpPr/>
          <p:nvPr/>
        </p:nvGrpSpPr>
        <p:grpSpPr>
          <a:xfrm>
            <a:off x="6229350" y="5546242"/>
            <a:ext cx="260351" cy="117789"/>
            <a:chOff x="6229350" y="5546242"/>
            <a:chExt cx="260351" cy="117789"/>
          </a:xfrm>
        </p:grpSpPr>
        <p:sp>
          <p:nvSpPr>
            <p:cNvPr id="200" name="SMARTInkShape-744"/>
            <p:cNvSpPr/>
            <p:nvPr>
              <p:custDataLst>
                <p:tags r:id="rId84"/>
              </p:custDataLst>
            </p:nvPr>
          </p:nvSpPr>
          <p:spPr>
            <a:xfrm>
              <a:off x="6229350" y="5546242"/>
              <a:ext cx="196851" cy="10009"/>
            </a:xfrm>
            <a:custGeom>
              <a:avLst/>
              <a:gdLst/>
              <a:ahLst/>
              <a:cxnLst/>
              <a:rect l="0" t="0" r="0" b="0"/>
              <a:pathLst>
                <a:path w="196851" h="10009">
                  <a:moveTo>
                    <a:pt x="0" y="3658"/>
                  </a:moveTo>
                  <a:lnTo>
                    <a:pt x="0" y="3658"/>
                  </a:lnTo>
                  <a:lnTo>
                    <a:pt x="45455" y="0"/>
                  </a:lnTo>
                  <a:lnTo>
                    <a:pt x="91549" y="2966"/>
                  </a:lnTo>
                  <a:lnTo>
                    <a:pt x="135702" y="7608"/>
                  </a:lnTo>
                  <a:lnTo>
                    <a:pt x="1968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45"/>
            <p:cNvSpPr/>
            <p:nvPr>
              <p:custDataLst>
                <p:tags r:id="rId85"/>
              </p:custDataLst>
            </p:nvPr>
          </p:nvSpPr>
          <p:spPr>
            <a:xfrm>
              <a:off x="6253145" y="5632450"/>
              <a:ext cx="236556" cy="31581"/>
            </a:xfrm>
            <a:custGeom>
              <a:avLst/>
              <a:gdLst/>
              <a:ahLst/>
              <a:cxnLst/>
              <a:rect l="0" t="0" r="0" b="0"/>
              <a:pathLst>
                <a:path w="236556" h="31581">
                  <a:moveTo>
                    <a:pt x="14305" y="6350"/>
                  </a:moveTo>
                  <a:lnTo>
                    <a:pt x="14305" y="6350"/>
                  </a:lnTo>
                  <a:lnTo>
                    <a:pt x="7563" y="9721"/>
                  </a:lnTo>
                  <a:lnTo>
                    <a:pt x="2372" y="17020"/>
                  </a:lnTo>
                  <a:lnTo>
                    <a:pt x="0" y="21930"/>
                  </a:lnTo>
                  <a:lnTo>
                    <a:pt x="1240" y="25204"/>
                  </a:lnTo>
                  <a:lnTo>
                    <a:pt x="4890" y="27385"/>
                  </a:lnTo>
                  <a:lnTo>
                    <a:pt x="24283" y="30887"/>
                  </a:lnTo>
                  <a:lnTo>
                    <a:pt x="64933" y="31580"/>
                  </a:lnTo>
                  <a:lnTo>
                    <a:pt x="111742" y="27953"/>
                  </a:lnTo>
                  <a:lnTo>
                    <a:pt x="155358" y="19807"/>
                  </a:lnTo>
                  <a:lnTo>
                    <a:pt x="236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23"/>
          <p:cNvGrpSpPr/>
          <p:nvPr/>
        </p:nvGrpSpPr>
        <p:grpSpPr>
          <a:xfrm>
            <a:off x="6826424" y="5296162"/>
            <a:ext cx="3104016" cy="787568"/>
            <a:chOff x="6826424" y="5296162"/>
            <a:chExt cx="3104016" cy="787568"/>
          </a:xfrm>
        </p:grpSpPr>
        <p:sp>
          <p:nvSpPr>
            <p:cNvPr id="203" name="SMARTInkShape-746"/>
            <p:cNvSpPr/>
            <p:nvPr>
              <p:custDataLst>
                <p:tags r:id="rId55"/>
              </p:custDataLst>
            </p:nvPr>
          </p:nvSpPr>
          <p:spPr>
            <a:xfrm>
              <a:off x="6826424" y="5531903"/>
              <a:ext cx="129277" cy="373027"/>
            </a:xfrm>
            <a:custGeom>
              <a:avLst/>
              <a:gdLst/>
              <a:ahLst/>
              <a:cxnLst/>
              <a:rect l="0" t="0" r="0" b="0"/>
              <a:pathLst>
                <a:path w="129277" h="373027">
                  <a:moveTo>
                    <a:pt x="6176" y="132297"/>
                  </a:moveTo>
                  <a:lnTo>
                    <a:pt x="6176" y="132297"/>
                  </a:lnTo>
                  <a:lnTo>
                    <a:pt x="1812" y="170993"/>
                  </a:lnTo>
                  <a:lnTo>
                    <a:pt x="414" y="208360"/>
                  </a:lnTo>
                  <a:lnTo>
                    <a:pt x="0" y="246556"/>
                  </a:lnTo>
                  <a:lnTo>
                    <a:pt x="583" y="285391"/>
                  </a:lnTo>
                  <a:lnTo>
                    <a:pt x="4206" y="325746"/>
                  </a:lnTo>
                  <a:lnTo>
                    <a:pt x="6098" y="373026"/>
                  </a:lnTo>
                  <a:lnTo>
                    <a:pt x="6166" y="330196"/>
                  </a:lnTo>
                  <a:lnTo>
                    <a:pt x="6174" y="285297"/>
                  </a:lnTo>
                  <a:lnTo>
                    <a:pt x="6175" y="241130"/>
                  </a:lnTo>
                  <a:lnTo>
                    <a:pt x="8057" y="207949"/>
                  </a:lnTo>
                  <a:lnTo>
                    <a:pt x="11202" y="165060"/>
                  </a:lnTo>
                  <a:lnTo>
                    <a:pt x="14015" y="126953"/>
                  </a:lnTo>
                  <a:lnTo>
                    <a:pt x="21198" y="83676"/>
                  </a:lnTo>
                  <a:lnTo>
                    <a:pt x="30383" y="44043"/>
                  </a:lnTo>
                  <a:lnTo>
                    <a:pt x="39807" y="6208"/>
                  </a:lnTo>
                  <a:lnTo>
                    <a:pt x="43412" y="2377"/>
                  </a:lnTo>
                  <a:lnTo>
                    <a:pt x="47934" y="528"/>
                  </a:lnTo>
                  <a:lnTo>
                    <a:pt x="53065" y="0"/>
                  </a:lnTo>
                  <a:lnTo>
                    <a:pt x="68173" y="6941"/>
                  </a:lnTo>
                  <a:lnTo>
                    <a:pt x="99874" y="31022"/>
                  </a:lnTo>
                  <a:lnTo>
                    <a:pt x="120016" y="56585"/>
                  </a:lnTo>
                  <a:lnTo>
                    <a:pt x="129276" y="79760"/>
                  </a:lnTo>
                  <a:lnTo>
                    <a:pt x="128649" y="103403"/>
                  </a:lnTo>
                  <a:lnTo>
                    <a:pt x="121991" y="118044"/>
                  </a:lnTo>
                  <a:lnTo>
                    <a:pt x="112683" y="129490"/>
                  </a:lnTo>
                  <a:lnTo>
                    <a:pt x="94302" y="140812"/>
                  </a:lnTo>
                  <a:lnTo>
                    <a:pt x="73523" y="147127"/>
                  </a:lnTo>
                  <a:lnTo>
                    <a:pt x="44276" y="144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47"/>
            <p:cNvSpPr/>
            <p:nvPr>
              <p:custDataLst>
                <p:tags r:id="rId56"/>
              </p:custDataLst>
            </p:nvPr>
          </p:nvSpPr>
          <p:spPr>
            <a:xfrm>
              <a:off x="6937060" y="5296162"/>
              <a:ext cx="123801" cy="145362"/>
            </a:xfrm>
            <a:custGeom>
              <a:avLst/>
              <a:gdLst/>
              <a:ahLst/>
              <a:cxnLst/>
              <a:rect l="0" t="0" r="0" b="0"/>
              <a:pathLst>
                <a:path w="123801" h="145362">
                  <a:moveTo>
                    <a:pt x="111440" y="6088"/>
                  </a:moveTo>
                  <a:lnTo>
                    <a:pt x="111440" y="6088"/>
                  </a:lnTo>
                  <a:lnTo>
                    <a:pt x="114810" y="6088"/>
                  </a:lnTo>
                  <a:lnTo>
                    <a:pt x="118347" y="4206"/>
                  </a:lnTo>
                  <a:lnTo>
                    <a:pt x="123800" y="0"/>
                  </a:lnTo>
                  <a:lnTo>
                    <a:pt x="91527" y="23509"/>
                  </a:lnTo>
                  <a:lnTo>
                    <a:pt x="48746" y="45093"/>
                  </a:lnTo>
                  <a:lnTo>
                    <a:pt x="29180" y="54532"/>
                  </a:lnTo>
                  <a:lnTo>
                    <a:pt x="25492" y="58898"/>
                  </a:lnTo>
                  <a:lnTo>
                    <a:pt x="25213" y="60345"/>
                  </a:lnTo>
                  <a:lnTo>
                    <a:pt x="25734" y="61309"/>
                  </a:lnTo>
                  <a:lnTo>
                    <a:pt x="26785" y="61952"/>
                  </a:lnTo>
                  <a:lnTo>
                    <a:pt x="71140" y="71062"/>
                  </a:lnTo>
                  <a:lnTo>
                    <a:pt x="73990" y="72687"/>
                  </a:lnTo>
                  <a:lnTo>
                    <a:pt x="74479" y="75181"/>
                  </a:lnTo>
                  <a:lnTo>
                    <a:pt x="71259" y="81717"/>
                  </a:lnTo>
                  <a:lnTo>
                    <a:pt x="28561" y="115980"/>
                  </a:lnTo>
                  <a:lnTo>
                    <a:pt x="1431" y="138493"/>
                  </a:lnTo>
                  <a:lnTo>
                    <a:pt x="0" y="140925"/>
                  </a:lnTo>
                  <a:lnTo>
                    <a:pt x="458" y="142546"/>
                  </a:lnTo>
                  <a:lnTo>
                    <a:pt x="2175" y="143626"/>
                  </a:lnTo>
                  <a:lnTo>
                    <a:pt x="15068" y="145361"/>
                  </a:lnTo>
                  <a:lnTo>
                    <a:pt x="57237" y="136912"/>
                  </a:lnTo>
                  <a:lnTo>
                    <a:pt x="11144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48"/>
            <p:cNvSpPr/>
            <p:nvPr>
              <p:custDataLst>
                <p:tags r:id="rId57"/>
              </p:custDataLst>
            </p:nvPr>
          </p:nvSpPr>
          <p:spPr>
            <a:xfrm>
              <a:off x="7134029" y="5311510"/>
              <a:ext cx="98622" cy="111391"/>
            </a:xfrm>
            <a:custGeom>
              <a:avLst/>
              <a:gdLst/>
              <a:ahLst/>
              <a:cxnLst/>
              <a:rect l="0" t="0" r="0" b="0"/>
              <a:pathLst>
                <a:path w="98622" h="111391">
                  <a:moveTo>
                    <a:pt x="3371" y="22490"/>
                  </a:moveTo>
                  <a:lnTo>
                    <a:pt x="3371" y="22490"/>
                  </a:lnTo>
                  <a:lnTo>
                    <a:pt x="0" y="19119"/>
                  </a:lnTo>
                  <a:lnTo>
                    <a:pt x="226" y="11820"/>
                  </a:lnTo>
                  <a:lnTo>
                    <a:pt x="2679" y="3636"/>
                  </a:lnTo>
                  <a:lnTo>
                    <a:pt x="4321" y="1454"/>
                  </a:lnTo>
                  <a:lnTo>
                    <a:pt x="6120" y="0"/>
                  </a:lnTo>
                  <a:lnTo>
                    <a:pt x="9437" y="1146"/>
                  </a:lnTo>
                  <a:lnTo>
                    <a:pt x="24925" y="14285"/>
                  </a:lnTo>
                  <a:lnTo>
                    <a:pt x="61371" y="59684"/>
                  </a:lnTo>
                  <a:lnTo>
                    <a:pt x="98621" y="11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49"/>
            <p:cNvSpPr/>
            <p:nvPr>
              <p:custDataLst>
                <p:tags r:id="rId58"/>
              </p:custDataLst>
            </p:nvPr>
          </p:nvSpPr>
          <p:spPr>
            <a:xfrm>
              <a:off x="7143750" y="5299179"/>
              <a:ext cx="127001" cy="136422"/>
            </a:xfrm>
            <a:custGeom>
              <a:avLst/>
              <a:gdLst/>
              <a:ahLst/>
              <a:cxnLst/>
              <a:rect l="0" t="0" r="0" b="0"/>
              <a:pathLst>
                <a:path w="127001" h="136422">
                  <a:moveTo>
                    <a:pt x="127000" y="9421"/>
                  </a:moveTo>
                  <a:lnTo>
                    <a:pt x="127000" y="9421"/>
                  </a:lnTo>
                  <a:lnTo>
                    <a:pt x="126999" y="6050"/>
                  </a:lnTo>
                  <a:lnTo>
                    <a:pt x="125118" y="2514"/>
                  </a:lnTo>
                  <a:lnTo>
                    <a:pt x="123629" y="582"/>
                  </a:lnTo>
                  <a:lnTo>
                    <a:pt x="122636" y="0"/>
                  </a:lnTo>
                  <a:lnTo>
                    <a:pt x="121974" y="318"/>
                  </a:lnTo>
                  <a:lnTo>
                    <a:pt x="120911" y="2527"/>
                  </a:lnTo>
                  <a:lnTo>
                    <a:pt x="81504" y="48170"/>
                  </a:lnTo>
                  <a:lnTo>
                    <a:pt x="36779" y="89618"/>
                  </a:lnTo>
                  <a:lnTo>
                    <a:pt x="0" y="13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50"/>
            <p:cNvSpPr/>
            <p:nvPr>
              <p:custDataLst>
                <p:tags r:id="rId59"/>
              </p:custDataLst>
            </p:nvPr>
          </p:nvSpPr>
          <p:spPr>
            <a:xfrm>
              <a:off x="7302500" y="5435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5792" y="16959"/>
                  </a:lnTo>
                  <a:lnTo>
                    <a:pt x="3861" y="1977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51"/>
            <p:cNvSpPr/>
            <p:nvPr>
              <p:custDataLst>
                <p:tags r:id="rId60"/>
              </p:custDataLst>
            </p:nvPr>
          </p:nvSpPr>
          <p:spPr>
            <a:xfrm>
              <a:off x="7324830" y="5353050"/>
              <a:ext cx="9421" cy="25401"/>
            </a:xfrm>
            <a:custGeom>
              <a:avLst/>
              <a:gdLst/>
              <a:ahLst/>
              <a:cxnLst/>
              <a:rect l="0" t="0" r="0" b="0"/>
              <a:pathLst>
                <a:path w="9421" h="25401">
                  <a:moveTo>
                    <a:pt x="9420" y="25400"/>
                  </a:moveTo>
                  <a:lnTo>
                    <a:pt x="9420" y="25400"/>
                  </a:lnTo>
                  <a:lnTo>
                    <a:pt x="8714" y="15261"/>
                  </a:lnTo>
                  <a:lnTo>
                    <a:pt x="6049" y="7723"/>
                  </a:lnTo>
                  <a:lnTo>
                    <a:pt x="4351" y="5149"/>
                  </a:lnTo>
                  <a:lnTo>
                    <a:pt x="0" y="1526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52"/>
            <p:cNvSpPr/>
            <p:nvPr>
              <p:custDataLst>
                <p:tags r:id="rId61"/>
              </p:custDataLst>
            </p:nvPr>
          </p:nvSpPr>
          <p:spPr>
            <a:xfrm>
              <a:off x="7464677" y="5607050"/>
              <a:ext cx="91824" cy="254001"/>
            </a:xfrm>
            <a:custGeom>
              <a:avLst/>
              <a:gdLst/>
              <a:ahLst/>
              <a:cxnLst/>
              <a:rect l="0" t="0" r="0" b="0"/>
              <a:pathLst>
                <a:path w="91824" h="254001">
                  <a:moveTo>
                    <a:pt x="91823" y="0"/>
                  </a:moveTo>
                  <a:lnTo>
                    <a:pt x="91823" y="0"/>
                  </a:lnTo>
                  <a:lnTo>
                    <a:pt x="88452" y="0"/>
                  </a:lnTo>
                  <a:lnTo>
                    <a:pt x="87459" y="705"/>
                  </a:lnTo>
                  <a:lnTo>
                    <a:pt x="86797" y="1881"/>
                  </a:lnTo>
                  <a:lnTo>
                    <a:pt x="86355" y="3371"/>
                  </a:lnTo>
                  <a:lnTo>
                    <a:pt x="86061" y="3658"/>
                  </a:lnTo>
                  <a:lnTo>
                    <a:pt x="85864" y="3145"/>
                  </a:lnTo>
                  <a:lnTo>
                    <a:pt x="85734" y="2096"/>
                  </a:lnTo>
                  <a:lnTo>
                    <a:pt x="84941" y="1397"/>
                  </a:lnTo>
                  <a:lnTo>
                    <a:pt x="80028" y="184"/>
                  </a:lnTo>
                  <a:lnTo>
                    <a:pt x="76020" y="55"/>
                  </a:lnTo>
                  <a:lnTo>
                    <a:pt x="66994" y="3387"/>
                  </a:lnTo>
                  <a:lnTo>
                    <a:pt x="55381" y="12214"/>
                  </a:lnTo>
                  <a:lnTo>
                    <a:pt x="30400" y="44965"/>
                  </a:lnTo>
                  <a:lnTo>
                    <a:pt x="14909" y="77974"/>
                  </a:lnTo>
                  <a:lnTo>
                    <a:pt x="6644" y="121807"/>
                  </a:lnTo>
                  <a:lnTo>
                    <a:pt x="0" y="165904"/>
                  </a:lnTo>
                  <a:lnTo>
                    <a:pt x="4018" y="204404"/>
                  </a:lnTo>
                  <a:lnTo>
                    <a:pt x="8348" y="222785"/>
                  </a:lnTo>
                  <a:lnTo>
                    <a:pt x="14977" y="235658"/>
                  </a:lnTo>
                  <a:lnTo>
                    <a:pt x="4102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53"/>
            <p:cNvSpPr/>
            <p:nvPr>
              <p:custDataLst>
                <p:tags r:id="rId62"/>
              </p:custDataLst>
            </p:nvPr>
          </p:nvSpPr>
          <p:spPr>
            <a:xfrm>
              <a:off x="7582164" y="5700076"/>
              <a:ext cx="87840" cy="135575"/>
            </a:xfrm>
            <a:custGeom>
              <a:avLst/>
              <a:gdLst/>
              <a:ahLst/>
              <a:cxnLst/>
              <a:rect l="0" t="0" r="0" b="0"/>
              <a:pathLst>
                <a:path w="87840" h="135575">
                  <a:moveTo>
                    <a:pt x="18786" y="46674"/>
                  </a:moveTo>
                  <a:lnTo>
                    <a:pt x="18786" y="46674"/>
                  </a:lnTo>
                  <a:lnTo>
                    <a:pt x="15415" y="46674"/>
                  </a:lnTo>
                  <a:lnTo>
                    <a:pt x="14422" y="48085"/>
                  </a:lnTo>
                  <a:lnTo>
                    <a:pt x="12319" y="56108"/>
                  </a:lnTo>
                  <a:lnTo>
                    <a:pt x="8246" y="63972"/>
                  </a:lnTo>
                  <a:lnTo>
                    <a:pt x="5436" y="110473"/>
                  </a:lnTo>
                  <a:lnTo>
                    <a:pt x="626" y="121102"/>
                  </a:lnTo>
                  <a:lnTo>
                    <a:pt x="0" y="112236"/>
                  </a:lnTo>
                  <a:lnTo>
                    <a:pt x="11969" y="67935"/>
                  </a:lnTo>
                  <a:lnTo>
                    <a:pt x="26676" y="21843"/>
                  </a:lnTo>
                  <a:lnTo>
                    <a:pt x="34287" y="7416"/>
                  </a:lnTo>
                  <a:lnTo>
                    <a:pt x="42374" y="1004"/>
                  </a:lnTo>
                  <a:lnTo>
                    <a:pt x="45800" y="0"/>
                  </a:lnTo>
                  <a:lnTo>
                    <a:pt x="48790" y="35"/>
                  </a:lnTo>
                  <a:lnTo>
                    <a:pt x="55404" y="2662"/>
                  </a:lnTo>
                  <a:lnTo>
                    <a:pt x="70322" y="12780"/>
                  </a:lnTo>
                  <a:lnTo>
                    <a:pt x="79556" y="23144"/>
                  </a:lnTo>
                  <a:lnTo>
                    <a:pt x="84601" y="36687"/>
                  </a:lnTo>
                  <a:lnTo>
                    <a:pt x="87839" y="71747"/>
                  </a:lnTo>
                  <a:lnTo>
                    <a:pt x="75936" y="13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54"/>
            <p:cNvSpPr/>
            <p:nvPr>
              <p:custDataLst>
                <p:tags r:id="rId63"/>
              </p:custDataLst>
            </p:nvPr>
          </p:nvSpPr>
          <p:spPr>
            <a:xfrm>
              <a:off x="7772400" y="5778500"/>
              <a:ext cx="120651" cy="11818"/>
            </a:xfrm>
            <a:custGeom>
              <a:avLst/>
              <a:gdLst/>
              <a:ahLst/>
              <a:cxnLst/>
              <a:rect l="0" t="0" r="0" b="0"/>
              <a:pathLst>
                <a:path w="120651" h="1181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3370" y="5697"/>
                  </a:lnTo>
                  <a:lnTo>
                    <a:pt x="7186" y="3797"/>
                  </a:lnTo>
                  <a:lnTo>
                    <a:pt x="54550" y="222"/>
                  </a:lnTo>
                  <a:lnTo>
                    <a:pt x="97729" y="2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55"/>
            <p:cNvSpPr/>
            <p:nvPr>
              <p:custDataLst>
                <p:tags r:id="rId64"/>
              </p:custDataLst>
            </p:nvPr>
          </p:nvSpPr>
          <p:spPr>
            <a:xfrm>
              <a:off x="7969317" y="5670550"/>
              <a:ext cx="132140" cy="187066"/>
            </a:xfrm>
            <a:custGeom>
              <a:avLst/>
              <a:gdLst/>
              <a:ahLst/>
              <a:cxnLst/>
              <a:rect l="0" t="0" r="0" b="0"/>
              <a:pathLst>
                <a:path w="132140" h="187066">
                  <a:moveTo>
                    <a:pt x="120583" y="0"/>
                  </a:moveTo>
                  <a:lnTo>
                    <a:pt x="120583" y="0"/>
                  </a:lnTo>
                  <a:lnTo>
                    <a:pt x="132139" y="0"/>
                  </a:lnTo>
                  <a:lnTo>
                    <a:pt x="129573" y="0"/>
                  </a:lnTo>
                  <a:lnTo>
                    <a:pt x="126225" y="1882"/>
                  </a:lnTo>
                  <a:lnTo>
                    <a:pt x="119563" y="5775"/>
                  </a:lnTo>
                  <a:lnTo>
                    <a:pt x="74670" y="28544"/>
                  </a:lnTo>
                  <a:lnTo>
                    <a:pt x="31437" y="54193"/>
                  </a:lnTo>
                  <a:lnTo>
                    <a:pt x="5545" y="74208"/>
                  </a:lnTo>
                  <a:lnTo>
                    <a:pt x="3674" y="76989"/>
                  </a:lnTo>
                  <a:lnTo>
                    <a:pt x="3838" y="80253"/>
                  </a:lnTo>
                  <a:lnTo>
                    <a:pt x="7784" y="87644"/>
                  </a:lnTo>
                  <a:lnTo>
                    <a:pt x="16122" y="93751"/>
                  </a:lnTo>
                  <a:lnTo>
                    <a:pt x="59209" y="109700"/>
                  </a:lnTo>
                  <a:lnTo>
                    <a:pt x="68611" y="116488"/>
                  </a:lnTo>
                  <a:lnTo>
                    <a:pt x="72790" y="121858"/>
                  </a:lnTo>
                  <a:lnTo>
                    <a:pt x="72493" y="124278"/>
                  </a:lnTo>
                  <a:lnTo>
                    <a:pt x="70884" y="126596"/>
                  </a:lnTo>
                  <a:lnTo>
                    <a:pt x="64628" y="131054"/>
                  </a:lnTo>
                  <a:lnTo>
                    <a:pt x="20878" y="151530"/>
                  </a:lnTo>
                  <a:lnTo>
                    <a:pt x="3866" y="159982"/>
                  </a:lnTo>
                  <a:lnTo>
                    <a:pt x="1143" y="163099"/>
                  </a:lnTo>
                  <a:lnTo>
                    <a:pt x="35" y="166588"/>
                  </a:lnTo>
                  <a:lnTo>
                    <a:pt x="0" y="170326"/>
                  </a:lnTo>
                  <a:lnTo>
                    <a:pt x="2094" y="173523"/>
                  </a:lnTo>
                  <a:lnTo>
                    <a:pt x="10066" y="178956"/>
                  </a:lnTo>
                  <a:lnTo>
                    <a:pt x="48086" y="187065"/>
                  </a:lnTo>
                  <a:lnTo>
                    <a:pt x="68999" y="186111"/>
                  </a:lnTo>
                  <a:lnTo>
                    <a:pt x="12058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56"/>
            <p:cNvSpPr/>
            <p:nvPr>
              <p:custDataLst>
                <p:tags r:id="rId65"/>
              </p:custDataLst>
            </p:nvPr>
          </p:nvSpPr>
          <p:spPr>
            <a:xfrm>
              <a:off x="8194191" y="5695950"/>
              <a:ext cx="124310" cy="190501"/>
            </a:xfrm>
            <a:custGeom>
              <a:avLst/>
              <a:gdLst/>
              <a:ahLst/>
              <a:cxnLst/>
              <a:rect l="0" t="0" r="0" b="0"/>
              <a:pathLst>
                <a:path w="124310" h="1905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32837" y="53987"/>
                  </a:lnTo>
                  <a:lnTo>
                    <a:pt x="57543" y="96653"/>
                  </a:lnTo>
                  <a:lnTo>
                    <a:pt x="87036" y="144144"/>
                  </a:lnTo>
                  <a:lnTo>
                    <a:pt x="108401" y="177894"/>
                  </a:lnTo>
                  <a:lnTo>
                    <a:pt x="12430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57"/>
            <p:cNvSpPr/>
            <p:nvPr>
              <p:custDataLst>
                <p:tags r:id="rId66"/>
              </p:custDataLst>
            </p:nvPr>
          </p:nvSpPr>
          <p:spPr>
            <a:xfrm>
              <a:off x="8206739" y="5728300"/>
              <a:ext cx="175262" cy="183551"/>
            </a:xfrm>
            <a:custGeom>
              <a:avLst/>
              <a:gdLst/>
              <a:ahLst/>
              <a:cxnLst/>
              <a:rect l="0" t="0" r="0" b="0"/>
              <a:pathLst>
                <a:path w="175262" h="183551">
                  <a:moveTo>
                    <a:pt x="175261" y="18450"/>
                  </a:moveTo>
                  <a:lnTo>
                    <a:pt x="175261" y="18450"/>
                  </a:lnTo>
                  <a:lnTo>
                    <a:pt x="175261" y="15079"/>
                  </a:lnTo>
                  <a:lnTo>
                    <a:pt x="171890" y="6241"/>
                  </a:lnTo>
                  <a:lnTo>
                    <a:pt x="169486" y="3961"/>
                  </a:lnTo>
                  <a:lnTo>
                    <a:pt x="163052" y="1427"/>
                  </a:lnTo>
                  <a:lnTo>
                    <a:pt x="151495" y="0"/>
                  </a:lnTo>
                  <a:lnTo>
                    <a:pt x="141414" y="3430"/>
                  </a:lnTo>
                  <a:lnTo>
                    <a:pt x="121958" y="17057"/>
                  </a:lnTo>
                  <a:lnTo>
                    <a:pt x="80348" y="58309"/>
                  </a:lnTo>
                  <a:lnTo>
                    <a:pt x="40677" y="105623"/>
                  </a:lnTo>
                  <a:lnTo>
                    <a:pt x="11376" y="152205"/>
                  </a:lnTo>
                  <a:lnTo>
                    <a:pt x="210" y="175634"/>
                  </a:lnTo>
                  <a:lnTo>
                    <a:pt x="0" y="178272"/>
                  </a:lnTo>
                  <a:lnTo>
                    <a:pt x="3811" y="18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58"/>
            <p:cNvSpPr/>
            <p:nvPr>
              <p:custDataLst>
                <p:tags r:id="rId67"/>
              </p:custDataLst>
            </p:nvPr>
          </p:nvSpPr>
          <p:spPr>
            <a:xfrm>
              <a:off x="8369300" y="5873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3" y="8789"/>
                  </a:lnTo>
                  <a:lnTo>
                    <a:pt x="12582" y="15195"/>
                  </a:lnTo>
                  <a:lnTo>
                    <a:pt x="2626" y="382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59"/>
            <p:cNvSpPr/>
            <p:nvPr>
              <p:custDataLst>
                <p:tags r:id="rId68"/>
              </p:custDataLst>
            </p:nvPr>
          </p:nvSpPr>
          <p:spPr>
            <a:xfrm>
              <a:off x="8413749" y="580390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0211"/>
                  </a:lnTo>
                  <a:lnTo>
                    <a:pt x="1412" y="8218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60"/>
            <p:cNvSpPr/>
            <p:nvPr>
              <p:custDataLst>
                <p:tags r:id="rId69"/>
              </p:custDataLst>
            </p:nvPr>
          </p:nvSpPr>
          <p:spPr>
            <a:xfrm>
              <a:off x="8477250" y="5711629"/>
              <a:ext cx="72106" cy="270072"/>
            </a:xfrm>
            <a:custGeom>
              <a:avLst/>
              <a:gdLst/>
              <a:ahLst/>
              <a:cxnLst/>
              <a:rect l="0" t="0" r="0" b="0"/>
              <a:pathLst>
                <a:path w="72106" h="2700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53288" y="20426"/>
                  </a:lnTo>
                  <a:lnTo>
                    <a:pt x="65820" y="66268"/>
                  </a:lnTo>
                  <a:lnTo>
                    <a:pt x="72105" y="104793"/>
                  </a:lnTo>
                  <a:lnTo>
                    <a:pt x="68623" y="151972"/>
                  </a:lnTo>
                  <a:lnTo>
                    <a:pt x="57770" y="195629"/>
                  </a:lnTo>
                  <a:lnTo>
                    <a:pt x="49494" y="219008"/>
                  </a:lnTo>
                  <a:lnTo>
                    <a:pt x="25874" y="248277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61"/>
            <p:cNvSpPr/>
            <p:nvPr>
              <p:custDataLst>
                <p:tags r:id="rId70"/>
              </p:custDataLst>
            </p:nvPr>
          </p:nvSpPr>
          <p:spPr>
            <a:xfrm>
              <a:off x="8696725" y="5772412"/>
              <a:ext cx="85326" cy="228339"/>
            </a:xfrm>
            <a:custGeom>
              <a:avLst/>
              <a:gdLst/>
              <a:ahLst/>
              <a:cxnLst/>
              <a:rect l="0" t="0" r="0" b="0"/>
              <a:pathLst>
                <a:path w="85326" h="228339">
                  <a:moveTo>
                    <a:pt x="85325" y="6088"/>
                  </a:moveTo>
                  <a:lnTo>
                    <a:pt x="85325" y="6088"/>
                  </a:lnTo>
                  <a:lnTo>
                    <a:pt x="85325" y="621"/>
                  </a:lnTo>
                  <a:lnTo>
                    <a:pt x="78583" y="0"/>
                  </a:lnTo>
                  <a:lnTo>
                    <a:pt x="73392" y="1736"/>
                  </a:lnTo>
                  <a:lnTo>
                    <a:pt x="71019" y="3187"/>
                  </a:lnTo>
                  <a:lnTo>
                    <a:pt x="40177" y="50025"/>
                  </a:lnTo>
                  <a:lnTo>
                    <a:pt x="21817" y="94024"/>
                  </a:lnTo>
                  <a:lnTo>
                    <a:pt x="9568" y="138867"/>
                  </a:lnTo>
                  <a:lnTo>
                    <a:pt x="1788" y="178507"/>
                  </a:lnTo>
                  <a:lnTo>
                    <a:pt x="0" y="186651"/>
                  </a:lnTo>
                  <a:lnTo>
                    <a:pt x="1777" y="201344"/>
                  </a:lnTo>
                  <a:lnTo>
                    <a:pt x="11044" y="221280"/>
                  </a:lnTo>
                  <a:lnTo>
                    <a:pt x="21825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62"/>
            <p:cNvSpPr/>
            <p:nvPr>
              <p:custDataLst>
                <p:tags r:id="rId71"/>
              </p:custDataLst>
            </p:nvPr>
          </p:nvSpPr>
          <p:spPr>
            <a:xfrm>
              <a:off x="8820150" y="5824715"/>
              <a:ext cx="6351" cy="144286"/>
            </a:xfrm>
            <a:custGeom>
              <a:avLst/>
              <a:gdLst/>
              <a:ahLst/>
              <a:cxnLst/>
              <a:rect l="0" t="0" r="0" b="0"/>
              <a:pathLst>
                <a:path w="6351" h="144286">
                  <a:moveTo>
                    <a:pt x="6350" y="10935"/>
                  </a:moveTo>
                  <a:lnTo>
                    <a:pt x="6350" y="10935"/>
                  </a:lnTo>
                  <a:lnTo>
                    <a:pt x="6350" y="0"/>
                  </a:lnTo>
                  <a:lnTo>
                    <a:pt x="1323" y="46951"/>
                  </a:lnTo>
                  <a:lnTo>
                    <a:pt x="174" y="86991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63"/>
            <p:cNvSpPr/>
            <p:nvPr>
              <p:custDataLst>
                <p:tags r:id="rId72"/>
              </p:custDataLst>
            </p:nvPr>
          </p:nvSpPr>
          <p:spPr>
            <a:xfrm>
              <a:off x="8851900" y="59436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3765" y="88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64"/>
            <p:cNvSpPr/>
            <p:nvPr>
              <p:custDataLst>
                <p:tags r:id="rId73"/>
              </p:custDataLst>
            </p:nvPr>
          </p:nvSpPr>
          <p:spPr>
            <a:xfrm>
              <a:off x="8986052" y="5816223"/>
              <a:ext cx="105547" cy="267507"/>
            </a:xfrm>
            <a:custGeom>
              <a:avLst/>
              <a:gdLst/>
              <a:ahLst/>
              <a:cxnLst/>
              <a:rect l="0" t="0" r="0" b="0"/>
              <a:pathLst>
                <a:path w="105547" h="267507">
                  <a:moveTo>
                    <a:pt x="62698" y="70227"/>
                  </a:moveTo>
                  <a:lnTo>
                    <a:pt x="62698" y="70227"/>
                  </a:lnTo>
                  <a:lnTo>
                    <a:pt x="62698" y="73598"/>
                  </a:lnTo>
                  <a:lnTo>
                    <a:pt x="51854" y="86833"/>
                  </a:lnTo>
                  <a:lnTo>
                    <a:pt x="37376" y="103840"/>
                  </a:lnTo>
                  <a:lnTo>
                    <a:pt x="19678" y="149460"/>
                  </a:lnTo>
                  <a:lnTo>
                    <a:pt x="12729" y="194168"/>
                  </a:lnTo>
                  <a:lnTo>
                    <a:pt x="7284" y="232696"/>
                  </a:lnTo>
                  <a:lnTo>
                    <a:pt x="402" y="267506"/>
                  </a:lnTo>
                  <a:lnTo>
                    <a:pt x="0" y="267363"/>
                  </a:lnTo>
                  <a:lnTo>
                    <a:pt x="141" y="255637"/>
                  </a:lnTo>
                  <a:lnTo>
                    <a:pt x="8034" y="217022"/>
                  </a:lnTo>
                  <a:lnTo>
                    <a:pt x="19601" y="172365"/>
                  </a:lnTo>
                  <a:lnTo>
                    <a:pt x="33230" y="128242"/>
                  </a:lnTo>
                  <a:lnTo>
                    <a:pt x="50673" y="81694"/>
                  </a:lnTo>
                  <a:lnTo>
                    <a:pt x="65877" y="39993"/>
                  </a:lnTo>
                  <a:lnTo>
                    <a:pt x="79292" y="12618"/>
                  </a:lnTo>
                  <a:lnTo>
                    <a:pt x="86771" y="3231"/>
                  </a:lnTo>
                  <a:lnTo>
                    <a:pt x="90036" y="868"/>
                  </a:lnTo>
                  <a:lnTo>
                    <a:pt x="92918" y="0"/>
                  </a:lnTo>
                  <a:lnTo>
                    <a:pt x="95545" y="125"/>
                  </a:lnTo>
                  <a:lnTo>
                    <a:pt x="98001" y="3031"/>
                  </a:lnTo>
                  <a:lnTo>
                    <a:pt x="102612" y="13787"/>
                  </a:lnTo>
                  <a:lnTo>
                    <a:pt x="105546" y="50167"/>
                  </a:lnTo>
                  <a:lnTo>
                    <a:pt x="100400" y="87253"/>
                  </a:lnTo>
                  <a:lnTo>
                    <a:pt x="86099" y="116351"/>
                  </a:lnTo>
                  <a:lnTo>
                    <a:pt x="69867" y="136575"/>
                  </a:lnTo>
                  <a:lnTo>
                    <a:pt x="62827" y="142048"/>
                  </a:lnTo>
                  <a:lnTo>
                    <a:pt x="37298" y="14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65"/>
            <p:cNvSpPr/>
            <p:nvPr>
              <p:custDataLst>
                <p:tags r:id="rId74"/>
              </p:custDataLst>
            </p:nvPr>
          </p:nvSpPr>
          <p:spPr>
            <a:xfrm>
              <a:off x="9086850" y="5784850"/>
              <a:ext cx="103566" cy="190501"/>
            </a:xfrm>
            <a:custGeom>
              <a:avLst/>
              <a:gdLst/>
              <a:ahLst/>
              <a:cxnLst/>
              <a:rect l="0" t="0" r="0" b="0"/>
              <a:pathLst>
                <a:path w="103566" h="190501">
                  <a:moveTo>
                    <a:pt x="82550" y="0"/>
                  </a:moveTo>
                  <a:lnTo>
                    <a:pt x="82550" y="0"/>
                  </a:lnTo>
                  <a:lnTo>
                    <a:pt x="91983" y="16621"/>
                  </a:lnTo>
                  <a:lnTo>
                    <a:pt x="103565" y="62457"/>
                  </a:lnTo>
                  <a:lnTo>
                    <a:pt x="103280" y="96822"/>
                  </a:lnTo>
                  <a:lnTo>
                    <a:pt x="98582" y="113823"/>
                  </a:lnTo>
                  <a:lnTo>
                    <a:pt x="95355" y="12033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66"/>
            <p:cNvSpPr/>
            <p:nvPr>
              <p:custDataLst>
                <p:tags r:id="rId75"/>
              </p:custDataLst>
            </p:nvPr>
          </p:nvSpPr>
          <p:spPr>
            <a:xfrm>
              <a:off x="9150611" y="5626983"/>
              <a:ext cx="63240" cy="88018"/>
            </a:xfrm>
            <a:custGeom>
              <a:avLst/>
              <a:gdLst/>
              <a:ahLst/>
              <a:cxnLst/>
              <a:rect l="0" t="0" r="0" b="0"/>
              <a:pathLst>
                <a:path w="63240" h="88018">
                  <a:moveTo>
                    <a:pt x="6089" y="5467"/>
                  </a:moveTo>
                  <a:lnTo>
                    <a:pt x="6089" y="5467"/>
                  </a:lnTo>
                  <a:lnTo>
                    <a:pt x="9459" y="5467"/>
                  </a:lnTo>
                  <a:lnTo>
                    <a:pt x="9747" y="4762"/>
                  </a:lnTo>
                  <a:lnTo>
                    <a:pt x="6709" y="0"/>
                  </a:lnTo>
                  <a:lnTo>
                    <a:pt x="6502" y="411"/>
                  </a:lnTo>
                  <a:lnTo>
                    <a:pt x="6094" y="46185"/>
                  </a:lnTo>
                  <a:lnTo>
                    <a:pt x="622" y="71784"/>
                  </a:lnTo>
                  <a:lnTo>
                    <a:pt x="328" y="72256"/>
                  </a:lnTo>
                  <a:lnTo>
                    <a:pt x="131" y="71865"/>
                  </a:lnTo>
                  <a:lnTo>
                    <a:pt x="0" y="70899"/>
                  </a:lnTo>
                  <a:lnTo>
                    <a:pt x="8600" y="40525"/>
                  </a:lnTo>
                  <a:lnTo>
                    <a:pt x="26407" y="6475"/>
                  </a:lnTo>
                  <a:lnTo>
                    <a:pt x="31112" y="2387"/>
                  </a:lnTo>
                  <a:lnTo>
                    <a:pt x="33354" y="1297"/>
                  </a:lnTo>
                  <a:lnTo>
                    <a:pt x="36261" y="1982"/>
                  </a:lnTo>
                  <a:lnTo>
                    <a:pt x="43253" y="6505"/>
                  </a:lnTo>
                  <a:lnTo>
                    <a:pt x="47300" y="13219"/>
                  </a:lnTo>
                  <a:lnTo>
                    <a:pt x="59187" y="59209"/>
                  </a:lnTo>
                  <a:lnTo>
                    <a:pt x="63239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67"/>
            <p:cNvSpPr/>
            <p:nvPr>
              <p:custDataLst>
                <p:tags r:id="rId76"/>
              </p:custDataLst>
            </p:nvPr>
          </p:nvSpPr>
          <p:spPr>
            <a:xfrm>
              <a:off x="9277350" y="5683250"/>
              <a:ext cx="69851" cy="15755"/>
            </a:xfrm>
            <a:custGeom>
              <a:avLst/>
              <a:gdLst/>
              <a:ahLst/>
              <a:cxnLst/>
              <a:rect l="0" t="0" r="0" b="0"/>
              <a:pathLst>
                <a:path w="69851" h="15755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7105" y="15754"/>
                  </a:lnTo>
                  <a:lnTo>
                    <a:pt x="69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68"/>
            <p:cNvSpPr/>
            <p:nvPr>
              <p:custDataLst>
                <p:tags r:id="rId77"/>
              </p:custDataLst>
            </p:nvPr>
          </p:nvSpPr>
          <p:spPr>
            <a:xfrm>
              <a:off x="9383286" y="5632711"/>
              <a:ext cx="109965" cy="132709"/>
            </a:xfrm>
            <a:custGeom>
              <a:avLst/>
              <a:gdLst/>
              <a:ahLst/>
              <a:cxnLst/>
              <a:rect l="0" t="0" r="0" b="0"/>
              <a:pathLst>
                <a:path w="109965" h="132709">
                  <a:moveTo>
                    <a:pt x="78214" y="6089"/>
                  </a:moveTo>
                  <a:lnTo>
                    <a:pt x="78214" y="6089"/>
                  </a:lnTo>
                  <a:lnTo>
                    <a:pt x="81584" y="2718"/>
                  </a:lnTo>
                  <a:lnTo>
                    <a:pt x="87003" y="1063"/>
                  </a:lnTo>
                  <a:lnTo>
                    <a:pt x="91998" y="327"/>
                  </a:lnTo>
                  <a:lnTo>
                    <a:pt x="92343" y="131"/>
                  </a:lnTo>
                  <a:lnTo>
                    <a:pt x="91866" y="0"/>
                  </a:lnTo>
                  <a:lnTo>
                    <a:pt x="91549" y="619"/>
                  </a:lnTo>
                  <a:lnTo>
                    <a:pt x="91195" y="3187"/>
                  </a:lnTo>
                  <a:lnTo>
                    <a:pt x="49516" y="26680"/>
                  </a:lnTo>
                  <a:lnTo>
                    <a:pt x="21597" y="41439"/>
                  </a:lnTo>
                  <a:lnTo>
                    <a:pt x="17773" y="46024"/>
                  </a:lnTo>
                  <a:lnTo>
                    <a:pt x="17459" y="48234"/>
                  </a:lnTo>
                  <a:lnTo>
                    <a:pt x="18991" y="52572"/>
                  </a:lnTo>
                  <a:lnTo>
                    <a:pt x="25787" y="56852"/>
                  </a:lnTo>
                  <a:lnTo>
                    <a:pt x="47645" y="67704"/>
                  </a:lnTo>
                  <a:lnTo>
                    <a:pt x="51485" y="68332"/>
                  </a:lnTo>
                  <a:lnTo>
                    <a:pt x="53340" y="69456"/>
                  </a:lnTo>
                  <a:lnTo>
                    <a:pt x="53871" y="70912"/>
                  </a:lnTo>
                  <a:lnTo>
                    <a:pt x="49651" y="81688"/>
                  </a:lnTo>
                  <a:lnTo>
                    <a:pt x="19226" y="109189"/>
                  </a:lnTo>
                  <a:lnTo>
                    <a:pt x="1188" y="122146"/>
                  </a:lnTo>
                  <a:lnTo>
                    <a:pt x="53" y="124382"/>
                  </a:lnTo>
                  <a:lnTo>
                    <a:pt x="0" y="126579"/>
                  </a:lnTo>
                  <a:lnTo>
                    <a:pt x="671" y="128749"/>
                  </a:lnTo>
                  <a:lnTo>
                    <a:pt x="3236" y="130196"/>
                  </a:lnTo>
                  <a:lnTo>
                    <a:pt x="28411" y="132708"/>
                  </a:lnTo>
                  <a:lnTo>
                    <a:pt x="109964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69"/>
            <p:cNvSpPr/>
            <p:nvPr>
              <p:custDataLst>
                <p:tags r:id="rId78"/>
              </p:custDataLst>
            </p:nvPr>
          </p:nvSpPr>
          <p:spPr>
            <a:xfrm>
              <a:off x="9537700" y="565150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8789" y="27611"/>
                  </a:lnTo>
                  <a:lnTo>
                    <a:pt x="30659" y="73351"/>
                  </a:lnTo>
                  <a:lnTo>
                    <a:pt x="46768" y="99626"/>
                  </a:lnTo>
                  <a:lnTo>
                    <a:pt x="635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70"/>
            <p:cNvSpPr/>
            <p:nvPr>
              <p:custDataLst>
                <p:tags r:id="rId79"/>
              </p:custDataLst>
            </p:nvPr>
          </p:nvSpPr>
          <p:spPr>
            <a:xfrm>
              <a:off x="9523217" y="5666892"/>
              <a:ext cx="109734" cy="117959"/>
            </a:xfrm>
            <a:custGeom>
              <a:avLst/>
              <a:gdLst/>
              <a:ahLst/>
              <a:cxnLst/>
              <a:rect l="0" t="0" r="0" b="0"/>
              <a:pathLst>
                <a:path w="109734" h="117959">
                  <a:moveTo>
                    <a:pt x="109733" y="3658"/>
                  </a:moveTo>
                  <a:lnTo>
                    <a:pt x="109733" y="3658"/>
                  </a:lnTo>
                  <a:lnTo>
                    <a:pt x="106362" y="3658"/>
                  </a:lnTo>
                  <a:lnTo>
                    <a:pt x="102826" y="1776"/>
                  </a:lnTo>
                  <a:lnTo>
                    <a:pt x="100895" y="287"/>
                  </a:lnTo>
                  <a:lnTo>
                    <a:pt x="98196" y="0"/>
                  </a:lnTo>
                  <a:lnTo>
                    <a:pt x="87657" y="2966"/>
                  </a:lnTo>
                  <a:lnTo>
                    <a:pt x="60538" y="19054"/>
                  </a:lnTo>
                  <a:lnTo>
                    <a:pt x="38213" y="39338"/>
                  </a:lnTo>
                  <a:lnTo>
                    <a:pt x="11285" y="81795"/>
                  </a:lnTo>
                  <a:lnTo>
                    <a:pt x="1227" y="100580"/>
                  </a:lnTo>
                  <a:lnTo>
                    <a:pt x="0" y="104962"/>
                  </a:lnTo>
                  <a:lnTo>
                    <a:pt x="1783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71"/>
            <p:cNvSpPr/>
            <p:nvPr>
              <p:custDataLst>
                <p:tags r:id="rId80"/>
              </p:custDataLst>
            </p:nvPr>
          </p:nvSpPr>
          <p:spPr>
            <a:xfrm>
              <a:off x="9620250" y="57721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7169" y="6908"/>
                  </a:lnTo>
                  <a:lnTo>
                    <a:pt x="8218" y="18418"/>
                  </a:lnTo>
                  <a:lnTo>
                    <a:pt x="2749" y="3273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72"/>
            <p:cNvSpPr/>
            <p:nvPr>
              <p:custDataLst>
                <p:tags r:id="rId81"/>
              </p:custDataLst>
            </p:nvPr>
          </p:nvSpPr>
          <p:spPr>
            <a:xfrm>
              <a:off x="9728200" y="57721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27611" y="1881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73"/>
            <p:cNvSpPr/>
            <p:nvPr>
              <p:custDataLst>
                <p:tags r:id="rId82"/>
              </p:custDataLst>
            </p:nvPr>
          </p:nvSpPr>
          <p:spPr>
            <a:xfrm>
              <a:off x="9594850" y="57277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10138" y="4364"/>
                  </a:lnTo>
                  <a:lnTo>
                    <a:pt x="20957" y="6467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74"/>
            <p:cNvSpPr/>
            <p:nvPr>
              <p:custDataLst>
                <p:tags r:id="rId83"/>
              </p:custDataLst>
            </p:nvPr>
          </p:nvSpPr>
          <p:spPr>
            <a:xfrm>
              <a:off x="9899650" y="5747011"/>
              <a:ext cx="30790" cy="107690"/>
            </a:xfrm>
            <a:custGeom>
              <a:avLst/>
              <a:gdLst/>
              <a:ahLst/>
              <a:cxnLst/>
              <a:rect l="0" t="0" r="0" b="0"/>
              <a:pathLst>
                <a:path w="30790" h="107690">
                  <a:moveTo>
                    <a:pt x="19050" y="6089"/>
                  </a:moveTo>
                  <a:lnTo>
                    <a:pt x="19050" y="6089"/>
                  </a:lnTo>
                  <a:lnTo>
                    <a:pt x="24517" y="622"/>
                  </a:lnTo>
                  <a:lnTo>
                    <a:pt x="28509" y="0"/>
                  </a:lnTo>
                  <a:lnTo>
                    <a:pt x="29589" y="1325"/>
                  </a:lnTo>
                  <a:lnTo>
                    <a:pt x="30789" y="6559"/>
                  </a:lnTo>
                  <a:lnTo>
                    <a:pt x="29742" y="42439"/>
                  </a:lnTo>
                  <a:lnTo>
                    <a:pt x="25212" y="57522"/>
                  </a:lnTo>
                  <a:lnTo>
                    <a:pt x="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775"/>
          <p:cNvSpPr/>
          <p:nvPr>
            <p:custDataLst>
              <p:tags r:id="rId4"/>
            </p:custDataLst>
          </p:nvPr>
        </p:nvSpPr>
        <p:spPr>
          <a:xfrm>
            <a:off x="3549696" y="5748204"/>
            <a:ext cx="482555" cy="118901"/>
          </a:xfrm>
          <a:custGeom>
            <a:avLst/>
            <a:gdLst/>
            <a:ahLst/>
            <a:cxnLst/>
            <a:rect l="0" t="0" r="0" b="0"/>
            <a:pathLst>
              <a:path w="482555" h="118901">
                <a:moveTo>
                  <a:pt x="12654" y="30296"/>
                </a:moveTo>
                <a:lnTo>
                  <a:pt x="12654" y="30296"/>
                </a:lnTo>
                <a:lnTo>
                  <a:pt x="0" y="30296"/>
                </a:lnTo>
                <a:lnTo>
                  <a:pt x="43006" y="30296"/>
                </a:lnTo>
                <a:lnTo>
                  <a:pt x="84759" y="28414"/>
                </a:lnTo>
                <a:lnTo>
                  <a:pt x="125283" y="24829"/>
                </a:lnTo>
                <a:lnTo>
                  <a:pt x="172328" y="19051"/>
                </a:lnTo>
                <a:lnTo>
                  <a:pt x="209778" y="13873"/>
                </a:lnTo>
                <a:lnTo>
                  <a:pt x="247685" y="11319"/>
                </a:lnTo>
                <a:lnTo>
                  <a:pt x="285728" y="7113"/>
                </a:lnTo>
                <a:lnTo>
                  <a:pt x="323106" y="4847"/>
                </a:lnTo>
                <a:lnTo>
                  <a:pt x="365816" y="0"/>
                </a:lnTo>
                <a:lnTo>
                  <a:pt x="411933" y="554"/>
                </a:lnTo>
                <a:lnTo>
                  <a:pt x="446867" y="5432"/>
                </a:lnTo>
                <a:lnTo>
                  <a:pt x="448180" y="6665"/>
                </a:lnTo>
                <a:lnTo>
                  <a:pt x="449054" y="8192"/>
                </a:lnTo>
                <a:lnTo>
                  <a:pt x="448932" y="9210"/>
                </a:lnTo>
                <a:lnTo>
                  <a:pt x="448145" y="9889"/>
                </a:lnTo>
                <a:lnTo>
                  <a:pt x="446914" y="10341"/>
                </a:lnTo>
                <a:lnTo>
                  <a:pt x="429089" y="20005"/>
                </a:lnTo>
                <a:lnTo>
                  <a:pt x="382078" y="38911"/>
                </a:lnTo>
                <a:lnTo>
                  <a:pt x="345245" y="50839"/>
                </a:lnTo>
                <a:lnTo>
                  <a:pt x="297622" y="63204"/>
                </a:lnTo>
                <a:lnTo>
                  <a:pt x="251813" y="76803"/>
                </a:lnTo>
                <a:lnTo>
                  <a:pt x="215220" y="85390"/>
                </a:lnTo>
                <a:lnTo>
                  <a:pt x="168692" y="98694"/>
                </a:lnTo>
                <a:lnTo>
                  <a:pt x="123905" y="109833"/>
                </a:lnTo>
                <a:lnTo>
                  <a:pt x="77928" y="118900"/>
                </a:lnTo>
                <a:lnTo>
                  <a:pt x="83422" y="115737"/>
                </a:lnTo>
                <a:lnTo>
                  <a:pt x="131000" y="106051"/>
                </a:lnTo>
                <a:lnTo>
                  <a:pt x="173457" y="94570"/>
                </a:lnTo>
                <a:lnTo>
                  <a:pt x="210112" y="89557"/>
                </a:lnTo>
                <a:lnTo>
                  <a:pt x="251155" y="84701"/>
                </a:lnTo>
                <a:lnTo>
                  <a:pt x="294596" y="82164"/>
                </a:lnTo>
                <a:lnTo>
                  <a:pt x="338747" y="78042"/>
                </a:lnTo>
                <a:lnTo>
                  <a:pt x="383108" y="75723"/>
                </a:lnTo>
                <a:lnTo>
                  <a:pt x="424160" y="75036"/>
                </a:lnTo>
                <a:lnTo>
                  <a:pt x="482554" y="6839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Shape-776"/>
          <p:cNvSpPr/>
          <p:nvPr>
            <p:custDataLst>
              <p:tags r:id="rId5"/>
            </p:custDataLst>
          </p:nvPr>
        </p:nvSpPr>
        <p:spPr>
          <a:xfrm>
            <a:off x="6796265" y="6045200"/>
            <a:ext cx="322086" cy="63128"/>
          </a:xfrm>
          <a:custGeom>
            <a:avLst/>
            <a:gdLst/>
            <a:ahLst/>
            <a:cxnLst/>
            <a:rect l="0" t="0" r="0" b="0"/>
            <a:pathLst>
              <a:path w="322086" h="63128">
                <a:moveTo>
                  <a:pt x="10935" y="0"/>
                </a:moveTo>
                <a:lnTo>
                  <a:pt x="10935" y="0"/>
                </a:lnTo>
                <a:lnTo>
                  <a:pt x="0" y="10935"/>
                </a:lnTo>
                <a:lnTo>
                  <a:pt x="12242" y="12177"/>
                </a:lnTo>
                <a:lnTo>
                  <a:pt x="52507" y="12597"/>
                </a:lnTo>
                <a:lnTo>
                  <a:pt x="91613" y="12670"/>
                </a:lnTo>
                <a:lnTo>
                  <a:pt x="128287" y="12690"/>
                </a:lnTo>
                <a:lnTo>
                  <a:pt x="173255" y="13403"/>
                </a:lnTo>
                <a:lnTo>
                  <a:pt x="215349" y="17768"/>
                </a:lnTo>
                <a:lnTo>
                  <a:pt x="257072" y="27627"/>
                </a:lnTo>
                <a:lnTo>
                  <a:pt x="259693" y="29707"/>
                </a:lnTo>
                <a:lnTo>
                  <a:pt x="259323" y="31799"/>
                </a:lnTo>
                <a:lnTo>
                  <a:pt x="256960" y="33900"/>
                </a:lnTo>
                <a:lnTo>
                  <a:pt x="209733" y="46569"/>
                </a:lnTo>
                <a:lnTo>
                  <a:pt x="172458" y="52917"/>
                </a:lnTo>
                <a:lnTo>
                  <a:pt x="132406" y="59267"/>
                </a:lnTo>
                <a:lnTo>
                  <a:pt x="88271" y="62943"/>
                </a:lnTo>
                <a:lnTo>
                  <a:pt x="87892" y="63127"/>
                </a:lnTo>
                <a:lnTo>
                  <a:pt x="133616" y="57651"/>
                </a:lnTo>
                <a:lnTo>
                  <a:pt x="170118" y="51258"/>
                </a:lnTo>
                <a:lnTo>
                  <a:pt x="216850" y="46467"/>
                </a:lnTo>
                <a:lnTo>
                  <a:pt x="257507" y="41677"/>
                </a:lnTo>
                <a:lnTo>
                  <a:pt x="32208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Shape-777"/>
          <p:cNvSpPr/>
          <p:nvPr>
            <p:custDataLst>
              <p:tags r:id="rId6"/>
            </p:custDataLst>
          </p:nvPr>
        </p:nvSpPr>
        <p:spPr>
          <a:xfrm>
            <a:off x="3423871" y="4745838"/>
            <a:ext cx="1053540" cy="1094757"/>
          </a:xfrm>
          <a:custGeom>
            <a:avLst/>
            <a:gdLst/>
            <a:ahLst/>
            <a:cxnLst/>
            <a:rect l="0" t="0" r="0" b="0"/>
            <a:pathLst>
              <a:path w="1053540" h="1094757">
                <a:moveTo>
                  <a:pt x="17829" y="1077112"/>
                </a:moveTo>
                <a:lnTo>
                  <a:pt x="17829" y="1077112"/>
                </a:lnTo>
                <a:lnTo>
                  <a:pt x="8991" y="1091417"/>
                </a:lnTo>
                <a:lnTo>
                  <a:pt x="4964" y="1094053"/>
                </a:lnTo>
                <a:lnTo>
                  <a:pt x="2902" y="1094756"/>
                </a:lnTo>
                <a:lnTo>
                  <a:pt x="1528" y="1094519"/>
                </a:lnTo>
                <a:lnTo>
                  <a:pt x="611" y="1093655"/>
                </a:lnTo>
                <a:lnTo>
                  <a:pt x="0" y="1092375"/>
                </a:lnTo>
                <a:lnTo>
                  <a:pt x="1203" y="1087188"/>
                </a:lnTo>
                <a:lnTo>
                  <a:pt x="20481" y="1045341"/>
                </a:lnTo>
                <a:lnTo>
                  <a:pt x="40382" y="1008120"/>
                </a:lnTo>
                <a:lnTo>
                  <a:pt x="68746" y="961021"/>
                </a:lnTo>
                <a:lnTo>
                  <a:pt x="98140" y="919321"/>
                </a:lnTo>
                <a:lnTo>
                  <a:pt x="134053" y="874275"/>
                </a:lnTo>
                <a:lnTo>
                  <a:pt x="161441" y="839501"/>
                </a:lnTo>
                <a:lnTo>
                  <a:pt x="191958" y="800998"/>
                </a:lnTo>
                <a:lnTo>
                  <a:pt x="225042" y="760367"/>
                </a:lnTo>
                <a:lnTo>
                  <a:pt x="260912" y="718790"/>
                </a:lnTo>
                <a:lnTo>
                  <a:pt x="299903" y="674912"/>
                </a:lnTo>
                <a:lnTo>
                  <a:pt x="341456" y="629540"/>
                </a:lnTo>
                <a:lnTo>
                  <a:pt x="385795" y="583504"/>
                </a:lnTo>
                <a:lnTo>
                  <a:pt x="429490" y="539055"/>
                </a:lnTo>
                <a:lnTo>
                  <a:pt x="473134" y="495781"/>
                </a:lnTo>
                <a:lnTo>
                  <a:pt x="518401" y="453030"/>
                </a:lnTo>
                <a:lnTo>
                  <a:pt x="564391" y="410510"/>
                </a:lnTo>
                <a:lnTo>
                  <a:pt x="610701" y="368800"/>
                </a:lnTo>
                <a:lnTo>
                  <a:pt x="657154" y="329096"/>
                </a:lnTo>
                <a:lnTo>
                  <a:pt x="699906" y="292164"/>
                </a:lnTo>
                <a:lnTo>
                  <a:pt x="739369" y="257640"/>
                </a:lnTo>
                <a:lnTo>
                  <a:pt x="775722" y="225834"/>
                </a:lnTo>
                <a:lnTo>
                  <a:pt x="810695" y="197116"/>
                </a:lnTo>
                <a:lnTo>
                  <a:pt x="844347" y="170947"/>
                </a:lnTo>
                <a:lnTo>
                  <a:pt x="889648" y="136381"/>
                </a:lnTo>
                <a:lnTo>
                  <a:pt x="926041" y="104502"/>
                </a:lnTo>
                <a:lnTo>
                  <a:pt x="966180" y="69970"/>
                </a:lnTo>
                <a:lnTo>
                  <a:pt x="1013214" y="28725"/>
                </a:lnTo>
                <a:lnTo>
                  <a:pt x="1042065" y="3293"/>
                </a:lnTo>
                <a:lnTo>
                  <a:pt x="1050660" y="137"/>
                </a:lnTo>
                <a:lnTo>
                  <a:pt x="1052811" y="0"/>
                </a:lnTo>
                <a:lnTo>
                  <a:pt x="1053539" y="615"/>
                </a:lnTo>
                <a:lnTo>
                  <a:pt x="1052467" y="3886"/>
                </a:lnTo>
                <a:lnTo>
                  <a:pt x="1046529" y="166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Shape-778"/>
          <p:cNvSpPr/>
          <p:nvPr>
            <p:custDataLst>
              <p:tags r:id="rId7"/>
            </p:custDataLst>
          </p:nvPr>
        </p:nvSpPr>
        <p:spPr>
          <a:xfrm>
            <a:off x="6822591" y="5327650"/>
            <a:ext cx="625960" cy="107951"/>
          </a:xfrm>
          <a:custGeom>
            <a:avLst/>
            <a:gdLst/>
            <a:ahLst/>
            <a:cxnLst/>
            <a:rect l="0" t="0" r="0" b="0"/>
            <a:pathLst>
              <a:path w="625960" h="107951">
                <a:moveTo>
                  <a:pt x="3659" y="107950"/>
                </a:moveTo>
                <a:lnTo>
                  <a:pt x="3659" y="107950"/>
                </a:lnTo>
                <a:lnTo>
                  <a:pt x="288" y="104579"/>
                </a:lnTo>
                <a:lnTo>
                  <a:pt x="0" y="102881"/>
                </a:lnTo>
                <a:lnTo>
                  <a:pt x="514" y="101042"/>
                </a:lnTo>
                <a:lnTo>
                  <a:pt x="1562" y="99112"/>
                </a:lnTo>
                <a:lnTo>
                  <a:pt x="9780" y="93023"/>
                </a:lnTo>
                <a:lnTo>
                  <a:pt x="56602" y="74956"/>
                </a:lnTo>
                <a:lnTo>
                  <a:pt x="86691" y="68357"/>
                </a:lnTo>
                <a:lnTo>
                  <a:pt x="123111" y="61426"/>
                </a:lnTo>
                <a:lnTo>
                  <a:pt x="155762" y="55993"/>
                </a:lnTo>
                <a:lnTo>
                  <a:pt x="201910" y="48968"/>
                </a:lnTo>
                <a:lnTo>
                  <a:pt x="233822" y="44576"/>
                </a:lnTo>
                <a:lnTo>
                  <a:pt x="266820" y="40273"/>
                </a:lnTo>
                <a:lnTo>
                  <a:pt x="300301" y="36008"/>
                </a:lnTo>
                <a:lnTo>
                  <a:pt x="333995" y="31760"/>
                </a:lnTo>
                <a:lnTo>
                  <a:pt x="367786" y="27521"/>
                </a:lnTo>
                <a:lnTo>
                  <a:pt x="401619" y="23285"/>
                </a:lnTo>
                <a:lnTo>
                  <a:pt x="449029" y="20305"/>
                </a:lnTo>
                <a:lnTo>
                  <a:pt x="490986" y="16051"/>
                </a:lnTo>
                <a:lnTo>
                  <a:pt x="530228" y="13693"/>
                </a:lnTo>
                <a:lnTo>
                  <a:pt x="577050" y="7826"/>
                </a:lnTo>
                <a:lnTo>
                  <a:pt x="62595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Shape-779"/>
          <p:cNvSpPr/>
          <p:nvPr>
            <p:custDataLst>
              <p:tags r:id="rId8"/>
            </p:custDataLst>
          </p:nvPr>
        </p:nvSpPr>
        <p:spPr>
          <a:xfrm>
            <a:off x="8578850" y="5702300"/>
            <a:ext cx="1219201" cy="444501"/>
          </a:xfrm>
          <a:custGeom>
            <a:avLst/>
            <a:gdLst/>
            <a:ahLst/>
            <a:cxnLst/>
            <a:rect l="0" t="0" r="0" b="0"/>
            <a:pathLst>
              <a:path w="1219201" h="444501">
                <a:moveTo>
                  <a:pt x="0" y="444500"/>
                </a:moveTo>
                <a:lnTo>
                  <a:pt x="0" y="444500"/>
                </a:lnTo>
                <a:lnTo>
                  <a:pt x="3370" y="444499"/>
                </a:lnTo>
                <a:lnTo>
                  <a:pt x="4363" y="443795"/>
                </a:lnTo>
                <a:lnTo>
                  <a:pt x="5026" y="442618"/>
                </a:lnTo>
                <a:lnTo>
                  <a:pt x="5467" y="441129"/>
                </a:lnTo>
                <a:lnTo>
                  <a:pt x="6468" y="440136"/>
                </a:lnTo>
                <a:lnTo>
                  <a:pt x="13140" y="436660"/>
                </a:lnTo>
                <a:lnTo>
                  <a:pt x="57793" y="409622"/>
                </a:lnTo>
                <a:lnTo>
                  <a:pt x="102981" y="386732"/>
                </a:lnTo>
                <a:lnTo>
                  <a:pt x="143872" y="366236"/>
                </a:lnTo>
                <a:lnTo>
                  <a:pt x="186092" y="346051"/>
                </a:lnTo>
                <a:lnTo>
                  <a:pt x="231963" y="326589"/>
                </a:lnTo>
                <a:lnTo>
                  <a:pt x="267696" y="310081"/>
                </a:lnTo>
                <a:lnTo>
                  <a:pt x="305095" y="291783"/>
                </a:lnTo>
                <a:lnTo>
                  <a:pt x="346358" y="276327"/>
                </a:lnTo>
                <a:lnTo>
                  <a:pt x="389864" y="259439"/>
                </a:lnTo>
                <a:lnTo>
                  <a:pt x="437404" y="241029"/>
                </a:lnTo>
                <a:lnTo>
                  <a:pt x="470509" y="228480"/>
                </a:lnTo>
                <a:lnTo>
                  <a:pt x="504037" y="215847"/>
                </a:lnTo>
                <a:lnTo>
                  <a:pt x="537754" y="203177"/>
                </a:lnTo>
                <a:lnTo>
                  <a:pt x="571553" y="192371"/>
                </a:lnTo>
                <a:lnTo>
                  <a:pt x="605390" y="182159"/>
                </a:lnTo>
                <a:lnTo>
                  <a:pt x="639243" y="170565"/>
                </a:lnTo>
                <a:lnTo>
                  <a:pt x="673105" y="158357"/>
                </a:lnTo>
                <a:lnTo>
                  <a:pt x="706968" y="145876"/>
                </a:lnTo>
                <a:lnTo>
                  <a:pt x="740834" y="133273"/>
                </a:lnTo>
                <a:lnTo>
                  <a:pt x="774700" y="122497"/>
                </a:lnTo>
                <a:lnTo>
                  <a:pt x="807861" y="112299"/>
                </a:lnTo>
                <a:lnTo>
                  <a:pt x="855002" y="95363"/>
                </a:lnTo>
                <a:lnTo>
                  <a:pt x="887765" y="85658"/>
                </a:lnTo>
                <a:lnTo>
                  <a:pt x="934574" y="72260"/>
                </a:lnTo>
                <a:lnTo>
                  <a:pt x="979722" y="59353"/>
                </a:lnTo>
                <a:lnTo>
                  <a:pt x="1021008" y="46593"/>
                </a:lnTo>
                <a:lnTo>
                  <a:pt x="1060052" y="37245"/>
                </a:lnTo>
                <a:lnTo>
                  <a:pt x="1098431" y="26636"/>
                </a:lnTo>
                <a:lnTo>
                  <a:pt x="1129541" y="18659"/>
                </a:lnTo>
                <a:lnTo>
                  <a:pt x="1171467" y="9997"/>
                </a:lnTo>
                <a:lnTo>
                  <a:pt x="1209465" y="6125"/>
                </a:lnTo>
                <a:lnTo>
                  <a:pt x="12192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780"/>
          <p:cNvSpPr/>
          <p:nvPr>
            <p:custDataLst>
              <p:tags r:id="rId9"/>
            </p:custDataLst>
          </p:nvPr>
        </p:nvSpPr>
        <p:spPr>
          <a:xfrm>
            <a:off x="5072683" y="5080057"/>
            <a:ext cx="877268" cy="37849"/>
          </a:xfrm>
          <a:custGeom>
            <a:avLst/>
            <a:gdLst/>
            <a:ahLst/>
            <a:cxnLst/>
            <a:rect l="0" t="0" r="0" b="0"/>
            <a:pathLst>
              <a:path w="877268" h="37849">
                <a:moveTo>
                  <a:pt x="7317" y="25343"/>
                </a:moveTo>
                <a:lnTo>
                  <a:pt x="7317" y="25343"/>
                </a:lnTo>
                <a:lnTo>
                  <a:pt x="7317" y="21972"/>
                </a:lnTo>
                <a:lnTo>
                  <a:pt x="5906" y="20979"/>
                </a:lnTo>
                <a:lnTo>
                  <a:pt x="575" y="19876"/>
                </a:lnTo>
                <a:lnTo>
                  <a:pt x="0" y="18876"/>
                </a:lnTo>
                <a:lnTo>
                  <a:pt x="1028" y="17504"/>
                </a:lnTo>
                <a:lnTo>
                  <a:pt x="6074" y="13603"/>
                </a:lnTo>
                <a:lnTo>
                  <a:pt x="23691" y="8468"/>
                </a:lnTo>
                <a:lnTo>
                  <a:pt x="63442" y="4841"/>
                </a:lnTo>
                <a:lnTo>
                  <a:pt x="108322" y="911"/>
                </a:lnTo>
                <a:lnTo>
                  <a:pt x="155209" y="134"/>
                </a:lnTo>
                <a:lnTo>
                  <a:pt x="196873" y="0"/>
                </a:lnTo>
                <a:lnTo>
                  <a:pt x="240497" y="665"/>
                </a:lnTo>
                <a:lnTo>
                  <a:pt x="286114" y="4312"/>
                </a:lnTo>
                <a:lnTo>
                  <a:pt x="321021" y="5412"/>
                </a:lnTo>
                <a:lnTo>
                  <a:pt x="357702" y="7784"/>
                </a:lnTo>
                <a:lnTo>
                  <a:pt x="395172" y="11188"/>
                </a:lnTo>
                <a:lnTo>
                  <a:pt x="432991" y="15054"/>
                </a:lnTo>
                <a:lnTo>
                  <a:pt x="472848" y="17243"/>
                </a:lnTo>
                <a:lnTo>
                  <a:pt x="512669" y="18920"/>
                </a:lnTo>
                <a:lnTo>
                  <a:pt x="549183" y="22018"/>
                </a:lnTo>
                <a:lnTo>
                  <a:pt x="586108" y="25746"/>
                </a:lnTo>
                <a:lnTo>
                  <a:pt x="622274" y="29050"/>
                </a:lnTo>
                <a:lnTo>
                  <a:pt x="669696" y="31615"/>
                </a:lnTo>
                <a:lnTo>
                  <a:pt x="710872" y="35825"/>
                </a:lnTo>
                <a:lnTo>
                  <a:pt x="751294" y="37386"/>
                </a:lnTo>
                <a:lnTo>
                  <a:pt x="796981" y="37848"/>
                </a:lnTo>
                <a:lnTo>
                  <a:pt x="836545" y="37279"/>
                </a:lnTo>
                <a:lnTo>
                  <a:pt x="863947" y="32956"/>
                </a:lnTo>
                <a:lnTo>
                  <a:pt x="877267" y="253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130"/>
          <p:cNvGrpSpPr/>
          <p:nvPr/>
        </p:nvGrpSpPr>
        <p:grpSpPr>
          <a:xfrm>
            <a:off x="1092800" y="6146800"/>
            <a:ext cx="365287" cy="152401"/>
            <a:chOff x="1092800" y="6146800"/>
            <a:chExt cx="365287" cy="152401"/>
          </a:xfrm>
        </p:grpSpPr>
        <p:sp>
          <p:nvSpPr>
            <p:cNvPr id="239" name="SMARTInkShape-781"/>
            <p:cNvSpPr/>
            <p:nvPr>
              <p:custDataLst>
                <p:tags r:id="rId52"/>
              </p:custDataLst>
            </p:nvPr>
          </p:nvSpPr>
          <p:spPr>
            <a:xfrm>
              <a:off x="1092800" y="6216875"/>
              <a:ext cx="228001" cy="16134"/>
            </a:xfrm>
            <a:custGeom>
              <a:avLst/>
              <a:gdLst/>
              <a:ahLst/>
              <a:cxnLst/>
              <a:rect l="0" t="0" r="0" b="0"/>
              <a:pathLst>
                <a:path w="228001" h="16134">
                  <a:moveTo>
                    <a:pt x="18450" y="12475"/>
                  </a:moveTo>
                  <a:lnTo>
                    <a:pt x="18450" y="12475"/>
                  </a:lnTo>
                  <a:lnTo>
                    <a:pt x="15079" y="15846"/>
                  </a:lnTo>
                  <a:lnTo>
                    <a:pt x="12675" y="16133"/>
                  </a:lnTo>
                  <a:lnTo>
                    <a:pt x="0" y="12659"/>
                  </a:lnTo>
                  <a:lnTo>
                    <a:pt x="45503" y="9109"/>
                  </a:lnTo>
                  <a:lnTo>
                    <a:pt x="82440" y="3638"/>
                  </a:lnTo>
                  <a:lnTo>
                    <a:pt x="123566" y="919"/>
                  </a:lnTo>
                  <a:lnTo>
                    <a:pt x="163548" y="0"/>
                  </a:lnTo>
                  <a:lnTo>
                    <a:pt x="202490" y="1702"/>
                  </a:lnTo>
                  <a:lnTo>
                    <a:pt x="228000" y="6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82"/>
            <p:cNvSpPr/>
            <p:nvPr>
              <p:custDataLst>
                <p:tags r:id="rId53"/>
              </p:custDataLst>
            </p:nvPr>
          </p:nvSpPr>
          <p:spPr>
            <a:xfrm>
              <a:off x="1122215" y="6254750"/>
              <a:ext cx="211286" cy="44189"/>
            </a:xfrm>
            <a:custGeom>
              <a:avLst/>
              <a:gdLst/>
              <a:ahLst/>
              <a:cxnLst/>
              <a:rect l="0" t="0" r="0" b="0"/>
              <a:pathLst>
                <a:path w="211286" h="44189">
                  <a:moveTo>
                    <a:pt x="33485" y="38100"/>
                  </a:moveTo>
                  <a:lnTo>
                    <a:pt x="33485" y="38100"/>
                  </a:lnTo>
                  <a:lnTo>
                    <a:pt x="22640" y="38805"/>
                  </a:lnTo>
                  <a:lnTo>
                    <a:pt x="191" y="43862"/>
                  </a:lnTo>
                  <a:lnTo>
                    <a:pt x="0" y="44058"/>
                  </a:lnTo>
                  <a:lnTo>
                    <a:pt x="578" y="44188"/>
                  </a:lnTo>
                  <a:lnTo>
                    <a:pt x="45711" y="33603"/>
                  </a:lnTo>
                  <a:lnTo>
                    <a:pt x="91038" y="25348"/>
                  </a:lnTo>
                  <a:lnTo>
                    <a:pt x="138065" y="13551"/>
                  </a:lnTo>
                  <a:lnTo>
                    <a:pt x="181907" y="5112"/>
                  </a:lnTo>
                  <a:lnTo>
                    <a:pt x="211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83"/>
            <p:cNvSpPr/>
            <p:nvPr>
              <p:custDataLst>
                <p:tags r:id="rId54"/>
              </p:custDataLst>
            </p:nvPr>
          </p:nvSpPr>
          <p:spPr>
            <a:xfrm>
              <a:off x="1337999" y="6146800"/>
              <a:ext cx="120088" cy="152401"/>
            </a:xfrm>
            <a:custGeom>
              <a:avLst/>
              <a:gdLst/>
              <a:ahLst/>
              <a:cxnLst/>
              <a:rect l="0" t="0" r="0" b="0"/>
              <a:pathLst>
                <a:path w="120088" h="152401">
                  <a:moveTo>
                    <a:pt x="27251" y="0"/>
                  </a:moveTo>
                  <a:lnTo>
                    <a:pt x="27251" y="0"/>
                  </a:lnTo>
                  <a:lnTo>
                    <a:pt x="20770" y="705"/>
                  </a:lnTo>
                  <a:lnTo>
                    <a:pt x="1390" y="5467"/>
                  </a:lnTo>
                  <a:lnTo>
                    <a:pt x="132" y="5056"/>
                  </a:lnTo>
                  <a:lnTo>
                    <a:pt x="0" y="4077"/>
                  </a:lnTo>
                  <a:lnTo>
                    <a:pt x="617" y="2718"/>
                  </a:lnTo>
                  <a:lnTo>
                    <a:pt x="3145" y="2517"/>
                  </a:lnTo>
                  <a:lnTo>
                    <a:pt x="44411" y="12401"/>
                  </a:lnTo>
                  <a:lnTo>
                    <a:pt x="81101" y="32945"/>
                  </a:lnTo>
                  <a:lnTo>
                    <a:pt x="102407" y="50644"/>
                  </a:lnTo>
                  <a:lnTo>
                    <a:pt x="114352" y="68706"/>
                  </a:lnTo>
                  <a:lnTo>
                    <a:pt x="120087" y="95303"/>
                  </a:lnTo>
                  <a:lnTo>
                    <a:pt x="115784" y="111501"/>
                  </a:lnTo>
                  <a:lnTo>
                    <a:pt x="102958" y="136247"/>
                  </a:lnTo>
                  <a:lnTo>
                    <a:pt x="90135" y="146987"/>
                  </a:lnTo>
                  <a:lnTo>
                    <a:pt x="7805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131"/>
          <p:cNvGrpSpPr/>
          <p:nvPr/>
        </p:nvGrpSpPr>
        <p:grpSpPr>
          <a:xfrm>
            <a:off x="1802166" y="6090794"/>
            <a:ext cx="2251736" cy="375930"/>
            <a:chOff x="1802166" y="6090794"/>
            <a:chExt cx="2251736" cy="375930"/>
          </a:xfrm>
        </p:grpSpPr>
        <p:sp>
          <p:nvSpPr>
            <p:cNvPr id="243" name="SMARTInkShape-784"/>
            <p:cNvSpPr/>
            <p:nvPr>
              <p:custDataLst>
                <p:tags r:id="rId36"/>
              </p:custDataLst>
            </p:nvPr>
          </p:nvSpPr>
          <p:spPr>
            <a:xfrm>
              <a:off x="1897358" y="6121423"/>
              <a:ext cx="185443" cy="183079"/>
            </a:xfrm>
            <a:custGeom>
              <a:avLst/>
              <a:gdLst/>
              <a:ahLst/>
              <a:cxnLst/>
              <a:rect l="0" t="0" r="0" b="0"/>
              <a:pathLst>
                <a:path w="185443" h="183079">
                  <a:moveTo>
                    <a:pt x="172742" y="6327"/>
                  </a:moveTo>
                  <a:lnTo>
                    <a:pt x="172742" y="6327"/>
                  </a:lnTo>
                  <a:lnTo>
                    <a:pt x="172742" y="860"/>
                  </a:lnTo>
                  <a:lnTo>
                    <a:pt x="173448" y="565"/>
                  </a:lnTo>
                  <a:lnTo>
                    <a:pt x="178209" y="53"/>
                  </a:lnTo>
                  <a:lnTo>
                    <a:pt x="175459" y="0"/>
                  </a:lnTo>
                  <a:lnTo>
                    <a:pt x="172068" y="1868"/>
                  </a:lnTo>
                  <a:lnTo>
                    <a:pt x="160771" y="8817"/>
                  </a:lnTo>
                  <a:lnTo>
                    <a:pt x="118824" y="25983"/>
                  </a:lnTo>
                  <a:lnTo>
                    <a:pt x="71487" y="47067"/>
                  </a:lnTo>
                  <a:lnTo>
                    <a:pt x="56663" y="53440"/>
                  </a:lnTo>
                  <a:lnTo>
                    <a:pt x="32938" y="67224"/>
                  </a:lnTo>
                  <a:lnTo>
                    <a:pt x="29468" y="71728"/>
                  </a:lnTo>
                  <a:lnTo>
                    <a:pt x="29954" y="73916"/>
                  </a:lnTo>
                  <a:lnTo>
                    <a:pt x="34256" y="78230"/>
                  </a:lnTo>
                  <a:lnTo>
                    <a:pt x="40873" y="80618"/>
                  </a:lnTo>
                  <a:lnTo>
                    <a:pt x="85514" y="82415"/>
                  </a:lnTo>
                  <a:lnTo>
                    <a:pt x="89896" y="83864"/>
                  </a:lnTo>
                  <a:lnTo>
                    <a:pt x="96645" y="89235"/>
                  </a:lnTo>
                  <a:lnTo>
                    <a:pt x="100116" y="96327"/>
                  </a:lnTo>
                  <a:lnTo>
                    <a:pt x="101041" y="100193"/>
                  </a:lnTo>
                  <a:lnTo>
                    <a:pt x="98836" y="104888"/>
                  </a:lnTo>
                  <a:lnTo>
                    <a:pt x="81543" y="121608"/>
                  </a:lnTo>
                  <a:lnTo>
                    <a:pt x="37669" y="152506"/>
                  </a:lnTo>
                  <a:lnTo>
                    <a:pt x="2090" y="178279"/>
                  </a:lnTo>
                  <a:lnTo>
                    <a:pt x="413" y="180228"/>
                  </a:lnTo>
                  <a:lnTo>
                    <a:pt x="0" y="181527"/>
                  </a:lnTo>
                  <a:lnTo>
                    <a:pt x="431" y="182393"/>
                  </a:lnTo>
                  <a:lnTo>
                    <a:pt x="25764" y="183078"/>
                  </a:lnTo>
                  <a:lnTo>
                    <a:pt x="64321" y="177152"/>
                  </a:lnTo>
                  <a:lnTo>
                    <a:pt x="104634" y="171242"/>
                  </a:lnTo>
                  <a:lnTo>
                    <a:pt x="185442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85"/>
            <p:cNvSpPr/>
            <p:nvPr>
              <p:custDataLst>
                <p:tags r:id="rId37"/>
              </p:custDataLst>
            </p:nvPr>
          </p:nvSpPr>
          <p:spPr>
            <a:xfrm>
              <a:off x="2210683" y="6159500"/>
              <a:ext cx="138818" cy="146051"/>
            </a:xfrm>
            <a:custGeom>
              <a:avLst/>
              <a:gdLst/>
              <a:ahLst/>
              <a:cxnLst/>
              <a:rect l="0" t="0" r="0" b="0"/>
              <a:pathLst>
                <a:path w="138818" h="146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0"/>
                  </a:lnTo>
                  <a:lnTo>
                    <a:pt x="11167" y="1881"/>
                  </a:lnTo>
                  <a:lnTo>
                    <a:pt x="13500" y="3371"/>
                  </a:lnTo>
                  <a:lnTo>
                    <a:pt x="43228" y="46705"/>
                  </a:lnTo>
                  <a:lnTo>
                    <a:pt x="75272" y="90756"/>
                  </a:lnTo>
                  <a:lnTo>
                    <a:pt x="97009" y="119501"/>
                  </a:lnTo>
                  <a:lnTo>
                    <a:pt x="125054" y="140254"/>
                  </a:lnTo>
                  <a:lnTo>
                    <a:pt x="1388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86"/>
            <p:cNvSpPr/>
            <p:nvPr>
              <p:custDataLst>
                <p:tags r:id="rId38"/>
              </p:custDataLst>
            </p:nvPr>
          </p:nvSpPr>
          <p:spPr>
            <a:xfrm>
              <a:off x="2235200" y="6155254"/>
              <a:ext cx="146051" cy="162997"/>
            </a:xfrm>
            <a:custGeom>
              <a:avLst/>
              <a:gdLst/>
              <a:ahLst/>
              <a:cxnLst/>
              <a:rect l="0" t="0" r="0" b="0"/>
              <a:pathLst>
                <a:path w="146051" h="162997">
                  <a:moveTo>
                    <a:pt x="146050" y="23296"/>
                  </a:moveTo>
                  <a:lnTo>
                    <a:pt x="146050" y="23296"/>
                  </a:lnTo>
                  <a:lnTo>
                    <a:pt x="146050" y="4998"/>
                  </a:lnTo>
                  <a:lnTo>
                    <a:pt x="145344" y="2631"/>
                  </a:lnTo>
                  <a:lnTo>
                    <a:pt x="144168" y="1052"/>
                  </a:lnTo>
                  <a:lnTo>
                    <a:pt x="142679" y="0"/>
                  </a:lnTo>
                  <a:lnTo>
                    <a:pt x="140275" y="710"/>
                  </a:lnTo>
                  <a:lnTo>
                    <a:pt x="107827" y="29901"/>
                  </a:lnTo>
                  <a:lnTo>
                    <a:pt x="76671" y="72875"/>
                  </a:lnTo>
                  <a:lnTo>
                    <a:pt x="42712" y="118986"/>
                  </a:lnTo>
                  <a:lnTo>
                    <a:pt x="4981" y="152883"/>
                  </a:lnTo>
                  <a:lnTo>
                    <a:pt x="0" y="162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87"/>
            <p:cNvSpPr/>
            <p:nvPr>
              <p:custDataLst>
                <p:tags r:id="rId39"/>
              </p:custDataLst>
            </p:nvPr>
          </p:nvSpPr>
          <p:spPr>
            <a:xfrm>
              <a:off x="2419350" y="6299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0" y="41745"/>
                  </a:lnTo>
                  <a:lnTo>
                    <a:pt x="706" y="42647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88"/>
            <p:cNvSpPr/>
            <p:nvPr>
              <p:custDataLst>
                <p:tags r:id="rId40"/>
              </p:custDataLst>
            </p:nvPr>
          </p:nvSpPr>
          <p:spPr>
            <a:xfrm>
              <a:off x="2438400" y="621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89"/>
            <p:cNvSpPr/>
            <p:nvPr>
              <p:custDataLst>
                <p:tags r:id="rId41"/>
              </p:custDataLst>
            </p:nvPr>
          </p:nvSpPr>
          <p:spPr>
            <a:xfrm>
              <a:off x="2527300" y="6140450"/>
              <a:ext cx="60960" cy="215901"/>
            </a:xfrm>
            <a:custGeom>
              <a:avLst/>
              <a:gdLst/>
              <a:ahLst/>
              <a:cxnLst/>
              <a:rect l="0" t="0" r="0" b="0"/>
              <a:pathLst>
                <a:path w="60960" h="215901">
                  <a:moveTo>
                    <a:pt x="38100" y="0"/>
                  </a:moveTo>
                  <a:lnTo>
                    <a:pt x="38100" y="0"/>
                  </a:lnTo>
                  <a:lnTo>
                    <a:pt x="38806" y="10139"/>
                  </a:lnTo>
                  <a:lnTo>
                    <a:pt x="50309" y="46709"/>
                  </a:lnTo>
                  <a:lnTo>
                    <a:pt x="60163" y="93580"/>
                  </a:lnTo>
                  <a:lnTo>
                    <a:pt x="60959" y="129179"/>
                  </a:lnTo>
                  <a:lnTo>
                    <a:pt x="51161" y="169763"/>
                  </a:lnTo>
                  <a:lnTo>
                    <a:pt x="39696" y="19109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90"/>
            <p:cNvSpPr/>
            <p:nvPr>
              <p:custDataLst>
                <p:tags r:id="rId42"/>
              </p:custDataLst>
            </p:nvPr>
          </p:nvSpPr>
          <p:spPr>
            <a:xfrm>
              <a:off x="1802166" y="6108699"/>
              <a:ext cx="115535" cy="234952"/>
            </a:xfrm>
            <a:custGeom>
              <a:avLst/>
              <a:gdLst/>
              <a:ahLst/>
              <a:cxnLst/>
              <a:rect l="0" t="0" r="0" b="0"/>
              <a:pathLst>
                <a:path w="115535" h="234952">
                  <a:moveTo>
                    <a:pt x="115534" y="1"/>
                  </a:moveTo>
                  <a:lnTo>
                    <a:pt x="115534" y="1"/>
                  </a:lnTo>
                  <a:lnTo>
                    <a:pt x="93212" y="0"/>
                  </a:lnTo>
                  <a:lnTo>
                    <a:pt x="76920" y="5646"/>
                  </a:lnTo>
                  <a:lnTo>
                    <a:pt x="46837" y="26516"/>
                  </a:lnTo>
                  <a:lnTo>
                    <a:pt x="26975" y="51523"/>
                  </a:lnTo>
                  <a:lnTo>
                    <a:pt x="7076" y="94531"/>
                  </a:lnTo>
                  <a:lnTo>
                    <a:pt x="773" y="111159"/>
                  </a:lnTo>
                  <a:lnTo>
                    <a:pt x="0" y="142533"/>
                  </a:lnTo>
                  <a:lnTo>
                    <a:pt x="7610" y="175269"/>
                  </a:lnTo>
                  <a:lnTo>
                    <a:pt x="18802" y="197197"/>
                  </a:lnTo>
                  <a:lnTo>
                    <a:pt x="90134" y="23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91"/>
            <p:cNvSpPr/>
            <p:nvPr>
              <p:custDataLst>
                <p:tags r:id="rId43"/>
              </p:custDataLst>
            </p:nvPr>
          </p:nvSpPr>
          <p:spPr>
            <a:xfrm>
              <a:off x="2775649" y="6292850"/>
              <a:ext cx="196152" cy="18768"/>
            </a:xfrm>
            <a:custGeom>
              <a:avLst/>
              <a:gdLst/>
              <a:ahLst/>
              <a:cxnLst/>
              <a:rect l="0" t="0" r="0" b="0"/>
              <a:pathLst>
                <a:path w="196152" h="18768">
                  <a:moveTo>
                    <a:pt x="5651" y="12700"/>
                  </a:moveTo>
                  <a:lnTo>
                    <a:pt x="5651" y="12700"/>
                  </a:lnTo>
                  <a:lnTo>
                    <a:pt x="2280" y="9329"/>
                  </a:lnTo>
                  <a:lnTo>
                    <a:pt x="1993" y="8336"/>
                  </a:lnTo>
                  <a:lnTo>
                    <a:pt x="2507" y="7674"/>
                  </a:lnTo>
                  <a:lnTo>
                    <a:pt x="3555" y="7233"/>
                  </a:lnTo>
                  <a:lnTo>
                    <a:pt x="3548" y="7644"/>
                  </a:lnTo>
                  <a:lnTo>
                    <a:pt x="0" y="11895"/>
                  </a:lnTo>
                  <a:lnTo>
                    <a:pt x="9621" y="15832"/>
                  </a:lnTo>
                  <a:lnTo>
                    <a:pt x="52938" y="18767"/>
                  </a:lnTo>
                  <a:lnTo>
                    <a:pt x="87944" y="15595"/>
                  </a:lnTo>
                  <a:lnTo>
                    <a:pt x="126224" y="10187"/>
                  </a:lnTo>
                  <a:lnTo>
                    <a:pt x="166241" y="6402"/>
                  </a:lnTo>
                  <a:lnTo>
                    <a:pt x="196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92"/>
            <p:cNvSpPr/>
            <p:nvPr>
              <p:custDataLst>
                <p:tags r:id="rId44"/>
              </p:custDataLst>
            </p:nvPr>
          </p:nvSpPr>
          <p:spPr>
            <a:xfrm>
              <a:off x="3125344" y="6214435"/>
              <a:ext cx="111730" cy="252289"/>
            </a:xfrm>
            <a:custGeom>
              <a:avLst/>
              <a:gdLst/>
              <a:ahLst/>
              <a:cxnLst/>
              <a:rect l="0" t="0" r="0" b="0"/>
              <a:pathLst>
                <a:path w="111730" h="252289">
                  <a:moveTo>
                    <a:pt x="24256" y="53015"/>
                  </a:moveTo>
                  <a:lnTo>
                    <a:pt x="24256" y="53015"/>
                  </a:lnTo>
                  <a:lnTo>
                    <a:pt x="18789" y="53015"/>
                  </a:lnTo>
                  <a:lnTo>
                    <a:pt x="11426" y="63128"/>
                  </a:lnTo>
                  <a:lnTo>
                    <a:pt x="7971" y="73737"/>
                  </a:lnTo>
                  <a:lnTo>
                    <a:pt x="7140" y="88330"/>
                  </a:lnTo>
                  <a:lnTo>
                    <a:pt x="9934" y="124313"/>
                  </a:lnTo>
                  <a:lnTo>
                    <a:pt x="11076" y="164138"/>
                  </a:lnTo>
                  <a:lnTo>
                    <a:pt x="11514" y="208605"/>
                  </a:lnTo>
                  <a:lnTo>
                    <a:pt x="8179" y="242960"/>
                  </a:lnTo>
                  <a:lnTo>
                    <a:pt x="4646" y="250324"/>
                  </a:lnTo>
                  <a:lnTo>
                    <a:pt x="2716" y="252288"/>
                  </a:lnTo>
                  <a:lnTo>
                    <a:pt x="0" y="224711"/>
                  </a:lnTo>
                  <a:lnTo>
                    <a:pt x="2566" y="183068"/>
                  </a:lnTo>
                  <a:lnTo>
                    <a:pt x="4424" y="139448"/>
                  </a:lnTo>
                  <a:lnTo>
                    <a:pt x="10121" y="97213"/>
                  </a:lnTo>
                  <a:lnTo>
                    <a:pt x="16697" y="57566"/>
                  </a:lnTo>
                  <a:lnTo>
                    <a:pt x="33085" y="21536"/>
                  </a:lnTo>
                  <a:lnTo>
                    <a:pt x="43702" y="7274"/>
                  </a:lnTo>
                  <a:lnTo>
                    <a:pt x="53125" y="936"/>
                  </a:lnTo>
                  <a:lnTo>
                    <a:pt x="65779" y="0"/>
                  </a:lnTo>
                  <a:lnTo>
                    <a:pt x="73105" y="738"/>
                  </a:lnTo>
                  <a:lnTo>
                    <a:pt x="96899" y="11890"/>
                  </a:lnTo>
                  <a:lnTo>
                    <a:pt x="102318" y="17132"/>
                  </a:lnTo>
                  <a:lnTo>
                    <a:pt x="108339" y="28600"/>
                  </a:lnTo>
                  <a:lnTo>
                    <a:pt x="111729" y="50328"/>
                  </a:lnTo>
                  <a:lnTo>
                    <a:pt x="109362" y="78011"/>
                  </a:lnTo>
                  <a:lnTo>
                    <a:pt x="102297" y="92583"/>
                  </a:lnTo>
                  <a:lnTo>
                    <a:pt x="90691" y="104467"/>
                  </a:lnTo>
                  <a:lnTo>
                    <a:pt x="73774" y="116805"/>
                  </a:lnTo>
                  <a:lnTo>
                    <a:pt x="24256" y="116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93"/>
            <p:cNvSpPr/>
            <p:nvPr>
              <p:custDataLst>
                <p:tags r:id="rId45"/>
              </p:custDataLst>
            </p:nvPr>
          </p:nvSpPr>
          <p:spPr>
            <a:xfrm>
              <a:off x="3378208" y="6149543"/>
              <a:ext cx="156978" cy="178114"/>
            </a:xfrm>
            <a:custGeom>
              <a:avLst/>
              <a:gdLst/>
              <a:ahLst/>
              <a:cxnLst/>
              <a:rect l="0" t="0" r="0" b="0"/>
              <a:pathLst>
                <a:path w="156978" h="178114">
                  <a:moveTo>
                    <a:pt x="146042" y="9957"/>
                  </a:moveTo>
                  <a:lnTo>
                    <a:pt x="146042" y="9957"/>
                  </a:lnTo>
                  <a:lnTo>
                    <a:pt x="146042" y="6586"/>
                  </a:lnTo>
                  <a:lnTo>
                    <a:pt x="147453" y="5593"/>
                  </a:lnTo>
                  <a:lnTo>
                    <a:pt x="156977" y="3869"/>
                  </a:lnTo>
                  <a:lnTo>
                    <a:pt x="156860" y="3076"/>
                  </a:lnTo>
                  <a:lnTo>
                    <a:pt x="154848" y="313"/>
                  </a:lnTo>
                  <a:lnTo>
                    <a:pt x="153324" y="0"/>
                  </a:lnTo>
                  <a:lnTo>
                    <a:pt x="151602" y="497"/>
                  </a:lnTo>
                  <a:lnTo>
                    <a:pt x="105024" y="23750"/>
                  </a:lnTo>
                  <a:lnTo>
                    <a:pt x="63333" y="41504"/>
                  </a:lnTo>
                  <a:lnTo>
                    <a:pt x="27869" y="58601"/>
                  </a:lnTo>
                  <a:lnTo>
                    <a:pt x="23516" y="62141"/>
                  </a:lnTo>
                  <a:lnTo>
                    <a:pt x="21319" y="65208"/>
                  </a:lnTo>
                  <a:lnTo>
                    <a:pt x="20560" y="67957"/>
                  </a:lnTo>
                  <a:lnTo>
                    <a:pt x="22876" y="70496"/>
                  </a:lnTo>
                  <a:lnTo>
                    <a:pt x="51157" y="81813"/>
                  </a:lnTo>
                  <a:lnTo>
                    <a:pt x="94523" y="92493"/>
                  </a:lnTo>
                  <a:lnTo>
                    <a:pt x="109034" y="96734"/>
                  </a:lnTo>
                  <a:lnTo>
                    <a:pt x="115482" y="100971"/>
                  </a:lnTo>
                  <a:lnTo>
                    <a:pt x="115791" y="103794"/>
                  </a:lnTo>
                  <a:lnTo>
                    <a:pt x="112371" y="110693"/>
                  </a:lnTo>
                  <a:lnTo>
                    <a:pt x="68962" y="130772"/>
                  </a:lnTo>
                  <a:lnTo>
                    <a:pt x="23963" y="147573"/>
                  </a:lnTo>
                  <a:lnTo>
                    <a:pt x="3724" y="156879"/>
                  </a:lnTo>
                  <a:lnTo>
                    <a:pt x="1068" y="160116"/>
                  </a:lnTo>
                  <a:lnTo>
                    <a:pt x="4" y="163686"/>
                  </a:lnTo>
                  <a:lnTo>
                    <a:pt x="0" y="167476"/>
                  </a:lnTo>
                  <a:lnTo>
                    <a:pt x="2114" y="170003"/>
                  </a:lnTo>
                  <a:lnTo>
                    <a:pt x="10107" y="172811"/>
                  </a:lnTo>
                  <a:lnTo>
                    <a:pt x="54284" y="176643"/>
                  </a:lnTo>
                  <a:lnTo>
                    <a:pt x="84282" y="178113"/>
                  </a:lnTo>
                  <a:lnTo>
                    <a:pt x="131010" y="171096"/>
                  </a:lnTo>
                  <a:lnTo>
                    <a:pt x="146042" y="16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94"/>
            <p:cNvSpPr/>
            <p:nvPr>
              <p:custDataLst>
                <p:tags r:id="rId46"/>
              </p:custDataLst>
            </p:nvPr>
          </p:nvSpPr>
          <p:spPr>
            <a:xfrm>
              <a:off x="3663950" y="6187879"/>
              <a:ext cx="139701" cy="143072"/>
            </a:xfrm>
            <a:custGeom>
              <a:avLst/>
              <a:gdLst/>
              <a:ahLst/>
              <a:cxnLst/>
              <a:rect l="0" t="0" r="0" b="0"/>
              <a:pathLst>
                <a:path w="139701" h="143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7312" y="9159"/>
                  </a:lnTo>
                  <a:lnTo>
                    <a:pt x="57610" y="48384"/>
                  </a:lnTo>
                  <a:lnTo>
                    <a:pt x="103094" y="93769"/>
                  </a:lnTo>
                  <a:lnTo>
                    <a:pt x="13970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95"/>
            <p:cNvSpPr/>
            <p:nvPr>
              <p:custDataLst>
                <p:tags r:id="rId47"/>
              </p:custDataLst>
            </p:nvPr>
          </p:nvSpPr>
          <p:spPr>
            <a:xfrm>
              <a:off x="3702050" y="6181642"/>
              <a:ext cx="127001" cy="168359"/>
            </a:xfrm>
            <a:custGeom>
              <a:avLst/>
              <a:gdLst/>
              <a:ahLst/>
              <a:cxnLst/>
              <a:rect l="0" t="0" r="0" b="0"/>
              <a:pathLst>
                <a:path w="127001" h="168359">
                  <a:moveTo>
                    <a:pt x="127000" y="22308"/>
                  </a:moveTo>
                  <a:lnTo>
                    <a:pt x="127000" y="22308"/>
                  </a:lnTo>
                  <a:lnTo>
                    <a:pt x="127000" y="488"/>
                  </a:lnTo>
                  <a:lnTo>
                    <a:pt x="124883" y="0"/>
                  </a:lnTo>
                  <a:lnTo>
                    <a:pt x="116887" y="1340"/>
                  </a:lnTo>
                  <a:lnTo>
                    <a:pt x="110041" y="6168"/>
                  </a:lnTo>
                  <a:lnTo>
                    <a:pt x="70112" y="47368"/>
                  </a:lnTo>
                  <a:lnTo>
                    <a:pt x="40611" y="93342"/>
                  </a:lnTo>
                  <a:lnTo>
                    <a:pt x="14075" y="132853"/>
                  </a:lnTo>
                  <a:lnTo>
                    <a:pt x="0" y="16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96"/>
            <p:cNvSpPr/>
            <p:nvPr>
              <p:custDataLst>
                <p:tags r:id="rId48"/>
              </p:custDataLst>
            </p:nvPr>
          </p:nvSpPr>
          <p:spPr>
            <a:xfrm>
              <a:off x="3892550" y="63119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8937" y="13814"/>
                  </a:lnTo>
                  <a:lnTo>
                    <a:pt x="5958" y="17675"/>
                  </a:lnTo>
                  <a:lnTo>
                    <a:pt x="2648" y="276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97"/>
            <p:cNvSpPr/>
            <p:nvPr>
              <p:custDataLst>
                <p:tags r:id="rId49"/>
              </p:custDataLst>
            </p:nvPr>
          </p:nvSpPr>
          <p:spPr>
            <a:xfrm>
              <a:off x="3911600" y="62293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98"/>
            <p:cNvSpPr/>
            <p:nvPr>
              <p:custDataLst>
                <p:tags r:id="rId50"/>
              </p:custDataLst>
            </p:nvPr>
          </p:nvSpPr>
          <p:spPr>
            <a:xfrm>
              <a:off x="3981450" y="6159500"/>
              <a:ext cx="72452" cy="215901"/>
            </a:xfrm>
            <a:custGeom>
              <a:avLst/>
              <a:gdLst/>
              <a:ahLst/>
              <a:cxnLst/>
              <a:rect l="0" t="0" r="0" b="0"/>
              <a:pathLst>
                <a:path w="72452" h="215901">
                  <a:moveTo>
                    <a:pt x="50800" y="0"/>
                  </a:moveTo>
                  <a:lnTo>
                    <a:pt x="50800" y="0"/>
                  </a:lnTo>
                  <a:lnTo>
                    <a:pt x="59638" y="8839"/>
                  </a:lnTo>
                  <a:lnTo>
                    <a:pt x="69899" y="50492"/>
                  </a:lnTo>
                  <a:lnTo>
                    <a:pt x="72451" y="86927"/>
                  </a:lnTo>
                  <a:lnTo>
                    <a:pt x="66858" y="125709"/>
                  </a:lnTo>
                  <a:lnTo>
                    <a:pt x="58642" y="153943"/>
                  </a:lnTo>
                  <a:lnTo>
                    <a:pt x="45583" y="17589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99"/>
            <p:cNvSpPr/>
            <p:nvPr>
              <p:custDataLst>
                <p:tags r:id="rId51"/>
              </p:custDataLst>
            </p:nvPr>
          </p:nvSpPr>
          <p:spPr>
            <a:xfrm>
              <a:off x="3334151" y="6090794"/>
              <a:ext cx="63100" cy="240157"/>
            </a:xfrm>
            <a:custGeom>
              <a:avLst/>
              <a:gdLst/>
              <a:ahLst/>
              <a:cxnLst/>
              <a:rect l="0" t="0" r="0" b="0"/>
              <a:pathLst>
                <a:path w="63100" h="240157">
                  <a:moveTo>
                    <a:pt x="63099" y="11556"/>
                  </a:moveTo>
                  <a:lnTo>
                    <a:pt x="63099" y="11556"/>
                  </a:lnTo>
                  <a:lnTo>
                    <a:pt x="52268" y="1430"/>
                  </a:lnTo>
                  <a:lnTo>
                    <a:pt x="48172" y="0"/>
                  </a:lnTo>
                  <a:lnTo>
                    <a:pt x="46092" y="1029"/>
                  </a:lnTo>
                  <a:lnTo>
                    <a:pt x="41900" y="5936"/>
                  </a:lnTo>
                  <a:lnTo>
                    <a:pt x="24437" y="45354"/>
                  </a:lnTo>
                  <a:lnTo>
                    <a:pt x="11325" y="89414"/>
                  </a:lnTo>
                  <a:lnTo>
                    <a:pt x="1631" y="136396"/>
                  </a:lnTo>
                  <a:lnTo>
                    <a:pt x="0" y="173721"/>
                  </a:lnTo>
                  <a:lnTo>
                    <a:pt x="9831" y="201578"/>
                  </a:lnTo>
                  <a:lnTo>
                    <a:pt x="44049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32"/>
          <p:cNvGrpSpPr/>
          <p:nvPr/>
        </p:nvGrpSpPr>
        <p:grpSpPr>
          <a:xfrm>
            <a:off x="4311650" y="6111740"/>
            <a:ext cx="1808382" cy="368526"/>
            <a:chOff x="4311650" y="6111740"/>
            <a:chExt cx="1808382" cy="368526"/>
          </a:xfrm>
        </p:grpSpPr>
        <p:sp>
          <p:nvSpPr>
            <p:cNvPr id="260" name="SMARTInkShape-800"/>
            <p:cNvSpPr/>
            <p:nvPr>
              <p:custDataLst>
                <p:tags r:id="rId24"/>
              </p:custDataLst>
            </p:nvPr>
          </p:nvSpPr>
          <p:spPr>
            <a:xfrm>
              <a:off x="4311650" y="62674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39490" y="0"/>
                  </a:lnTo>
                  <a:lnTo>
                    <a:pt x="74025" y="1881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01"/>
            <p:cNvSpPr/>
            <p:nvPr>
              <p:custDataLst>
                <p:tags r:id="rId25"/>
              </p:custDataLst>
            </p:nvPr>
          </p:nvSpPr>
          <p:spPr>
            <a:xfrm>
              <a:off x="4327042" y="6356350"/>
              <a:ext cx="149709" cy="12178"/>
            </a:xfrm>
            <a:custGeom>
              <a:avLst/>
              <a:gdLst/>
              <a:ahLst/>
              <a:cxnLst/>
              <a:rect l="0" t="0" r="0" b="0"/>
              <a:pathLst>
                <a:path w="149709" h="12178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8728"/>
                  </a:lnTo>
                  <a:lnTo>
                    <a:pt x="514" y="10051"/>
                  </a:lnTo>
                  <a:lnTo>
                    <a:pt x="1562" y="10935"/>
                  </a:lnTo>
                  <a:lnTo>
                    <a:pt x="16521" y="12177"/>
                  </a:lnTo>
                  <a:lnTo>
                    <a:pt x="63826" y="9486"/>
                  </a:lnTo>
                  <a:lnTo>
                    <a:pt x="105462" y="12065"/>
                  </a:lnTo>
                  <a:lnTo>
                    <a:pt x="149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802"/>
            <p:cNvSpPr/>
            <p:nvPr>
              <p:custDataLst>
                <p:tags r:id="rId26"/>
              </p:custDataLst>
            </p:nvPr>
          </p:nvSpPr>
          <p:spPr>
            <a:xfrm>
              <a:off x="4749800" y="6195324"/>
              <a:ext cx="109434" cy="284942"/>
            </a:xfrm>
            <a:custGeom>
              <a:avLst/>
              <a:gdLst/>
              <a:ahLst/>
              <a:cxnLst/>
              <a:rect l="0" t="0" r="0" b="0"/>
              <a:pathLst>
                <a:path w="109434" h="284942">
                  <a:moveTo>
                    <a:pt x="0" y="72126"/>
                  </a:moveTo>
                  <a:lnTo>
                    <a:pt x="0" y="72126"/>
                  </a:lnTo>
                  <a:lnTo>
                    <a:pt x="0" y="112746"/>
                  </a:lnTo>
                  <a:lnTo>
                    <a:pt x="4364" y="157865"/>
                  </a:lnTo>
                  <a:lnTo>
                    <a:pt x="5957" y="205348"/>
                  </a:lnTo>
                  <a:lnTo>
                    <a:pt x="6298" y="247792"/>
                  </a:lnTo>
                  <a:lnTo>
                    <a:pt x="6345" y="284941"/>
                  </a:lnTo>
                  <a:lnTo>
                    <a:pt x="6349" y="238009"/>
                  </a:lnTo>
                  <a:lnTo>
                    <a:pt x="6350" y="201396"/>
                  </a:lnTo>
                  <a:lnTo>
                    <a:pt x="6350" y="169090"/>
                  </a:lnTo>
                  <a:lnTo>
                    <a:pt x="6350" y="125315"/>
                  </a:lnTo>
                  <a:lnTo>
                    <a:pt x="9721" y="85534"/>
                  </a:lnTo>
                  <a:lnTo>
                    <a:pt x="14189" y="45286"/>
                  </a:lnTo>
                  <a:lnTo>
                    <a:pt x="19006" y="29153"/>
                  </a:lnTo>
                  <a:lnTo>
                    <a:pt x="28203" y="12575"/>
                  </a:lnTo>
                  <a:lnTo>
                    <a:pt x="39346" y="3326"/>
                  </a:lnTo>
                  <a:lnTo>
                    <a:pt x="45281" y="859"/>
                  </a:lnTo>
                  <a:lnTo>
                    <a:pt x="59401" y="0"/>
                  </a:lnTo>
                  <a:lnTo>
                    <a:pt x="67117" y="759"/>
                  </a:lnTo>
                  <a:lnTo>
                    <a:pt x="81335" y="7247"/>
                  </a:lnTo>
                  <a:lnTo>
                    <a:pt x="97477" y="20917"/>
                  </a:lnTo>
                  <a:lnTo>
                    <a:pt x="106728" y="35786"/>
                  </a:lnTo>
                  <a:lnTo>
                    <a:pt x="109252" y="41550"/>
                  </a:lnTo>
                  <a:lnTo>
                    <a:pt x="109433" y="66516"/>
                  </a:lnTo>
                  <a:lnTo>
                    <a:pt x="101647" y="89513"/>
                  </a:lnTo>
                  <a:lnTo>
                    <a:pt x="87033" y="106363"/>
                  </a:lnTo>
                  <a:lnTo>
                    <a:pt x="71607" y="112036"/>
                  </a:lnTo>
                  <a:lnTo>
                    <a:pt x="19050" y="110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03"/>
            <p:cNvSpPr/>
            <p:nvPr>
              <p:custDataLst>
                <p:tags r:id="rId27"/>
              </p:custDataLst>
            </p:nvPr>
          </p:nvSpPr>
          <p:spPr>
            <a:xfrm>
              <a:off x="4928267" y="6111740"/>
              <a:ext cx="75273" cy="231911"/>
            </a:xfrm>
            <a:custGeom>
              <a:avLst/>
              <a:gdLst/>
              <a:ahLst/>
              <a:cxnLst/>
              <a:rect l="0" t="0" r="0" b="0"/>
              <a:pathLst>
                <a:path w="75273" h="231911">
                  <a:moveTo>
                    <a:pt x="69183" y="16010"/>
                  </a:moveTo>
                  <a:lnTo>
                    <a:pt x="69183" y="16010"/>
                  </a:lnTo>
                  <a:lnTo>
                    <a:pt x="72554" y="16009"/>
                  </a:lnTo>
                  <a:lnTo>
                    <a:pt x="73547" y="14599"/>
                  </a:lnTo>
                  <a:lnTo>
                    <a:pt x="75272" y="5075"/>
                  </a:lnTo>
                  <a:lnTo>
                    <a:pt x="73535" y="2213"/>
                  </a:lnTo>
                  <a:lnTo>
                    <a:pt x="72084" y="462"/>
                  </a:lnTo>
                  <a:lnTo>
                    <a:pt x="70412" y="0"/>
                  </a:lnTo>
                  <a:lnTo>
                    <a:pt x="68591" y="397"/>
                  </a:lnTo>
                  <a:lnTo>
                    <a:pt x="63276" y="4132"/>
                  </a:lnTo>
                  <a:lnTo>
                    <a:pt x="49088" y="18840"/>
                  </a:lnTo>
                  <a:lnTo>
                    <a:pt x="26991" y="60248"/>
                  </a:lnTo>
                  <a:lnTo>
                    <a:pt x="10727" y="101459"/>
                  </a:lnTo>
                  <a:lnTo>
                    <a:pt x="4397" y="121720"/>
                  </a:lnTo>
                  <a:lnTo>
                    <a:pt x="0" y="168167"/>
                  </a:lnTo>
                  <a:lnTo>
                    <a:pt x="6272" y="190759"/>
                  </a:lnTo>
                  <a:lnTo>
                    <a:pt x="31083" y="23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04"/>
            <p:cNvSpPr/>
            <p:nvPr>
              <p:custDataLst>
                <p:tags r:id="rId28"/>
              </p:custDataLst>
            </p:nvPr>
          </p:nvSpPr>
          <p:spPr>
            <a:xfrm>
              <a:off x="5067307" y="6212358"/>
              <a:ext cx="74232" cy="105893"/>
            </a:xfrm>
            <a:custGeom>
              <a:avLst/>
              <a:gdLst/>
              <a:ahLst/>
              <a:cxnLst/>
              <a:rect l="0" t="0" r="0" b="0"/>
              <a:pathLst>
                <a:path w="74232" h="105893">
                  <a:moveTo>
                    <a:pt x="19043" y="10642"/>
                  </a:moveTo>
                  <a:lnTo>
                    <a:pt x="19043" y="10642"/>
                  </a:lnTo>
                  <a:lnTo>
                    <a:pt x="6834" y="22851"/>
                  </a:lnTo>
                  <a:lnTo>
                    <a:pt x="3033" y="30415"/>
                  </a:lnTo>
                  <a:lnTo>
                    <a:pt x="393" y="59682"/>
                  </a:lnTo>
                  <a:lnTo>
                    <a:pt x="0" y="101112"/>
                  </a:lnTo>
                  <a:lnTo>
                    <a:pt x="699" y="54018"/>
                  </a:lnTo>
                  <a:lnTo>
                    <a:pt x="5767" y="31255"/>
                  </a:lnTo>
                  <a:lnTo>
                    <a:pt x="15894" y="12516"/>
                  </a:lnTo>
                  <a:lnTo>
                    <a:pt x="23758" y="4889"/>
                  </a:lnTo>
                  <a:lnTo>
                    <a:pt x="33839" y="1030"/>
                  </a:lnTo>
                  <a:lnTo>
                    <a:pt x="39491" y="0"/>
                  </a:lnTo>
                  <a:lnTo>
                    <a:pt x="45374" y="1431"/>
                  </a:lnTo>
                  <a:lnTo>
                    <a:pt x="57557" y="8665"/>
                  </a:lnTo>
                  <a:lnTo>
                    <a:pt x="66264" y="18935"/>
                  </a:lnTo>
                  <a:lnTo>
                    <a:pt x="69574" y="24637"/>
                  </a:lnTo>
                  <a:lnTo>
                    <a:pt x="74231" y="49518"/>
                  </a:lnTo>
                  <a:lnTo>
                    <a:pt x="70736" y="79391"/>
                  </a:lnTo>
                  <a:lnTo>
                    <a:pt x="63493" y="105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05"/>
            <p:cNvSpPr/>
            <p:nvPr>
              <p:custDataLst>
                <p:tags r:id="rId29"/>
              </p:custDataLst>
            </p:nvPr>
          </p:nvSpPr>
          <p:spPr>
            <a:xfrm>
              <a:off x="5248079" y="6280150"/>
              <a:ext cx="111322" cy="6351"/>
            </a:xfrm>
            <a:custGeom>
              <a:avLst/>
              <a:gdLst/>
              <a:ahLst/>
              <a:cxnLst/>
              <a:rect l="0" t="0" r="0" b="0"/>
              <a:pathLst>
                <a:path w="1113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3658"/>
                  </a:lnTo>
                  <a:lnTo>
                    <a:pt x="4646" y="2096"/>
                  </a:lnTo>
                  <a:lnTo>
                    <a:pt x="51350" y="2225"/>
                  </a:lnTo>
                  <a:lnTo>
                    <a:pt x="1113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06"/>
            <p:cNvSpPr/>
            <p:nvPr>
              <p:custDataLst>
                <p:tags r:id="rId30"/>
              </p:custDataLst>
            </p:nvPr>
          </p:nvSpPr>
          <p:spPr>
            <a:xfrm>
              <a:off x="5490520" y="6159500"/>
              <a:ext cx="135581" cy="180418"/>
            </a:xfrm>
            <a:custGeom>
              <a:avLst/>
              <a:gdLst/>
              <a:ahLst/>
              <a:cxnLst/>
              <a:rect l="0" t="0" r="0" b="0"/>
              <a:pathLst>
                <a:path w="135581" h="180418">
                  <a:moveTo>
                    <a:pt x="122880" y="0"/>
                  </a:moveTo>
                  <a:lnTo>
                    <a:pt x="122880" y="0"/>
                  </a:lnTo>
                  <a:lnTo>
                    <a:pt x="128968" y="0"/>
                  </a:lnTo>
                  <a:lnTo>
                    <a:pt x="125781" y="0"/>
                  </a:lnTo>
                  <a:lnTo>
                    <a:pt x="80303" y="19773"/>
                  </a:lnTo>
                  <a:lnTo>
                    <a:pt x="37493" y="49745"/>
                  </a:lnTo>
                  <a:lnTo>
                    <a:pt x="10031" y="72229"/>
                  </a:lnTo>
                  <a:lnTo>
                    <a:pt x="7431" y="75669"/>
                  </a:lnTo>
                  <a:lnTo>
                    <a:pt x="7108" y="78669"/>
                  </a:lnTo>
                  <a:lnTo>
                    <a:pt x="8305" y="81373"/>
                  </a:lnTo>
                  <a:lnTo>
                    <a:pt x="10513" y="83882"/>
                  </a:lnTo>
                  <a:lnTo>
                    <a:pt x="23734" y="90784"/>
                  </a:lnTo>
                  <a:lnTo>
                    <a:pt x="67159" y="98229"/>
                  </a:lnTo>
                  <a:lnTo>
                    <a:pt x="78461" y="103972"/>
                  </a:lnTo>
                  <a:lnTo>
                    <a:pt x="79157" y="106709"/>
                  </a:lnTo>
                  <a:lnTo>
                    <a:pt x="78209" y="109945"/>
                  </a:lnTo>
                  <a:lnTo>
                    <a:pt x="76166" y="113513"/>
                  </a:lnTo>
                  <a:lnTo>
                    <a:pt x="34989" y="143167"/>
                  </a:lnTo>
                  <a:lnTo>
                    <a:pt x="0" y="173796"/>
                  </a:lnTo>
                  <a:lnTo>
                    <a:pt x="744" y="175836"/>
                  </a:lnTo>
                  <a:lnTo>
                    <a:pt x="7213" y="179984"/>
                  </a:lnTo>
                  <a:lnTo>
                    <a:pt x="19026" y="180417"/>
                  </a:lnTo>
                  <a:lnTo>
                    <a:pt x="56348" y="174946"/>
                  </a:lnTo>
                  <a:lnTo>
                    <a:pt x="102369" y="171435"/>
                  </a:lnTo>
                  <a:lnTo>
                    <a:pt x="13558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07"/>
            <p:cNvSpPr/>
            <p:nvPr>
              <p:custDataLst>
                <p:tags r:id="rId31"/>
              </p:custDataLst>
            </p:nvPr>
          </p:nvSpPr>
          <p:spPr>
            <a:xfrm>
              <a:off x="5734050" y="6197600"/>
              <a:ext cx="146051" cy="158751"/>
            </a:xfrm>
            <a:custGeom>
              <a:avLst/>
              <a:gdLst/>
              <a:ahLst/>
              <a:cxnLst/>
              <a:rect l="0" t="0" r="0" b="0"/>
              <a:pathLst>
                <a:path w="146051" h="1587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8298" y="23766"/>
                  </a:lnTo>
                  <a:lnTo>
                    <a:pt x="64650" y="68771"/>
                  </a:lnTo>
                  <a:lnTo>
                    <a:pt x="91742" y="102607"/>
                  </a:lnTo>
                  <a:lnTo>
                    <a:pt x="119749" y="130962"/>
                  </a:lnTo>
                  <a:lnTo>
                    <a:pt x="146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08"/>
            <p:cNvSpPr/>
            <p:nvPr>
              <p:custDataLst>
                <p:tags r:id="rId32"/>
              </p:custDataLst>
            </p:nvPr>
          </p:nvSpPr>
          <p:spPr>
            <a:xfrm>
              <a:off x="5772150" y="6185162"/>
              <a:ext cx="139701" cy="196589"/>
            </a:xfrm>
            <a:custGeom>
              <a:avLst/>
              <a:gdLst/>
              <a:ahLst/>
              <a:cxnLst/>
              <a:rect l="0" t="0" r="0" b="0"/>
              <a:pathLst>
                <a:path w="139701" h="196589">
                  <a:moveTo>
                    <a:pt x="139700" y="6088"/>
                  </a:moveTo>
                  <a:lnTo>
                    <a:pt x="139700" y="6088"/>
                  </a:lnTo>
                  <a:lnTo>
                    <a:pt x="139700" y="621"/>
                  </a:lnTo>
                  <a:lnTo>
                    <a:pt x="132958" y="0"/>
                  </a:lnTo>
                  <a:lnTo>
                    <a:pt x="125885" y="3617"/>
                  </a:lnTo>
                  <a:lnTo>
                    <a:pt x="91889" y="32260"/>
                  </a:lnTo>
                  <a:lnTo>
                    <a:pt x="55426" y="78102"/>
                  </a:lnTo>
                  <a:lnTo>
                    <a:pt x="25172" y="125463"/>
                  </a:lnTo>
                  <a:lnTo>
                    <a:pt x="7435" y="160690"/>
                  </a:lnTo>
                  <a:lnTo>
                    <a:pt x="0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09"/>
            <p:cNvSpPr/>
            <p:nvPr>
              <p:custDataLst>
                <p:tags r:id="rId33"/>
              </p:custDataLst>
            </p:nvPr>
          </p:nvSpPr>
          <p:spPr>
            <a:xfrm>
              <a:off x="5918200" y="63182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29" y="3387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10"/>
            <p:cNvSpPr/>
            <p:nvPr>
              <p:custDataLst>
                <p:tags r:id="rId34"/>
              </p:custDataLst>
            </p:nvPr>
          </p:nvSpPr>
          <p:spPr>
            <a:xfrm>
              <a:off x="5956299" y="625475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11"/>
            <p:cNvSpPr/>
            <p:nvPr>
              <p:custDataLst>
                <p:tags r:id="rId35"/>
              </p:custDataLst>
            </p:nvPr>
          </p:nvSpPr>
          <p:spPr>
            <a:xfrm>
              <a:off x="6051550" y="6146800"/>
              <a:ext cx="68482" cy="298451"/>
            </a:xfrm>
            <a:custGeom>
              <a:avLst/>
              <a:gdLst/>
              <a:ahLst/>
              <a:cxnLst/>
              <a:rect l="0" t="0" r="0" b="0"/>
              <a:pathLst>
                <a:path w="68482" h="298451">
                  <a:moveTo>
                    <a:pt x="0" y="0"/>
                  </a:moveTo>
                  <a:lnTo>
                    <a:pt x="0" y="0"/>
                  </a:lnTo>
                  <a:lnTo>
                    <a:pt x="35505" y="44343"/>
                  </a:lnTo>
                  <a:lnTo>
                    <a:pt x="52116" y="88696"/>
                  </a:lnTo>
                  <a:lnTo>
                    <a:pt x="60519" y="125607"/>
                  </a:lnTo>
                  <a:lnTo>
                    <a:pt x="65232" y="160483"/>
                  </a:lnTo>
                  <a:lnTo>
                    <a:pt x="68481" y="206301"/>
                  </a:lnTo>
                  <a:lnTo>
                    <a:pt x="66073" y="233203"/>
                  </a:lnTo>
                  <a:lnTo>
                    <a:pt x="444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33"/>
          <p:cNvGrpSpPr/>
          <p:nvPr/>
        </p:nvGrpSpPr>
        <p:grpSpPr>
          <a:xfrm>
            <a:off x="6493561" y="6305550"/>
            <a:ext cx="311975" cy="212681"/>
            <a:chOff x="6493561" y="6305550"/>
            <a:chExt cx="311975" cy="212681"/>
          </a:xfrm>
        </p:grpSpPr>
        <p:sp>
          <p:nvSpPr>
            <p:cNvPr id="273" name="SMARTInkShape-812"/>
            <p:cNvSpPr/>
            <p:nvPr>
              <p:custDataLst>
                <p:tags r:id="rId21"/>
              </p:custDataLst>
            </p:nvPr>
          </p:nvSpPr>
          <p:spPr>
            <a:xfrm>
              <a:off x="6493561" y="6394450"/>
              <a:ext cx="205690" cy="12561"/>
            </a:xfrm>
            <a:custGeom>
              <a:avLst/>
              <a:gdLst/>
              <a:ahLst/>
              <a:cxnLst/>
              <a:rect l="0" t="0" r="0" b="0"/>
              <a:pathLst>
                <a:path w="205690" h="12561">
                  <a:moveTo>
                    <a:pt x="8839" y="6350"/>
                  </a:moveTo>
                  <a:lnTo>
                    <a:pt x="8839" y="6350"/>
                  </a:lnTo>
                  <a:lnTo>
                    <a:pt x="5468" y="2979"/>
                  </a:lnTo>
                  <a:lnTo>
                    <a:pt x="3769" y="2691"/>
                  </a:lnTo>
                  <a:lnTo>
                    <a:pt x="1932" y="3205"/>
                  </a:lnTo>
                  <a:lnTo>
                    <a:pt x="0" y="4254"/>
                  </a:lnTo>
                  <a:lnTo>
                    <a:pt x="124" y="5658"/>
                  </a:lnTo>
                  <a:lnTo>
                    <a:pt x="4025" y="9100"/>
                  </a:lnTo>
                  <a:lnTo>
                    <a:pt x="17525" y="11633"/>
                  </a:lnTo>
                  <a:lnTo>
                    <a:pt x="62325" y="12560"/>
                  </a:lnTo>
                  <a:lnTo>
                    <a:pt x="104149" y="9301"/>
                  </a:lnTo>
                  <a:lnTo>
                    <a:pt x="142514" y="6228"/>
                  </a:lnTo>
                  <a:lnTo>
                    <a:pt x="205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13"/>
            <p:cNvSpPr/>
            <p:nvPr>
              <p:custDataLst>
                <p:tags r:id="rId22"/>
              </p:custDataLst>
            </p:nvPr>
          </p:nvSpPr>
          <p:spPr>
            <a:xfrm>
              <a:off x="6557655" y="6470650"/>
              <a:ext cx="103496" cy="47581"/>
            </a:xfrm>
            <a:custGeom>
              <a:avLst/>
              <a:gdLst/>
              <a:ahLst/>
              <a:cxnLst/>
              <a:rect l="0" t="0" r="0" b="0"/>
              <a:pathLst>
                <a:path w="103496" h="47581">
                  <a:moveTo>
                    <a:pt x="39995" y="0"/>
                  </a:moveTo>
                  <a:lnTo>
                    <a:pt x="39995" y="0"/>
                  </a:lnTo>
                  <a:lnTo>
                    <a:pt x="4231" y="34501"/>
                  </a:lnTo>
                  <a:lnTo>
                    <a:pt x="111" y="43555"/>
                  </a:lnTo>
                  <a:lnTo>
                    <a:pt x="0" y="45971"/>
                  </a:lnTo>
                  <a:lnTo>
                    <a:pt x="631" y="47580"/>
                  </a:lnTo>
                  <a:lnTo>
                    <a:pt x="21747" y="46475"/>
                  </a:lnTo>
                  <a:lnTo>
                    <a:pt x="10349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14"/>
            <p:cNvSpPr/>
            <p:nvPr>
              <p:custDataLst>
                <p:tags r:id="rId23"/>
              </p:custDataLst>
            </p:nvPr>
          </p:nvSpPr>
          <p:spPr>
            <a:xfrm>
              <a:off x="6693782" y="6305550"/>
              <a:ext cx="111754" cy="177801"/>
            </a:xfrm>
            <a:custGeom>
              <a:avLst/>
              <a:gdLst/>
              <a:ahLst/>
              <a:cxnLst/>
              <a:rect l="0" t="0" r="0" b="0"/>
              <a:pathLst>
                <a:path w="111754" h="1778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1823" y="5070"/>
                  </a:lnTo>
                  <a:lnTo>
                    <a:pt x="47292" y="30037"/>
                  </a:lnTo>
                  <a:lnTo>
                    <a:pt x="84416" y="66003"/>
                  </a:lnTo>
                  <a:lnTo>
                    <a:pt x="101836" y="94463"/>
                  </a:lnTo>
                  <a:lnTo>
                    <a:pt x="111753" y="125529"/>
                  </a:lnTo>
                  <a:lnTo>
                    <a:pt x="109554" y="141146"/>
                  </a:lnTo>
                  <a:lnTo>
                    <a:pt x="104433" y="155807"/>
                  </a:lnTo>
                  <a:lnTo>
                    <a:pt x="8801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34"/>
          <p:cNvGrpSpPr/>
          <p:nvPr/>
        </p:nvGrpSpPr>
        <p:grpSpPr>
          <a:xfrm>
            <a:off x="7169150" y="6348301"/>
            <a:ext cx="374651" cy="317388"/>
            <a:chOff x="7169150" y="6348301"/>
            <a:chExt cx="374651" cy="317388"/>
          </a:xfrm>
        </p:grpSpPr>
        <p:sp>
          <p:nvSpPr>
            <p:cNvPr id="277" name="SMARTInkShape-815"/>
            <p:cNvSpPr/>
            <p:nvPr>
              <p:custDataLst>
                <p:tags r:id="rId18"/>
              </p:custDataLst>
            </p:nvPr>
          </p:nvSpPr>
          <p:spPr>
            <a:xfrm>
              <a:off x="7169150" y="6348301"/>
              <a:ext cx="99500" cy="317388"/>
            </a:xfrm>
            <a:custGeom>
              <a:avLst/>
              <a:gdLst/>
              <a:ahLst/>
              <a:cxnLst/>
              <a:rect l="0" t="0" r="0" b="0"/>
              <a:pathLst>
                <a:path w="99500" h="317388">
                  <a:moveTo>
                    <a:pt x="0" y="115999"/>
                  </a:moveTo>
                  <a:lnTo>
                    <a:pt x="0" y="115999"/>
                  </a:lnTo>
                  <a:lnTo>
                    <a:pt x="0" y="97256"/>
                  </a:lnTo>
                  <a:lnTo>
                    <a:pt x="4363" y="115041"/>
                  </a:lnTo>
                  <a:lnTo>
                    <a:pt x="5958" y="155660"/>
                  </a:lnTo>
                  <a:lnTo>
                    <a:pt x="6272" y="201758"/>
                  </a:lnTo>
                  <a:lnTo>
                    <a:pt x="9698" y="242069"/>
                  </a:lnTo>
                  <a:lnTo>
                    <a:pt x="8440" y="280823"/>
                  </a:lnTo>
                  <a:lnTo>
                    <a:pt x="12493" y="317387"/>
                  </a:lnTo>
                  <a:lnTo>
                    <a:pt x="9528" y="277515"/>
                  </a:lnTo>
                  <a:lnTo>
                    <a:pt x="11761" y="241936"/>
                  </a:lnTo>
                  <a:lnTo>
                    <a:pt x="12422" y="202702"/>
                  </a:lnTo>
                  <a:lnTo>
                    <a:pt x="13281" y="171467"/>
                  </a:lnTo>
                  <a:lnTo>
                    <a:pt x="16016" y="131715"/>
                  </a:lnTo>
                  <a:lnTo>
                    <a:pt x="18151" y="89298"/>
                  </a:lnTo>
                  <a:lnTo>
                    <a:pt x="19578" y="42364"/>
                  </a:lnTo>
                  <a:lnTo>
                    <a:pt x="22341" y="27768"/>
                  </a:lnTo>
                  <a:lnTo>
                    <a:pt x="31236" y="11618"/>
                  </a:lnTo>
                  <a:lnTo>
                    <a:pt x="39436" y="1267"/>
                  </a:lnTo>
                  <a:lnTo>
                    <a:pt x="43930" y="0"/>
                  </a:lnTo>
                  <a:lnTo>
                    <a:pt x="56448" y="473"/>
                  </a:lnTo>
                  <a:lnTo>
                    <a:pt x="69538" y="8680"/>
                  </a:lnTo>
                  <a:lnTo>
                    <a:pt x="80294" y="20323"/>
                  </a:lnTo>
                  <a:lnTo>
                    <a:pt x="96872" y="57476"/>
                  </a:lnTo>
                  <a:lnTo>
                    <a:pt x="99499" y="70939"/>
                  </a:lnTo>
                  <a:lnTo>
                    <a:pt x="94416" y="105100"/>
                  </a:lnTo>
                  <a:lnTo>
                    <a:pt x="89940" y="119622"/>
                  </a:lnTo>
                  <a:lnTo>
                    <a:pt x="74917" y="141624"/>
                  </a:lnTo>
                  <a:lnTo>
                    <a:pt x="50800" y="15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16"/>
            <p:cNvSpPr/>
            <p:nvPr>
              <p:custDataLst>
                <p:tags r:id="rId19"/>
              </p:custDataLst>
            </p:nvPr>
          </p:nvSpPr>
          <p:spPr>
            <a:xfrm>
              <a:off x="7448550" y="63690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3370" y="6273"/>
                  </a:lnTo>
                  <a:lnTo>
                    <a:pt x="48592" y="389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17"/>
            <p:cNvSpPr/>
            <p:nvPr>
              <p:custDataLst>
                <p:tags r:id="rId20"/>
              </p:custDataLst>
            </p:nvPr>
          </p:nvSpPr>
          <p:spPr>
            <a:xfrm>
              <a:off x="7481443" y="6451600"/>
              <a:ext cx="49658" cy="37613"/>
            </a:xfrm>
            <a:custGeom>
              <a:avLst/>
              <a:gdLst/>
              <a:ahLst/>
              <a:cxnLst/>
              <a:rect l="0" t="0" r="0" b="0"/>
              <a:pathLst>
                <a:path w="49658" h="37613">
                  <a:moveTo>
                    <a:pt x="11557" y="0"/>
                  </a:moveTo>
                  <a:lnTo>
                    <a:pt x="11557" y="0"/>
                  </a:lnTo>
                  <a:lnTo>
                    <a:pt x="572" y="20704"/>
                  </a:lnTo>
                  <a:lnTo>
                    <a:pt x="0" y="24385"/>
                  </a:lnTo>
                  <a:lnTo>
                    <a:pt x="2441" y="28251"/>
                  </a:lnTo>
                  <a:lnTo>
                    <a:pt x="12680" y="36310"/>
                  </a:lnTo>
                  <a:lnTo>
                    <a:pt x="17950" y="37612"/>
                  </a:lnTo>
                  <a:lnTo>
                    <a:pt x="22874" y="37069"/>
                  </a:lnTo>
                  <a:lnTo>
                    <a:pt x="4965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35"/>
          <p:cNvGrpSpPr/>
          <p:nvPr/>
        </p:nvGrpSpPr>
        <p:grpSpPr>
          <a:xfrm>
            <a:off x="6903658" y="6061404"/>
            <a:ext cx="1668174" cy="790246"/>
            <a:chOff x="6903658" y="6061404"/>
            <a:chExt cx="1668174" cy="790246"/>
          </a:xfrm>
        </p:grpSpPr>
        <p:sp>
          <p:nvSpPr>
            <p:cNvPr id="281" name="SMARTInkShape-818"/>
            <p:cNvSpPr/>
            <p:nvPr>
              <p:custDataLst>
                <p:tags r:id="rId10"/>
              </p:custDataLst>
            </p:nvPr>
          </p:nvSpPr>
          <p:spPr>
            <a:xfrm>
              <a:off x="7776180" y="6229427"/>
              <a:ext cx="161321" cy="164601"/>
            </a:xfrm>
            <a:custGeom>
              <a:avLst/>
              <a:gdLst/>
              <a:ahLst/>
              <a:cxnLst/>
              <a:rect l="0" t="0" r="0" b="0"/>
              <a:pathLst>
                <a:path w="161321" h="164601">
                  <a:moveTo>
                    <a:pt x="161320" y="6273"/>
                  </a:moveTo>
                  <a:lnTo>
                    <a:pt x="161320" y="6273"/>
                  </a:lnTo>
                  <a:lnTo>
                    <a:pt x="161319" y="2902"/>
                  </a:lnTo>
                  <a:lnTo>
                    <a:pt x="160615" y="1909"/>
                  </a:lnTo>
                  <a:lnTo>
                    <a:pt x="159438" y="1247"/>
                  </a:lnTo>
                  <a:lnTo>
                    <a:pt x="155231" y="0"/>
                  </a:lnTo>
                  <a:lnTo>
                    <a:pt x="142783" y="8768"/>
                  </a:lnTo>
                  <a:lnTo>
                    <a:pt x="110457" y="19023"/>
                  </a:lnTo>
                  <a:lnTo>
                    <a:pt x="67029" y="30268"/>
                  </a:lnTo>
                  <a:lnTo>
                    <a:pt x="30294" y="49207"/>
                  </a:lnTo>
                  <a:lnTo>
                    <a:pt x="30930" y="50418"/>
                  </a:lnTo>
                  <a:lnTo>
                    <a:pt x="45850" y="59428"/>
                  </a:lnTo>
                  <a:lnTo>
                    <a:pt x="90159" y="75281"/>
                  </a:lnTo>
                  <a:lnTo>
                    <a:pt x="103390" y="83713"/>
                  </a:lnTo>
                  <a:lnTo>
                    <a:pt x="104355" y="86828"/>
                  </a:lnTo>
                  <a:lnTo>
                    <a:pt x="103588" y="90316"/>
                  </a:lnTo>
                  <a:lnTo>
                    <a:pt x="98266" y="98658"/>
                  </a:lnTo>
                  <a:lnTo>
                    <a:pt x="88846" y="109422"/>
                  </a:lnTo>
                  <a:lnTo>
                    <a:pt x="68271" y="120640"/>
                  </a:lnTo>
                  <a:lnTo>
                    <a:pt x="21749" y="137386"/>
                  </a:lnTo>
                  <a:lnTo>
                    <a:pt x="4725" y="143820"/>
                  </a:lnTo>
                  <a:lnTo>
                    <a:pt x="0" y="148074"/>
                  </a:lnTo>
                  <a:lnTo>
                    <a:pt x="1562" y="150901"/>
                  </a:lnTo>
                  <a:lnTo>
                    <a:pt x="10824" y="157806"/>
                  </a:lnTo>
                  <a:lnTo>
                    <a:pt x="28534" y="162884"/>
                  </a:lnTo>
                  <a:lnTo>
                    <a:pt x="73759" y="164600"/>
                  </a:lnTo>
                  <a:lnTo>
                    <a:pt x="112955" y="164193"/>
                  </a:lnTo>
                  <a:lnTo>
                    <a:pt x="148620" y="15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819"/>
            <p:cNvSpPr/>
            <p:nvPr>
              <p:custDataLst>
                <p:tags r:id="rId11"/>
              </p:custDataLst>
            </p:nvPr>
          </p:nvSpPr>
          <p:spPr>
            <a:xfrm>
              <a:off x="8051799" y="6242050"/>
              <a:ext cx="101602" cy="133351"/>
            </a:xfrm>
            <a:custGeom>
              <a:avLst/>
              <a:gdLst/>
              <a:ahLst/>
              <a:cxnLst/>
              <a:rect l="0" t="0" r="0" b="0"/>
              <a:pathLst>
                <a:path w="101602" h="133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42247" y="48573"/>
                  </a:lnTo>
                  <a:lnTo>
                    <a:pt x="76890" y="92075"/>
                  </a:lnTo>
                  <a:lnTo>
                    <a:pt x="97371" y="117793"/>
                  </a:lnTo>
                  <a:lnTo>
                    <a:pt x="10160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20"/>
            <p:cNvSpPr/>
            <p:nvPr>
              <p:custDataLst>
                <p:tags r:id="rId12"/>
              </p:custDataLst>
            </p:nvPr>
          </p:nvSpPr>
          <p:spPr>
            <a:xfrm>
              <a:off x="8047137" y="6235776"/>
              <a:ext cx="150714" cy="149784"/>
            </a:xfrm>
            <a:custGeom>
              <a:avLst/>
              <a:gdLst/>
              <a:ahLst/>
              <a:cxnLst/>
              <a:rect l="0" t="0" r="0" b="0"/>
              <a:pathLst>
                <a:path w="150714" h="149784">
                  <a:moveTo>
                    <a:pt x="150713" y="6274"/>
                  </a:moveTo>
                  <a:lnTo>
                    <a:pt x="150713" y="6274"/>
                  </a:lnTo>
                  <a:lnTo>
                    <a:pt x="150713" y="807"/>
                  </a:lnTo>
                  <a:lnTo>
                    <a:pt x="150007" y="512"/>
                  </a:lnTo>
                  <a:lnTo>
                    <a:pt x="145245" y="0"/>
                  </a:lnTo>
                  <a:lnTo>
                    <a:pt x="141253" y="3318"/>
                  </a:lnTo>
                  <a:lnTo>
                    <a:pt x="105493" y="44889"/>
                  </a:lnTo>
                  <a:lnTo>
                    <a:pt x="62459" y="88854"/>
                  </a:lnTo>
                  <a:lnTo>
                    <a:pt x="18392" y="126368"/>
                  </a:lnTo>
                  <a:lnTo>
                    <a:pt x="0" y="149783"/>
                  </a:lnTo>
                  <a:lnTo>
                    <a:pt x="4663" y="139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21"/>
            <p:cNvSpPr/>
            <p:nvPr>
              <p:custDataLst>
                <p:tags r:id="rId13"/>
              </p:custDataLst>
            </p:nvPr>
          </p:nvSpPr>
          <p:spPr>
            <a:xfrm>
              <a:off x="8261349" y="6363583"/>
              <a:ext cx="2" cy="43568"/>
            </a:xfrm>
            <a:custGeom>
              <a:avLst/>
              <a:gdLst/>
              <a:ahLst/>
              <a:cxnLst/>
              <a:rect l="0" t="0" r="0" b="0"/>
              <a:pathLst>
                <a:path w="2" h="435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1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822"/>
            <p:cNvSpPr/>
            <p:nvPr>
              <p:custDataLst>
                <p:tags r:id="rId14"/>
              </p:custDataLst>
            </p:nvPr>
          </p:nvSpPr>
          <p:spPr>
            <a:xfrm>
              <a:off x="8274050" y="6282841"/>
              <a:ext cx="12701" cy="10010"/>
            </a:xfrm>
            <a:custGeom>
              <a:avLst/>
              <a:gdLst/>
              <a:ahLst/>
              <a:cxnLst/>
              <a:rect l="0" t="0" r="0" b="0"/>
              <a:pathLst>
                <a:path w="12701" h="10010">
                  <a:moveTo>
                    <a:pt x="12700" y="3659"/>
                  </a:moveTo>
                  <a:lnTo>
                    <a:pt x="12700" y="3659"/>
                  </a:lnTo>
                  <a:lnTo>
                    <a:pt x="12700" y="288"/>
                  </a:lnTo>
                  <a:lnTo>
                    <a:pt x="11288" y="0"/>
                  </a:lnTo>
                  <a:lnTo>
                    <a:pt x="5958" y="1563"/>
                  </a:lnTo>
                  <a:lnTo>
                    <a:pt x="3973" y="2967"/>
                  </a:lnTo>
                  <a:lnTo>
                    <a:pt x="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23"/>
            <p:cNvSpPr/>
            <p:nvPr>
              <p:custDataLst>
                <p:tags r:id="rId15"/>
              </p:custDataLst>
            </p:nvPr>
          </p:nvSpPr>
          <p:spPr>
            <a:xfrm>
              <a:off x="7780776" y="6534150"/>
              <a:ext cx="347225" cy="25401"/>
            </a:xfrm>
            <a:custGeom>
              <a:avLst/>
              <a:gdLst/>
              <a:ahLst/>
              <a:cxnLst/>
              <a:rect l="0" t="0" r="0" b="0"/>
              <a:pathLst>
                <a:path w="347225" h="25401">
                  <a:moveTo>
                    <a:pt x="17024" y="0"/>
                  </a:moveTo>
                  <a:lnTo>
                    <a:pt x="17024" y="0"/>
                  </a:lnTo>
                  <a:lnTo>
                    <a:pt x="11248" y="5069"/>
                  </a:lnTo>
                  <a:lnTo>
                    <a:pt x="0" y="11556"/>
                  </a:lnTo>
                  <a:lnTo>
                    <a:pt x="30" y="12643"/>
                  </a:lnTo>
                  <a:lnTo>
                    <a:pt x="1945" y="15732"/>
                  </a:lnTo>
                  <a:lnTo>
                    <a:pt x="13732" y="21438"/>
                  </a:lnTo>
                  <a:lnTo>
                    <a:pt x="54133" y="23912"/>
                  </a:lnTo>
                  <a:lnTo>
                    <a:pt x="92950" y="20220"/>
                  </a:lnTo>
                  <a:lnTo>
                    <a:pt x="135005" y="19396"/>
                  </a:lnTo>
                  <a:lnTo>
                    <a:pt x="167532" y="19203"/>
                  </a:lnTo>
                  <a:lnTo>
                    <a:pt x="203155" y="19119"/>
                  </a:lnTo>
                  <a:lnTo>
                    <a:pt x="242056" y="22440"/>
                  </a:lnTo>
                  <a:lnTo>
                    <a:pt x="281569" y="24523"/>
                  </a:lnTo>
                  <a:lnTo>
                    <a:pt x="321185" y="25140"/>
                  </a:lnTo>
                  <a:lnTo>
                    <a:pt x="34722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24"/>
            <p:cNvSpPr/>
            <p:nvPr>
              <p:custDataLst>
                <p:tags r:id="rId16"/>
              </p:custDataLst>
            </p:nvPr>
          </p:nvSpPr>
          <p:spPr>
            <a:xfrm>
              <a:off x="7931230" y="6648450"/>
              <a:ext cx="107871" cy="143616"/>
            </a:xfrm>
            <a:custGeom>
              <a:avLst/>
              <a:gdLst/>
              <a:ahLst/>
              <a:cxnLst/>
              <a:rect l="0" t="0" r="0" b="0"/>
              <a:pathLst>
                <a:path w="107871" h="143616">
                  <a:moveTo>
                    <a:pt x="31670" y="0"/>
                  </a:moveTo>
                  <a:lnTo>
                    <a:pt x="31670" y="0"/>
                  </a:lnTo>
                  <a:lnTo>
                    <a:pt x="22943" y="9434"/>
                  </a:lnTo>
                  <a:lnTo>
                    <a:pt x="19492" y="17644"/>
                  </a:lnTo>
                  <a:lnTo>
                    <a:pt x="19124" y="22004"/>
                  </a:lnTo>
                  <a:lnTo>
                    <a:pt x="17157" y="25773"/>
                  </a:lnTo>
                  <a:lnTo>
                    <a:pt x="15645" y="27764"/>
                  </a:lnTo>
                  <a:lnTo>
                    <a:pt x="10856" y="71121"/>
                  </a:lnTo>
                  <a:lnTo>
                    <a:pt x="6673" y="103036"/>
                  </a:lnTo>
                  <a:lnTo>
                    <a:pt x="4507" y="119193"/>
                  </a:lnTo>
                  <a:lnTo>
                    <a:pt x="99" y="143615"/>
                  </a:lnTo>
                  <a:lnTo>
                    <a:pt x="0" y="141910"/>
                  </a:lnTo>
                  <a:lnTo>
                    <a:pt x="15933" y="96164"/>
                  </a:lnTo>
                  <a:lnTo>
                    <a:pt x="19737" y="82251"/>
                  </a:lnTo>
                  <a:lnTo>
                    <a:pt x="41936" y="48757"/>
                  </a:lnTo>
                  <a:lnTo>
                    <a:pt x="50578" y="42837"/>
                  </a:lnTo>
                  <a:lnTo>
                    <a:pt x="64255" y="39035"/>
                  </a:lnTo>
                  <a:lnTo>
                    <a:pt x="74878" y="41749"/>
                  </a:lnTo>
                  <a:lnTo>
                    <a:pt x="86962" y="53763"/>
                  </a:lnTo>
                  <a:lnTo>
                    <a:pt x="96109" y="74098"/>
                  </a:lnTo>
                  <a:lnTo>
                    <a:pt x="10787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25"/>
            <p:cNvSpPr/>
            <p:nvPr>
              <p:custDataLst>
                <p:tags r:id="rId17"/>
              </p:custDataLst>
            </p:nvPr>
          </p:nvSpPr>
          <p:spPr>
            <a:xfrm>
              <a:off x="6903658" y="6061404"/>
              <a:ext cx="1668174" cy="790246"/>
            </a:xfrm>
            <a:custGeom>
              <a:avLst/>
              <a:gdLst/>
              <a:ahLst/>
              <a:cxnLst/>
              <a:rect l="0" t="0" r="0" b="0"/>
              <a:pathLst>
                <a:path w="1668174" h="790246">
                  <a:moveTo>
                    <a:pt x="760792" y="53646"/>
                  </a:moveTo>
                  <a:lnTo>
                    <a:pt x="760792" y="53646"/>
                  </a:lnTo>
                  <a:lnTo>
                    <a:pt x="760792" y="50275"/>
                  </a:lnTo>
                  <a:lnTo>
                    <a:pt x="758910" y="46739"/>
                  </a:lnTo>
                  <a:lnTo>
                    <a:pt x="757421" y="44807"/>
                  </a:lnTo>
                  <a:lnTo>
                    <a:pt x="752003" y="42662"/>
                  </a:lnTo>
                  <a:lnTo>
                    <a:pt x="704676" y="35965"/>
                  </a:lnTo>
                  <a:lnTo>
                    <a:pt x="660034" y="34777"/>
                  </a:lnTo>
                  <a:lnTo>
                    <a:pt x="613654" y="36514"/>
                  </a:lnTo>
                  <a:lnTo>
                    <a:pt x="568554" y="41068"/>
                  </a:lnTo>
                  <a:lnTo>
                    <a:pt x="534734" y="45842"/>
                  </a:lnTo>
                  <a:lnTo>
                    <a:pt x="491709" y="52431"/>
                  </a:lnTo>
                  <a:lnTo>
                    <a:pt x="444493" y="66942"/>
                  </a:lnTo>
                  <a:lnTo>
                    <a:pt x="399261" y="83227"/>
                  </a:lnTo>
                  <a:lnTo>
                    <a:pt x="359989" y="98504"/>
                  </a:lnTo>
                  <a:lnTo>
                    <a:pt x="313501" y="122974"/>
                  </a:lnTo>
                  <a:lnTo>
                    <a:pt x="271919" y="147799"/>
                  </a:lnTo>
                  <a:lnTo>
                    <a:pt x="225800" y="180501"/>
                  </a:lnTo>
                  <a:lnTo>
                    <a:pt x="180712" y="210563"/>
                  </a:lnTo>
                  <a:lnTo>
                    <a:pt x="135753" y="255464"/>
                  </a:lnTo>
                  <a:lnTo>
                    <a:pt x="113962" y="281241"/>
                  </a:lnTo>
                  <a:lnTo>
                    <a:pt x="92459" y="328518"/>
                  </a:lnTo>
                  <a:lnTo>
                    <a:pt x="76325" y="371386"/>
                  </a:lnTo>
                  <a:lnTo>
                    <a:pt x="62217" y="408298"/>
                  </a:lnTo>
                  <a:lnTo>
                    <a:pt x="52234" y="443615"/>
                  </a:lnTo>
                  <a:lnTo>
                    <a:pt x="40654" y="483322"/>
                  </a:lnTo>
                  <a:lnTo>
                    <a:pt x="24098" y="530940"/>
                  </a:lnTo>
                  <a:lnTo>
                    <a:pt x="12446" y="575372"/>
                  </a:lnTo>
                  <a:lnTo>
                    <a:pt x="4913" y="617247"/>
                  </a:lnTo>
                  <a:lnTo>
                    <a:pt x="0" y="662548"/>
                  </a:lnTo>
                  <a:lnTo>
                    <a:pt x="4099" y="702332"/>
                  </a:lnTo>
                  <a:lnTo>
                    <a:pt x="7736" y="718012"/>
                  </a:lnTo>
                  <a:lnTo>
                    <a:pt x="20491" y="738739"/>
                  </a:lnTo>
                  <a:lnTo>
                    <a:pt x="44419" y="765029"/>
                  </a:lnTo>
                  <a:lnTo>
                    <a:pt x="65637" y="777393"/>
                  </a:lnTo>
                  <a:lnTo>
                    <a:pt x="99501" y="786438"/>
                  </a:lnTo>
                  <a:lnTo>
                    <a:pt x="137522" y="789117"/>
                  </a:lnTo>
                  <a:lnTo>
                    <a:pt x="180772" y="789911"/>
                  </a:lnTo>
                  <a:lnTo>
                    <a:pt x="222281" y="790147"/>
                  </a:lnTo>
                  <a:lnTo>
                    <a:pt x="267069" y="790227"/>
                  </a:lnTo>
                  <a:lnTo>
                    <a:pt x="306332" y="790241"/>
                  </a:lnTo>
                  <a:lnTo>
                    <a:pt x="350343" y="790244"/>
                  </a:lnTo>
                  <a:lnTo>
                    <a:pt x="394664" y="790245"/>
                  </a:lnTo>
                  <a:lnTo>
                    <a:pt x="436430" y="790245"/>
                  </a:lnTo>
                  <a:lnTo>
                    <a:pt x="475282" y="790245"/>
                  </a:lnTo>
                  <a:lnTo>
                    <a:pt x="518073" y="790245"/>
                  </a:lnTo>
                  <a:lnTo>
                    <a:pt x="559915" y="790245"/>
                  </a:lnTo>
                  <a:lnTo>
                    <a:pt x="606054" y="790245"/>
                  </a:lnTo>
                  <a:lnTo>
                    <a:pt x="647680" y="790245"/>
                  </a:lnTo>
                  <a:lnTo>
                    <a:pt x="692509" y="790245"/>
                  </a:lnTo>
                  <a:lnTo>
                    <a:pt x="728409" y="790245"/>
                  </a:lnTo>
                  <a:lnTo>
                    <a:pt x="770325" y="790245"/>
                  </a:lnTo>
                  <a:lnTo>
                    <a:pt x="811280" y="790245"/>
                  </a:lnTo>
                  <a:lnTo>
                    <a:pt x="849991" y="790245"/>
                  </a:lnTo>
                  <a:lnTo>
                    <a:pt x="892741" y="790245"/>
                  </a:lnTo>
                  <a:lnTo>
                    <a:pt x="933865" y="790245"/>
                  </a:lnTo>
                  <a:lnTo>
                    <a:pt x="975680" y="790245"/>
                  </a:lnTo>
                  <a:lnTo>
                    <a:pt x="1016373" y="790245"/>
                  </a:lnTo>
                  <a:lnTo>
                    <a:pt x="1059710" y="790245"/>
                  </a:lnTo>
                  <a:lnTo>
                    <a:pt x="1105117" y="790245"/>
                  </a:lnTo>
                  <a:lnTo>
                    <a:pt x="1141116" y="790245"/>
                  </a:lnTo>
                  <a:lnTo>
                    <a:pt x="1179692" y="790245"/>
                  </a:lnTo>
                  <a:lnTo>
                    <a:pt x="1221924" y="790245"/>
                  </a:lnTo>
                  <a:lnTo>
                    <a:pt x="1257962" y="790245"/>
                  </a:lnTo>
                  <a:lnTo>
                    <a:pt x="1298901" y="790245"/>
                  </a:lnTo>
                  <a:lnTo>
                    <a:pt x="1345373" y="790245"/>
                  </a:lnTo>
                  <a:lnTo>
                    <a:pt x="1382305" y="790245"/>
                  </a:lnTo>
                  <a:lnTo>
                    <a:pt x="1419860" y="790245"/>
                  </a:lnTo>
                  <a:lnTo>
                    <a:pt x="1465954" y="790245"/>
                  </a:lnTo>
                  <a:lnTo>
                    <a:pt x="1485066" y="790245"/>
                  </a:lnTo>
                  <a:lnTo>
                    <a:pt x="1502968" y="784601"/>
                  </a:lnTo>
                  <a:lnTo>
                    <a:pt x="1542540" y="761702"/>
                  </a:lnTo>
                  <a:lnTo>
                    <a:pt x="1580865" y="716840"/>
                  </a:lnTo>
                  <a:lnTo>
                    <a:pt x="1606788" y="677020"/>
                  </a:lnTo>
                  <a:lnTo>
                    <a:pt x="1627656" y="633825"/>
                  </a:lnTo>
                  <a:lnTo>
                    <a:pt x="1641038" y="595183"/>
                  </a:lnTo>
                  <a:lnTo>
                    <a:pt x="1650569" y="559197"/>
                  </a:lnTo>
                  <a:lnTo>
                    <a:pt x="1657428" y="527631"/>
                  </a:lnTo>
                  <a:lnTo>
                    <a:pt x="1663769" y="492905"/>
                  </a:lnTo>
                  <a:lnTo>
                    <a:pt x="1667339" y="447440"/>
                  </a:lnTo>
                  <a:lnTo>
                    <a:pt x="1668173" y="412815"/>
                  </a:lnTo>
                  <a:lnTo>
                    <a:pt x="1666663" y="378142"/>
                  </a:lnTo>
                  <a:lnTo>
                    <a:pt x="1662935" y="344622"/>
                  </a:lnTo>
                  <a:lnTo>
                    <a:pt x="1652903" y="300101"/>
                  </a:lnTo>
                  <a:lnTo>
                    <a:pt x="1634988" y="258701"/>
                  </a:lnTo>
                  <a:lnTo>
                    <a:pt x="1608860" y="216261"/>
                  </a:lnTo>
                  <a:lnTo>
                    <a:pt x="1578010" y="170268"/>
                  </a:lnTo>
                  <a:lnTo>
                    <a:pt x="1533276" y="127995"/>
                  </a:lnTo>
                  <a:lnTo>
                    <a:pt x="1487134" y="92994"/>
                  </a:lnTo>
                  <a:lnTo>
                    <a:pt x="1441736" y="70224"/>
                  </a:lnTo>
                  <a:lnTo>
                    <a:pt x="1402725" y="51695"/>
                  </a:lnTo>
                  <a:lnTo>
                    <a:pt x="1362333" y="35900"/>
                  </a:lnTo>
                  <a:lnTo>
                    <a:pt x="1322848" y="24164"/>
                  </a:lnTo>
                  <a:lnTo>
                    <a:pt x="1283162" y="14336"/>
                  </a:lnTo>
                  <a:lnTo>
                    <a:pt x="1239419" y="6250"/>
                  </a:lnTo>
                  <a:lnTo>
                    <a:pt x="1199646" y="1973"/>
                  </a:lnTo>
                  <a:lnTo>
                    <a:pt x="1166695" y="0"/>
                  </a:lnTo>
                  <a:lnTo>
                    <a:pt x="1126485" y="2284"/>
                  </a:lnTo>
                  <a:lnTo>
                    <a:pt x="1086505" y="3440"/>
                  </a:lnTo>
                  <a:lnTo>
                    <a:pt x="1050151" y="7883"/>
                  </a:lnTo>
                  <a:lnTo>
                    <a:pt x="1007081" y="12962"/>
                  </a:lnTo>
                  <a:lnTo>
                    <a:pt x="971663" y="15486"/>
                  </a:lnTo>
                  <a:lnTo>
                    <a:pt x="939884" y="18576"/>
                  </a:lnTo>
                  <a:lnTo>
                    <a:pt x="906475" y="22302"/>
                  </a:lnTo>
                  <a:lnTo>
                    <a:pt x="872107" y="26310"/>
                  </a:lnTo>
                  <a:lnTo>
                    <a:pt x="835665" y="30443"/>
                  </a:lnTo>
                  <a:lnTo>
                    <a:pt x="792933" y="36736"/>
                  </a:lnTo>
                  <a:lnTo>
                    <a:pt x="747816" y="43069"/>
                  </a:lnTo>
                  <a:lnTo>
                    <a:pt x="715279" y="47299"/>
                  </a:lnTo>
                  <a:lnTo>
                    <a:pt x="674634" y="51765"/>
                  </a:lnTo>
                  <a:lnTo>
                    <a:pt x="631825" y="60017"/>
                  </a:lnTo>
                  <a:lnTo>
                    <a:pt x="563942" y="6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10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36"/>
          <p:cNvGrpSpPr/>
          <p:nvPr/>
        </p:nvGrpSpPr>
        <p:grpSpPr>
          <a:xfrm>
            <a:off x="1282700" y="559524"/>
            <a:ext cx="717551" cy="350093"/>
            <a:chOff x="1282700" y="559524"/>
            <a:chExt cx="717551" cy="350093"/>
          </a:xfrm>
        </p:grpSpPr>
        <p:sp>
          <p:nvSpPr>
            <p:cNvPr id="2" name="SMARTInkShape-826"/>
            <p:cNvSpPr/>
            <p:nvPr>
              <p:custDataLst>
                <p:tags r:id="rId237"/>
              </p:custDataLst>
            </p:nvPr>
          </p:nvSpPr>
          <p:spPr>
            <a:xfrm>
              <a:off x="1837842" y="730250"/>
              <a:ext cx="162409" cy="49918"/>
            </a:xfrm>
            <a:custGeom>
              <a:avLst/>
              <a:gdLst/>
              <a:ahLst/>
              <a:cxnLst/>
              <a:rect l="0" t="0" r="0" b="0"/>
              <a:pathLst>
                <a:path w="162409" h="49918">
                  <a:moveTo>
                    <a:pt x="3658" y="44450"/>
                  </a:moveTo>
                  <a:lnTo>
                    <a:pt x="3658" y="44450"/>
                  </a:lnTo>
                  <a:lnTo>
                    <a:pt x="287" y="47821"/>
                  </a:lnTo>
                  <a:lnTo>
                    <a:pt x="0" y="48814"/>
                  </a:lnTo>
                  <a:lnTo>
                    <a:pt x="513" y="49476"/>
                  </a:lnTo>
                  <a:lnTo>
                    <a:pt x="1562" y="49917"/>
                  </a:lnTo>
                  <a:lnTo>
                    <a:pt x="9779" y="47167"/>
                  </a:lnTo>
                  <a:lnTo>
                    <a:pt x="50647" y="30993"/>
                  </a:lnTo>
                  <a:lnTo>
                    <a:pt x="89547" y="20707"/>
                  </a:lnTo>
                  <a:lnTo>
                    <a:pt x="125297" y="11310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27"/>
            <p:cNvSpPr/>
            <p:nvPr>
              <p:custDataLst>
                <p:tags r:id="rId238"/>
              </p:custDataLst>
            </p:nvPr>
          </p:nvSpPr>
          <p:spPr>
            <a:xfrm>
              <a:off x="1820386" y="559524"/>
              <a:ext cx="173515" cy="299878"/>
            </a:xfrm>
            <a:custGeom>
              <a:avLst/>
              <a:gdLst/>
              <a:ahLst/>
              <a:cxnLst/>
              <a:rect l="0" t="0" r="0" b="0"/>
              <a:pathLst>
                <a:path w="173515" h="299878">
                  <a:moveTo>
                    <a:pt x="173514" y="37376"/>
                  </a:moveTo>
                  <a:lnTo>
                    <a:pt x="173514" y="37376"/>
                  </a:lnTo>
                  <a:lnTo>
                    <a:pt x="172808" y="27237"/>
                  </a:lnTo>
                  <a:lnTo>
                    <a:pt x="164675" y="7522"/>
                  </a:lnTo>
                  <a:lnTo>
                    <a:pt x="161977" y="4774"/>
                  </a:lnTo>
                  <a:lnTo>
                    <a:pt x="155216" y="1719"/>
                  </a:lnTo>
                  <a:lnTo>
                    <a:pt x="140105" y="0"/>
                  </a:lnTo>
                  <a:lnTo>
                    <a:pt x="118852" y="2861"/>
                  </a:lnTo>
                  <a:lnTo>
                    <a:pt x="94680" y="14920"/>
                  </a:lnTo>
                  <a:lnTo>
                    <a:pt x="70662" y="34299"/>
                  </a:lnTo>
                  <a:lnTo>
                    <a:pt x="53904" y="56612"/>
                  </a:lnTo>
                  <a:lnTo>
                    <a:pt x="38742" y="102320"/>
                  </a:lnTo>
                  <a:lnTo>
                    <a:pt x="31903" y="138306"/>
                  </a:lnTo>
                  <a:lnTo>
                    <a:pt x="22037" y="180249"/>
                  </a:lnTo>
                  <a:lnTo>
                    <a:pt x="13548" y="217214"/>
                  </a:lnTo>
                  <a:lnTo>
                    <a:pt x="4358" y="259898"/>
                  </a:lnTo>
                  <a:lnTo>
                    <a:pt x="26" y="275974"/>
                  </a:lnTo>
                  <a:lnTo>
                    <a:pt x="0" y="281814"/>
                  </a:lnTo>
                  <a:lnTo>
                    <a:pt x="1393" y="286412"/>
                  </a:lnTo>
                  <a:lnTo>
                    <a:pt x="6705" y="293403"/>
                  </a:lnTo>
                  <a:lnTo>
                    <a:pt x="13769" y="298862"/>
                  </a:lnTo>
                  <a:lnTo>
                    <a:pt x="29138" y="299877"/>
                  </a:lnTo>
                  <a:lnTo>
                    <a:pt x="59710" y="294600"/>
                  </a:lnTo>
                  <a:lnTo>
                    <a:pt x="105715" y="280512"/>
                  </a:lnTo>
                  <a:lnTo>
                    <a:pt x="117746" y="273377"/>
                  </a:lnTo>
                  <a:lnTo>
                    <a:pt x="121519" y="268793"/>
                  </a:lnTo>
                  <a:lnTo>
                    <a:pt x="129064" y="246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28"/>
            <p:cNvSpPr/>
            <p:nvPr>
              <p:custDataLst>
                <p:tags r:id="rId239"/>
              </p:custDataLst>
            </p:nvPr>
          </p:nvSpPr>
          <p:spPr>
            <a:xfrm>
              <a:off x="1600200" y="601906"/>
              <a:ext cx="165101" cy="269275"/>
            </a:xfrm>
            <a:custGeom>
              <a:avLst/>
              <a:gdLst/>
              <a:ahLst/>
              <a:cxnLst/>
              <a:rect l="0" t="0" r="0" b="0"/>
              <a:pathLst>
                <a:path w="165101" h="269275">
                  <a:moveTo>
                    <a:pt x="0" y="20394"/>
                  </a:moveTo>
                  <a:lnTo>
                    <a:pt x="0" y="20394"/>
                  </a:lnTo>
                  <a:lnTo>
                    <a:pt x="3371" y="17023"/>
                  </a:lnTo>
                  <a:lnTo>
                    <a:pt x="5026" y="11605"/>
                  </a:lnTo>
                  <a:lnTo>
                    <a:pt x="5467" y="8185"/>
                  </a:lnTo>
                  <a:lnTo>
                    <a:pt x="7173" y="5199"/>
                  </a:lnTo>
                  <a:lnTo>
                    <a:pt x="12831" y="0"/>
                  </a:lnTo>
                  <a:lnTo>
                    <a:pt x="14904" y="448"/>
                  </a:lnTo>
                  <a:lnTo>
                    <a:pt x="16286" y="2863"/>
                  </a:lnTo>
                  <a:lnTo>
                    <a:pt x="18686" y="29191"/>
                  </a:lnTo>
                  <a:lnTo>
                    <a:pt x="17096" y="68045"/>
                  </a:lnTo>
                  <a:lnTo>
                    <a:pt x="13569" y="106163"/>
                  </a:lnTo>
                  <a:lnTo>
                    <a:pt x="12166" y="153648"/>
                  </a:lnTo>
                  <a:lnTo>
                    <a:pt x="7708" y="196999"/>
                  </a:lnTo>
                  <a:lnTo>
                    <a:pt x="2165" y="238515"/>
                  </a:lnTo>
                  <a:lnTo>
                    <a:pt x="1347" y="259059"/>
                  </a:lnTo>
                  <a:lnTo>
                    <a:pt x="3656" y="267108"/>
                  </a:lnTo>
                  <a:lnTo>
                    <a:pt x="5260" y="268831"/>
                  </a:lnTo>
                  <a:lnTo>
                    <a:pt x="7034" y="269274"/>
                  </a:lnTo>
                  <a:lnTo>
                    <a:pt x="47722" y="255907"/>
                  </a:lnTo>
                  <a:lnTo>
                    <a:pt x="92815" y="246141"/>
                  </a:lnTo>
                  <a:lnTo>
                    <a:pt x="137707" y="236180"/>
                  </a:lnTo>
                  <a:lnTo>
                    <a:pt x="165100" y="223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29"/>
            <p:cNvSpPr/>
            <p:nvPr>
              <p:custDataLst>
                <p:tags r:id="rId240"/>
              </p:custDataLst>
            </p:nvPr>
          </p:nvSpPr>
          <p:spPr>
            <a:xfrm>
              <a:off x="1282700" y="617472"/>
              <a:ext cx="222251" cy="292145"/>
            </a:xfrm>
            <a:custGeom>
              <a:avLst/>
              <a:gdLst/>
              <a:ahLst/>
              <a:cxnLst/>
              <a:rect l="0" t="0" r="0" b="0"/>
              <a:pathLst>
                <a:path w="222251" h="292145">
                  <a:moveTo>
                    <a:pt x="0" y="106428"/>
                  </a:moveTo>
                  <a:lnTo>
                    <a:pt x="0" y="106428"/>
                  </a:lnTo>
                  <a:lnTo>
                    <a:pt x="0" y="94872"/>
                  </a:lnTo>
                  <a:lnTo>
                    <a:pt x="0" y="139520"/>
                  </a:lnTo>
                  <a:lnTo>
                    <a:pt x="3371" y="182423"/>
                  </a:lnTo>
                  <a:lnTo>
                    <a:pt x="5467" y="224038"/>
                  </a:lnTo>
                  <a:lnTo>
                    <a:pt x="10540" y="265727"/>
                  </a:lnTo>
                  <a:lnTo>
                    <a:pt x="12574" y="292144"/>
                  </a:lnTo>
                  <a:lnTo>
                    <a:pt x="12616" y="291622"/>
                  </a:lnTo>
                  <a:lnTo>
                    <a:pt x="3854" y="246478"/>
                  </a:lnTo>
                  <a:lnTo>
                    <a:pt x="1142" y="209229"/>
                  </a:lnTo>
                  <a:lnTo>
                    <a:pt x="225" y="170557"/>
                  </a:lnTo>
                  <a:lnTo>
                    <a:pt x="44" y="129992"/>
                  </a:lnTo>
                  <a:lnTo>
                    <a:pt x="9" y="90857"/>
                  </a:lnTo>
                  <a:lnTo>
                    <a:pt x="2" y="48841"/>
                  </a:lnTo>
                  <a:lnTo>
                    <a:pt x="0" y="22070"/>
                  </a:lnTo>
                  <a:lnTo>
                    <a:pt x="706" y="21967"/>
                  </a:lnTo>
                  <a:lnTo>
                    <a:pt x="31510" y="65431"/>
                  </a:lnTo>
                  <a:lnTo>
                    <a:pt x="60097" y="110445"/>
                  </a:lnTo>
                  <a:lnTo>
                    <a:pt x="73041" y="120678"/>
                  </a:lnTo>
                  <a:lnTo>
                    <a:pt x="86791" y="126167"/>
                  </a:lnTo>
                  <a:lnTo>
                    <a:pt x="97605" y="126255"/>
                  </a:lnTo>
                  <a:lnTo>
                    <a:pt x="108997" y="118297"/>
                  </a:lnTo>
                  <a:lnTo>
                    <a:pt x="120410" y="104648"/>
                  </a:lnTo>
                  <a:lnTo>
                    <a:pt x="142890" y="59725"/>
                  </a:lnTo>
                  <a:lnTo>
                    <a:pt x="157750" y="15811"/>
                  </a:lnTo>
                  <a:lnTo>
                    <a:pt x="163715" y="6182"/>
                  </a:lnTo>
                  <a:lnTo>
                    <a:pt x="169922" y="0"/>
                  </a:lnTo>
                  <a:lnTo>
                    <a:pt x="171137" y="904"/>
                  </a:lnTo>
                  <a:lnTo>
                    <a:pt x="176218" y="9623"/>
                  </a:lnTo>
                  <a:lnTo>
                    <a:pt x="192089" y="51371"/>
                  </a:lnTo>
                  <a:lnTo>
                    <a:pt x="199594" y="91556"/>
                  </a:lnTo>
                  <a:lnTo>
                    <a:pt x="207751" y="138232"/>
                  </a:lnTo>
                  <a:lnTo>
                    <a:pt x="209017" y="176294"/>
                  </a:lnTo>
                  <a:lnTo>
                    <a:pt x="209444" y="216968"/>
                  </a:lnTo>
                  <a:lnTo>
                    <a:pt x="215008" y="263965"/>
                  </a:lnTo>
                  <a:lnTo>
                    <a:pt x="215636" y="273756"/>
                  </a:lnTo>
                  <a:lnTo>
                    <a:pt x="216430" y="273013"/>
                  </a:lnTo>
                  <a:lnTo>
                    <a:pt x="222250" y="25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37"/>
          <p:cNvGrpSpPr/>
          <p:nvPr/>
        </p:nvGrpSpPr>
        <p:grpSpPr>
          <a:xfrm>
            <a:off x="2514600" y="540428"/>
            <a:ext cx="525931" cy="363445"/>
            <a:chOff x="2514600" y="540428"/>
            <a:chExt cx="525931" cy="363445"/>
          </a:xfrm>
        </p:grpSpPr>
        <p:sp>
          <p:nvSpPr>
            <p:cNvPr id="7" name="SMARTInkShape-830"/>
            <p:cNvSpPr/>
            <p:nvPr>
              <p:custDataLst>
                <p:tags r:id="rId231"/>
              </p:custDataLst>
            </p:nvPr>
          </p:nvSpPr>
          <p:spPr>
            <a:xfrm>
              <a:off x="2856167" y="590815"/>
              <a:ext cx="184364" cy="313058"/>
            </a:xfrm>
            <a:custGeom>
              <a:avLst/>
              <a:gdLst/>
              <a:ahLst/>
              <a:cxnLst/>
              <a:rect l="0" t="0" r="0" b="0"/>
              <a:pathLst>
                <a:path w="184364" h="313058">
                  <a:moveTo>
                    <a:pt x="77533" y="209285"/>
                  </a:moveTo>
                  <a:lnTo>
                    <a:pt x="77533" y="209285"/>
                  </a:lnTo>
                  <a:lnTo>
                    <a:pt x="77533" y="202543"/>
                  </a:lnTo>
                  <a:lnTo>
                    <a:pt x="63228" y="168497"/>
                  </a:lnTo>
                  <a:lnTo>
                    <a:pt x="60235" y="165160"/>
                  </a:lnTo>
                  <a:lnTo>
                    <a:pt x="53147" y="161451"/>
                  </a:lnTo>
                  <a:lnTo>
                    <a:pt x="43411" y="161685"/>
                  </a:lnTo>
                  <a:lnTo>
                    <a:pt x="37852" y="162735"/>
                  </a:lnTo>
                  <a:lnTo>
                    <a:pt x="27912" y="171428"/>
                  </a:lnTo>
                  <a:lnTo>
                    <a:pt x="14382" y="195951"/>
                  </a:lnTo>
                  <a:lnTo>
                    <a:pt x="540" y="238793"/>
                  </a:lnTo>
                  <a:lnTo>
                    <a:pt x="0" y="270631"/>
                  </a:lnTo>
                  <a:lnTo>
                    <a:pt x="4309" y="292294"/>
                  </a:lnTo>
                  <a:lnTo>
                    <a:pt x="6845" y="294963"/>
                  </a:lnTo>
                  <a:lnTo>
                    <a:pt x="9947" y="295332"/>
                  </a:lnTo>
                  <a:lnTo>
                    <a:pt x="13425" y="294166"/>
                  </a:lnTo>
                  <a:lnTo>
                    <a:pt x="28434" y="272300"/>
                  </a:lnTo>
                  <a:lnTo>
                    <a:pt x="42916" y="235639"/>
                  </a:lnTo>
                  <a:lnTo>
                    <a:pt x="59746" y="189143"/>
                  </a:lnTo>
                  <a:lnTo>
                    <a:pt x="72478" y="145987"/>
                  </a:lnTo>
                  <a:lnTo>
                    <a:pt x="84267" y="106569"/>
                  </a:lnTo>
                  <a:lnTo>
                    <a:pt x="91814" y="74028"/>
                  </a:lnTo>
                  <a:lnTo>
                    <a:pt x="99325" y="30058"/>
                  </a:lnTo>
                  <a:lnTo>
                    <a:pt x="101158" y="2448"/>
                  </a:lnTo>
                  <a:lnTo>
                    <a:pt x="100339" y="132"/>
                  </a:lnTo>
                  <a:lnTo>
                    <a:pt x="99087" y="0"/>
                  </a:lnTo>
                  <a:lnTo>
                    <a:pt x="84593" y="47321"/>
                  </a:lnTo>
                  <a:lnTo>
                    <a:pt x="74564" y="88287"/>
                  </a:lnTo>
                  <a:lnTo>
                    <a:pt x="72185" y="130473"/>
                  </a:lnTo>
                  <a:lnTo>
                    <a:pt x="71381" y="177725"/>
                  </a:lnTo>
                  <a:lnTo>
                    <a:pt x="72682" y="195258"/>
                  </a:lnTo>
                  <a:lnTo>
                    <a:pt x="83134" y="227733"/>
                  </a:lnTo>
                  <a:lnTo>
                    <a:pt x="85500" y="232167"/>
                  </a:lnTo>
                  <a:lnTo>
                    <a:pt x="89900" y="235123"/>
                  </a:lnTo>
                  <a:lnTo>
                    <a:pt x="102315" y="238407"/>
                  </a:lnTo>
                  <a:lnTo>
                    <a:pt x="109577" y="235755"/>
                  </a:lnTo>
                  <a:lnTo>
                    <a:pt x="125170" y="223401"/>
                  </a:lnTo>
                  <a:lnTo>
                    <a:pt x="139704" y="203355"/>
                  </a:lnTo>
                  <a:lnTo>
                    <a:pt x="156424" y="163070"/>
                  </a:lnTo>
                  <a:lnTo>
                    <a:pt x="162731" y="139086"/>
                  </a:lnTo>
                  <a:lnTo>
                    <a:pt x="162554" y="133558"/>
                  </a:lnTo>
                  <a:lnTo>
                    <a:pt x="158594" y="123653"/>
                  </a:lnTo>
                  <a:lnTo>
                    <a:pt x="155563" y="121152"/>
                  </a:lnTo>
                  <a:lnTo>
                    <a:pt x="152131" y="120191"/>
                  </a:lnTo>
                  <a:lnTo>
                    <a:pt x="148432" y="120256"/>
                  </a:lnTo>
                  <a:lnTo>
                    <a:pt x="145965" y="122415"/>
                  </a:lnTo>
                  <a:lnTo>
                    <a:pt x="143226" y="130460"/>
                  </a:lnTo>
                  <a:lnTo>
                    <a:pt x="146536" y="157235"/>
                  </a:lnTo>
                  <a:lnTo>
                    <a:pt x="163147" y="202956"/>
                  </a:lnTo>
                  <a:lnTo>
                    <a:pt x="179320" y="244881"/>
                  </a:lnTo>
                  <a:lnTo>
                    <a:pt x="183491" y="254182"/>
                  </a:lnTo>
                  <a:lnTo>
                    <a:pt x="184363" y="272043"/>
                  </a:lnTo>
                  <a:lnTo>
                    <a:pt x="179341" y="288683"/>
                  </a:lnTo>
                  <a:lnTo>
                    <a:pt x="170053" y="303134"/>
                  </a:lnTo>
                  <a:lnTo>
                    <a:pt x="160751" y="310968"/>
                  </a:lnTo>
                  <a:lnTo>
                    <a:pt x="156295" y="313057"/>
                  </a:lnTo>
                  <a:lnTo>
                    <a:pt x="121983" y="304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31"/>
            <p:cNvSpPr/>
            <p:nvPr>
              <p:custDataLst>
                <p:tags r:id="rId232"/>
              </p:custDataLst>
            </p:nvPr>
          </p:nvSpPr>
          <p:spPr>
            <a:xfrm>
              <a:off x="2731468" y="742950"/>
              <a:ext cx="56183" cy="114242"/>
            </a:xfrm>
            <a:custGeom>
              <a:avLst/>
              <a:gdLst/>
              <a:ahLst/>
              <a:cxnLst/>
              <a:rect l="0" t="0" r="0" b="0"/>
              <a:pathLst>
                <a:path w="56183" h="114242">
                  <a:moveTo>
                    <a:pt x="24432" y="0"/>
                  </a:moveTo>
                  <a:lnTo>
                    <a:pt x="24432" y="0"/>
                  </a:lnTo>
                  <a:lnTo>
                    <a:pt x="21061" y="6742"/>
                  </a:lnTo>
                  <a:lnTo>
                    <a:pt x="13892" y="52017"/>
                  </a:lnTo>
                  <a:lnTo>
                    <a:pt x="8646" y="93459"/>
                  </a:lnTo>
                  <a:lnTo>
                    <a:pt x="5321" y="113110"/>
                  </a:lnTo>
                  <a:lnTo>
                    <a:pt x="3930" y="114212"/>
                  </a:lnTo>
                  <a:lnTo>
                    <a:pt x="2297" y="114241"/>
                  </a:lnTo>
                  <a:lnTo>
                    <a:pt x="1209" y="112850"/>
                  </a:lnTo>
                  <a:lnTo>
                    <a:pt x="0" y="107541"/>
                  </a:lnTo>
                  <a:lnTo>
                    <a:pt x="6067" y="65964"/>
                  </a:lnTo>
                  <a:lnTo>
                    <a:pt x="13816" y="36243"/>
                  </a:lnTo>
                  <a:lnTo>
                    <a:pt x="25049" y="15913"/>
                  </a:lnTo>
                  <a:lnTo>
                    <a:pt x="29077" y="10608"/>
                  </a:lnTo>
                  <a:lnTo>
                    <a:pt x="32467" y="7778"/>
                  </a:lnTo>
                  <a:lnTo>
                    <a:pt x="35433" y="6596"/>
                  </a:lnTo>
                  <a:lnTo>
                    <a:pt x="38116" y="6514"/>
                  </a:lnTo>
                  <a:lnTo>
                    <a:pt x="40610" y="8576"/>
                  </a:lnTo>
                  <a:lnTo>
                    <a:pt x="45263" y="16512"/>
                  </a:lnTo>
                  <a:lnTo>
                    <a:pt x="5618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32"/>
            <p:cNvSpPr/>
            <p:nvPr>
              <p:custDataLst>
                <p:tags r:id="rId233"/>
              </p:custDataLst>
            </p:nvPr>
          </p:nvSpPr>
          <p:spPr>
            <a:xfrm>
              <a:off x="2671413" y="681117"/>
              <a:ext cx="8288" cy="23734"/>
            </a:xfrm>
            <a:custGeom>
              <a:avLst/>
              <a:gdLst/>
              <a:ahLst/>
              <a:cxnLst/>
              <a:rect l="0" t="0" r="0" b="0"/>
              <a:pathLst>
                <a:path w="8288" h="23734">
                  <a:moveTo>
                    <a:pt x="1937" y="23733"/>
                  </a:moveTo>
                  <a:lnTo>
                    <a:pt x="1937" y="23733"/>
                  </a:lnTo>
                  <a:lnTo>
                    <a:pt x="7404" y="3960"/>
                  </a:lnTo>
                  <a:lnTo>
                    <a:pt x="6288" y="2084"/>
                  </a:lnTo>
                  <a:lnTo>
                    <a:pt x="4132" y="834"/>
                  </a:lnTo>
                  <a:lnTo>
                    <a:pt x="1283" y="0"/>
                  </a:lnTo>
                  <a:lnTo>
                    <a:pt x="90" y="150"/>
                  </a:lnTo>
                  <a:lnTo>
                    <a:pt x="0" y="956"/>
                  </a:lnTo>
                  <a:lnTo>
                    <a:pt x="8287" y="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33"/>
            <p:cNvSpPr/>
            <p:nvPr>
              <p:custDataLst>
                <p:tags r:id="rId234"/>
              </p:custDataLst>
            </p:nvPr>
          </p:nvSpPr>
          <p:spPr>
            <a:xfrm>
              <a:off x="2667000" y="774700"/>
              <a:ext cx="5471" cy="76201"/>
            </a:xfrm>
            <a:custGeom>
              <a:avLst/>
              <a:gdLst/>
              <a:ahLst/>
              <a:cxnLst/>
              <a:rect l="0" t="0" r="0" b="0"/>
              <a:pathLst>
                <a:path w="5471" h="76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5974"/>
                  </a:lnTo>
                  <a:lnTo>
                    <a:pt x="5470" y="5801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34"/>
            <p:cNvSpPr/>
            <p:nvPr>
              <p:custDataLst>
                <p:tags r:id="rId235"/>
              </p:custDataLst>
            </p:nvPr>
          </p:nvSpPr>
          <p:spPr>
            <a:xfrm>
              <a:off x="2514600" y="7747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3371" y="29262"/>
                  </a:lnTo>
                  <a:lnTo>
                    <a:pt x="31706" y="13975"/>
                  </a:lnTo>
                  <a:lnTo>
                    <a:pt x="67858" y="29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35"/>
            <p:cNvSpPr/>
            <p:nvPr>
              <p:custDataLst>
                <p:tags r:id="rId236"/>
              </p:custDataLst>
            </p:nvPr>
          </p:nvSpPr>
          <p:spPr>
            <a:xfrm>
              <a:off x="2520950" y="540428"/>
              <a:ext cx="114301" cy="347107"/>
            </a:xfrm>
            <a:custGeom>
              <a:avLst/>
              <a:gdLst/>
              <a:ahLst/>
              <a:cxnLst/>
              <a:rect l="0" t="0" r="0" b="0"/>
              <a:pathLst>
                <a:path w="114301" h="347107">
                  <a:moveTo>
                    <a:pt x="114300" y="24722"/>
                  </a:moveTo>
                  <a:lnTo>
                    <a:pt x="114300" y="24722"/>
                  </a:lnTo>
                  <a:lnTo>
                    <a:pt x="103469" y="4471"/>
                  </a:lnTo>
                  <a:lnTo>
                    <a:pt x="99373" y="1610"/>
                  </a:lnTo>
                  <a:lnTo>
                    <a:pt x="93101" y="0"/>
                  </a:lnTo>
                  <a:lnTo>
                    <a:pt x="83402" y="2894"/>
                  </a:lnTo>
                  <a:lnTo>
                    <a:pt x="64850" y="18333"/>
                  </a:lnTo>
                  <a:lnTo>
                    <a:pt x="55163" y="40462"/>
                  </a:lnTo>
                  <a:lnTo>
                    <a:pt x="45743" y="82773"/>
                  </a:lnTo>
                  <a:lnTo>
                    <a:pt x="38483" y="124707"/>
                  </a:lnTo>
                  <a:lnTo>
                    <a:pt x="33080" y="166690"/>
                  </a:lnTo>
                  <a:lnTo>
                    <a:pt x="36376" y="210574"/>
                  </a:lnTo>
                  <a:lnTo>
                    <a:pt x="39641" y="252482"/>
                  </a:lnTo>
                  <a:lnTo>
                    <a:pt x="43817" y="295100"/>
                  </a:lnTo>
                  <a:lnTo>
                    <a:pt x="44367" y="339919"/>
                  </a:lnTo>
                  <a:lnTo>
                    <a:pt x="42983" y="344214"/>
                  </a:lnTo>
                  <a:lnTo>
                    <a:pt x="40650" y="346373"/>
                  </a:lnTo>
                  <a:lnTo>
                    <a:pt x="37683" y="347106"/>
                  </a:lnTo>
                  <a:lnTo>
                    <a:pt x="34294" y="346183"/>
                  </a:lnTo>
                  <a:lnTo>
                    <a:pt x="26766" y="341396"/>
                  </a:lnTo>
                  <a:lnTo>
                    <a:pt x="0" y="31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836"/>
          <p:cNvSpPr/>
          <p:nvPr>
            <p:custDataLst>
              <p:tags r:id="rId1"/>
            </p:custDataLst>
          </p:nvPr>
        </p:nvSpPr>
        <p:spPr>
          <a:xfrm>
            <a:off x="3600450" y="730151"/>
            <a:ext cx="148045" cy="345137"/>
          </a:xfrm>
          <a:custGeom>
            <a:avLst/>
            <a:gdLst/>
            <a:ahLst/>
            <a:cxnLst/>
            <a:rect l="0" t="0" r="0" b="0"/>
            <a:pathLst>
              <a:path w="148045" h="345137">
                <a:moveTo>
                  <a:pt x="38100" y="101699"/>
                </a:moveTo>
                <a:lnTo>
                  <a:pt x="38100" y="101699"/>
                </a:lnTo>
                <a:lnTo>
                  <a:pt x="43567" y="96232"/>
                </a:lnTo>
                <a:lnTo>
                  <a:pt x="47560" y="95611"/>
                </a:lnTo>
                <a:lnTo>
                  <a:pt x="48640" y="96229"/>
                </a:lnTo>
                <a:lnTo>
                  <a:pt x="49360" y="97347"/>
                </a:lnTo>
                <a:lnTo>
                  <a:pt x="49840" y="98797"/>
                </a:lnTo>
                <a:lnTo>
                  <a:pt x="50716" y="140168"/>
                </a:lnTo>
                <a:lnTo>
                  <a:pt x="54146" y="183653"/>
                </a:lnTo>
                <a:lnTo>
                  <a:pt x="56259" y="226641"/>
                </a:lnTo>
                <a:lnTo>
                  <a:pt x="56974" y="265295"/>
                </a:lnTo>
                <a:lnTo>
                  <a:pt x="57126" y="312471"/>
                </a:lnTo>
                <a:lnTo>
                  <a:pt x="57148" y="345136"/>
                </a:lnTo>
                <a:lnTo>
                  <a:pt x="53779" y="334617"/>
                </a:lnTo>
                <a:lnTo>
                  <a:pt x="50683" y="294933"/>
                </a:lnTo>
                <a:lnTo>
                  <a:pt x="46610" y="255928"/>
                </a:lnTo>
                <a:lnTo>
                  <a:pt x="44385" y="219285"/>
                </a:lnTo>
                <a:lnTo>
                  <a:pt x="40275" y="175737"/>
                </a:lnTo>
                <a:lnTo>
                  <a:pt x="39450" y="137434"/>
                </a:lnTo>
                <a:lnTo>
                  <a:pt x="42655" y="92688"/>
                </a:lnTo>
                <a:lnTo>
                  <a:pt x="45977" y="46454"/>
                </a:lnTo>
                <a:lnTo>
                  <a:pt x="59356" y="3581"/>
                </a:lnTo>
                <a:lnTo>
                  <a:pt x="62854" y="1010"/>
                </a:lnTo>
                <a:lnTo>
                  <a:pt x="67303" y="0"/>
                </a:lnTo>
                <a:lnTo>
                  <a:pt x="77184" y="761"/>
                </a:lnTo>
                <a:lnTo>
                  <a:pt x="86280" y="3451"/>
                </a:lnTo>
                <a:lnTo>
                  <a:pt x="117606" y="29330"/>
                </a:lnTo>
                <a:lnTo>
                  <a:pt x="137701" y="55797"/>
                </a:lnTo>
                <a:lnTo>
                  <a:pt x="145867" y="76594"/>
                </a:lnTo>
                <a:lnTo>
                  <a:pt x="148044" y="87079"/>
                </a:lnTo>
                <a:lnTo>
                  <a:pt x="142938" y="110018"/>
                </a:lnTo>
                <a:lnTo>
                  <a:pt x="130556" y="132207"/>
                </a:lnTo>
                <a:lnTo>
                  <a:pt x="103751" y="155894"/>
                </a:lnTo>
                <a:lnTo>
                  <a:pt x="83741" y="167178"/>
                </a:lnTo>
                <a:lnTo>
                  <a:pt x="66852" y="171253"/>
                </a:lnTo>
                <a:lnTo>
                  <a:pt x="35391" y="171490"/>
                </a:lnTo>
                <a:lnTo>
                  <a:pt x="0" y="152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139"/>
          <p:cNvGrpSpPr/>
          <p:nvPr/>
        </p:nvGrpSpPr>
        <p:grpSpPr>
          <a:xfrm>
            <a:off x="4411474" y="568850"/>
            <a:ext cx="573277" cy="313727"/>
            <a:chOff x="4411474" y="568850"/>
            <a:chExt cx="573277" cy="313727"/>
          </a:xfrm>
        </p:grpSpPr>
        <p:sp>
          <p:nvSpPr>
            <p:cNvPr id="15" name="SMARTInkShape-837"/>
            <p:cNvSpPr/>
            <p:nvPr>
              <p:custDataLst>
                <p:tags r:id="rId226"/>
              </p:custDataLst>
            </p:nvPr>
          </p:nvSpPr>
          <p:spPr>
            <a:xfrm>
              <a:off x="4842026" y="717550"/>
              <a:ext cx="142725" cy="50801"/>
            </a:xfrm>
            <a:custGeom>
              <a:avLst/>
              <a:gdLst/>
              <a:ahLst/>
              <a:cxnLst/>
              <a:rect l="0" t="0" r="0" b="0"/>
              <a:pathLst>
                <a:path w="142725" h="50801">
                  <a:moveTo>
                    <a:pt x="41124" y="50800"/>
                  </a:moveTo>
                  <a:lnTo>
                    <a:pt x="41124" y="50800"/>
                  </a:lnTo>
                  <a:lnTo>
                    <a:pt x="0" y="50800"/>
                  </a:lnTo>
                  <a:lnTo>
                    <a:pt x="3797" y="48919"/>
                  </a:lnTo>
                  <a:lnTo>
                    <a:pt x="49641" y="34899"/>
                  </a:lnTo>
                  <a:lnTo>
                    <a:pt x="90371" y="22257"/>
                  </a:lnTo>
                  <a:lnTo>
                    <a:pt x="142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38"/>
            <p:cNvSpPr/>
            <p:nvPr>
              <p:custDataLst>
                <p:tags r:id="rId227"/>
              </p:custDataLst>
            </p:nvPr>
          </p:nvSpPr>
          <p:spPr>
            <a:xfrm>
              <a:off x="4714934" y="568850"/>
              <a:ext cx="206317" cy="301109"/>
            </a:xfrm>
            <a:custGeom>
              <a:avLst/>
              <a:gdLst/>
              <a:ahLst/>
              <a:cxnLst/>
              <a:rect l="0" t="0" r="0" b="0"/>
              <a:pathLst>
                <a:path w="206317" h="301109">
                  <a:moveTo>
                    <a:pt x="41216" y="263000"/>
                  </a:moveTo>
                  <a:lnTo>
                    <a:pt x="41216" y="263000"/>
                  </a:lnTo>
                  <a:lnTo>
                    <a:pt x="51342" y="241338"/>
                  </a:lnTo>
                  <a:lnTo>
                    <a:pt x="53577" y="220601"/>
                  </a:lnTo>
                  <a:lnTo>
                    <a:pt x="51884" y="214053"/>
                  </a:lnTo>
                  <a:lnTo>
                    <a:pt x="50445" y="211318"/>
                  </a:lnTo>
                  <a:lnTo>
                    <a:pt x="48779" y="209496"/>
                  </a:lnTo>
                  <a:lnTo>
                    <a:pt x="45048" y="207470"/>
                  </a:lnTo>
                  <a:lnTo>
                    <a:pt x="39156" y="208452"/>
                  </a:lnTo>
                  <a:lnTo>
                    <a:pt x="35609" y="209701"/>
                  </a:lnTo>
                  <a:lnTo>
                    <a:pt x="20505" y="221573"/>
                  </a:lnTo>
                  <a:lnTo>
                    <a:pt x="5995" y="238496"/>
                  </a:lnTo>
                  <a:lnTo>
                    <a:pt x="868" y="254461"/>
                  </a:lnTo>
                  <a:lnTo>
                    <a:pt x="0" y="271905"/>
                  </a:lnTo>
                  <a:lnTo>
                    <a:pt x="4318" y="286713"/>
                  </a:lnTo>
                  <a:lnTo>
                    <a:pt x="7445" y="291509"/>
                  </a:lnTo>
                  <a:lnTo>
                    <a:pt x="14682" y="296837"/>
                  </a:lnTo>
                  <a:lnTo>
                    <a:pt x="18588" y="297553"/>
                  </a:lnTo>
                  <a:lnTo>
                    <a:pt x="26691" y="296466"/>
                  </a:lnTo>
                  <a:lnTo>
                    <a:pt x="39186" y="288516"/>
                  </a:lnTo>
                  <a:lnTo>
                    <a:pt x="48454" y="277224"/>
                  </a:lnTo>
                  <a:lnTo>
                    <a:pt x="53437" y="264574"/>
                  </a:lnTo>
                  <a:lnTo>
                    <a:pt x="57245" y="280815"/>
                  </a:lnTo>
                  <a:lnTo>
                    <a:pt x="62742" y="289523"/>
                  </a:lnTo>
                  <a:lnTo>
                    <a:pt x="72210" y="296572"/>
                  </a:lnTo>
                  <a:lnTo>
                    <a:pt x="75990" y="297376"/>
                  </a:lnTo>
                  <a:lnTo>
                    <a:pt x="83952" y="296387"/>
                  </a:lnTo>
                  <a:lnTo>
                    <a:pt x="99740" y="285122"/>
                  </a:lnTo>
                  <a:lnTo>
                    <a:pt x="111081" y="271750"/>
                  </a:lnTo>
                  <a:lnTo>
                    <a:pt x="133541" y="228352"/>
                  </a:lnTo>
                  <a:lnTo>
                    <a:pt x="151097" y="183327"/>
                  </a:lnTo>
                  <a:lnTo>
                    <a:pt x="160843" y="150684"/>
                  </a:lnTo>
                  <a:lnTo>
                    <a:pt x="172381" y="106014"/>
                  </a:lnTo>
                  <a:lnTo>
                    <a:pt x="180268" y="69260"/>
                  </a:lnTo>
                  <a:lnTo>
                    <a:pt x="185884" y="22706"/>
                  </a:lnTo>
                  <a:lnTo>
                    <a:pt x="186856" y="1851"/>
                  </a:lnTo>
                  <a:lnTo>
                    <a:pt x="185582" y="0"/>
                  </a:lnTo>
                  <a:lnTo>
                    <a:pt x="183321" y="884"/>
                  </a:lnTo>
                  <a:lnTo>
                    <a:pt x="180402" y="3589"/>
                  </a:lnTo>
                  <a:lnTo>
                    <a:pt x="165580" y="48488"/>
                  </a:lnTo>
                  <a:lnTo>
                    <a:pt x="153951" y="92510"/>
                  </a:lnTo>
                  <a:lnTo>
                    <a:pt x="146429" y="127504"/>
                  </a:lnTo>
                  <a:lnTo>
                    <a:pt x="143886" y="171661"/>
                  </a:lnTo>
                  <a:lnTo>
                    <a:pt x="143838" y="213516"/>
                  </a:lnTo>
                  <a:lnTo>
                    <a:pt x="149786" y="251814"/>
                  </a:lnTo>
                  <a:lnTo>
                    <a:pt x="155086" y="270728"/>
                  </a:lnTo>
                  <a:lnTo>
                    <a:pt x="169264" y="291866"/>
                  </a:lnTo>
                  <a:lnTo>
                    <a:pt x="178325" y="300053"/>
                  </a:lnTo>
                  <a:lnTo>
                    <a:pt x="182716" y="301108"/>
                  </a:lnTo>
                  <a:lnTo>
                    <a:pt x="206316" y="282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39"/>
            <p:cNvSpPr/>
            <p:nvPr>
              <p:custDataLst>
                <p:tags r:id="rId228"/>
              </p:custDataLst>
            </p:nvPr>
          </p:nvSpPr>
          <p:spPr>
            <a:xfrm>
              <a:off x="4584707" y="609600"/>
              <a:ext cx="82544" cy="260351"/>
            </a:xfrm>
            <a:custGeom>
              <a:avLst/>
              <a:gdLst/>
              <a:ahLst/>
              <a:cxnLst/>
              <a:rect l="0" t="0" r="0" b="0"/>
              <a:pathLst>
                <a:path w="82544" h="260351">
                  <a:moveTo>
                    <a:pt x="12693" y="0"/>
                  </a:moveTo>
                  <a:lnTo>
                    <a:pt x="12693" y="0"/>
                  </a:lnTo>
                  <a:lnTo>
                    <a:pt x="18160" y="5467"/>
                  </a:lnTo>
                  <a:lnTo>
                    <a:pt x="18781" y="9459"/>
                  </a:lnTo>
                  <a:lnTo>
                    <a:pt x="12101" y="52455"/>
                  </a:lnTo>
                  <a:lnTo>
                    <a:pt x="8049" y="95740"/>
                  </a:lnTo>
                  <a:lnTo>
                    <a:pt x="4967" y="139845"/>
                  </a:lnTo>
                  <a:lnTo>
                    <a:pt x="975" y="185511"/>
                  </a:lnTo>
                  <a:lnTo>
                    <a:pt x="122" y="231645"/>
                  </a:lnTo>
                  <a:lnTo>
                    <a:pt x="10" y="258373"/>
                  </a:lnTo>
                  <a:lnTo>
                    <a:pt x="0" y="256884"/>
                  </a:lnTo>
                  <a:lnTo>
                    <a:pt x="6475" y="233586"/>
                  </a:lnTo>
                  <a:lnTo>
                    <a:pt x="29934" y="186742"/>
                  </a:lnTo>
                  <a:lnTo>
                    <a:pt x="40111" y="178717"/>
                  </a:lnTo>
                  <a:lnTo>
                    <a:pt x="45082" y="177000"/>
                  </a:lnTo>
                  <a:lnTo>
                    <a:pt x="54370" y="176974"/>
                  </a:lnTo>
                  <a:lnTo>
                    <a:pt x="58117" y="179366"/>
                  </a:lnTo>
                  <a:lnTo>
                    <a:pt x="64161" y="187668"/>
                  </a:lnTo>
                  <a:lnTo>
                    <a:pt x="78182" y="231397"/>
                  </a:lnTo>
                  <a:lnTo>
                    <a:pt x="8254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40"/>
            <p:cNvSpPr/>
            <p:nvPr>
              <p:custDataLst>
                <p:tags r:id="rId229"/>
              </p:custDataLst>
            </p:nvPr>
          </p:nvSpPr>
          <p:spPr>
            <a:xfrm>
              <a:off x="4411474" y="711200"/>
              <a:ext cx="128777" cy="69851"/>
            </a:xfrm>
            <a:custGeom>
              <a:avLst/>
              <a:gdLst/>
              <a:ahLst/>
              <a:cxnLst/>
              <a:rect l="0" t="0" r="0" b="0"/>
              <a:pathLst>
                <a:path w="128777" h="69851">
                  <a:moveTo>
                    <a:pt x="14476" y="69850"/>
                  </a:moveTo>
                  <a:lnTo>
                    <a:pt x="14476" y="69850"/>
                  </a:lnTo>
                  <a:lnTo>
                    <a:pt x="170" y="69850"/>
                  </a:lnTo>
                  <a:lnTo>
                    <a:pt x="0" y="68439"/>
                  </a:lnTo>
                  <a:lnTo>
                    <a:pt x="3574" y="63108"/>
                  </a:lnTo>
                  <a:lnTo>
                    <a:pt x="43080" y="39996"/>
                  </a:lnTo>
                  <a:lnTo>
                    <a:pt x="89166" y="18876"/>
                  </a:lnTo>
                  <a:lnTo>
                    <a:pt x="128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41"/>
            <p:cNvSpPr/>
            <p:nvPr>
              <p:custDataLst>
                <p:tags r:id="rId230"/>
              </p:custDataLst>
            </p:nvPr>
          </p:nvSpPr>
          <p:spPr>
            <a:xfrm>
              <a:off x="4466186" y="574192"/>
              <a:ext cx="41261" cy="308385"/>
            </a:xfrm>
            <a:custGeom>
              <a:avLst/>
              <a:gdLst/>
              <a:ahLst/>
              <a:cxnLst/>
              <a:rect l="0" t="0" r="0" b="0"/>
              <a:pathLst>
                <a:path w="41261" h="308385">
                  <a:moveTo>
                    <a:pt x="29614" y="3658"/>
                  </a:moveTo>
                  <a:lnTo>
                    <a:pt x="29614" y="3658"/>
                  </a:lnTo>
                  <a:lnTo>
                    <a:pt x="29614" y="287"/>
                  </a:lnTo>
                  <a:lnTo>
                    <a:pt x="31025" y="0"/>
                  </a:lnTo>
                  <a:lnTo>
                    <a:pt x="36356" y="1562"/>
                  </a:lnTo>
                  <a:lnTo>
                    <a:pt x="38342" y="3672"/>
                  </a:lnTo>
                  <a:lnTo>
                    <a:pt x="40549" y="9779"/>
                  </a:lnTo>
                  <a:lnTo>
                    <a:pt x="41260" y="33795"/>
                  </a:lnTo>
                  <a:lnTo>
                    <a:pt x="37141" y="73108"/>
                  </a:lnTo>
                  <a:lnTo>
                    <a:pt x="31452" y="114233"/>
                  </a:lnTo>
                  <a:lnTo>
                    <a:pt x="23209" y="160130"/>
                  </a:lnTo>
                  <a:lnTo>
                    <a:pt x="16897" y="201715"/>
                  </a:lnTo>
                  <a:lnTo>
                    <a:pt x="8678" y="245316"/>
                  </a:lnTo>
                  <a:lnTo>
                    <a:pt x="0" y="287440"/>
                  </a:lnTo>
                  <a:lnTo>
                    <a:pt x="695" y="299352"/>
                  </a:lnTo>
                  <a:lnTo>
                    <a:pt x="1868" y="304504"/>
                  </a:lnTo>
                  <a:lnTo>
                    <a:pt x="3355" y="307233"/>
                  </a:lnTo>
                  <a:lnTo>
                    <a:pt x="5053" y="308347"/>
                  </a:lnTo>
                  <a:lnTo>
                    <a:pt x="6890" y="308384"/>
                  </a:lnTo>
                  <a:lnTo>
                    <a:pt x="12694" y="302781"/>
                  </a:lnTo>
                  <a:lnTo>
                    <a:pt x="29614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40"/>
          <p:cNvGrpSpPr/>
          <p:nvPr/>
        </p:nvGrpSpPr>
        <p:grpSpPr>
          <a:xfrm>
            <a:off x="5536451" y="783338"/>
            <a:ext cx="1152588" cy="400039"/>
            <a:chOff x="5536451" y="783338"/>
            <a:chExt cx="1152588" cy="400039"/>
          </a:xfrm>
        </p:grpSpPr>
        <p:sp>
          <p:nvSpPr>
            <p:cNvPr id="21" name="SMARTInkShape-842"/>
            <p:cNvSpPr/>
            <p:nvPr>
              <p:custDataLst>
                <p:tags r:id="rId214"/>
              </p:custDataLst>
            </p:nvPr>
          </p:nvSpPr>
          <p:spPr>
            <a:xfrm>
              <a:off x="6623050" y="799728"/>
              <a:ext cx="65989" cy="184523"/>
            </a:xfrm>
            <a:custGeom>
              <a:avLst/>
              <a:gdLst/>
              <a:ahLst/>
              <a:cxnLst/>
              <a:rect l="0" t="0" r="0" b="0"/>
              <a:pathLst>
                <a:path w="65989" h="184523">
                  <a:moveTo>
                    <a:pt x="57150" y="51172"/>
                  </a:moveTo>
                  <a:lnTo>
                    <a:pt x="57150" y="51172"/>
                  </a:lnTo>
                  <a:lnTo>
                    <a:pt x="62219" y="38211"/>
                  </a:lnTo>
                  <a:lnTo>
                    <a:pt x="65988" y="20011"/>
                  </a:lnTo>
                  <a:lnTo>
                    <a:pt x="65865" y="12759"/>
                  </a:lnTo>
                  <a:lnTo>
                    <a:pt x="64370" y="7219"/>
                  </a:lnTo>
                  <a:lnTo>
                    <a:pt x="61963" y="2820"/>
                  </a:lnTo>
                  <a:lnTo>
                    <a:pt x="58242" y="593"/>
                  </a:lnTo>
                  <a:lnTo>
                    <a:pt x="48463" y="0"/>
                  </a:lnTo>
                  <a:lnTo>
                    <a:pt x="38943" y="3970"/>
                  </a:lnTo>
                  <a:lnTo>
                    <a:pt x="34429" y="7004"/>
                  </a:lnTo>
                  <a:lnTo>
                    <a:pt x="21333" y="24758"/>
                  </a:lnTo>
                  <a:lnTo>
                    <a:pt x="11887" y="44522"/>
                  </a:lnTo>
                  <a:lnTo>
                    <a:pt x="10692" y="57388"/>
                  </a:lnTo>
                  <a:lnTo>
                    <a:pt x="19045" y="89637"/>
                  </a:lnTo>
                  <a:lnTo>
                    <a:pt x="41522" y="131610"/>
                  </a:lnTo>
                  <a:lnTo>
                    <a:pt x="48051" y="152146"/>
                  </a:lnTo>
                  <a:lnTo>
                    <a:pt x="48967" y="158705"/>
                  </a:lnTo>
                  <a:lnTo>
                    <a:pt x="46222" y="169755"/>
                  </a:lnTo>
                  <a:lnTo>
                    <a:pt x="43515" y="174677"/>
                  </a:lnTo>
                  <a:lnTo>
                    <a:pt x="37476" y="177959"/>
                  </a:lnTo>
                  <a:lnTo>
                    <a:pt x="0" y="184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43"/>
            <p:cNvSpPr/>
            <p:nvPr>
              <p:custDataLst>
                <p:tags r:id="rId215"/>
              </p:custDataLst>
            </p:nvPr>
          </p:nvSpPr>
          <p:spPr>
            <a:xfrm>
              <a:off x="6510540" y="850199"/>
              <a:ext cx="87111" cy="111711"/>
            </a:xfrm>
            <a:custGeom>
              <a:avLst/>
              <a:gdLst/>
              <a:ahLst/>
              <a:cxnLst/>
              <a:rect l="0" t="0" r="0" b="0"/>
              <a:pathLst>
                <a:path w="87111" h="111711">
                  <a:moveTo>
                    <a:pt x="10910" y="57851"/>
                  </a:moveTo>
                  <a:lnTo>
                    <a:pt x="10910" y="57851"/>
                  </a:lnTo>
                  <a:lnTo>
                    <a:pt x="5442" y="63318"/>
                  </a:lnTo>
                  <a:lnTo>
                    <a:pt x="5854" y="63613"/>
                  </a:lnTo>
                  <a:lnTo>
                    <a:pt x="8192" y="63939"/>
                  </a:lnTo>
                  <a:lnTo>
                    <a:pt x="11584" y="62203"/>
                  </a:lnTo>
                  <a:lnTo>
                    <a:pt x="57903" y="32234"/>
                  </a:lnTo>
                  <a:lnTo>
                    <a:pt x="61288" y="28073"/>
                  </a:lnTo>
                  <a:lnTo>
                    <a:pt x="65050" y="17805"/>
                  </a:lnTo>
                  <a:lnTo>
                    <a:pt x="66017" y="7597"/>
                  </a:lnTo>
                  <a:lnTo>
                    <a:pt x="64094" y="709"/>
                  </a:lnTo>
                  <a:lnTo>
                    <a:pt x="61182" y="0"/>
                  </a:lnTo>
                  <a:lnTo>
                    <a:pt x="52304" y="2977"/>
                  </a:lnTo>
                  <a:lnTo>
                    <a:pt x="25697" y="21455"/>
                  </a:lnTo>
                  <a:lnTo>
                    <a:pt x="14895" y="33208"/>
                  </a:lnTo>
                  <a:lnTo>
                    <a:pt x="4251" y="58467"/>
                  </a:lnTo>
                  <a:lnTo>
                    <a:pt x="0" y="84923"/>
                  </a:lnTo>
                  <a:lnTo>
                    <a:pt x="2768" y="98340"/>
                  </a:lnTo>
                  <a:lnTo>
                    <a:pt x="5482" y="103894"/>
                  </a:lnTo>
                  <a:lnTo>
                    <a:pt x="10113" y="107596"/>
                  </a:lnTo>
                  <a:lnTo>
                    <a:pt x="22786" y="111710"/>
                  </a:lnTo>
                  <a:lnTo>
                    <a:pt x="37825" y="109775"/>
                  </a:lnTo>
                  <a:lnTo>
                    <a:pt x="87110" y="89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44"/>
            <p:cNvSpPr/>
            <p:nvPr>
              <p:custDataLst>
                <p:tags r:id="rId216"/>
              </p:custDataLst>
            </p:nvPr>
          </p:nvSpPr>
          <p:spPr>
            <a:xfrm>
              <a:off x="6364707" y="846056"/>
              <a:ext cx="121971" cy="337321"/>
            </a:xfrm>
            <a:custGeom>
              <a:avLst/>
              <a:gdLst/>
              <a:ahLst/>
              <a:cxnLst/>
              <a:rect l="0" t="0" r="0" b="0"/>
              <a:pathLst>
                <a:path w="121971" h="337321">
                  <a:moveTo>
                    <a:pt x="36093" y="30244"/>
                  </a:moveTo>
                  <a:lnTo>
                    <a:pt x="36093" y="30244"/>
                  </a:lnTo>
                  <a:lnTo>
                    <a:pt x="27254" y="21406"/>
                  </a:lnTo>
                  <a:lnTo>
                    <a:pt x="28083" y="18707"/>
                  </a:lnTo>
                  <a:lnTo>
                    <a:pt x="34650" y="11946"/>
                  </a:lnTo>
                  <a:lnTo>
                    <a:pt x="50247" y="3577"/>
                  </a:lnTo>
                  <a:lnTo>
                    <a:pt x="75016" y="0"/>
                  </a:lnTo>
                  <a:lnTo>
                    <a:pt x="104146" y="3861"/>
                  </a:lnTo>
                  <a:lnTo>
                    <a:pt x="114787" y="7464"/>
                  </a:lnTo>
                  <a:lnTo>
                    <a:pt x="118189" y="10824"/>
                  </a:lnTo>
                  <a:lnTo>
                    <a:pt x="121970" y="20202"/>
                  </a:lnTo>
                  <a:lnTo>
                    <a:pt x="121768" y="29544"/>
                  </a:lnTo>
                  <a:lnTo>
                    <a:pt x="120727" y="34011"/>
                  </a:lnTo>
                  <a:lnTo>
                    <a:pt x="101958" y="58727"/>
                  </a:lnTo>
                  <a:lnTo>
                    <a:pt x="68512" y="94296"/>
                  </a:lnTo>
                  <a:lnTo>
                    <a:pt x="63572" y="116329"/>
                  </a:lnTo>
                  <a:lnTo>
                    <a:pt x="65480" y="133989"/>
                  </a:lnTo>
                  <a:lnTo>
                    <a:pt x="79465" y="175810"/>
                  </a:lnTo>
                  <a:lnTo>
                    <a:pt x="85425" y="210065"/>
                  </a:lnTo>
                  <a:lnTo>
                    <a:pt x="85897" y="254147"/>
                  </a:lnTo>
                  <a:lnTo>
                    <a:pt x="81031" y="288967"/>
                  </a:lnTo>
                  <a:lnTo>
                    <a:pt x="74644" y="306099"/>
                  </a:lnTo>
                  <a:lnTo>
                    <a:pt x="56375" y="327643"/>
                  </a:lnTo>
                  <a:lnTo>
                    <a:pt x="42991" y="335283"/>
                  </a:lnTo>
                  <a:lnTo>
                    <a:pt x="36458" y="337320"/>
                  </a:lnTo>
                  <a:lnTo>
                    <a:pt x="23556" y="335820"/>
                  </a:lnTo>
                  <a:lnTo>
                    <a:pt x="17151" y="333445"/>
                  </a:lnTo>
                  <a:lnTo>
                    <a:pt x="12177" y="329039"/>
                  </a:lnTo>
                  <a:lnTo>
                    <a:pt x="4767" y="316618"/>
                  </a:lnTo>
                  <a:lnTo>
                    <a:pt x="0" y="280274"/>
                  </a:lnTo>
                  <a:lnTo>
                    <a:pt x="5330" y="240499"/>
                  </a:lnTo>
                  <a:lnTo>
                    <a:pt x="10693" y="21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45"/>
            <p:cNvSpPr/>
            <p:nvPr>
              <p:custDataLst>
                <p:tags r:id="rId217"/>
              </p:custDataLst>
            </p:nvPr>
          </p:nvSpPr>
          <p:spPr>
            <a:xfrm>
              <a:off x="6343912" y="793750"/>
              <a:ext cx="6089" cy="38101"/>
            </a:xfrm>
            <a:custGeom>
              <a:avLst/>
              <a:gdLst/>
              <a:ahLst/>
              <a:cxnLst/>
              <a:rect l="0" t="0" r="0" b="0"/>
              <a:pathLst>
                <a:path w="6089" h="38101">
                  <a:moveTo>
                    <a:pt x="6088" y="38100"/>
                  </a:moveTo>
                  <a:lnTo>
                    <a:pt x="6088" y="38100"/>
                  </a:lnTo>
                  <a:lnTo>
                    <a:pt x="621" y="14956"/>
                  </a:lnTo>
                  <a:lnTo>
                    <a:pt x="0" y="5529"/>
                  </a:lnTo>
                  <a:lnTo>
                    <a:pt x="618" y="3686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46"/>
            <p:cNvSpPr/>
            <p:nvPr>
              <p:custDataLst>
                <p:tags r:id="rId218"/>
              </p:custDataLst>
            </p:nvPr>
          </p:nvSpPr>
          <p:spPr>
            <a:xfrm>
              <a:off x="6337300" y="863600"/>
              <a:ext cx="9421" cy="76201"/>
            </a:xfrm>
            <a:custGeom>
              <a:avLst/>
              <a:gdLst/>
              <a:ahLst/>
              <a:cxnLst/>
              <a:rect l="0" t="0" r="0" b="0"/>
              <a:pathLst>
                <a:path w="942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9420" y="577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47"/>
            <p:cNvSpPr/>
            <p:nvPr>
              <p:custDataLst>
                <p:tags r:id="rId219"/>
              </p:custDataLst>
            </p:nvPr>
          </p:nvSpPr>
          <p:spPr>
            <a:xfrm>
              <a:off x="6154055" y="847023"/>
              <a:ext cx="128988" cy="108599"/>
            </a:xfrm>
            <a:custGeom>
              <a:avLst/>
              <a:gdLst/>
              <a:ahLst/>
              <a:cxnLst/>
              <a:rect l="0" t="0" r="0" b="0"/>
              <a:pathLst>
                <a:path w="128988" h="108599">
                  <a:moveTo>
                    <a:pt x="11795" y="3877"/>
                  </a:moveTo>
                  <a:lnTo>
                    <a:pt x="11795" y="3877"/>
                  </a:lnTo>
                  <a:lnTo>
                    <a:pt x="11794" y="7248"/>
                  </a:lnTo>
                  <a:lnTo>
                    <a:pt x="6328" y="34384"/>
                  </a:lnTo>
                  <a:lnTo>
                    <a:pt x="3680" y="74121"/>
                  </a:lnTo>
                  <a:lnTo>
                    <a:pt x="0" y="100929"/>
                  </a:lnTo>
                  <a:lnTo>
                    <a:pt x="404" y="104562"/>
                  </a:lnTo>
                  <a:lnTo>
                    <a:pt x="1379" y="106984"/>
                  </a:lnTo>
                  <a:lnTo>
                    <a:pt x="2734" y="108598"/>
                  </a:lnTo>
                  <a:lnTo>
                    <a:pt x="3638" y="106852"/>
                  </a:lnTo>
                  <a:lnTo>
                    <a:pt x="11062" y="63950"/>
                  </a:lnTo>
                  <a:lnTo>
                    <a:pt x="29189" y="20916"/>
                  </a:lnTo>
                  <a:lnTo>
                    <a:pt x="38194" y="5555"/>
                  </a:lnTo>
                  <a:lnTo>
                    <a:pt x="41389" y="4290"/>
                  </a:lnTo>
                  <a:lnTo>
                    <a:pt x="44930" y="4858"/>
                  </a:lnTo>
                  <a:lnTo>
                    <a:pt x="48702" y="6648"/>
                  </a:lnTo>
                  <a:lnTo>
                    <a:pt x="54773" y="16162"/>
                  </a:lnTo>
                  <a:lnTo>
                    <a:pt x="65929" y="44614"/>
                  </a:lnTo>
                  <a:lnTo>
                    <a:pt x="68680" y="70094"/>
                  </a:lnTo>
                  <a:lnTo>
                    <a:pt x="68769" y="69894"/>
                  </a:lnTo>
                  <a:lnTo>
                    <a:pt x="68828" y="69055"/>
                  </a:lnTo>
                  <a:lnTo>
                    <a:pt x="87240" y="21987"/>
                  </a:lnTo>
                  <a:lnTo>
                    <a:pt x="94950" y="10044"/>
                  </a:lnTo>
                  <a:lnTo>
                    <a:pt x="103081" y="3090"/>
                  </a:lnTo>
                  <a:lnTo>
                    <a:pt x="111397" y="0"/>
                  </a:lnTo>
                  <a:lnTo>
                    <a:pt x="114886" y="1292"/>
                  </a:lnTo>
                  <a:lnTo>
                    <a:pt x="120643" y="8372"/>
                  </a:lnTo>
                  <a:lnTo>
                    <a:pt x="128987" y="49114"/>
                  </a:lnTo>
                  <a:lnTo>
                    <a:pt x="126095" y="73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48"/>
            <p:cNvSpPr/>
            <p:nvPr>
              <p:custDataLst>
                <p:tags r:id="rId220"/>
              </p:custDataLst>
            </p:nvPr>
          </p:nvSpPr>
          <p:spPr>
            <a:xfrm>
              <a:off x="6076950" y="783338"/>
              <a:ext cx="12701" cy="23113"/>
            </a:xfrm>
            <a:custGeom>
              <a:avLst/>
              <a:gdLst/>
              <a:ahLst/>
              <a:cxnLst/>
              <a:rect l="0" t="0" r="0" b="0"/>
              <a:pathLst>
                <a:path w="12701" h="23113">
                  <a:moveTo>
                    <a:pt x="0" y="23112"/>
                  </a:moveTo>
                  <a:lnTo>
                    <a:pt x="0" y="23112"/>
                  </a:lnTo>
                  <a:lnTo>
                    <a:pt x="0" y="0"/>
                  </a:lnTo>
                  <a:lnTo>
                    <a:pt x="705" y="649"/>
                  </a:lnTo>
                  <a:lnTo>
                    <a:pt x="12700" y="1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49"/>
            <p:cNvSpPr/>
            <p:nvPr>
              <p:custDataLst>
                <p:tags r:id="rId221"/>
              </p:custDataLst>
            </p:nvPr>
          </p:nvSpPr>
          <p:spPr>
            <a:xfrm>
              <a:off x="6070600" y="8636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7006" y="26745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50"/>
            <p:cNvSpPr/>
            <p:nvPr>
              <p:custDataLst>
                <p:tags r:id="rId222"/>
              </p:custDataLst>
            </p:nvPr>
          </p:nvSpPr>
          <p:spPr>
            <a:xfrm>
              <a:off x="5924550" y="822129"/>
              <a:ext cx="101601" cy="124022"/>
            </a:xfrm>
            <a:custGeom>
              <a:avLst/>
              <a:gdLst/>
              <a:ahLst/>
              <a:cxnLst/>
              <a:rect l="0" t="0" r="0" b="0"/>
              <a:pathLst>
                <a:path w="101601" h="124022">
                  <a:moveTo>
                    <a:pt x="101600" y="3371"/>
                  </a:moveTo>
                  <a:lnTo>
                    <a:pt x="101600" y="3371"/>
                  </a:lnTo>
                  <a:lnTo>
                    <a:pt x="98229" y="0"/>
                  </a:lnTo>
                  <a:lnTo>
                    <a:pt x="95825" y="418"/>
                  </a:lnTo>
                  <a:lnTo>
                    <a:pt x="89391" y="4646"/>
                  </a:lnTo>
                  <a:lnTo>
                    <a:pt x="56636" y="44629"/>
                  </a:lnTo>
                  <a:lnTo>
                    <a:pt x="31649" y="85682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51"/>
            <p:cNvSpPr/>
            <p:nvPr>
              <p:custDataLst>
                <p:tags r:id="rId223"/>
              </p:custDataLst>
            </p:nvPr>
          </p:nvSpPr>
          <p:spPr>
            <a:xfrm>
              <a:off x="5908192" y="843122"/>
              <a:ext cx="105259" cy="109379"/>
            </a:xfrm>
            <a:custGeom>
              <a:avLst/>
              <a:gdLst/>
              <a:ahLst/>
              <a:cxnLst/>
              <a:rect l="0" t="0" r="0" b="0"/>
              <a:pathLst>
                <a:path w="105259" h="109379">
                  <a:moveTo>
                    <a:pt x="3658" y="14128"/>
                  </a:moveTo>
                  <a:lnTo>
                    <a:pt x="3658" y="14128"/>
                  </a:lnTo>
                  <a:lnTo>
                    <a:pt x="3658" y="10757"/>
                  </a:lnTo>
                  <a:lnTo>
                    <a:pt x="0" y="344"/>
                  </a:lnTo>
                  <a:lnTo>
                    <a:pt x="513" y="0"/>
                  </a:lnTo>
                  <a:lnTo>
                    <a:pt x="1561" y="476"/>
                  </a:lnTo>
                  <a:lnTo>
                    <a:pt x="44102" y="42598"/>
                  </a:lnTo>
                  <a:lnTo>
                    <a:pt x="85908" y="89767"/>
                  </a:lnTo>
                  <a:lnTo>
                    <a:pt x="105258" y="10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52"/>
            <p:cNvSpPr/>
            <p:nvPr>
              <p:custDataLst>
                <p:tags r:id="rId224"/>
              </p:custDataLst>
            </p:nvPr>
          </p:nvSpPr>
          <p:spPr>
            <a:xfrm>
              <a:off x="5742439" y="835690"/>
              <a:ext cx="118612" cy="86850"/>
            </a:xfrm>
            <a:custGeom>
              <a:avLst/>
              <a:gdLst/>
              <a:ahLst/>
              <a:cxnLst/>
              <a:rect l="0" t="0" r="0" b="0"/>
              <a:pathLst>
                <a:path w="118612" h="86850">
                  <a:moveTo>
                    <a:pt x="80511" y="27910"/>
                  </a:moveTo>
                  <a:lnTo>
                    <a:pt x="80511" y="27910"/>
                  </a:lnTo>
                  <a:lnTo>
                    <a:pt x="85978" y="22443"/>
                  </a:lnTo>
                  <a:lnTo>
                    <a:pt x="83229" y="15080"/>
                  </a:lnTo>
                  <a:lnTo>
                    <a:pt x="71912" y="568"/>
                  </a:lnTo>
                  <a:lnTo>
                    <a:pt x="62108" y="0"/>
                  </a:lnTo>
                  <a:lnTo>
                    <a:pt x="49048" y="2806"/>
                  </a:lnTo>
                  <a:lnTo>
                    <a:pt x="29796" y="13024"/>
                  </a:lnTo>
                  <a:lnTo>
                    <a:pt x="8091" y="33201"/>
                  </a:lnTo>
                  <a:lnTo>
                    <a:pt x="4714" y="37787"/>
                  </a:lnTo>
                  <a:lnTo>
                    <a:pt x="963" y="50409"/>
                  </a:lnTo>
                  <a:lnTo>
                    <a:pt x="0" y="64015"/>
                  </a:lnTo>
                  <a:lnTo>
                    <a:pt x="1925" y="74766"/>
                  </a:lnTo>
                  <a:lnTo>
                    <a:pt x="4837" y="78903"/>
                  </a:lnTo>
                  <a:lnTo>
                    <a:pt x="13717" y="85381"/>
                  </a:lnTo>
                  <a:lnTo>
                    <a:pt x="24719" y="86849"/>
                  </a:lnTo>
                  <a:lnTo>
                    <a:pt x="30617" y="86253"/>
                  </a:lnTo>
                  <a:lnTo>
                    <a:pt x="40932" y="81827"/>
                  </a:lnTo>
                  <a:lnTo>
                    <a:pt x="50220" y="74451"/>
                  </a:lnTo>
                  <a:lnTo>
                    <a:pt x="75881" y="39953"/>
                  </a:lnTo>
                  <a:lnTo>
                    <a:pt x="78129" y="39466"/>
                  </a:lnTo>
                  <a:lnTo>
                    <a:pt x="80335" y="40553"/>
                  </a:lnTo>
                  <a:lnTo>
                    <a:pt x="118611" y="7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53"/>
            <p:cNvSpPr/>
            <p:nvPr>
              <p:custDataLst>
                <p:tags r:id="rId225"/>
              </p:custDataLst>
            </p:nvPr>
          </p:nvSpPr>
          <p:spPr>
            <a:xfrm>
              <a:off x="5536451" y="800355"/>
              <a:ext cx="165850" cy="171196"/>
            </a:xfrm>
            <a:custGeom>
              <a:avLst/>
              <a:gdLst/>
              <a:ahLst/>
              <a:cxnLst/>
              <a:rect l="0" t="0" r="0" b="0"/>
              <a:pathLst>
                <a:path w="165850" h="171196">
                  <a:moveTo>
                    <a:pt x="64249" y="171195"/>
                  </a:moveTo>
                  <a:lnTo>
                    <a:pt x="64249" y="171195"/>
                  </a:lnTo>
                  <a:lnTo>
                    <a:pt x="54136" y="171195"/>
                  </a:lnTo>
                  <a:lnTo>
                    <a:pt x="37734" y="164453"/>
                  </a:lnTo>
                  <a:lnTo>
                    <a:pt x="16098" y="143405"/>
                  </a:lnTo>
                  <a:lnTo>
                    <a:pt x="1926" y="111455"/>
                  </a:lnTo>
                  <a:lnTo>
                    <a:pt x="0" y="75178"/>
                  </a:lnTo>
                  <a:lnTo>
                    <a:pt x="7557" y="31185"/>
                  </a:lnTo>
                  <a:lnTo>
                    <a:pt x="12285" y="4309"/>
                  </a:lnTo>
                  <a:lnTo>
                    <a:pt x="14084" y="1377"/>
                  </a:lnTo>
                  <a:lnTo>
                    <a:pt x="16695" y="127"/>
                  </a:lnTo>
                  <a:lnTo>
                    <a:pt x="19846" y="0"/>
                  </a:lnTo>
                  <a:lnTo>
                    <a:pt x="22653" y="2737"/>
                  </a:lnTo>
                  <a:lnTo>
                    <a:pt x="40975" y="40131"/>
                  </a:lnTo>
                  <a:lnTo>
                    <a:pt x="53388" y="86019"/>
                  </a:lnTo>
                  <a:lnTo>
                    <a:pt x="56562" y="100175"/>
                  </a:lnTo>
                  <a:lnTo>
                    <a:pt x="57713" y="100565"/>
                  </a:lnTo>
                  <a:lnTo>
                    <a:pt x="60874" y="95354"/>
                  </a:lnTo>
                  <a:lnTo>
                    <a:pt x="77932" y="48430"/>
                  </a:lnTo>
                  <a:lnTo>
                    <a:pt x="85852" y="34788"/>
                  </a:lnTo>
                  <a:lnTo>
                    <a:pt x="94077" y="26374"/>
                  </a:lnTo>
                  <a:lnTo>
                    <a:pt x="98951" y="24553"/>
                  </a:lnTo>
                  <a:lnTo>
                    <a:pt x="110011" y="24412"/>
                  </a:lnTo>
                  <a:lnTo>
                    <a:pt x="115218" y="27478"/>
                  </a:lnTo>
                  <a:lnTo>
                    <a:pt x="124767" y="38412"/>
                  </a:lnTo>
                  <a:lnTo>
                    <a:pt x="149453" y="81623"/>
                  </a:lnTo>
                  <a:lnTo>
                    <a:pt x="165849" y="10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41"/>
          <p:cNvGrpSpPr/>
          <p:nvPr/>
        </p:nvGrpSpPr>
        <p:grpSpPr>
          <a:xfrm>
            <a:off x="7429500" y="523801"/>
            <a:ext cx="1584566" cy="814906"/>
            <a:chOff x="7429500" y="523801"/>
            <a:chExt cx="1584566" cy="814906"/>
          </a:xfrm>
        </p:grpSpPr>
        <p:sp>
          <p:nvSpPr>
            <p:cNvPr id="34" name="SMARTInkShape-854"/>
            <p:cNvSpPr/>
            <p:nvPr>
              <p:custDataLst>
                <p:tags r:id="rId196"/>
              </p:custDataLst>
            </p:nvPr>
          </p:nvSpPr>
          <p:spPr>
            <a:xfrm>
              <a:off x="8915400" y="803341"/>
              <a:ext cx="98666" cy="288860"/>
            </a:xfrm>
            <a:custGeom>
              <a:avLst/>
              <a:gdLst/>
              <a:ahLst/>
              <a:cxnLst/>
              <a:rect l="0" t="0" r="0" b="0"/>
              <a:pathLst>
                <a:path w="98666" h="288860">
                  <a:moveTo>
                    <a:pt x="69850" y="9459"/>
                  </a:moveTo>
                  <a:lnTo>
                    <a:pt x="69850" y="9459"/>
                  </a:lnTo>
                  <a:lnTo>
                    <a:pt x="79309" y="0"/>
                  </a:lnTo>
                  <a:lnTo>
                    <a:pt x="81095" y="330"/>
                  </a:lnTo>
                  <a:lnTo>
                    <a:pt x="84961" y="4461"/>
                  </a:lnTo>
                  <a:lnTo>
                    <a:pt x="91104" y="18091"/>
                  </a:lnTo>
                  <a:lnTo>
                    <a:pt x="96585" y="62938"/>
                  </a:lnTo>
                  <a:lnTo>
                    <a:pt x="98665" y="80499"/>
                  </a:lnTo>
                  <a:lnTo>
                    <a:pt x="94252" y="124491"/>
                  </a:lnTo>
                  <a:lnTo>
                    <a:pt x="83216" y="167883"/>
                  </a:lnTo>
                  <a:lnTo>
                    <a:pt x="64794" y="209583"/>
                  </a:lnTo>
                  <a:lnTo>
                    <a:pt x="42014" y="247643"/>
                  </a:lnTo>
                  <a:lnTo>
                    <a:pt x="0" y="288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55"/>
            <p:cNvSpPr/>
            <p:nvPr>
              <p:custDataLst>
                <p:tags r:id="rId197"/>
              </p:custDataLst>
            </p:nvPr>
          </p:nvSpPr>
          <p:spPr>
            <a:xfrm>
              <a:off x="8877300" y="901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50" y="28379"/>
                  </a:lnTo>
                  <a:lnTo>
                    <a:pt x="4469" y="24842"/>
                  </a:lnTo>
                  <a:lnTo>
                    <a:pt x="2979" y="229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56"/>
            <p:cNvSpPr/>
            <p:nvPr>
              <p:custDataLst>
                <p:tags r:id="rId198"/>
              </p:custDataLst>
            </p:nvPr>
          </p:nvSpPr>
          <p:spPr>
            <a:xfrm>
              <a:off x="8858250" y="10033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8937" y="6908"/>
                  </a:lnTo>
                  <a:lnTo>
                    <a:pt x="3972" y="10831"/>
                  </a:lnTo>
                  <a:lnTo>
                    <a:pt x="1765" y="1492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57"/>
            <p:cNvSpPr/>
            <p:nvPr>
              <p:custDataLst>
                <p:tags r:id="rId199"/>
              </p:custDataLst>
            </p:nvPr>
          </p:nvSpPr>
          <p:spPr>
            <a:xfrm>
              <a:off x="8657164" y="821177"/>
              <a:ext cx="182037" cy="220224"/>
            </a:xfrm>
            <a:custGeom>
              <a:avLst/>
              <a:gdLst/>
              <a:ahLst/>
              <a:cxnLst/>
              <a:rect l="0" t="0" r="0" b="0"/>
              <a:pathLst>
                <a:path w="182037" h="220224">
                  <a:moveTo>
                    <a:pt x="182036" y="17023"/>
                  </a:moveTo>
                  <a:lnTo>
                    <a:pt x="182036" y="17023"/>
                  </a:lnTo>
                  <a:lnTo>
                    <a:pt x="176967" y="11248"/>
                  </a:lnTo>
                  <a:lnTo>
                    <a:pt x="170479" y="0"/>
                  </a:lnTo>
                  <a:lnTo>
                    <a:pt x="168687" y="735"/>
                  </a:lnTo>
                  <a:lnTo>
                    <a:pt x="147036" y="21165"/>
                  </a:lnTo>
                  <a:lnTo>
                    <a:pt x="113815" y="66369"/>
                  </a:lnTo>
                  <a:lnTo>
                    <a:pt x="76993" y="113623"/>
                  </a:lnTo>
                  <a:lnTo>
                    <a:pt x="37577" y="160648"/>
                  </a:lnTo>
                  <a:lnTo>
                    <a:pt x="19523" y="180699"/>
                  </a:lnTo>
                  <a:lnTo>
                    <a:pt x="11822" y="195185"/>
                  </a:lnTo>
                  <a:lnTo>
                    <a:pt x="1057" y="206758"/>
                  </a:lnTo>
                  <a:lnTo>
                    <a:pt x="0" y="209130"/>
                  </a:lnTo>
                  <a:lnTo>
                    <a:pt x="1" y="211416"/>
                  </a:lnTo>
                  <a:lnTo>
                    <a:pt x="4236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58"/>
            <p:cNvSpPr/>
            <p:nvPr>
              <p:custDataLst>
                <p:tags r:id="rId200"/>
              </p:custDataLst>
            </p:nvPr>
          </p:nvSpPr>
          <p:spPr>
            <a:xfrm>
              <a:off x="8683141" y="844812"/>
              <a:ext cx="105260" cy="177539"/>
            </a:xfrm>
            <a:custGeom>
              <a:avLst/>
              <a:gdLst/>
              <a:ahLst/>
              <a:cxnLst/>
              <a:rect l="0" t="0" r="0" b="0"/>
              <a:pathLst>
                <a:path w="105260" h="177539">
                  <a:moveTo>
                    <a:pt x="3659" y="6088"/>
                  </a:moveTo>
                  <a:lnTo>
                    <a:pt x="3659" y="6088"/>
                  </a:lnTo>
                  <a:lnTo>
                    <a:pt x="3659" y="621"/>
                  </a:lnTo>
                  <a:lnTo>
                    <a:pt x="2953" y="326"/>
                  </a:lnTo>
                  <a:lnTo>
                    <a:pt x="288" y="0"/>
                  </a:lnTo>
                  <a:lnTo>
                    <a:pt x="0" y="1323"/>
                  </a:lnTo>
                  <a:lnTo>
                    <a:pt x="3038" y="14067"/>
                  </a:lnTo>
                  <a:lnTo>
                    <a:pt x="26748" y="57098"/>
                  </a:lnTo>
                  <a:lnTo>
                    <a:pt x="52325" y="98703"/>
                  </a:lnTo>
                  <a:lnTo>
                    <a:pt x="79837" y="143399"/>
                  </a:lnTo>
                  <a:lnTo>
                    <a:pt x="96667" y="176934"/>
                  </a:lnTo>
                  <a:lnTo>
                    <a:pt x="105259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59"/>
            <p:cNvSpPr/>
            <p:nvPr>
              <p:custDataLst>
                <p:tags r:id="rId201"/>
              </p:custDataLst>
            </p:nvPr>
          </p:nvSpPr>
          <p:spPr>
            <a:xfrm>
              <a:off x="8512950" y="765241"/>
              <a:ext cx="109468" cy="307009"/>
            </a:xfrm>
            <a:custGeom>
              <a:avLst/>
              <a:gdLst/>
              <a:ahLst/>
              <a:cxnLst/>
              <a:rect l="0" t="0" r="0" b="0"/>
              <a:pathLst>
                <a:path w="109468" h="307009">
                  <a:moveTo>
                    <a:pt x="104000" y="9459"/>
                  </a:moveTo>
                  <a:lnTo>
                    <a:pt x="104000" y="9459"/>
                  </a:lnTo>
                  <a:lnTo>
                    <a:pt x="104000" y="6088"/>
                  </a:lnTo>
                  <a:lnTo>
                    <a:pt x="104705" y="5095"/>
                  </a:lnTo>
                  <a:lnTo>
                    <a:pt x="105881" y="4433"/>
                  </a:lnTo>
                  <a:lnTo>
                    <a:pt x="107370" y="3992"/>
                  </a:lnTo>
                  <a:lnTo>
                    <a:pt x="108363" y="2992"/>
                  </a:lnTo>
                  <a:lnTo>
                    <a:pt x="109467" y="0"/>
                  </a:lnTo>
                  <a:lnTo>
                    <a:pt x="108351" y="330"/>
                  </a:lnTo>
                  <a:lnTo>
                    <a:pt x="92596" y="14720"/>
                  </a:lnTo>
                  <a:lnTo>
                    <a:pt x="65234" y="57598"/>
                  </a:lnTo>
                  <a:lnTo>
                    <a:pt x="38426" y="104803"/>
                  </a:lnTo>
                  <a:lnTo>
                    <a:pt x="16571" y="152313"/>
                  </a:lnTo>
                  <a:lnTo>
                    <a:pt x="5199" y="192194"/>
                  </a:lnTo>
                  <a:lnTo>
                    <a:pt x="0" y="238302"/>
                  </a:lnTo>
                  <a:lnTo>
                    <a:pt x="3921" y="263567"/>
                  </a:lnTo>
                  <a:lnTo>
                    <a:pt x="14130" y="283263"/>
                  </a:lnTo>
                  <a:lnTo>
                    <a:pt x="28074" y="297660"/>
                  </a:lnTo>
                  <a:lnTo>
                    <a:pt x="43679" y="306412"/>
                  </a:lnTo>
                  <a:lnTo>
                    <a:pt x="61903" y="307008"/>
                  </a:lnTo>
                  <a:lnTo>
                    <a:pt x="91300" y="301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60"/>
            <p:cNvSpPr/>
            <p:nvPr>
              <p:custDataLst>
                <p:tags r:id="rId202"/>
              </p:custDataLst>
            </p:nvPr>
          </p:nvSpPr>
          <p:spPr>
            <a:xfrm>
              <a:off x="8235950" y="1006279"/>
              <a:ext cx="120651" cy="143072"/>
            </a:xfrm>
            <a:custGeom>
              <a:avLst/>
              <a:gdLst/>
              <a:ahLst/>
              <a:cxnLst/>
              <a:rect l="0" t="0" r="0" b="0"/>
              <a:pathLst>
                <a:path w="120651" h="143072">
                  <a:moveTo>
                    <a:pt x="120650" y="3371"/>
                  </a:moveTo>
                  <a:lnTo>
                    <a:pt x="120650" y="3371"/>
                  </a:lnTo>
                  <a:lnTo>
                    <a:pt x="120649" y="0"/>
                  </a:lnTo>
                  <a:lnTo>
                    <a:pt x="119238" y="418"/>
                  </a:lnTo>
                  <a:lnTo>
                    <a:pt x="98988" y="15905"/>
                  </a:lnTo>
                  <a:lnTo>
                    <a:pt x="64794" y="61712"/>
                  </a:lnTo>
                  <a:lnTo>
                    <a:pt x="55608" y="70928"/>
                  </a:lnTo>
                  <a:lnTo>
                    <a:pt x="22289" y="115593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61"/>
            <p:cNvSpPr/>
            <p:nvPr>
              <p:custDataLst>
                <p:tags r:id="rId203"/>
              </p:custDataLst>
            </p:nvPr>
          </p:nvSpPr>
          <p:spPr>
            <a:xfrm>
              <a:off x="8248911" y="1017144"/>
              <a:ext cx="82290" cy="125857"/>
            </a:xfrm>
            <a:custGeom>
              <a:avLst/>
              <a:gdLst/>
              <a:ahLst/>
              <a:cxnLst/>
              <a:rect l="0" t="0" r="0" b="0"/>
              <a:pathLst>
                <a:path w="82290" h="12585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6559" y="5937"/>
                  </a:lnTo>
                  <a:lnTo>
                    <a:pt x="38890" y="47738"/>
                  </a:lnTo>
                  <a:lnTo>
                    <a:pt x="67609" y="94690"/>
                  </a:lnTo>
                  <a:lnTo>
                    <a:pt x="82289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62"/>
            <p:cNvSpPr/>
            <p:nvPr>
              <p:custDataLst>
                <p:tags r:id="rId204"/>
              </p:custDataLst>
            </p:nvPr>
          </p:nvSpPr>
          <p:spPr>
            <a:xfrm>
              <a:off x="8096257" y="800545"/>
              <a:ext cx="142187" cy="414169"/>
            </a:xfrm>
            <a:custGeom>
              <a:avLst/>
              <a:gdLst/>
              <a:ahLst/>
              <a:cxnLst/>
              <a:rect l="0" t="0" r="0" b="0"/>
              <a:pathLst>
                <a:path w="142187" h="414169">
                  <a:moveTo>
                    <a:pt x="19043" y="145605"/>
                  </a:moveTo>
                  <a:lnTo>
                    <a:pt x="19043" y="145605"/>
                  </a:lnTo>
                  <a:lnTo>
                    <a:pt x="19043" y="187032"/>
                  </a:lnTo>
                  <a:lnTo>
                    <a:pt x="15672" y="230067"/>
                  </a:lnTo>
                  <a:lnTo>
                    <a:pt x="13085" y="276829"/>
                  </a:lnTo>
                  <a:lnTo>
                    <a:pt x="9399" y="317497"/>
                  </a:lnTo>
                  <a:lnTo>
                    <a:pt x="6241" y="357777"/>
                  </a:lnTo>
                  <a:lnTo>
                    <a:pt x="955" y="403513"/>
                  </a:lnTo>
                  <a:lnTo>
                    <a:pt x="278" y="414168"/>
                  </a:lnTo>
                  <a:lnTo>
                    <a:pt x="18" y="376166"/>
                  </a:lnTo>
                  <a:lnTo>
                    <a:pt x="0" y="337783"/>
                  </a:lnTo>
                  <a:lnTo>
                    <a:pt x="3366" y="301873"/>
                  </a:lnTo>
                  <a:lnTo>
                    <a:pt x="8832" y="255407"/>
                  </a:lnTo>
                  <a:lnTo>
                    <a:pt x="14920" y="218277"/>
                  </a:lnTo>
                  <a:lnTo>
                    <a:pt x="21192" y="172547"/>
                  </a:lnTo>
                  <a:lnTo>
                    <a:pt x="30890" y="128893"/>
                  </a:lnTo>
                  <a:lnTo>
                    <a:pt x="41035" y="90014"/>
                  </a:lnTo>
                  <a:lnTo>
                    <a:pt x="47532" y="51708"/>
                  </a:lnTo>
                  <a:lnTo>
                    <a:pt x="65357" y="16756"/>
                  </a:lnTo>
                  <a:lnTo>
                    <a:pt x="79725" y="1280"/>
                  </a:lnTo>
                  <a:lnTo>
                    <a:pt x="84897" y="0"/>
                  </a:lnTo>
                  <a:lnTo>
                    <a:pt x="96289" y="2340"/>
                  </a:lnTo>
                  <a:lnTo>
                    <a:pt x="114602" y="18332"/>
                  </a:lnTo>
                  <a:lnTo>
                    <a:pt x="126692" y="34203"/>
                  </a:lnTo>
                  <a:lnTo>
                    <a:pt x="137099" y="73192"/>
                  </a:lnTo>
                  <a:lnTo>
                    <a:pt x="142186" y="120195"/>
                  </a:lnTo>
                  <a:lnTo>
                    <a:pt x="133541" y="167606"/>
                  </a:lnTo>
                  <a:lnTo>
                    <a:pt x="114959" y="203625"/>
                  </a:lnTo>
                  <a:lnTo>
                    <a:pt x="110503" y="209685"/>
                  </a:lnTo>
                  <a:lnTo>
                    <a:pt x="84006" y="228327"/>
                  </a:lnTo>
                  <a:lnTo>
                    <a:pt x="62829" y="237143"/>
                  </a:lnTo>
                  <a:lnTo>
                    <a:pt x="37505" y="239755"/>
                  </a:lnTo>
                  <a:lnTo>
                    <a:pt x="21603" y="236603"/>
                  </a:lnTo>
                  <a:lnTo>
                    <a:pt x="9597" y="231204"/>
                  </a:lnTo>
                  <a:lnTo>
                    <a:pt x="4262" y="226453"/>
                  </a:lnTo>
                  <a:lnTo>
                    <a:pt x="5661" y="224903"/>
                  </a:lnTo>
                  <a:lnTo>
                    <a:pt x="25393" y="22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63"/>
            <p:cNvSpPr/>
            <p:nvPr>
              <p:custDataLst>
                <p:tags r:id="rId205"/>
              </p:custDataLst>
            </p:nvPr>
          </p:nvSpPr>
          <p:spPr>
            <a:xfrm>
              <a:off x="7570494" y="523801"/>
              <a:ext cx="133548" cy="152004"/>
            </a:xfrm>
            <a:custGeom>
              <a:avLst/>
              <a:gdLst/>
              <a:ahLst/>
              <a:cxnLst/>
              <a:rect l="0" t="0" r="0" b="0"/>
              <a:pathLst>
                <a:path w="133548" h="152004">
                  <a:moveTo>
                    <a:pt x="5056" y="66749"/>
                  </a:moveTo>
                  <a:lnTo>
                    <a:pt x="5056" y="66749"/>
                  </a:lnTo>
                  <a:lnTo>
                    <a:pt x="5055" y="57290"/>
                  </a:lnTo>
                  <a:lnTo>
                    <a:pt x="5055" y="96534"/>
                  </a:lnTo>
                  <a:lnTo>
                    <a:pt x="5055" y="143345"/>
                  </a:lnTo>
                  <a:lnTo>
                    <a:pt x="5055" y="152003"/>
                  </a:lnTo>
                  <a:lnTo>
                    <a:pt x="4351" y="151807"/>
                  </a:lnTo>
                  <a:lnTo>
                    <a:pt x="1685" y="147827"/>
                  </a:lnTo>
                  <a:lnTo>
                    <a:pt x="0" y="109837"/>
                  </a:lnTo>
                  <a:lnTo>
                    <a:pt x="7611" y="66898"/>
                  </a:lnTo>
                  <a:lnTo>
                    <a:pt x="25865" y="24445"/>
                  </a:lnTo>
                  <a:lnTo>
                    <a:pt x="37587" y="10788"/>
                  </a:lnTo>
                  <a:lnTo>
                    <a:pt x="43676" y="6158"/>
                  </a:lnTo>
                  <a:lnTo>
                    <a:pt x="59850" y="1014"/>
                  </a:lnTo>
                  <a:lnTo>
                    <a:pt x="85026" y="0"/>
                  </a:lnTo>
                  <a:lnTo>
                    <a:pt x="92236" y="1083"/>
                  </a:lnTo>
                  <a:lnTo>
                    <a:pt x="105891" y="11694"/>
                  </a:lnTo>
                  <a:lnTo>
                    <a:pt x="125163" y="33766"/>
                  </a:lnTo>
                  <a:lnTo>
                    <a:pt x="133385" y="59328"/>
                  </a:lnTo>
                  <a:lnTo>
                    <a:pt x="133547" y="86971"/>
                  </a:lnTo>
                  <a:lnTo>
                    <a:pt x="119356" y="117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64"/>
            <p:cNvSpPr/>
            <p:nvPr>
              <p:custDataLst>
                <p:tags r:id="rId206"/>
              </p:custDataLst>
            </p:nvPr>
          </p:nvSpPr>
          <p:spPr>
            <a:xfrm>
              <a:off x="7677150" y="1212850"/>
              <a:ext cx="22709" cy="120651"/>
            </a:xfrm>
            <a:custGeom>
              <a:avLst/>
              <a:gdLst/>
              <a:ahLst/>
              <a:cxnLst/>
              <a:rect l="0" t="0" r="0" b="0"/>
              <a:pathLst>
                <a:path w="22709" h="12065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2708" y="5070"/>
                  </a:lnTo>
                  <a:lnTo>
                    <a:pt x="22194" y="6908"/>
                  </a:lnTo>
                  <a:lnTo>
                    <a:pt x="21145" y="8838"/>
                  </a:lnTo>
                  <a:lnTo>
                    <a:pt x="15863" y="48989"/>
                  </a:lnTo>
                  <a:lnTo>
                    <a:pt x="4597" y="9332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65"/>
            <p:cNvSpPr/>
            <p:nvPr>
              <p:custDataLst>
                <p:tags r:id="rId207"/>
              </p:custDataLst>
            </p:nvPr>
          </p:nvSpPr>
          <p:spPr>
            <a:xfrm>
              <a:off x="7514741" y="1308100"/>
              <a:ext cx="67160" cy="30607"/>
            </a:xfrm>
            <a:custGeom>
              <a:avLst/>
              <a:gdLst/>
              <a:ahLst/>
              <a:cxnLst/>
              <a:rect l="0" t="0" r="0" b="0"/>
              <a:pathLst>
                <a:path w="67160" h="30607">
                  <a:moveTo>
                    <a:pt x="3659" y="19050"/>
                  </a:moveTo>
                  <a:lnTo>
                    <a:pt x="3659" y="19050"/>
                  </a:lnTo>
                  <a:lnTo>
                    <a:pt x="3658" y="22421"/>
                  </a:lnTo>
                  <a:lnTo>
                    <a:pt x="1777" y="25958"/>
                  </a:lnTo>
                  <a:lnTo>
                    <a:pt x="288" y="27888"/>
                  </a:lnTo>
                  <a:lnTo>
                    <a:pt x="0" y="29176"/>
                  </a:lnTo>
                  <a:lnTo>
                    <a:pt x="514" y="30034"/>
                  </a:lnTo>
                  <a:lnTo>
                    <a:pt x="1563" y="30606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66"/>
            <p:cNvSpPr/>
            <p:nvPr>
              <p:custDataLst>
                <p:tags r:id="rId208"/>
              </p:custDataLst>
            </p:nvPr>
          </p:nvSpPr>
          <p:spPr>
            <a:xfrm>
              <a:off x="7524750" y="1225550"/>
              <a:ext cx="63501" cy="18168"/>
            </a:xfrm>
            <a:custGeom>
              <a:avLst/>
              <a:gdLst/>
              <a:ahLst/>
              <a:cxnLst/>
              <a:rect l="0" t="0" r="0" b="0"/>
              <a:pathLst>
                <a:path w="635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0" y="15417"/>
                  </a:lnTo>
                  <a:lnTo>
                    <a:pt x="3763" y="12026"/>
                  </a:lnTo>
                  <a:lnTo>
                    <a:pt x="12255" y="816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67"/>
            <p:cNvSpPr/>
            <p:nvPr>
              <p:custDataLst>
                <p:tags r:id="rId209"/>
              </p:custDataLst>
            </p:nvPr>
          </p:nvSpPr>
          <p:spPr>
            <a:xfrm>
              <a:off x="7429500" y="1143339"/>
              <a:ext cx="19051" cy="12362"/>
            </a:xfrm>
            <a:custGeom>
              <a:avLst/>
              <a:gdLst/>
              <a:ahLst/>
              <a:cxnLst/>
              <a:rect l="0" t="0" r="0" b="0"/>
              <a:pathLst>
                <a:path w="19051" h="12362">
                  <a:moveTo>
                    <a:pt x="19050" y="12361"/>
                  </a:moveTo>
                  <a:lnTo>
                    <a:pt x="19050" y="12361"/>
                  </a:lnTo>
                  <a:lnTo>
                    <a:pt x="15679" y="8990"/>
                  </a:lnTo>
                  <a:lnTo>
                    <a:pt x="14024" y="5453"/>
                  </a:lnTo>
                  <a:lnTo>
                    <a:pt x="13583" y="3523"/>
                  </a:lnTo>
                  <a:lnTo>
                    <a:pt x="11877" y="2235"/>
                  </a:lnTo>
                  <a:lnTo>
                    <a:pt x="1842" y="0"/>
                  </a:lnTo>
                  <a:lnTo>
                    <a:pt x="1228" y="593"/>
                  </a:lnTo>
                  <a:lnTo>
                    <a:pt x="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68"/>
            <p:cNvSpPr/>
            <p:nvPr>
              <p:custDataLst>
                <p:tags r:id="rId210"/>
              </p:custDataLst>
            </p:nvPr>
          </p:nvSpPr>
          <p:spPr>
            <a:xfrm>
              <a:off x="7448550" y="12319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762" y="57937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69"/>
            <p:cNvSpPr/>
            <p:nvPr>
              <p:custDataLst>
                <p:tags r:id="rId211"/>
              </p:custDataLst>
            </p:nvPr>
          </p:nvSpPr>
          <p:spPr>
            <a:xfrm>
              <a:off x="7438399" y="762000"/>
              <a:ext cx="461002" cy="76201"/>
            </a:xfrm>
            <a:custGeom>
              <a:avLst/>
              <a:gdLst/>
              <a:ahLst/>
              <a:cxnLst/>
              <a:rect l="0" t="0" r="0" b="0"/>
              <a:pathLst>
                <a:path w="461002" h="76201">
                  <a:moveTo>
                    <a:pt x="29201" y="76200"/>
                  </a:moveTo>
                  <a:lnTo>
                    <a:pt x="29201" y="76200"/>
                  </a:lnTo>
                  <a:lnTo>
                    <a:pt x="3188" y="69027"/>
                  </a:lnTo>
                  <a:lnTo>
                    <a:pt x="1275" y="66479"/>
                  </a:lnTo>
                  <a:lnTo>
                    <a:pt x="0" y="63370"/>
                  </a:lnTo>
                  <a:lnTo>
                    <a:pt x="1267" y="61296"/>
                  </a:lnTo>
                  <a:lnTo>
                    <a:pt x="8319" y="58993"/>
                  </a:lnTo>
                  <a:lnTo>
                    <a:pt x="53194" y="51739"/>
                  </a:lnTo>
                  <a:lnTo>
                    <a:pt x="91134" y="45102"/>
                  </a:lnTo>
                  <a:lnTo>
                    <a:pt x="126342" y="39331"/>
                  </a:lnTo>
                  <a:lnTo>
                    <a:pt x="159158" y="34414"/>
                  </a:lnTo>
                  <a:lnTo>
                    <a:pt x="192558" y="29876"/>
                  </a:lnTo>
                  <a:lnTo>
                    <a:pt x="239723" y="23355"/>
                  </a:lnTo>
                  <a:lnTo>
                    <a:pt x="284978" y="16955"/>
                  </a:lnTo>
                  <a:lnTo>
                    <a:pt x="316681" y="12709"/>
                  </a:lnTo>
                  <a:lnTo>
                    <a:pt x="362500" y="8234"/>
                  </a:lnTo>
                  <a:lnTo>
                    <a:pt x="408533" y="5027"/>
                  </a:lnTo>
                  <a:lnTo>
                    <a:pt x="461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70"/>
            <p:cNvSpPr/>
            <p:nvPr>
              <p:custDataLst>
                <p:tags r:id="rId212"/>
              </p:custDataLst>
            </p:nvPr>
          </p:nvSpPr>
          <p:spPr>
            <a:xfrm>
              <a:off x="7651750" y="780211"/>
              <a:ext cx="76612" cy="261190"/>
            </a:xfrm>
            <a:custGeom>
              <a:avLst/>
              <a:gdLst/>
              <a:ahLst/>
              <a:cxnLst/>
              <a:rect l="0" t="0" r="0" b="0"/>
              <a:pathLst>
                <a:path w="76612" h="261190">
                  <a:moveTo>
                    <a:pt x="38100" y="32589"/>
                  </a:moveTo>
                  <a:lnTo>
                    <a:pt x="38100" y="32589"/>
                  </a:lnTo>
                  <a:lnTo>
                    <a:pt x="73420" y="639"/>
                  </a:lnTo>
                  <a:lnTo>
                    <a:pt x="75759" y="0"/>
                  </a:lnTo>
                  <a:lnTo>
                    <a:pt x="76611" y="985"/>
                  </a:lnTo>
                  <a:lnTo>
                    <a:pt x="76474" y="3053"/>
                  </a:lnTo>
                  <a:lnTo>
                    <a:pt x="64302" y="43063"/>
                  </a:lnTo>
                  <a:lnTo>
                    <a:pt x="52317" y="89890"/>
                  </a:lnTo>
                  <a:lnTo>
                    <a:pt x="37564" y="137355"/>
                  </a:lnTo>
                  <a:lnTo>
                    <a:pt x="21061" y="180597"/>
                  </a:lnTo>
                  <a:lnTo>
                    <a:pt x="9282" y="223319"/>
                  </a:lnTo>
                  <a:lnTo>
                    <a:pt x="0" y="26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71"/>
            <p:cNvSpPr/>
            <p:nvPr>
              <p:custDataLst>
                <p:tags r:id="rId213"/>
              </p:custDataLst>
            </p:nvPr>
          </p:nvSpPr>
          <p:spPr>
            <a:xfrm>
              <a:off x="7486650" y="794894"/>
              <a:ext cx="126739" cy="243633"/>
            </a:xfrm>
            <a:custGeom>
              <a:avLst/>
              <a:gdLst/>
              <a:ahLst/>
              <a:cxnLst/>
              <a:rect l="0" t="0" r="0" b="0"/>
              <a:pathLst>
                <a:path w="126739" h="243633">
                  <a:moveTo>
                    <a:pt x="120650" y="11556"/>
                  </a:moveTo>
                  <a:lnTo>
                    <a:pt x="120650" y="11556"/>
                  </a:lnTo>
                  <a:lnTo>
                    <a:pt x="124020" y="8185"/>
                  </a:lnTo>
                  <a:lnTo>
                    <a:pt x="125676" y="4648"/>
                  </a:lnTo>
                  <a:lnTo>
                    <a:pt x="126738" y="0"/>
                  </a:lnTo>
                  <a:lnTo>
                    <a:pt x="105335" y="47235"/>
                  </a:lnTo>
                  <a:lnTo>
                    <a:pt x="88776" y="88140"/>
                  </a:lnTo>
                  <a:lnTo>
                    <a:pt x="70911" y="124872"/>
                  </a:lnTo>
                  <a:lnTo>
                    <a:pt x="51114" y="163665"/>
                  </a:lnTo>
                  <a:lnTo>
                    <a:pt x="26167" y="207512"/>
                  </a:lnTo>
                  <a:lnTo>
                    <a:pt x="1739" y="243632"/>
                  </a:lnTo>
                  <a:lnTo>
                    <a:pt x="1159" y="243179"/>
                  </a:lnTo>
                  <a:lnTo>
                    <a:pt x="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42"/>
          <p:cNvGrpSpPr/>
          <p:nvPr/>
        </p:nvGrpSpPr>
        <p:grpSpPr>
          <a:xfrm>
            <a:off x="1466956" y="1861313"/>
            <a:ext cx="571395" cy="228868"/>
            <a:chOff x="1466956" y="1861313"/>
            <a:chExt cx="571395" cy="228868"/>
          </a:xfrm>
        </p:grpSpPr>
        <p:sp>
          <p:nvSpPr>
            <p:cNvPr id="53" name="SMARTInkShape-872"/>
            <p:cNvSpPr/>
            <p:nvPr>
              <p:custDataLst>
                <p:tags r:id="rId192"/>
              </p:custDataLst>
            </p:nvPr>
          </p:nvSpPr>
          <p:spPr>
            <a:xfrm>
              <a:off x="1931283" y="1981200"/>
              <a:ext cx="107068" cy="31751"/>
            </a:xfrm>
            <a:custGeom>
              <a:avLst/>
              <a:gdLst/>
              <a:ahLst/>
              <a:cxnLst/>
              <a:rect l="0" t="0" r="0" b="0"/>
              <a:pathLst>
                <a:path w="1070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283"/>
                  </a:lnTo>
                  <a:lnTo>
                    <a:pt x="2750" y="22290"/>
                  </a:lnTo>
                  <a:lnTo>
                    <a:pt x="8022" y="20490"/>
                  </a:lnTo>
                  <a:lnTo>
                    <a:pt x="49932" y="14150"/>
                  </a:lnTo>
                  <a:lnTo>
                    <a:pt x="77203" y="936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73"/>
            <p:cNvSpPr/>
            <p:nvPr>
              <p:custDataLst>
                <p:tags r:id="rId193"/>
              </p:custDataLst>
            </p:nvPr>
          </p:nvSpPr>
          <p:spPr>
            <a:xfrm>
              <a:off x="1911358" y="1861313"/>
              <a:ext cx="94982" cy="214148"/>
            </a:xfrm>
            <a:custGeom>
              <a:avLst/>
              <a:gdLst/>
              <a:ahLst/>
              <a:cxnLst/>
              <a:rect l="0" t="0" r="0" b="0"/>
              <a:pathLst>
                <a:path w="94982" h="214148">
                  <a:moveTo>
                    <a:pt x="88892" y="11937"/>
                  </a:moveTo>
                  <a:lnTo>
                    <a:pt x="88892" y="11937"/>
                  </a:lnTo>
                  <a:lnTo>
                    <a:pt x="92263" y="11937"/>
                  </a:lnTo>
                  <a:lnTo>
                    <a:pt x="93256" y="11231"/>
                  </a:lnTo>
                  <a:lnTo>
                    <a:pt x="93918" y="10055"/>
                  </a:lnTo>
                  <a:lnTo>
                    <a:pt x="94981" y="3099"/>
                  </a:lnTo>
                  <a:lnTo>
                    <a:pt x="94362" y="1811"/>
                  </a:lnTo>
                  <a:lnTo>
                    <a:pt x="93244" y="953"/>
                  </a:lnTo>
                  <a:lnTo>
                    <a:pt x="89415" y="0"/>
                  </a:lnTo>
                  <a:lnTo>
                    <a:pt x="78621" y="169"/>
                  </a:lnTo>
                  <a:lnTo>
                    <a:pt x="37056" y="14173"/>
                  </a:lnTo>
                  <a:lnTo>
                    <a:pt x="22106" y="23810"/>
                  </a:lnTo>
                  <a:lnTo>
                    <a:pt x="16876" y="31560"/>
                  </a:lnTo>
                  <a:lnTo>
                    <a:pt x="8033" y="62082"/>
                  </a:lnTo>
                  <a:lnTo>
                    <a:pt x="2201" y="101326"/>
                  </a:lnTo>
                  <a:lnTo>
                    <a:pt x="283" y="146771"/>
                  </a:lnTo>
                  <a:lnTo>
                    <a:pt x="9" y="194391"/>
                  </a:lnTo>
                  <a:lnTo>
                    <a:pt x="0" y="201918"/>
                  </a:lnTo>
                  <a:lnTo>
                    <a:pt x="1877" y="207616"/>
                  </a:lnTo>
                  <a:lnTo>
                    <a:pt x="3365" y="210123"/>
                  </a:lnTo>
                  <a:lnTo>
                    <a:pt x="5769" y="211794"/>
                  </a:lnTo>
                  <a:lnTo>
                    <a:pt x="15893" y="214147"/>
                  </a:lnTo>
                  <a:lnTo>
                    <a:pt x="28535" y="214138"/>
                  </a:lnTo>
                  <a:lnTo>
                    <a:pt x="45374" y="209275"/>
                  </a:lnTo>
                  <a:lnTo>
                    <a:pt x="82542" y="189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74"/>
            <p:cNvSpPr/>
            <p:nvPr>
              <p:custDataLst>
                <p:tags r:id="rId194"/>
              </p:custDataLst>
            </p:nvPr>
          </p:nvSpPr>
          <p:spPr>
            <a:xfrm>
              <a:off x="1717448" y="1874394"/>
              <a:ext cx="143103" cy="197732"/>
            </a:xfrm>
            <a:custGeom>
              <a:avLst/>
              <a:gdLst/>
              <a:ahLst/>
              <a:cxnLst/>
              <a:rect l="0" t="0" r="0" b="0"/>
              <a:pathLst>
                <a:path w="143103" h="197732">
                  <a:moveTo>
                    <a:pt x="16102" y="11556"/>
                  </a:moveTo>
                  <a:lnTo>
                    <a:pt x="16102" y="11556"/>
                  </a:lnTo>
                  <a:lnTo>
                    <a:pt x="19473" y="8185"/>
                  </a:lnTo>
                  <a:lnTo>
                    <a:pt x="21128" y="4648"/>
                  </a:lnTo>
                  <a:lnTo>
                    <a:pt x="21569" y="2718"/>
                  </a:lnTo>
                  <a:lnTo>
                    <a:pt x="22569" y="1430"/>
                  </a:lnTo>
                  <a:lnTo>
                    <a:pt x="25562" y="0"/>
                  </a:lnTo>
                  <a:lnTo>
                    <a:pt x="26642" y="1030"/>
                  </a:lnTo>
                  <a:lnTo>
                    <a:pt x="27842" y="5937"/>
                  </a:lnTo>
                  <a:lnTo>
                    <a:pt x="28718" y="40948"/>
                  </a:lnTo>
                  <a:lnTo>
                    <a:pt x="19352" y="84154"/>
                  </a:lnTo>
                  <a:lnTo>
                    <a:pt x="12204" y="123064"/>
                  </a:lnTo>
                  <a:lnTo>
                    <a:pt x="5350" y="162568"/>
                  </a:lnTo>
                  <a:lnTo>
                    <a:pt x="2098" y="183300"/>
                  </a:lnTo>
                  <a:lnTo>
                    <a:pt x="416" y="187436"/>
                  </a:lnTo>
                  <a:lnTo>
                    <a:pt x="0" y="190898"/>
                  </a:lnTo>
                  <a:lnTo>
                    <a:pt x="1420" y="196626"/>
                  </a:lnTo>
                  <a:lnTo>
                    <a:pt x="4197" y="197731"/>
                  </a:lnTo>
                  <a:lnTo>
                    <a:pt x="45683" y="195886"/>
                  </a:lnTo>
                  <a:lnTo>
                    <a:pt x="89194" y="195024"/>
                  </a:lnTo>
                  <a:lnTo>
                    <a:pt x="110431" y="192055"/>
                  </a:lnTo>
                  <a:lnTo>
                    <a:pt x="128718" y="193605"/>
                  </a:lnTo>
                  <a:lnTo>
                    <a:pt x="143102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75"/>
            <p:cNvSpPr/>
            <p:nvPr>
              <p:custDataLst>
                <p:tags r:id="rId195"/>
              </p:custDataLst>
            </p:nvPr>
          </p:nvSpPr>
          <p:spPr>
            <a:xfrm>
              <a:off x="1466956" y="1887433"/>
              <a:ext cx="171345" cy="202748"/>
            </a:xfrm>
            <a:custGeom>
              <a:avLst/>
              <a:gdLst/>
              <a:ahLst/>
              <a:cxnLst/>
              <a:rect l="0" t="0" r="0" b="0"/>
              <a:pathLst>
                <a:path w="171345" h="202748">
                  <a:moveTo>
                    <a:pt x="6244" y="49317"/>
                  </a:moveTo>
                  <a:lnTo>
                    <a:pt x="6244" y="49317"/>
                  </a:lnTo>
                  <a:lnTo>
                    <a:pt x="156" y="49317"/>
                  </a:lnTo>
                  <a:lnTo>
                    <a:pt x="1786" y="87599"/>
                  </a:lnTo>
                  <a:lnTo>
                    <a:pt x="4923" y="122984"/>
                  </a:lnTo>
                  <a:lnTo>
                    <a:pt x="3971" y="155341"/>
                  </a:lnTo>
                  <a:lnTo>
                    <a:pt x="0" y="202747"/>
                  </a:lnTo>
                  <a:lnTo>
                    <a:pt x="614" y="181574"/>
                  </a:lnTo>
                  <a:lnTo>
                    <a:pt x="4923" y="144639"/>
                  </a:lnTo>
                  <a:lnTo>
                    <a:pt x="5852" y="106488"/>
                  </a:lnTo>
                  <a:lnTo>
                    <a:pt x="9537" y="65784"/>
                  </a:lnTo>
                  <a:lnTo>
                    <a:pt x="14073" y="23856"/>
                  </a:lnTo>
                  <a:lnTo>
                    <a:pt x="18659" y="0"/>
                  </a:lnTo>
                  <a:lnTo>
                    <a:pt x="51846" y="47059"/>
                  </a:lnTo>
                  <a:lnTo>
                    <a:pt x="74440" y="75395"/>
                  </a:lnTo>
                  <a:lnTo>
                    <a:pt x="79225" y="79402"/>
                  </a:lnTo>
                  <a:lnTo>
                    <a:pt x="84531" y="81368"/>
                  </a:lnTo>
                  <a:lnTo>
                    <a:pt x="96072" y="81671"/>
                  </a:lnTo>
                  <a:lnTo>
                    <a:pt x="101407" y="79353"/>
                  </a:lnTo>
                  <a:lnTo>
                    <a:pt x="131229" y="51234"/>
                  </a:lnTo>
                  <a:lnTo>
                    <a:pt x="144955" y="30835"/>
                  </a:lnTo>
                  <a:lnTo>
                    <a:pt x="155021" y="9893"/>
                  </a:lnTo>
                  <a:lnTo>
                    <a:pt x="156228" y="8923"/>
                  </a:lnTo>
                  <a:lnTo>
                    <a:pt x="157034" y="8982"/>
                  </a:lnTo>
                  <a:lnTo>
                    <a:pt x="161697" y="14147"/>
                  </a:lnTo>
                  <a:lnTo>
                    <a:pt x="168707" y="42239"/>
                  </a:lnTo>
                  <a:lnTo>
                    <a:pt x="170823" y="85522"/>
                  </a:lnTo>
                  <a:lnTo>
                    <a:pt x="171241" y="131101"/>
                  </a:lnTo>
                  <a:lnTo>
                    <a:pt x="171331" y="174056"/>
                  </a:lnTo>
                  <a:lnTo>
                    <a:pt x="171344" y="19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43"/>
          <p:cNvGrpSpPr/>
          <p:nvPr/>
        </p:nvGrpSpPr>
        <p:grpSpPr>
          <a:xfrm>
            <a:off x="2568379" y="1756054"/>
            <a:ext cx="513010" cy="345797"/>
            <a:chOff x="2568379" y="1756054"/>
            <a:chExt cx="513010" cy="345797"/>
          </a:xfrm>
        </p:grpSpPr>
        <p:sp>
          <p:nvSpPr>
            <p:cNvPr id="58" name="SMARTInkShape-876"/>
            <p:cNvSpPr/>
            <p:nvPr>
              <p:custDataLst>
                <p:tags r:id="rId185"/>
              </p:custDataLst>
            </p:nvPr>
          </p:nvSpPr>
          <p:spPr>
            <a:xfrm>
              <a:off x="3028950" y="1941245"/>
              <a:ext cx="52439" cy="160606"/>
            </a:xfrm>
            <a:custGeom>
              <a:avLst/>
              <a:gdLst/>
              <a:ahLst/>
              <a:cxnLst/>
              <a:rect l="0" t="0" r="0" b="0"/>
              <a:pathLst>
                <a:path w="52439" h="160606">
                  <a:moveTo>
                    <a:pt x="44450" y="46305"/>
                  </a:moveTo>
                  <a:lnTo>
                    <a:pt x="44450" y="46305"/>
                  </a:lnTo>
                  <a:lnTo>
                    <a:pt x="47821" y="39563"/>
                  </a:lnTo>
                  <a:lnTo>
                    <a:pt x="49917" y="25257"/>
                  </a:lnTo>
                  <a:lnTo>
                    <a:pt x="47167" y="10984"/>
                  </a:lnTo>
                  <a:lnTo>
                    <a:pt x="41884" y="1189"/>
                  </a:lnTo>
                  <a:lnTo>
                    <a:pt x="39211" y="0"/>
                  </a:lnTo>
                  <a:lnTo>
                    <a:pt x="32479" y="560"/>
                  </a:lnTo>
                  <a:lnTo>
                    <a:pt x="29414" y="3108"/>
                  </a:lnTo>
                  <a:lnTo>
                    <a:pt x="24127" y="11584"/>
                  </a:lnTo>
                  <a:lnTo>
                    <a:pt x="20554" y="34998"/>
                  </a:lnTo>
                  <a:lnTo>
                    <a:pt x="22866" y="60907"/>
                  </a:lnTo>
                  <a:lnTo>
                    <a:pt x="44950" y="105161"/>
                  </a:lnTo>
                  <a:lnTo>
                    <a:pt x="52438" y="126381"/>
                  </a:lnTo>
                  <a:lnTo>
                    <a:pt x="51293" y="140455"/>
                  </a:lnTo>
                  <a:lnTo>
                    <a:pt x="46080" y="152355"/>
                  </a:lnTo>
                  <a:lnTo>
                    <a:pt x="39060" y="159996"/>
                  </a:lnTo>
                  <a:lnTo>
                    <a:pt x="0" y="16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77"/>
            <p:cNvSpPr/>
            <p:nvPr>
              <p:custDataLst>
                <p:tags r:id="rId186"/>
              </p:custDataLst>
            </p:nvPr>
          </p:nvSpPr>
          <p:spPr>
            <a:xfrm>
              <a:off x="2903781" y="1808166"/>
              <a:ext cx="96768" cy="277907"/>
            </a:xfrm>
            <a:custGeom>
              <a:avLst/>
              <a:gdLst/>
              <a:ahLst/>
              <a:cxnLst/>
              <a:rect l="0" t="0" r="0" b="0"/>
              <a:pathLst>
                <a:path w="96768" h="277907">
                  <a:moveTo>
                    <a:pt x="48969" y="204784"/>
                  </a:moveTo>
                  <a:lnTo>
                    <a:pt x="48969" y="204784"/>
                  </a:lnTo>
                  <a:lnTo>
                    <a:pt x="49675" y="188178"/>
                  </a:lnTo>
                  <a:lnTo>
                    <a:pt x="52627" y="173287"/>
                  </a:lnTo>
                  <a:lnTo>
                    <a:pt x="51065" y="166562"/>
                  </a:lnTo>
                  <a:lnTo>
                    <a:pt x="48955" y="164485"/>
                  </a:lnTo>
                  <a:lnTo>
                    <a:pt x="42848" y="162179"/>
                  </a:lnTo>
                  <a:lnTo>
                    <a:pt x="38538" y="164386"/>
                  </a:lnTo>
                  <a:lnTo>
                    <a:pt x="28106" y="174365"/>
                  </a:lnTo>
                  <a:lnTo>
                    <a:pt x="13703" y="199220"/>
                  </a:lnTo>
                  <a:lnTo>
                    <a:pt x="702" y="245853"/>
                  </a:lnTo>
                  <a:lnTo>
                    <a:pt x="0" y="259726"/>
                  </a:lnTo>
                  <a:lnTo>
                    <a:pt x="2041" y="270595"/>
                  </a:lnTo>
                  <a:lnTo>
                    <a:pt x="4278" y="274058"/>
                  </a:lnTo>
                  <a:lnTo>
                    <a:pt x="7180" y="276367"/>
                  </a:lnTo>
                  <a:lnTo>
                    <a:pt x="10527" y="277906"/>
                  </a:lnTo>
                  <a:lnTo>
                    <a:pt x="14874" y="275404"/>
                  </a:lnTo>
                  <a:lnTo>
                    <a:pt x="35179" y="247923"/>
                  </a:lnTo>
                  <a:lnTo>
                    <a:pt x="56358" y="204995"/>
                  </a:lnTo>
                  <a:lnTo>
                    <a:pt x="71491" y="161343"/>
                  </a:lnTo>
                  <a:lnTo>
                    <a:pt x="82531" y="117280"/>
                  </a:lnTo>
                  <a:lnTo>
                    <a:pt x="89879" y="71299"/>
                  </a:lnTo>
                  <a:lnTo>
                    <a:pt x="94601" y="29048"/>
                  </a:lnTo>
                  <a:lnTo>
                    <a:pt x="96767" y="12379"/>
                  </a:lnTo>
                  <a:lnTo>
                    <a:pt x="95377" y="267"/>
                  </a:lnTo>
                  <a:lnTo>
                    <a:pt x="93313" y="0"/>
                  </a:lnTo>
                  <a:lnTo>
                    <a:pt x="87257" y="9111"/>
                  </a:lnTo>
                  <a:lnTo>
                    <a:pt x="76941" y="53139"/>
                  </a:lnTo>
                  <a:lnTo>
                    <a:pt x="70976" y="92119"/>
                  </a:lnTo>
                  <a:lnTo>
                    <a:pt x="68895" y="135261"/>
                  </a:lnTo>
                  <a:lnTo>
                    <a:pt x="68192" y="174353"/>
                  </a:lnTo>
                  <a:lnTo>
                    <a:pt x="71424" y="218999"/>
                  </a:lnTo>
                  <a:lnTo>
                    <a:pt x="80719" y="24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78"/>
            <p:cNvSpPr/>
            <p:nvPr>
              <p:custDataLst>
                <p:tags r:id="rId187"/>
              </p:custDataLst>
            </p:nvPr>
          </p:nvSpPr>
          <p:spPr>
            <a:xfrm>
              <a:off x="2768600" y="1964684"/>
              <a:ext cx="69851" cy="97321"/>
            </a:xfrm>
            <a:custGeom>
              <a:avLst/>
              <a:gdLst/>
              <a:ahLst/>
              <a:cxnLst/>
              <a:rect l="0" t="0" r="0" b="0"/>
              <a:pathLst>
                <a:path w="69851" h="97321">
                  <a:moveTo>
                    <a:pt x="0" y="10166"/>
                  </a:moveTo>
                  <a:lnTo>
                    <a:pt x="0" y="10166"/>
                  </a:lnTo>
                  <a:lnTo>
                    <a:pt x="4364" y="53736"/>
                  </a:lnTo>
                  <a:lnTo>
                    <a:pt x="6088" y="82879"/>
                  </a:lnTo>
                  <a:lnTo>
                    <a:pt x="4352" y="90225"/>
                  </a:lnTo>
                  <a:lnTo>
                    <a:pt x="860" y="97320"/>
                  </a:lnTo>
                  <a:lnTo>
                    <a:pt x="12899" y="55376"/>
                  </a:lnTo>
                  <a:lnTo>
                    <a:pt x="30443" y="10294"/>
                  </a:lnTo>
                  <a:lnTo>
                    <a:pt x="32995" y="6018"/>
                  </a:lnTo>
                  <a:lnTo>
                    <a:pt x="36108" y="3167"/>
                  </a:lnTo>
                  <a:lnTo>
                    <a:pt x="43330" y="0"/>
                  </a:lnTo>
                  <a:lnTo>
                    <a:pt x="47231" y="1272"/>
                  </a:lnTo>
                  <a:lnTo>
                    <a:pt x="55328" y="8330"/>
                  </a:lnTo>
                  <a:lnTo>
                    <a:pt x="59868" y="18522"/>
                  </a:lnTo>
                  <a:lnTo>
                    <a:pt x="69850" y="92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79"/>
            <p:cNvSpPr/>
            <p:nvPr>
              <p:custDataLst>
                <p:tags r:id="rId188"/>
              </p:custDataLst>
            </p:nvPr>
          </p:nvSpPr>
          <p:spPr>
            <a:xfrm>
              <a:off x="2717800" y="1917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80"/>
            <p:cNvSpPr/>
            <p:nvPr>
              <p:custDataLst>
                <p:tags r:id="rId189"/>
              </p:custDataLst>
            </p:nvPr>
          </p:nvSpPr>
          <p:spPr>
            <a:xfrm>
              <a:off x="2711450" y="19812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496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81"/>
            <p:cNvSpPr/>
            <p:nvPr>
              <p:custDataLst>
                <p:tags r:id="rId190"/>
              </p:custDataLst>
            </p:nvPr>
          </p:nvSpPr>
          <p:spPr>
            <a:xfrm>
              <a:off x="2568379" y="1993900"/>
              <a:ext cx="73222" cy="12701"/>
            </a:xfrm>
            <a:custGeom>
              <a:avLst/>
              <a:gdLst/>
              <a:ahLst/>
              <a:cxnLst/>
              <a:rect l="0" t="0" r="0" b="0"/>
              <a:pathLst>
                <a:path w="732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7" y="9329"/>
                  </a:lnTo>
                  <a:lnTo>
                    <a:pt x="55410" y="2160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82"/>
            <p:cNvSpPr/>
            <p:nvPr>
              <p:custDataLst>
                <p:tags r:id="rId191"/>
              </p:custDataLst>
            </p:nvPr>
          </p:nvSpPr>
          <p:spPr>
            <a:xfrm>
              <a:off x="2592410" y="1756054"/>
              <a:ext cx="74591" cy="333134"/>
            </a:xfrm>
            <a:custGeom>
              <a:avLst/>
              <a:gdLst/>
              <a:ahLst/>
              <a:cxnLst/>
              <a:rect l="0" t="0" r="0" b="0"/>
              <a:pathLst>
                <a:path w="74591" h="333134">
                  <a:moveTo>
                    <a:pt x="74590" y="15596"/>
                  </a:moveTo>
                  <a:lnTo>
                    <a:pt x="74590" y="15596"/>
                  </a:lnTo>
                  <a:lnTo>
                    <a:pt x="50204" y="669"/>
                  </a:lnTo>
                  <a:lnTo>
                    <a:pt x="47044" y="0"/>
                  </a:lnTo>
                  <a:lnTo>
                    <a:pt x="44231" y="260"/>
                  </a:lnTo>
                  <a:lnTo>
                    <a:pt x="41651" y="1139"/>
                  </a:lnTo>
                  <a:lnTo>
                    <a:pt x="31277" y="9117"/>
                  </a:lnTo>
                  <a:lnTo>
                    <a:pt x="15835" y="44028"/>
                  </a:lnTo>
                  <a:lnTo>
                    <a:pt x="7636" y="77956"/>
                  </a:lnTo>
                  <a:lnTo>
                    <a:pt x="1443" y="124854"/>
                  </a:lnTo>
                  <a:lnTo>
                    <a:pt x="0" y="166502"/>
                  </a:lnTo>
                  <a:lnTo>
                    <a:pt x="3595" y="212856"/>
                  </a:lnTo>
                  <a:lnTo>
                    <a:pt x="7885" y="253136"/>
                  </a:lnTo>
                  <a:lnTo>
                    <a:pt x="10457" y="296082"/>
                  </a:lnTo>
                  <a:lnTo>
                    <a:pt x="12846" y="326830"/>
                  </a:lnTo>
                  <a:lnTo>
                    <a:pt x="14693" y="333133"/>
                  </a:lnTo>
                  <a:lnTo>
                    <a:pt x="11090" y="333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883"/>
          <p:cNvSpPr/>
          <p:nvPr>
            <p:custDataLst>
              <p:tags r:id="rId2"/>
            </p:custDataLst>
          </p:nvPr>
        </p:nvSpPr>
        <p:spPr>
          <a:xfrm>
            <a:off x="3671247" y="1951643"/>
            <a:ext cx="103100" cy="400202"/>
          </a:xfrm>
          <a:custGeom>
            <a:avLst/>
            <a:gdLst/>
            <a:ahLst/>
            <a:cxnLst/>
            <a:rect l="0" t="0" r="0" b="0"/>
            <a:pathLst>
              <a:path w="103100" h="400202">
                <a:moveTo>
                  <a:pt x="18103" y="118457"/>
                </a:moveTo>
                <a:lnTo>
                  <a:pt x="18103" y="118457"/>
                </a:lnTo>
                <a:lnTo>
                  <a:pt x="18103" y="121828"/>
                </a:lnTo>
                <a:lnTo>
                  <a:pt x="9265" y="162448"/>
                </a:lnTo>
                <a:lnTo>
                  <a:pt x="3176" y="200871"/>
                </a:lnTo>
                <a:lnTo>
                  <a:pt x="274" y="242438"/>
                </a:lnTo>
                <a:lnTo>
                  <a:pt x="0" y="287638"/>
                </a:lnTo>
                <a:lnTo>
                  <a:pt x="4126" y="334405"/>
                </a:lnTo>
                <a:lnTo>
                  <a:pt x="9599" y="380355"/>
                </a:lnTo>
                <a:lnTo>
                  <a:pt x="11327" y="400201"/>
                </a:lnTo>
                <a:lnTo>
                  <a:pt x="11728" y="357995"/>
                </a:lnTo>
                <a:lnTo>
                  <a:pt x="11745" y="324506"/>
                </a:lnTo>
                <a:lnTo>
                  <a:pt x="13631" y="293525"/>
                </a:lnTo>
                <a:lnTo>
                  <a:pt x="16115" y="255532"/>
                </a:lnTo>
                <a:lnTo>
                  <a:pt x="17220" y="212775"/>
                </a:lnTo>
                <a:lnTo>
                  <a:pt x="21212" y="165296"/>
                </a:lnTo>
                <a:lnTo>
                  <a:pt x="23012" y="132925"/>
                </a:lnTo>
                <a:lnTo>
                  <a:pt x="25908" y="90288"/>
                </a:lnTo>
                <a:lnTo>
                  <a:pt x="33207" y="46806"/>
                </a:lnTo>
                <a:lnTo>
                  <a:pt x="42726" y="16715"/>
                </a:lnTo>
                <a:lnTo>
                  <a:pt x="50448" y="4329"/>
                </a:lnTo>
                <a:lnTo>
                  <a:pt x="54483" y="38"/>
                </a:lnTo>
                <a:lnTo>
                  <a:pt x="59995" y="0"/>
                </a:lnTo>
                <a:lnTo>
                  <a:pt x="73646" y="7484"/>
                </a:lnTo>
                <a:lnTo>
                  <a:pt x="93827" y="34306"/>
                </a:lnTo>
                <a:lnTo>
                  <a:pt x="103099" y="58951"/>
                </a:lnTo>
                <a:lnTo>
                  <a:pt x="102475" y="93143"/>
                </a:lnTo>
                <a:lnTo>
                  <a:pt x="91080" y="127811"/>
                </a:lnTo>
                <a:lnTo>
                  <a:pt x="76407" y="144016"/>
                </a:lnTo>
                <a:lnTo>
                  <a:pt x="67556" y="150313"/>
                </a:lnTo>
                <a:lnTo>
                  <a:pt x="48313" y="155428"/>
                </a:lnTo>
                <a:lnTo>
                  <a:pt x="5403" y="1502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45"/>
          <p:cNvGrpSpPr/>
          <p:nvPr/>
        </p:nvGrpSpPr>
        <p:grpSpPr>
          <a:xfrm>
            <a:off x="4401433" y="1810273"/>
            <a:ext cx="475368" cy="307641"/>
            <a:chOff x="4401433" y="1810273"/>
            <a:chExt cx="475368" cy="307641"/>
          </a:xfrm>
        </p:grpSpPr>
        <p:sp>
          <p:nvSpPr>
            <p:cNvPr id="67" name="SMARTInkShape-884"/>
            <p:cNvSpPr/>
            <p:nvPr>
              <p:custDataLst>
                <p:tags r:id="rId180"/>
              </p:custDataLst>
            </p:nvPr>
          </p:nvSpPr>
          <p:spPr>
            <a:xfrm>
              <a:off x="4792648" y="1963033"/>
              <a:ext cx="84153" cy="16653"/>
            </a:xfrm>
            <a:custGeom>
              <a:avLst/>
              <a:gdLst/>
              <a:ahLst/>
              <a:cxnLst/>
              <a:rect l="0" t="0" r="0" b="0"/>
              <a:pathLst>
                <a:path w="84153" h="16653">
                  <a:moveTo>
                    <a:pt x="20652" y="5467"/>
                  </a:moveTo>
                  <a:lnTo>
                    <a:pt x="20652" y="5467"/>
                  </a:lnTo>
                  <a:lnTo>
                    <a:pt x="17281" y="2096"/>
                  </a:lnTo>
                  <a:lnTo>
                    <a:pt x="11863" y="441"/>
                  </a:lnTo>
                  <a:lnTo>
                    <a:pt x="8443" y="0"/>
                  </a:lnTo>
                  <a:lnTo>
                    <a:pt x="2760" y="1391"/>
                  </a:lnTo>
                  <a:lnTo>
                    <a:pt x="258" y="2749"/>
                  </a:lnTo>
                  <a:lnTo>
                    <a:pt x="0" y="4361"/>
                  </a:lnTo>
                  <a:lnTo>
                    <a:pt x="1240" y="6141"/>
                  </a:lnTo>
                  <a:lnTo>
                    <a:pt x="7086" y="10000"/>
                  </a:lnTo>
                  <a:lnTo>
                    <a:pt x="16739" y="14067"/>
                  </a:lnTo>
                  <a:lnTo>
                    <a:pt x="53276" y="16652"/>
                  </a:lnTo>
                  <a:lnTo>
                    <a:pt x="8415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85"/>
            <p:cNvSpPr/>
            <p:nvPr>
              <p:custDataLst>
                <p:tags r:id="rId181"/>
              </p:custDataLst>
            </p:nvPr>
          </p:nvSpPr>
          <p:spPr>
            <a:xfrm>
              <a:off x="4684218" y="1822427"/>
              <a:ext cx="179453" cy="274143"/>
            </a:xfrm>
            <a:custGeom>
              <a:avLst/>
              <a:gdLst/>
              <a:ahLst/>
              <a:cxnLst/>
              <a:rect l="0" t="0" r="0" b="0"/>
              <a:pathLst>
                <a:path w="179453" h="274143">
                  <a:moveTo>
                    <a:pt x="40182" y="228623"/>
                  </a:moveTo>
                  <a:lnTo>
                    <a:pt x="40182" y="228623"/>
                  </a:lnTo>
                  <a:lnTo>
                    <a:pt x="40182" y="199391"/>
                  </a:lnTo>
                  <a:lnTo>
                    <a:pt x="39476" y="196435"/>
                  </a:lnTo>
                  <a:lnTo>
                    <a:pt x="38300" y="194464"/>
                  </a:lnTo>
                  <a:lnTo>
                    <a:pt x="36811" y="193151"/>
                  </a:lnTo>
                  <a:lnTo>
                    <a:pt x="33274" y="191691"/>
                  </a:lnTo>
                  <a:lnTo>
                    <a:pt x="31343" y="191301"/>
                  </a:lnTo>
                  <a:lnTo>
                    <a:pt x="25435" y="194632"/>
                  </a:lnTo>
                  <a:lnTo>
                    <a:pt x="18105" y="202227"/>
                  </a:lnTo>
                  <a:lnTo>
                    <a:pt x="1100" y="234702"/>
                  </a:lnTo>
                  <a:lnTo>
                    <a:pt x="0" y="249434"/>
                  </a:lnTo>
                  <a:lnTo>
                    <a:pt x="3346" y="267950"/>
                  </a:lnTo>
                  <a:lnTo>
                    <a:pt x="5042" y="271774"/>
                  </a:lnTo>
                  <a:lnTo>
                    <a:pt x="7583" y="273618"/>
                  </a:lnTo>
                  <a:lnTo>
                    <a:pt x="10688" y="274142"/>
                  </a:lnTo>
                  <a:lnTo>
                    <a:pt x="14169" y="273786"/>
                  </a:lnTo>
                  <a:lnTo>
                    <a:pt x="17196" y="272137"/>
                  </a:lnTo>
                  <a:lnTo>
                    <a:pt x="24826" y="263075"/>
                  </a:lnTo>
                  <a:lnTo>
                    <a:pt x="29359" y="255459"/>
                  </a:lnTo>
                  <a:lnTo>
                    <a:pt x="32261" y="252864"/>
                  </a:lnTo>
                  <a:lnTo>
                    <a:pt x="39248" y="249980"/>
                  </a:lnTo>
                  <a:lnTo>
                    <a:pt x="42382" y="249916"/>
                  </a:lnTo>
                  <a:lnTo>
                    <a:pt x="47745" y="251727"/>
                  </a:lnTo>
                  <a:lnTo>
                    <a:pt x="54731" y="256714"/>
                  </a:lnTo>
                  <a:lnTo>
                    <a:pt x="57231" y="260628"/>
                  </a:lnTo>
                  <a:lnTo>
                    <a:pt x="57898" y="262660"/>
                  </a:lnTo>
                  <a:lnTo>
                    <a:pt x="59754" y="264014"/>
                  </a:lnTo>
                  <a:lnTo>
                    <a:pt x="65579" y="265519"/>
                  </a:lnTo>
                  <a:lnTo>
                    <a:pt x="68402" y="265215"/>
                  </a:lnTo>
                  <a:lnTo>
                    <a:pt x="73421" y="262995"/>
                  </a:lnTo>
                  <a:lnTo>
                    <a:pt x="98364" y="219273"/>
                  </a:lnTo>
                  <a:lnTo>
                    <a:pt x="116687" y="181403"/>
                  </a:lnTo>
                  <a:lnTo>
                    <a:pt x="138471" y="134472"/>
                  </a:lnTo>
                  <a:lnTo>
                    <a:pt x="155383" y="96696"/>
                  </a:lnTo>
                  <a:lnTo>
                    <a:pt x="169921" y="58552"/>
                  </a:lnTo>
                  <a:lnTo>
                    <a:pt x="178431" y="14856"/>
                  </a:lnTo>
                  <a:lnTo>
                    <a:pt x="179452" y="1047"/>
                  </a:lnTo>
                  <a:lnTo>
                    <a:pt x="178890" y="0"/>
                  </a:lnTo>
                  <a:lnTo>
                    <a:pt x="177809" y="713"/>
                  </a:lnTo>
                  <a:lnTo>
                    <a:pt x="176383" y="2600"/>
                  </a:lnTo>
                  <a:lnTo>
                    <a:pt x="163956" y="45478"/>
                  </a:lnTo>
                  <a:lnTo>
                    <a:pt x="152036" y="88437"/>
                  </a:lnTo>
                  <a:lnTo>
                    <a:pt x="140274" y="133778"/>
                  </a:lnTo>
                  <a:lnTo>
                    <a:pt x="129620" y="179575"/>
                  </a:lnTo>
                  <a:lnTo>
                    <a:pt x="123639" y="227051"/>
                  </a:lnTo>
                  <a:lnTo>
                    <a:pt x="124412" y="251362"/>
                  </a:lnTo>
                  <a:lnTo>
                    <a:pt x="129593" y="265540"/>
                  </a:lnTo>
                  <a:lnTo>
                    <a:pt x="132951" y="269462"/>
                  </a:lnTo>
                  <a:lnTo>
                    <a:pt x="160832" y="26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86"/>
            <p:cNvSpPr/>
            <p:nvPr>
              <p:custDataLst>
                <p:tags r:id="rId182"/>
              </p:custDataLst>
            </p:nvPr>
          </p:nvSpPr>
          <p:spPr>
            <a:xfrm>
              <a:off x="4547854" y="1831271"/>
              <a:ext cx="87647" cy="274652"/>
            </a:xfrm>
            <a:custGeom>
              <a:avLst/>
              <a:gdLst/>
              <a:ahLst/>
              <a:cxnLst/>
              <a:rect l="0" t="0" r="0" b="0"/>
              <a:pathLst>
                <a:path w="87647" h="274652">
                  <a:moveTo>
                    <a:pt x="17796" y="16579"/>
                  </a:moveTo>
                  <a:lnTo>
                    <a:pt x="17796" y="16579"/>
                  </a:lnTo>
                  <a:lnTo>
                    <a:pt x="23263" y="177"/>
                  </a:lnTo>
                  <a:lnTo>
                    <a:pt x="24968" y="0"/>
                  </a:lnTo>
                  <a:lnTo>
                    <a:pt x="30627" y="1684"/>
                  </a:lnTo>
                  <a:lnTo>
                    <a:pt x="32700" y="4533"/>
                  </a:lnTo>
                  <a:lnTo>
                    <a:pt x="35003" y="13342"/>
                  </a:lnTo>
                  <a:lnTo>
                    <a:pt x="35777" y="60886"/>
                  </a:lnTo>
                  <a:lnTo>
                    <a:pt x="31669" y="101830"/>
                  </a:lnTo>
                  <a:lnTo>
                    <a:pt x="23959" y="147667"/>
                  </a:lnTo>
                  <a:lnTo>
                    <a:pt x="17741" y="187359"/>
                  </a:lnTo>
                  <a:lnTo>
                    <a:pt x="9318" y="228584"/>
                  </a:lnTo>
                  <a:lnTo>
                    <a:pt x="0" y="272333"/>
                  </a:lnTo>
                  <a:lnTo>
                    <a:pt x="287" y="274571"/>
                  </a:lnTo>
                  <a:lnTo>
                    <a:pt x="1185" y="274651"/>
                  </a:lnTo>
                  <a:lnTo>
                    <a:pt x="2488" y="273294"/>
                  </a:lnTo>
                  <a:lnTo>
                    <a:pt x="20447" y="234190"/>
                  </a:lnTo>
                  <a:lnTo>
                    <a:pt x="42308" y="204438"/>
                  </a:lnTo>
                  <a:lnTo>
                    <a:pt x="60709" y="192333"/>
                  </a:lnTo>
                  <a:lnTo>
                    <a:pt x="64044" y="192309"/>
                  </a:lnTo>
                  <a:lnTo>
                    <a:pt x="66972" y="193705"/>
                  </a:lnTo>
                  <a:lnTo>
                    <a:pt x="69630" y="196046"/>
                  </a:lnTo>
                  <a:lnTo>
                    <a:pt x="72583" y="204292"/>
                  </a:lnTo>
                  <a:lnTo>
                    <a:pt x="87646" y="26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87"/>
            <p:cNvSpPr/>
            <p:nvPr>
              <p:custDataLst>
                <p:tags r:id="rId183"/>
              </p:custDataLst>
            </p:nvPr>
          </p:nvSpPr>
          <p:spPr>
            <a:xfrm>
              <a:off x="4401433" y="1930400"/>
              <a:ext cx="126118" cy="63501"/>
            </a:xfrm>
            <a:custGeom>
              <a:avLst/>
              <a:gdLst/>
              <a:ahLst/>
              <a:cxnLst/>
              <a:rect l="0" t="0" r="0" b="0"/>
              <a:pathLst>
                <a:path w="12611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63500"/>
                  </a:lnTo>
                  <a:lnTo>
                    <a:pt x="6120" y="56758"/>
                  </a:lnTo>
                  <a:lnTo>
                    <a:pt x="14929" y="53448"/>
                  </a:lnTo>
                  <a:lnTo>
                    <a:pt x="52000" y="41715"/>
                  </a:lnTo>
                  <a:lnTo>
                    <a:pt x="93362" y="2187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88"/>
            <p:cNvSpPr/>
            <p:nvPr>
              <p:custDataLst>
                <p:tags r:id="rId184"/>
              </p:custDataLst>
            </p:nvPr>
          </p:nvSpPr>
          <p:spPr>
            <a:xfrm>
              <a:off x="4471905" y="1810273"/>
              <a:ext cx="42684" cy="307641"/>
            </a:xfrm>
            <a:custGeom>
              <a:avLst/>
              <a:gdLst/>
              <a:ahLst/>
              <a:cxnLst/>
              <a:rect l="0" t="0" r="0" b="0"/>
              <a:pathLst>
                <a:path w="42684" h="307641">
                  <a:moveTo>
                    <a:pt x="36595" y="12177"/>
                  </a:moveTo>
                  <a:lnTo>
                    <a:pt x="36595" y="12177"/>
                  </a:lnTo>
                  <a:lnTo>
                    <a:pt x="42683" y="0"/>
                  </a:lnTo>
                  <a:lnTo>
                    <a:pt x="39496" y="6374"/>
                  </a:lnTo>
                  <a:lnTo>
                    <a:pt x="32099" y="52293"/>
                  </a:lnTo>
                  <a:lnTo>
                    <a:pt x="28011" y="85745"/>
                  </a:lnTo>
                  <a:lnTo>
                    <a:pt x="21961" y="119898"/>
                  </a:lnTo>
                  <a:lnTo>
                    <a:pt x="14385" y="163333"/>
                  </a:lnTo>
                  <a:lnTo>
                    <a:pt x="10259" y="201603"/>
                  </a:lnTo>
                  <a:lnTo>
                    <a:pt x="4567" y="244927"/>
                  </a:lnTo>
                  <a:lnTo>
                    <a:pt x="0" y="290059"/>
                  </a:lnTo>
                  <a:lnTo>
                    <a:pt x="2222" y="300545"/>
                  </a:lnTo>
                  <a:lnTo>
                    <a:pt x="3801" y="303906"/>
                  </a:lnTo>
                  <a:lnTo>
                    <a:pt x="5560" y="306146"/>
                  </a:lnTo>
                  <a:lnTo>
                    <a:pt x="7438" y="307640"/>
                  </a:lnTo>
                  <a:lnTo>
                    <a:pt x="10102" y="305108"/>
                  </a:lnTo>
                  <a:lnTo>
                    <a:pt x="19181" y="286806"/>
                  </a:lnTo>
                  <a:lnTo>
                    <a:pt x="23895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46"/>
          <p:cNvGrpSpPr/>
          <p:nvPr/>
        </p:nvGrpSpPr>
        <p:grpSpPr>
          <a:xfrm>
            <a:off x="5334000" y="1962150"/>
            <a:ext cx="1026834" cy="448543"/>
            <a:chOff x="5334000" y="1962150"/>
            <a:chExt cx="1026834" cy="448543"/>
          </a:xfrm>
        </p:grpSpPr>
        <p:sp>
          <p:nvSpPr>
            <p:cNvPr id="73" name="SMARTInkShape-889"/>
            <p:cNvSpPr/>
            <p:nvPr>
              <p:custDataLst>
                <p:tags r:id="rId169"/>
              </p:custDataLst>
            </p:nvPr>
          </p:nvSpPr>
          <p:spPr>
            <a:xfrm>
              <a:off x="6222402" y="2068549"/>
              <a:ext cx="138432" cy="147602"/>
            </a:xfrm>
            <a:custGeom>
              <a:avLst/>
              <a:gdLst/>
              <a:ahLst/>
              <a:cxnLst/>
              <a:rect l="0" t="0" r="0" b="0"/>
              <a:pathLst>
                <a:path w="138432" h="147602">
                  <a:moveTo>
                    <a:pt x="19648" y="46001"/>
                  </a:moveTo>
                  <a:lnTo>
                    <a:pt x="19648" y="46001"/>
                  </a:lnTo>
                  <a:lnTo>
                    <a:pt x="14181" y="51468"/>
                  </a:lnTo>
                  <a:lnTo>
                    <a:pt x="13374" y="57741"/>
                  </a:lnTo>
                  <a:lnTo>
                    <a:pt x="20063" y="61787"/>
                  </a:lnTo>
                  <a:lnTo>
                    <a:pt x="29005" y="61719"/>
                  </a:lnTo>
                  <a:lnTo>
                    <a:pt x="48621" y="55926"/>
                  </a:lnTo>
                  <a:lnTo>
                    <a:pt x="58413" y="50039"/>
                  </a:lnTo>
                  <a:lnTo>
                    <a:pt x="61572" y="40270"/>
                  </a:lnTo>
                  <a:lnTo>
                    <a:pt x="63599" y="21115"/>
                  </a:lnTo>
                  <a:lnTo>
                    <a:pt x="61649" y="18827"/>
                  </a:lnTo>
                  <a:lnTo>
                    <a:pt x="53837" y="16285"/>
                  </a:lnTo>
                  <a:lnTo>
                    <a:pt x="45191" y="17036"/>
                  </a:lnTo>
                  <a:lnTo>
                    <a:pt x="40910" y="18225"/>
                  </a:lnTo>
                  <a:lnTo>
                    <a:pt x="24772" y="33381"/>
                  </a:lnTo>
                  <a:lnTo>
                    <a:pt x="2875" y="80140"/>
                  </a:lnTo>
                  <a:lnTo>
                    <a:pt x="0" y="87810"/>
                  </a:lnTo>
                  <a:lnTo>
                    <a:pt x="568" y="103859"/>
                  </a:lnTo>
                  <a:lnTo>
                    <a:pt x="6938" y="123116"/>
                  </a:lnTo>
                  <a:lnTo>
                    <a:pt x="9058" y="127045"/>
                  </a:lnTo>
                  <a:lnTo>
                    <a:pt x="13294" y="129663"/>
                  </a:lnTo>
                  <a:lnTo>
                    <a:pt x="25526" y="132573"/>
                  </a:lnTo>
                  <a:lnTo>
                    <a:pt x="40370" y="130103"/>
                  </a:lnTo>
                  <a:lnTo>
                    <a:pt x="55669" y="123596"/>
                  </a:lnTo>
                  <a:lnTo>
                    <a:pt x="92596" y="92777"/>
                  </a:lnTo>
                  <a:lnTo>
                    <a:pt x="122728" y="49184"/>
                  </a:lnTo>
                  <a:lnTo>
                    <a:pt x="133995" y="31265"/>
                  </a:lnTo>
                  <a:lnTo>
                    <a:pt x="138431" y="13648"/>
                  </a:lnTo>
                  <a:lnTo>
                    <a:pt x="137587" y="5046"/>
                  </a:lnTo>
                  <a:lnTo>
                    <a:pt x="136373" y="1764"/>
                  </a:lnTo>
                  <a:lnTo>
                    <a:pt x="134153" y="282"/>
                  </a:lnTo>
                  <a:lnTo>
                    <a:pt x="131263" y="0"/>
                  </a:lnTo>
                  <a:lnTo>
                    <a:pt x="127925" y="517"/>
                  </a:lnTo>
                  <a:lnTo>
                    <a:pt x="120452" y="6736"/>
                  </a:lnTo>
                  <a:lnTo>
                    <a:pt x="116484" y="11357"/>
                  </a:lnTo>
                  <a:lnTo>
                    <a:pt x="112075" y="25900"/>
                  </a:lnTo>
                  <a:lnTo>
                    <a:pt x="109244" y="57239"/>
                  </a:lnTo>
                  <a:lnTo>
                    <a:pt x="120573" y="98429"/>
                  </a:lnTo>
                  <a:lnTo>
                    <a:pt x="125516" y="116333"/>
                  </a:lnTo>
                  <a:lnTo>
                    <a:pt x="126210" y="122522"/>
                  </a:lnTo>
                  <a:lnTo>
                    <a:pt x="123218" y="133163"/>
                  </a:lnTo>
                  <a:lnTo>
                    <a:pt x="120445" y="137975"/>
                  </a:lnTo>
                  <a:lnTo>
                    <a:pt x="117185" y="141184"/>
                  </a:lnTo>
                  <a:lnTo>
                    <a:pt x="109799" y="144749"/>
                  </a:lnTo>
                  <a:lnTo>
                    <a:pt x="89498" y="14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90"/>
            <p:cNvSpPr/>
            <p:nvPr>
              <p:custDataLst>
                <p:tags r:id="rId170"/>
              </p:custDataLst>
            </p:nvPr>
          </p:nvSpPr>
          <p:spPr>
            <a:xfrm>
              <a:off x="6117007" y="2071322"/>
              <a:ext cx="88368" cy="339371"/>
            </a:xfrm>
            <a:custGeom>
              <a:avLst/>
              <a:gdLst/>
              <a:ahLst/>
              <a:cxnLst/>
              <a:rect l="0" t="0" r="0" b="0"/>
              <a:pathLst>
                <a:path w="88368" h="339371">
                  <a:moveTo>
                    <a:pt x="10743" y="17828"/>
                  </a:moveTo>
                  <a:lnTo>
                    <a:pt x="10743" y="17828"/>
                  </a:lnTo>
                  <a:lnTo>
                    <a:pt x="47144" y="4963"/>
                  </a:lnTo>
                  <a:lnTo>
                    <a:pt x="75631" y="0"/>
                  </a:lnTo>
                  <a:lnTo>
                    <a:pt x="80108" y="1003"/>
                  </a:lnTo>
                  <a:lnTo>
                    <a:pt x="86962" y="5882"/>
                  </a:lnTo>
                  <a:lnTo>
                    <a:pt x="88367" y="9864"/>
                  </a:lnTo>
                  <a:lnTo>
                    <a:pt x="88046" y="19933"/>
                  </a:lnTo>
                  <a:lnTo>
                    <a:pt x="77156" y="40873"/>
                  </a:lnTo>
                  <a:lnTo>
                    <a:pt x="42191" y="87863"/>
                  </a:lnTo>
                  <a:lnTo>
                    <a:pt x="30095" y="107880"/>
                  </a:lnTo>
                  <a:lnTo>
                    <a:pt x="28281" y="121821"/>
                  </a:lnTo>
                  <a:lnTo>
                    <a:pt x="29495" y="150396"/>
                  </a:lnTo>
                  <a:lnTo>
                    <a:pt x="46713" y="189732"/>
                  </a:lnTo>
                  <a:lnTo>
                    <a:pt x="59147" y="230965"/>
                  </a:lnTo>
                  <a:lnTo>
                    <a:pt x="63536" y="245200"/>
                  </a:lnTo>
                  <a:lnTo>
                    <a:pt x="62193" y="262345"/>
                  </a:lnTo>
                  <a:lnTo>
                    <a:pt x="53504" y="288068"/>
                  </a:lnTo>
                  <a:lnTo>
                    <a:pt x="34555" y="319094"/>
                  </a:lnTo>
                  <a:lnTo>
                    <a:pt x="22738" y="329994"/>
                  </a:lnTo>
                  <a:lnTo>
                    <a:pt x="7947" y="338216"/>
                  </a:lnTo>
                  <a:lnTo>
                    <a:pt x="4646" y="339370"/>
                  </a:lnTo>
                  <a:lnTo>
                    <a:pt x="2445" y="336612"/>
                  </a:lnTo>
                  <a:lnTo>
                    <a:pt x="0" y="324139"/>
                  </a:lnTo>
                  <a:lnTo>
                    <a:pt x="17093" y="259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91"/>
            <p:cNvSpPr/>
            <p:nvPr>
              <p:custDataLst>
                <p:tags r:id="rId171"/>
              </p:custDataLst>
            </p:nvPr>
          </p:nvSpPr>
          <p:spPr>
            <a:xfrm>
              <a:off x="6059306" y="2014850"/>
              <a:ext cx="17645" cy="42551"/>
            </a:xfrm>
            <a:custGeom>
              <a:avLst/>
              <a:gdLst/>
              <a:ahLst/>
              <a:cxnLst/>
              <a:rect l="0" t="0" r="0" b="0"/>
              <a:pathLst>
                <a:path w="17645" h="42551">
                  <a:moveTo>
                    <a:pt x="17644" y="42550"/>
                  </a:moveTo>
                  <a:lnTo>
                    <a:pt x="17644" y="42550"/>
                  </a:lnTo>
                  <a:lnTo>
                    <a:pt x="17644" y="32437"/>
                  </a:lnTo>
                  <a:lnTo>
                    <a:pt x="10902" y="16035"/>
                  </a:lnTo>
                  <a:lnTo>
                    <a:pt x="0" y="0"/>
                  </a:lnTo>
                  <a:lnTo>
                    <a:pt x="4944" y="1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92"/>
            <p:cNvSpPr/>
            <p:nvPr>
              <p:custDataLst>
                <p:tags r:id="rId172"/>
              </p:custDataLst>
            </p:nvPr>
          </p:nvSpPr>
          <p:spPr>
            <a:xfrm>
              <a:off x="6045200" y="2097265"/>
              <a:ext cx="17645" cy="80786"/>
            </a:xfrm>
            <a:custGeom>
              <a:avLst/>
              <a:gdLst/>
              <a:ahLst/>
              <a:cxnLst/>
              <a:rect l="0" t="0" r="0" b="0"/>
              <a:pathLst>
                <a:path w="17645" h="80786">
                  <a:moveTo>
                    <a:pt x="0" y="10935"/>
                  </a:moveTo>
                  <a:lnTo>
                    <a:pt x="0" y="10935"/>
                  </a:lnTo>
                  <a:lnTo>
                    <a:pt x="9434" y="2207"/>
                  </a:lnTo>
                  <a:lnTo>
                    <a:pt x="14305" y="0"/>
                  </a:lnTo>
                  <a:lnTo>
                    <a:pt x="15887" y="823"/>
                  </a:lnTo>
                  <a:lnTo>
                    <a:pt x="16941" y="2782"/>
                  </a:lnTo>
                  <a:lnTo>
                    <a:pt x="17644" y="5500"/>
                  </a:lnTo>
                  <a:lnTo>
                    <a:pt x="8137" y="48180"/>
                  </a:lnTo>
                  <a:lnTo>
                    <a:pt x="0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93"/>
            <p:cNvSpPr/>
            <p:nvPr>
              <p:custDataLst>
                <p:tags r:id="rId173"/>
              </p:custDataLst>
            </p:nvPr>
          </p:nvSpPr>
          <p:spPr>
            <a:xfrm>
              <a:off x="5874187" y="2079730"/>
              <a:ext cx="126564" cy="110487"/>
            </a:xfrm>
            <a:custGeom>
              <a:avLst/>
              <a:gdLst/>
              <a:ahLst/>
              <a:cxnLst/>
              <a:rect l="0" t="0" r="0" b="0"/>
              <a:pathLst>
                <a:path w="126564" h="110487">
                  <a:moveTo>
                    <a:pt x="5913" y="9420"/>
                  </a:moveTo>
                  <a:lnTo>
                    <a:pt x="5913" y="9420"/>
                  </a:lnTo>
                  <a:lnTo>
                    <a:pt x="5912" y="6049"/>
                  </a:lnTo>
                  <a:lnTo>
                    <a:pt x="9676" y="2512"/>
                  </a:lnTo>
                  <a:lnTo>
                    <a:pt x="12655" y="581"/>
                  </a:lnTo>
                  <a:lnTo>
                    <a:pt x="14641" y="0"/>
                  </a:lnTo>
                  <a:lnTo>
                    <a:pt x="15964" y="318"/>
                  </a:lnTo>
                  <a:lnTo>
                    <a:pt x="18142" y="3258"/>
                  </a:lnTo>
                  <a:lnTo>
                    <a:pt x="21461" y="9268"/>
                  </a:lnTo>
                  <a:lnTo>
                    <a:pt x="23925" y="30699"/>
                  </a:lnTo>
                  <a:lnTo>
                    <a:pt x="18984" y="65181"/>
                  </a:lnTo>
                  <a:lnTo>
                    <a:pt x="2882" y="108761"/>
                  </a:lnTo>
                  <a:lnTo>
                    <a:pt x="1775" y="110219"/>
                  </a:lnTo>
                  <a:lnTo>
                    <a:pt x="1038" y="110486"/>
                  </a:lnTo>
                  <a:lnTo>
                    <a:pt x="0" y="97378"/>
                  </a:lnTo>
                  <a:lnTo>
                    <a:pt x="5425" y="67664"/>
                  </a:lnTo>
                  <a:lnTo>
                    <a:pt x="21235" y="34618"/>
                  </a:lnTo>
                  <a:lnTo>
                    <a:pt x="36558" y="15004"/>
                  </a:lnTo>
                  <a:lnTo>
                    <a:pt x="41159" y="11026"/>
                  </a:lnTo>
                  <a:lnTo>
                    <a:pt x="51918" y="6606"/>
                  </a:lnTo>
                  <a:lnTo>
                    <a:pt x="62342" y="5347"/>
                  </a:lnTo>
                  <a:lnTo>
                    <a:pt x="69328" y="7140"/>
                  </a:lnTo>
                  <a:lnTo>
                    <a:pt x="74784" y="14051"/>
                  </a:lnTo>
                  <a:lnTo>
                    <a:pt x="78856" y="24178"/>
                  </a:lnTo>
                  <a:lnTo>
                    <a:pt x="81684" y="54141"/>
                  </a:lnTo>
                  <a:lnTo>
                    <a:pt x="80040" y="62928"/>
                  </a:lnTo>
                  <a:lnTo>
                    <a:pt x="76608" y="70946"/>
                  </a:lnTo>
                  <a:lnTo>
                    <a:pt x="76014" y="62222"/>
                  </a:lnTo>
                  <a:lnTo>
                    <a:pt x="81518" y="51938"/>
                  </a:lnTo>
                  <a:lnTo>
                    <a:pt x="110195" y="10873"/>
                  </a:lnTo>
                  <a:lnTo>
                    <a:pt x="118347" y="6538"/>
                  </a:lnTo>
                  <a:lnTo>
                    <a:pt x="121086" y="6087"/>
                  </a:lnTo>
                  <a:lnTo>
                    <a:pt x="122911" y="6493"/>
                  </a:lnTo>
                  <a:lnTo>
                    <a:pt x="124129" y="7468"/>
                  </a:lnTo>
                  <a:lnTo>
                    <a:pt x="125842" y="18955"/>
                  </a:lnTo>
                  <a:lnTo>
                    <a:pt x="126563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94"/>
            <p:cNvSpPr/>
            <p:nvPr>
              <p:custDataLst>
                <p:tags r:id="rId174"/>
              </p:custDataLst>
            </p:nvPr>
          </p:nvSpPr>
          <p:spPr>
            <a:xfrm>
              <a:off x="5816600" y="1962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95"/>
            <p:cNvSpPr/>
            <p:nvPr>
              <p:custDataLst>
                <p:tags r:id="rId175"/>
              </p:custDataLst>
            </p:nvPr>
          </p:nvSpPr>
          <p:spPr>
            <a:xfrm>
              <a:off x="5778500" y="20574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31750" y="0"/>
                  </a:moveTo>
                  <a:lnTo>
                    <a:pt x="31750" y="0"/>
                  </a:lnTo>
                  <a:lnTo>
                    <a:pt x="11356" y="454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96"/>
            <p:cNvSpPr/>
            <p:nvPr>
              <p:custDataLst>
                <p:tags r:id="rId176"/>
              </p:custDataLst>
            </p:nvPr>
          </p:nvSpPr>
          <p:spPr>
            <a:xfrm>
              <a:off x="5670550" y="202565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101600" y="0"/>
                  </a:moveTo>
                  <a:lnTo>
                    <a:pt x="101600" y="0"/>
                  </a:lnTo>
                  <a:lnTo>
                    <a:pt x="69107" y="41927"/>
                  </a:lnTo>
                  <a:lnTo>
                    <a:pt x="38002" y="879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97"/>
            <p:cNvSpPr/>
            <p:nvPr>
              <p:custDataLst>
                <p:tags r:id="rId177"/>
              </p:custDataLst>
            </p:nvPr>
          </p:nvSpPr>
          <p:spPr>
            <a:xfrm>
              <a:off x="5657850" y="2034550"/>
              <a:ext cx="69851" cy="130801"/>
            </a:xfrm>
            <a:custGeom>
              <a:avLst/>
              <a:gdLst/>
              <a:ahLst/>
              <a:cxnLst/>
              <a:rect l="0" t="0" r="0" b="0"/>
              <a:pathLst>
                <a:path w="69851" h="130801">
                  <a:moveTo>
                    <a:pt x="0" y="29200"/>
                  </a:moveTo>
                  <a:lnTo>
                    <a:pt x="0" y="29200"/>
                  </a:lnTo>
                  <a:lnTo>
                    <a:pt x="0" y="6056"/>
                  </a:lnTo>
                  <a:lnTo>
                    <a:pt x="706" y="3187"/>
                  </a:lnTo>
                  <a:lnTo>
                    <a:pt x="1881" y="1275"/>
                  </a:lnTo>
                  <a:lnTo>
                    <a:pt x="3371" y="0"/>
                  </a:lnTo>
                  <a:lnTo>
                    <a:pt x="5069" y="561"/>
                  </a:lnTo>
                  <a:lnTo>
                    <a:pt x="8838" y="4948"/>
                  </a:lnTo>
                  <a:lnTo>
                    <a:pt x="28375" y="46011"/>
                  </a:lnTo>
                  <a:lnTo>
                    <a:pt x="48796" y="91821"/>
                  </a:lnTo>
                  <a:lnTo>
                    <a:pt x="69850" y="13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98"/>
            <p:cNvSpPr/>
            <p:nvPr>
              <p:custDataLst>
                <p:tags r:id="rId178"/>
              </p:custDataLst>
            </p:nvPr>
          </p:nvSpPr>
          <p:spPr>
            <a:xfrm>
              <a:off x="5537995" y="2031382"/>
              <a:ext cx="81756" cy="102203"/>
            </a:xfrm>
            <a:custGeom>
              <a:avLst/>
              <a:gdLst/>
              <a:ahLst/>
              <a:cxnLst/>
              <a:rect l="0" t="0" r="0" b="0"/>
              <a:pathLst>
                <a:path w="81756" h="102203">
                  <a:moveTo>
                    <a:pt x="56355" y="51418"/>
                  </a:moveTo>
                  <a:lnTo>
                    <a:pt x="56355" y="51418"/>
                  </a:lnTo>
                  <a:lnTo>
                    <a:pt x="59726" y="44676"/>
                  </a:lnTo>
                  <a:lnTo>
                    <a:pt x="59499" y="35721"/>
                  </a:lnTo>
                  <a:lnTo>
                    <a:pt x="53605" y="16097"/>
                  </a:lnTo>
                  <a:lnTo>
                    <a:pt x="44329" y="2931"/>
                  </a:lnTo>
                  <a:lnTo>
                    <a:pt x="41282" y="749"/>
                  </a:lnTo>
                  <a:lnTo>
                    <a:pt x="38546" y="0"/>
                  </a:lnTo>
                  <a:lnTo>
                    <a:pt x="36015" y="206"/>
                  </a:lnTo>
                  <a:lnTo>
                    <a:pt x="22341" y="10609"/>
                  </a:lnTo>
                  <a:lnTo>
                    <a:pt x="8255" y="33839"/>
                  </a:lnTo>
                  <a:lnTo>
                    <a:pt x="992" y="67518"/>
                  </a:lnTo>
                  <a:lnTo>
                    <a:pt x="0" y="81857"/>
                  </a:lnTo>
                  <a:lnTo>
                    <a:pt x="3320" y="93404"/>
                  </a:lnTo>
                  <a:lnTo>
                    <a:pt x="6182" y="98458"/>
                  </a:lnTo>
                  <a:lnTo>
                    <a:pt x="8795" y="101123"/>
                  </a:lnTo>
                  <a:lnTo>
                    <a:pt x="11243" y="102193"/>
                  </a:lnTo>
                  <a:lnTo>
                    <a:pt x="13580" y="102202"/>
                  </a:lnTo>
                  <a:lnTo>
                    <a:pt x="19941" y="96566"/>
                  </a:lnTo>
                  <a:lnTo>
                    <a:pt x="32150" y="79072"/>
                  </a:lnTo>
                  <a:lnTo>
                    <a:pt x="47834" y="44959"/>
                  </a:lnTo>
                  <a:lnTo>
                    <a:pt x="52098" y="41491"/>
                  </a:lnTo>
                  <a:lnTo>
                    <a:pt x="54222" y="42684"/>
                  </a:lnTo>
                  <a:lnTo>
                    <a:pt x="81755" y="8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99"/>
            <p:cNvSpPr/>
            <p:nvPr>
              <p:custDataLst>
                <p:tags r:id="rId179"/>
              </p:custDataLst>
            </p:nvPr>
          </p:nvSpPr>
          <p:spPr>
            <a:xfrm>
              <a:off x="5334000" y="2025370"/>
              <a:ext cx="171451" cy="121375"/>
            </a:xfrm>
            <a:custGeom>
              <a:avLst/>
              <a:gdLst/>
              <a:ahLst/>
              <a:cxnLst/>
              <a:rect l="0" t="0" r="0" b="0"/>
              <a:pathLst>
                <a:path w="171451" h="121375">
                  <a:moveTo>
                    <a:pt x="0" y="25680"/>
                  </a:moveTo>
                  <a:lnTo>
                    <a:pt x="0" y="25680"/>
                  </a:lnTo>
                  <a:lnTo>
                    <a:pt x="0" y="19591"/>
                  </a:lnTo>
                  <a:lnTo>
                    <a:pt x="0" y="60767"/>
                  </a:lnTo>
                  <a:lnTo>
                    <a:pt x="0" y="107964"/>
                  </a:lnTo>
                  <a:lnTo>
                    <a:pt x="0" y="121374"/>
                  </a:lnTo>
                  <a:lnTo>
                    <a:pt x="1411" y="107322"/>
                  </a:lnTo>
                  <a:lnTo>
                    <a:pt x="11933" y="66318"/>
                  </a:lnTo>
                  <a:lnTo>
                    <a:pt x="28252" y="22487"/>
                  </a:lnTo>
                  <a:lnTo>
                    <a:pt x="36310" y="8033"/>
                  </a:lnTo>
                  <a:lnTo>
                    <a:pt x="40434" y="4038"/>
                  </a:lnTo>
                  <a:lnTo>
                    <a:pt x="44595" y="2079"/>
                  </a:lnTo>
                  <a:lnTo>
                    <a:pt x="48780" y="1480"/>
                  </a:lnTo>
                  <a:lnTo>
                    <a:pt x="52275" y="2491"/>
                  </a:lnTo>
                  <a:lnTo>
                    <a:pt x="58041" y="7377"/>
                  </a:lnTo>
                  <a:lnTo>
                    <a:pt x="65253" y="24804"/>
                  </a:lnTo>
                  <a:lnTo>
                    <a:pt x="69581" y="68667"/>
                  </a:lnTo>
                  <a:lnTo>
                    <a:pt x="69731" y="76065"/>
                  </a:lnTo>
                  <a:lnTo>
                    <a:pt x="70475" y="76909"/>
                  </a:lnTo>
                  <a:lnTo>
                    <a:pt x="71678" y="76060"/>
                  </a:lnTo>
                  <a:lnTo>
                    <a:pt x="98391" y="28448"/>
                  </a:lnTo>
                  <a:lnTo>
                    <a:pt x="127414" y="3040"/>
                  </a:lnTo>
                  <a:lnTo>
                    <a:pt x="132920" y="709"/>
                  </a:lnTo>
                  <a:lnTo>
                    <a:pt x="142802" y="0"/>
                  </a:lnTo>
                  <a:lnTo>
                    <a:pt x="146707" y="2210"/>
                  </a:lnTo>
                  <a:lnTo>
                    <a:pt x="152927" y="10310"/>
                  </a:lnTo>
                  <a:lnTo>
                    <a:pt x="160395" y="26770"/>
                  </a:lnTo>
                  <a:lnTo>
                    <a:pt x="171450" y="95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47"/>
          <p:cNvGrpSpPr/>
          <p:nvPr/>
        </p:nvGrpSpPr>
        <p:grpSpPr>
          <a:xfrm>
            <a:off x="7288295" y="1912747"/>
            <a:ext cx="966706" cy="735204"/>
            <a:chOff x="7288295" y="1912747"/>
            <a:chExt cx="966706" cy="735204"/>
          </a:xfrm>
        </p:grpSpPr>
        <p:sp>
          <p:nvSpPr>
            <p:cNvPr id="85" name="SMARTInkShape-900"/>
            <p:cNvSpPr/>
            <p:nvPr>
              <p:custDataLst>
                <p:tags r:id="rId158"/>
              </p:custDataLst>
            </p:nvPr>
          </p:nvSpPr>
          <p:spPr>
            <a:xfrm>
              <a:off x="8045450" y="1912747"/>
              <a:ext cx="127001" cy="102376"/>
            </a:xfrm>
            <a:custGeom>
              <a:avLst/>
              <a:gdLst/>
              <a:ahLst/>
              <a:cxnLst/>
              <a:rect l="0" t="0" r="0" b="0"/>
              <a:pathLst>
                <a:path w="127001" h="102376">
                  <a:moveTo>
                    <a:pt x="0" y="36703"/>
                  </a:moveTo>
                  <a:lnTo>
                    <a:pt x="0" y="36703"/>
                  </a:lnTo>
                  <a:lnTo>
                    <a:pt x="0" y="30614"/>
                  </a:lnTo>
                  <a:lnTo>
                    <a:pt x="0" y="70840"/>
                  </a:lnTo>
                  <a:lnTo>
                    <a:pt x="0" y="101344"/>
                  </a:lnTo>
                  <a:lnTo>
                    <a:pt x="705" y="102375"/>
                  </a:lnTo>
                  <a:lnTo>
                    <a:pt x="1881" y="102357"/>
                  </a:lnTo>
                  <a:lnTo>
                    <a:pt x="3370" y="101639"/>
                  </a:lnTo>
                  <a:lnTo>
                    <a:pt x="14746" y="63973"/>
                  </a:lnTo>
                  <a:lnTo>
                    <a:pt x="34136" y="19572"/>
                  </a:lnTo>
                  <a:lnTo>
                    <a:pt x="42453" y="5806"/>
                  </a:lnTo>
                  <a:lnTo>
                    <a:pt x="47351" y="1994"/>
                  </a:lnTo>
                  <a:lnTo>
                    <a:pt x="52735" y="158"/>
                  </a:lnTo>
                  <a:lnTo>
                    <a:pt x="63654" y="0"/>
                  </a:lnTo>
                  <a:lnTo>
                    <a:pt x="73210" y="2281"/>
                  </a:lnTo>
                  <a:lnTo>
                    <a:pt x="84044" y="13173"/>
                  </a:lnTo>
                  <a:lnTo>
                    <a:pt x="127000" y="87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01"/>
            <p:cNvSpPr/>
            <p:nvPr>
              <p:custDataLst>
                <p:tags r:id="rId159"/>
              </p:custDataLst>
            </p:nvPr>
          </p:nvSpPr>
          <p:spPr>
            <a:xfrm>
              <a:off x="8216900" y="2540000"/>
              <a:ext cx="6089" cy="107951"/>
            </a:xfrm>
            <a:custGeom>
              <a:avLst/>
              <a:gdLst/>
              <a:ahLst/>
              <a:cxnLst/>
              <a:rect l="0" t="0" r="0" b="0"/>
              <a:pathLst>
                <a:path w="6089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088" y="23765"/>
                  </a:lnTo>
                  <a:lnTo>
                    <a:pt x="573" y="6814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02"/>
            <p:cNvSpPr/>
            <p:nvPr>
              <p:custDataLst>
                <p:tags r:id="rId160"/>
              </p:custDataLst>
            </p:nvPr>
          </p:nvSpPr>
          <p:spPr>
            <a:xfrm>
              <a:off x="8064500" y="260985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6480" y="3104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03"/>
            <p:cNvSpPr/>
            <p:nvPr>
              <p:custDataLst>
                <p:tags r:id="rId161"/>
              </p:custDataLst>
            </p:nvPr>
          </p:nvSpPr>
          <p:spPr>
            <a:xfrm>
              <a:off x="8066857" y="2546350"/>
              <a:ext cx="54794" cy="12701"/>
            </a:xfrm>
            <a:custGeom>
              <a:avLst/>
              <a:gdLst/>
              <a:ahLst/>
              <a:cxnLst/>
              <a:rect l="0" t="0" r="0" b="0"/>
              <a:pathLst>
                <a:path w="54794" h="12701">
                  <a:moveTo>
                    <a:pt x="3993" y="0"/>
                  </a:moveTo>
                  <a:lnTo>
                    <a:pt x="3993" y="0"/>
                  </a:lnTo>
                  <a:lnTo>
                    <a:pt x="622" y="0"/>
                  </a:lnTo>
                  <a:lnTo>
                    <a:pt x="334" y="706"/>
                  </a:lnTo>
                  <a:lnTo>
                    <a:pt x="1897" y="3371"/>
                  </a:lnTo>
                  <a:lnTo>
                    <a:pt x="1890" y="4364"/>
                  </a:lnTo>
                  <a:lnTo>
                    <a:pt x="1179" y="5026"/>
                  </a:lnTo>
                  <a:lnTo>
                    <a:pt x="0" y="5467"/>
                  </a:lnTo>
                  <a:lnTo>
                    <a:pt x="626" y="5762"/>
                  </a:lnTo>
                  <a:lnTo>
                    <a:pt x="5479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04"/>
            <p:cNvSpPr/>
            <p:nvPr>
              <p:custDataLst>
                <p:tags r:id="rId162"/>
              </p:custDataLst>
            </p:nvPr>
          </p:nvSpPr>
          <p:spPr>
            <a:xfrm>
              <a:off x="7963860" y="2495550"/>
              <a:ext cx="18091" cy="6351"/>
            </a:xfrm>
            <a:custGeom>
              <a:avLst/>
              <a:gdLst/>
              <a:ahLst/>
              <a:cxnLst/>
              <a:rect l="0" t="0" r="0" b="0"/>
              <a:pathLst>
                <a:path w="18091" h="6351">
                  <a:moveTo>
                    <a:pt x="11740" y="6350"/>
                  </a:moveTo>
                  <a:lnTo>
                    <a:pt x="11740" y="6350"/>
                  </a:lnTo>
                  <a:lnTo>
                    <a:pt x="8369" y="6350"/>
                  </a:lnTo>
                  <a:lnTo>
                    <a:pt x="7376" y="5644"/>
                  </a:lnTo>
                  <a:lnTo>
                    <a:pt x="6714" y="4468"/>
                  </a:lnTo>
                  <a:lnTo>
                    <a:pt x="6272" y="2979"/>
                  </a:lnTo>
                  <a:lnTo>
                    <a:pt x="5272" y="2691"/>
                  </a:lnTo>
                  <a:lnTo>
                    <a:pt x="2280" y="4253"/>
                  </a:lnTo>
                  <a:lnTo>
                    <a:pt x="1200" y="4247"/>
                  </a:lnTo>
                  <a:lnTo>
                    <a:pt x="480" y="3537"/>
                  </a:lnTo>
                  <a:lnTo>
                    <a:pt x="0" y="2358"/>
                  </a:lnTo>
                  <a:lnTo>
                    <a:pt x="1091" y="1572"/>
                  </a:lnTo>
                  <a:lnTo>
                    <a:pt x="18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05"/>
            <p:cNvSpPr/>
            <p:nvPr>
              <p:custDataLst>
                <p:tags r:id="rId163"/>
              </p:custDataLst>
            </p:nvPr>
          </p:nvSpPr>
          <p:spPr>
            <a:xfrm>
              <a:off x="7932252" y="2127250"/>
              <a:ext cx="322749" cy="44451"/>
            </a:xfrm>
            <a:custGeom>
              <a:avLst/>
              <a:gdLst/>
              <a:ahLst/>
              <a:cxnLst/>
              <a:rect l="0" t="0" r="0" b="0"/>
              <a:pathLst>
                <a:path w="322749" h="44451">
                  <a:moveTo>
                    <a:pt x="68748" y="44450"/>
                  </a:moveTo>
                  <a:lnTo>
                    <a:pt x="68748" y="44450"/>
                  </a:lnTo>
                  <a:lnTo>
                    <a:pt x="27927" y="38983"/>
                  </a:lnTo>
                  <a:lnTo>
                    <a:pt x="6323" y="34990"/>
                  </a:lnTo>
                  <a:lnTo>
                    <a:pt x="2437" y="33205"/>
                  </a:lnTo>
                  <a:lnTo>
                    <a:pt x="551" y="31309"/>
                  </a:lnTo>
                  <a:lnTo>
                    <a:pt x="0" y="29339"/>
                  </a:lnTo>
                  <a:lnTo>
                    <a:pt x="2454" y="28026"/>
                  </a:lnTo>
                  <a:lnTo>
                    <a:pt x="44461" y="22375"/>
                  </a:lnTo>
                  <a:lnTo>
                    <a:pt x="78406" y="20035"/>
                  </a:lnTo>
                  <a:lnTo>
                    <a:pt x="109494" y="15725"/>
                  </a:lnTo>
                  <a:lnTo>
                    <a:pt x="146829" y="9811"/>
                  </a:lnTo>
                  <a:lnTo>
                    <a:pt x="186941" y="4831"/>
                  </a:lnTo>
                  <a:lnTo>
                    <a:pt x="232336" y="1431"/>
                  </a:lnTo>
                  <a:lnTo>
                    <a:pt x="278242" y="424"/>
                  </a:lnTo>
                  <a:lnTo>
                    <a:pt x="322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06"/>
            <p:cNvSpPr/>
            <p:nvPr>
              <p:custDataLst>
                <p:tags r:id="rId164"/>
              </p:custDataLst>
            </p:nvPr>
          </p:nvSpPr>
          <p:spPr>
            <a:xfrm>
              <a:off x="8128000" y="2139111"/>
              <a:ext cx="30612" cy="210390"/>
            </a:xfrm>
            <a:custGeom>
              <a:avLst/>
              <a:gdLst/>
              <a:ahLst/>
              <a:cxnLst/>
              <a:rect l="0" t="0" r="0" b="0"/>
              <a:pathLst>
                <a:path w="30612" h="210390">
                  <a:moveTo>
                    <a:pt x="0" y="32589"/>
                  </a:moveTo>
                  <a:lnTo>
                    <a:pt x="0" y="32589"/>
                  </a:lnTo>
                  <a:lnTo>
                    <a:pt x="6480" y="21744"/>
                  </a:lnTo>
                  <a:lnTo>
                    <a:pt x="21035" y="3714"/>
                  </a:lnTo>
                  <a:lnTo>
                    <a:pt x="22490" y="639"/>
                  </a:lnTo>
                  <a:lnTo>
                    <a:pt x="24165" y="0"/>
                  </a:lnTo>
                  <a:lnTo>
                    <a:pt x="25988" y="985"/>
                  </a:lnTo>
                  <a:lnTo>
                    <a:pt x="27908" y="3053"/>
                  </a:lnTo>
                  <a:lnTo>
                    <a:pt x="30611" y="19447"/>
                  </a:lnTo>
                  <a:lnTo>
                    <a:pt x="26456" y="64774"/>
                  </a:lnTo>
                  <a:lnTo>
                    <a:pt x="20852" y="102568"/>
                  </a:lnTo>
                  <a:lnTo>
                    <a:pt x="14519" y="145738"/>
                  </a:lnTo>
                  <a:lnTo>
                    <a:pt x="4211" y="190168"/>
                  </a:lnTo>
                  <a:lnTo>
                    <a:pt x="0" y="21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07"/>
            <p:cNvSpPr/>
            <p:nvPr>
              <p:custDataLst>
                <p:tags r:id="rId165"/>
              </p:custDataLst>
            </p:nvPr>
          </p:nvSpPr>
          <p:spPr>
            <a:xfrm>
              <a:off x="8007350" y="2128656"/>
              <a:ext cx="88018" cy="220845"/>
            </a:xfrm>
            <a:custGeom>
              <a:avLst/>
              <a:gdLst/>
              <a:ahLst/>
              <a:cxnLst/>
              <a:rect l="0" t="0" r="0" b="0"/>
              <a:pathLst>
                <a:path w="88018" h="220845">
                  <a:moveTo>
                    <a:pt x="82550" y="17644"/>
                  </a:moveTo>
                  <a:lnTo>
                    <a:pt x="82550" y="17644"/>
                  </a:lnTo>
                  <a:lnTo>
                    <a:pt x="82549" y="10902"/>
                  </a:lnTo>
                  <a:lnTo>
                    <a:pt x="84431" y="5710"/>
                  </a:lnTo>
                  <a:lnTo>
                    <a:pt x="88017" y="0"/>
                  </a:lnTo>
                  <a:lnTo>
                    <a:pt x="86626" y="1100"/>
                  </a:lnTo>
                  <a:lnTo>
                    <a:pt x="83656" y="4647"/>
                  </a:lnTo>
                  <a:lnTo>
                    <a:pt x="61002" y="46271"/>
                  </a:lnTo>
                  <a:lnTo>
                    <a:pt x="44348" y="79273"/>
                  </a:lnTo>
                  <a:lnTo>
                    <a:pt x="32853" y="121383"/>
                  </a:lnTo>
                  <a:lnTo>
                    <a:pt x="15426" y="164822"/>
                  </a:lnTo>
                  <a:lnTo>
                    <a:pt x="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08"/>
            <p:cNvSpPr/>
            <p:nvPr>
              <p:custDataLst>
                <p:tags r:id="rId166"/>
              </p:custDataLst>
            </p:nvPr>
          </p:nvSpPr>
          <p:spPr>
            <a:xfrm>
              <a:off x="7664450" y="2199792"/>
              <a:ext cx="127001" cy="149709"/>
            </a:xfrm>
            <a:custGeom>
              <a:avLst/>
              <a:gdLst/>
              <a:ahLst/>
              <a:cxnLst/>
              <a:rect l="0" t="0" r="0" b="0"/>
              <a:pathLst>
                <a:path w="127001" h="14970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225" y="0"/>
                  </a:lnTo>
                  <a:lnTo>
                    <a:pt x="114791" y="1562"/>
                  </a:lnTo>
                  <a:lnTo>
                    <a:pt x="106606" y="6408"/>
                  </a:lnTo>
                  <a:lnTo>
                    <a:pt x="68225" y="50344"/>
                  </a:lnTo>
                  <a:lnTo>
                    <a:pt x="39777" y="90934"/>
                  </a:lnTo>
                  <a:lnTo>
                    <a:pt x="8936" y="134427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09"/>
            <p:cNvSpPr/>
            <p:nvPr>
              <p:custDataLst>
                <p:tags r:id="rId167"/>
              </p:custDataLst>
            </p:nvPr>
          </p:nvSpPr>
          <p:spPr>
            <a:xfrm>
              <a:off x="7635679" y="2210944"/>
              <a:ext cx="130372" cy="119507"/>
            </a:xfrm>
            <a:custGeom>
              <a:avLst/>
              <a:gdLst/>
              <a:ahLst/>
              <a:cxnLst/>
              <a:rect l="0" t="0" r="0" b="0"/>
              <a:pathLst>
                <a:path w="130372" h="119507">
                  <a:moveTo>
                    <a:pt x="3371" y="11556"/>
                  </a:moveTo>
                  <a:lnTo>
                    <a:pt x="3371" y="11556"/>
                  </a:lnTo>
                  <a:lnTo>
                    <a:pt x="3371" y="8185"/>
                  </a:lnTo>
                  <a:lnTo>
                    <a:pt x="1490" y="4648"/>
                  </a:lnTo>
                  <a:lnTo>
                    <a:pt x="0" y="2717"/>
                  </a:lnTo>
                  <a:lnTo>
                    <a:pt x="418" y="1430"/>
                  </a:lnTo>
                  <a:lnTo>
                    <a:pt x="2108" y="572"/>
                  </a:lnTo>
                  <a:lnTo>
                    <a:pt x="4645" y="0"/>
                  </a:lnTo>
                  <a:lnTo>
                    <a:pt x="7043" y="324"/>
                  </a:lnTo>
                  <a:lnTo>
                    <a:pt x="11588" y="2566"/>
                  </a:lnTo>
                  <a:lnTo>
                    <a:pt x="54646" y="43829"/>
                  </a:lnTo>
                  <a:lnTo>
                    <a:pt x="99032" y="86287"/>
                  </a:lnTo>
                  <a:lnTo>
                    <a:pt x="123945" y="108024"/>
                  </a:lnTo>
                  <a:lnTo>
                    <a:pt x="130371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10"/>
            <p:cNvSpPr/>
            <p:nvPr>
              <p:custDataLst>
                <p:tags r:id="rId168"/>
              </p:custDataLst>
            </p:nvPr>
          </p:nvSpPr>
          <p:spPr>
            <a:xfrm>
              <a:off x="7288295" y="2020870"/>
              <a:ext cx="236456" cy="340852"/>
            </a:xfrm>
            <a:custGeom>
              <a:avLst/>
              <a:gdLst/>
              <a:ahLst/>
              <a:cxnLst/>
              <a:rect l="0" t="0" r="0" b="0"/>
              <a:pathLst>
                <a:path w="236456" h="340852">
                  <a:moveTo>
                    <a:pt x="185655" y="42880"/>
                  </a:moveTo>
                  <a:lnTo>
                    <a:pt x="185655" y="42880"/>
                  </a:lnTo>
                  <a:lnTo>
                    <a:pt x="189025" y="39509"/>
                  </a:lnTo>
                  <a:lnTo>
                    <a:pt x="191122" y="27300"/>
                  </a:lnTo>
                  <a:lnTo>
                    <a:pt x="191743" y="17019"/>
                  </a:lnTo>
                  <a:lnTo>
                    <a:pt x="190007" y="11866"/>
                  </a:lnTo>
                  <a:lnTo>
                    <a:pt x="183144" y="2809"/>
                  </a:lnTo>
                  <a:lnTo>
                    <a:pt x="175366" y="376"/>
                  </a:lnTo>
                  <a:lnTo>
                    <a:pt x="164855" y="0"/>
                  </a:lnTo>
                  <a:lnTo>
                    <a:pt x="144920" y="5167"/>
                  </a:lnTo>
                  <a:lnTo>
                    <a:pt x="105093" y="25161"/>
                  </a:lnTo>
                  <a:lnTo>
                    <a:pt x="76373" y="46122"/>
                  </a:lnTo>
                  <a:lnTo>
                    <a:pt x="45780" y="90753"/>
                  </a:lnTo>
                  <a:lnTo>
                    <a:pt x="26852" y="126444"/>
                  </a:lnTo>
                  <a:lnTo>
                    <a:pt x="8236" y="166317"/>
                  </a:lnTo>
                  <a:lnTo>
                    <a:pt x="128" y="201358"/>
                  </a:lnTo>
                  <a:lnTo>
                    <a:pt x="0" y="246392"/>
                  </a:lnTo>
                  <a:lnTo>
                    <a:pt x="11171" y="281999"/>
                  </a:lnTo>
                  <a:lnTo>
                    <a:pt x="27887" y="307052"/>
                  </a:lnTo>
                  <a:lnTo>
                    <a:pt x="42875" y="321139"/>
                  </a:lnTo>
                  <a:lnTo>
                    <a:pt x="73673" y="335878"/>
                  </a:lnTo>
                  <a:lnTo>
                    <a:pt x="94227" y="339715"/>
                  </a:lnTo>
                  <a:lnTo>
                    <a:pt x="130735" y="340851"/>
                  </a:lnTo>
                  <a:lnTo>
                    <a:pt x="174165" y="340482"/>
                  </a:lnTo>
                  <a:lnTo>
                    <a:pt x="217896" y="332473"/>
                  </a:lnTo>
                  <a:lnTo>
                    <a:pt x="236455" y="32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911"/>
          <p:cNvSpPr/>
          <p:nvPr>
            <p:custDataLst>
              <p:tags r:id="rId3"/>
            </p:custDataLst>
          </p:nvPr>
        </p:nvSpPr>
        <p:spPr>
          <a:xfrm>
            <a:off x="7962900" y="2584450"/>
            <a:ext cx="1" cy="63501"/>
          </a:xfrm>
          <a:custGeom>
            <a:avLst/>
            <a:gdLst/>
            <a:ahLst/>
            <a:cxnLst/>
            <a:rect l="0" t="0" r="0" b="0"/>
            <a:pathLst>
              <a:path w="1" h="63501">
                <a:moveTo>
                  <a:pt x="0" y="0"/>
                </a:moveTo>
                <a:lnTo>
                  <a:pt x="0" y="0"/>
                </a:lnTo>
                <a:lnTo>
                  <a:pt x="0" y="46055"/>
                </a:lnTo>
                <a:lnTo>
                  <a:pt x="0" y="63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149"/>
          <p:cNvGrpSpPr/>
          <p:nvPr/>
        </p:nvGrpSpPr>
        <p:grpSpPr>
          <a:xfrm>
            <a:off x="8490935" y="2074223"/>
            <a:ext cx="894366" cy="426737"/>
            <a:chOff x="8490935" y="2074223"/>
            <a:chExt cx="894366" cy="426737"/>
          </a:xfrm>
        </p:grpSpPr>
        <p:sp>
          <p:nvSpPr>
            <p:cNvPr id="98" name="SMARTInkShape-912"/>
            <p:cNvSpPr/>
            <p:nvPr>
              <p:custDataLst>
                <p:tags r:id="rId148"/>
              </p:custDataLst>
            </p:nvPr>
          </p:nvSpPr>
          <p:spPr>
            <a:xfrm>
              <a:off x="9328150" y="23939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2081" y="5775"/>
                  </a:lnTo>
                  <a:lnTo>
                    <a:pt x="38853" y="2376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13"/>
            <p:cNvSpPr/>
            <p:nvPr>
              <p:custDataLst>
                <p:tags r:id="rId149"/>
              </p:custDataLst>
            </p:nvPr>
          </p:nvSpPr>
          <p:spPr>
            <a:xfrm>
              <a:off x="9207500" y="2080311"/>
              <a:ext cx="88539" cy="269190"/>
            </a:xfrm>
            <a:custGeom>
              <a:avLst/>
              <a:gdLst/>
              <a:ahLst/>
              <a:cxnLst/>
              <a:rect l="0" t="0" r="0" b="0"/>
              <a:pathLst>
                <a:path w="88539" h="269190">
                  <a:moveTo>
                    <a:pt x="69850" y="8839"/>
                  </a:moveTo>
                  <a:lnTo>
                    <a:pt x="69850" y="8839"/>
                  </a:lnTo>
                  <a:lnTo>
                    <a:pt x="69850" y="5468"/>
                  </a:lnTo>
                  <a:lnTo>
                    <a:pt x="71731" y="1931"/>
                  </a:lnTo>
                  <a:lnTo>
                    <a:pt x="73220" y="0"/>
                  </a:lnTo>
                  <a:lnTo>
                    <a:pt x="74919" y="830"/>
                  </a:lnTo>
                  <a:lnTo>
                    <a:pt x="78687" y="7396"/>
                  </a:lnTo>
                  <a:lnTo>
                    <a:pt x="86151" y="35339"/>
                  </a:lnTo>
                  <a:lnTo>
                    <a:pt x="88538" y="82257"/>
                  </a:lnTo>
                  <a:lnTo>
                    <a:pt x="83758" y="129462"/>
                  </a:lnTo>
                  <a:lnTo>
                    <a:pt x="76021" y="174639"/>
                  </a:lnTo>
                  <a:lnTo>
                    <a:pt x="69771" y="191889"/>
                  </a:lnTo>
                  <a:lnTo>
                    <a:pt x="34858" y="238714"/>
                  </a:lnTo>
                  <a:lnTo>
                    <a:pt x="0" y="26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14"/>
            <p:cNvSpPr/>
            <p:nvPr>
              <p:custDataLst>
                <p:tags r:id="rId150"/>
              </p:custDataLst>
            </p:nvPr>
          </p:nvSpPr>
          <p:spPr>
            <a:xfrm>
              <a:off x="9169400" y="2203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15"/>
            <p:cNvSpPr/>
            <p:nvPr>
              <p:custDataLst>
                <p:tags r:id="rId151"/>
              </p:custDataLst>
            </p:nvPr>
          </p:nvSpPr>
          <p:spPr>
            <a:xfrm>
              <a:off x="9150350" y="22733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3" y="6908"/>
                  </a:lnTo>
                  <a:lnTo>
                    <a:pt x="777" y="5211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16"/>
            <p:cNvSpPr/>
            <p:nvPr>
              <p:custDataLst>
                <p:tags r:id="rId152"/>
              </p:custDataLst>
            </p:nvPr>
          </p:nvSpPr>
          <p:spPr>
            <a:xfrm>
              <a:off x="8989254" y="2131112"/>
              <a:ext cx="154747" cy="205689"/>
            </a:xfrm>
            <a:custGeom>
              <a:avLst/>
              <a:gdLst/>
              <a:ahLst/>
              <a:cxnLst/>
              <a:rect l="0" t="0" r="0" b="0"/>
              <a:pathLst>
                <a:path w="154747" h="205689">
                  <a:moveTo>
                    <a:pt x="154746" y="8838"/>
                  </a:moveTo>
                  <a:lnTo>
                    <a:pt x="154746" y="8838"/>
                  </a:lnTo>
                  <a:lnTo>
                    <a:pt x="154746" y="5467"/>
                  </a:lnTo>
                  <a:lnTo>
                    <a:pt x="152865" y="1930"/>
                  </a:lnTo>
                  <a:lnTo>
                    <a:pt x="151375" y="0"/>
                  </a:lnTo>
                  <a:lnTo>
                    <a:pt x="148971" y="123"/>
                  </a:lnTo>
                  <a:lnTo>
                    <a:pt x="142537" y="4024"/>
                  </a:lnTo>
                  <a:lnTo>
                    <a:pt x="115248" y="32834"/>
                  </a:lnTo>
                  <a:lnTo>
                    <a:pt x="79978" y="77208"/>
                  </a:lnTo>
                  <a:lnTo>
                    <a:pt x="45566" y="121728"/>
                  </a:lnTo>
                  <a:lnTo>
                    <a:pt x="9508" y="166819"/>
                  </a:lnTo>
                  <a:lnTo>
                    <a:pt x="0" y="187508"/>
                  </a:lnTo>
                  <a:lnTo>
                    <a:pt x="2346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17"/>
            <p:cNvSpPr/>
            <p:nvPr>
              <p:custDataLst>
                <p:tags r:id="rId153"/>
              </p:custDataLst>
            </p:nvPr>
          </p:nvSpPr>
          <p:spPr>
            <a:xfrm>
              <a:off x="9017000" y="2115694"/>
              <a:ext cx="76201" cy="202057"/>
            </a:xfrm>
            <a:custGeom>
              <a:avLst/>
              <a:gdLst/>
              <a:ahLst/>
              <a:cxnLst/>
              <a:rect l="0" t="0" r="0" b="0"/>
              <a:pathLst>
                <a:path w="76201" h="2020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5937"/>
                  </a:lnTo>
                  <a:lnTo>
                    <a:pt x="17676" y="49787"/>
                  </a:lnTo>
                  <a:lnTo>
                    <a:pt x="33224" y="86697"/>
                  </a:lnTo>
                  <a:lnTo>
                    <a:pt x="53077" y="133983"/>
                  </a:lnTo>
                  <a:lnTo>
                    <a:pt x="76200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18"/>
            <p:cNvSpPr/>
            <p:nvPr>
              <p:custDataLst>
                <p:tags r:id="rId154"/>
              </p:custDataLst>
            </p:nvPr>
          </p:nvSpPr>
          <p:spPr>
            <a:xfrm>
              <a:off x="8842729" y="2074223"/>
              <a:ext cx="110772" cy="268928"/>
            </a:xfrm>
            <a:custGeom>
              <a:avLst/>
              <a:gdLst/>
              <a:ahLst/>
              <a:cxnLst/>
              <a:rect l="0" t="0" r="0" b="0"/>
              <a:pathLst>
                <a:path w="110772" h="268928">
                  <a:moveTo>
                    <a:pt x="110771" y="14927"/>
                  </a:moveTo>
                  <a:lnTo>
                    <a:pt x="110771" y="14927"/>
                  </a:lnTo>
                  <a:lnTo>
                    <a:pt x="78821" y="0"/>
                  </a:lnTo>
                  <a:lnTo>
                    <a:pt x="74655" y="742"/>
                  </a:lnTo>
                  <a:lnTo>
                    <a:pt x="64380" y="7212"/>
                  </a:lnTo>
                  <a:lnTo>
                    <a:pt x="41949" y="32976"/>
                  </a:lnTo>
                  <a:lnTo>
                    <a:pt x="23426" y="79079"/>
                  </a:lnTo>
                  <a:lnTo>
                    <a:pt x="11120" y="116720"/>
                  </a:lnTo>
                  <a:lnTo>
                    <a:pt x="3754" y="158637"/>
                  </a:lnTo>
                  <a:lnTo>
                    <a:pt x="0" y="204338"/>
                  </a:lnTo>
                  <a:lnTo>
                    <a:pt x="3685" y="226109"/>
                  </a:lnTo>
                  <a:lnTo>
                    <a:pt x="12377" y="247545"/>
                  </a:lnTo>
                  <a:lnTo>
                    <a:pt x="17658" y="254673"/>
                  </a:lnTo>
                  <a:lnTo>
                    <a:pt x="40921" y="26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19"/>
            <p:cNvSpPr/>
            <p:nvPr>
              <p:custDataLst>
                <p:tags r:id="rId155"/>
              </p:custDataLst>
            </p:nvPr>
          </p:nvSpPr>
          <p:spPr>
            <a:xfrm>
              <a:off x="8616950" y="231775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127000" y="0"/>
                  </a:moveTo>
                  <a:lnTo>
                    <a:pt x="127000" y="0"/>
                  </a:lnTo>
                  <a:lnTo>
                    <a:pt x="86247" y="38872"/>
                  </a:lnTo>
                  <a:lnTo>
                    <a:pt x="43783" y="7375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0"/>
            <p:cNvSpPr/>
            <p:nvPr>
              <p:custDataLst>
                <p:tags r:id="rId156"/>
              </p:custDataLst>
            </p:nvPr>
          </p:nvSpPr>
          <p:spPr>
            <a:xfrm>
              <a:off x="8648700" y="2320729"/>
              <a:ext cx="50801" cy="98622"/>
            </a:xfrm>
            <a:custGeom>
              <a:avLst/>
              <a:gdLst/>
              <a:ahLst/>
              <a:cxnLst/>
              <a:rect l="0" t="0" r="0" b="0"/>
              <a:pathLst>
                <a:path w="50801" h="986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1123"/>
                  </a:lnTo>
                  <a:lnTo>
                    <a:pt x="15194" y="12112"/>
                  </a:lnTo>
                  <a:lnTo>
                    <a:pt x="33844" y="51765"/>
                  </a:lnTo>
                  <a:lnTo>
                    <a:pt x="5080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21"/>
            <p:cNvSpPr/>
            <p:nvPr>
              <p:custDataLst>
                <p:tags r:id="rId157"/>
              </p:custDataLst>
            </p:nvPr>
          </p:nvSpPr>
          <p:spPr>
            <a:xfrm>
              <a:off x="8490935" y="2113363"/>
              <a:ext cx="133282" cy="387597"/>
            </a:xfrm>
            <a:custGeom>
              <a:avLst/>
              <a:gdLst/>
              <a:ahLst/>
              <a:cxnLst/>
              <a:rect l="0" t="0" r="0" b="0"/>
              <a:pathLst>
                <a:path w="133282" h="387597">
                  <a:moveTo>
                    <a:pt x="24415" y="134537"/>
                  </a:moveTo>
                  <a:lnTo>
                    <a:pt x="24415" y="134537"/>
                  </a:lnTo>
                  <a:lnTo>
                    <a:pt x="24415" y="131166"/>
                  </a:lnTo>
                  <a:lnTo>
                    <a:pt x="23709" y="130173"/>
                  </a:lnTo>
                  <a:lnTo>
                    <a:pt x="22534" y="129511"/>
                  </a:lnTo>
                  <a:lnTo>
                    <a:pt x="21044" y="129070"/>
                  </a:lnTo>
                  <a:lnTo>
                    <a:pt x="20051" y="130186"/>
                  </a:lnTo>
                  <a:lnTo>
                    <a:pt x="18948" y="135190"/>
                  </a:lnTo>
                  <a:lnTo>
                    <a:pt x="23207" y="176556"/>
                  </a:lnTo>
                  <a:lnTo>
                    <a:pt x="24057" y="211898"/>
                  </a:lnTo>
                  <a:lnTo>
                    <a:pt x="20973" y="251653"/>
                  </a:lnTo>
                  <a:lnTo>
                    <a:pt x="17933" y="298756"/>
                  </a:lnTo>
                  <a:lnTo>
                    <a:pt x="11271" y="345376"/>
                  </a:lnTo>
                  <a:lnTo>
                    <a:pt x="5436" y="385362"/>
                  </a:lnTo>
                  <a:lnTo>
                    <a:pt x="4002" y="387126"/>
                  </a:lnTo>
                  <a:lnTo>
                    <a:pt x="2340" y="387596"/>
                  </a:lnTo>
                  <a:lnTo>
                    <a:pt x="0" y="364661"/>
                  </a:lnTo>
                  <a:lnTo>
                    <a:pt x="2678" y="326586"/>
                  </a:lnTo>
                  <a:lnTo>
                    <a:pt x="4170" y="292800"/>
                  </a:lnTo>
                  <a:lnTo>
                    <a:pt x="5539" y="257793"/>
                  </a:lnTo>
                  <a:lnTo>
                    <a:pt x="10982" y="214018"/>
                  </a:lnTo>
                  <a:lnTo>
                    <a:pt x="17504" y="175036"/>
                  </a:lnTo>
                  <a:lnTo>
                    <a:pt x="23224" y="135603"/>
                  </a:lnTo>
                  <a:lnTo>
                    <a:pt x="30412" y="88992"/>
                  </a:lnTo>
                  <a:lnTo>
                    <a:pt x="39161" y="44166"/>
                  </a:lnTo>
                  <a:lnTo>
                    <a:pt x="51925" y="10128"/>
                  </a:lnTo>
                  <a:lnTo>
                    <a:pt x="58043" y="3279"/>
                  </a:lnTo>
                  <a:lnTo>
                    <a:pt x="61651" y="465"/>
                  </a:lnTo>
                  <a:lnTo>
                    <a:pt x="66172" y="0"/>
                  </a:lnTo>
                  <a:lnTo>
                    <a:pt x="76840" y="3246"/>
                  </a:lnTo>
                  <a:lnTo>
                    <a:pt x="98117" y="16379"/>
                  </a:lnTo>
                  <a:lnTo>
                    <a:pt x="118925" y="43788"/>
                  </a:lnTo>
                  <a:lnTo>
                    <a:pt x="131753" y="75350"/>
                  </a:lnTo>
                  <a:lnTo>
                    <a:pt x="133281" y="113786"/>
                  </a:lnTo>
                  <a:lnTo>
                    <a:pt x="122523" y="149712"/>
                  </a:lnTo>
                  <a:lnTo>
                    <a:pt x="109882" y="166211"/>
                  </a:lnTo>
                  <a:lnTo>
                    <a:pt x="102559" y="172586"/>
                  </a:lnTo>
                  <a:lnTo>
                    <a:pt x="81253" y="179670"/>
                  </a:lnTo>
                  <a:lnTo>
                    <a:pt x="33938" y="184591"/>
                  </a:lnTo>
                  <a:lnTo>
                    <a:pt x="20338" y="185116"/>
                  </a:lnTo>
                  <a:lnTo>
                    <a:pt x="20285" y="185190"/>
                  </a:lnTo>
                  <a:lnTo>
                    <a:pt x="21662" y="185239"/>
                  </a:lnTo>
                  <a:lnTo>
                    <a:pt x="30765" y="19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50"/>
          <p:cNvGrpSpPr/>
          <p:nvPr/>
        </p:nvGrpSpPr>
        <p:grpSpPr>
          <a:xfrm>
            <a:off x="6998582" y="2947883"/>
            <a:ext cx="703969" cy="254288"/>
            <a:chOff x="6998582" y="2947883"/>
            <a:chExt cx="703969" cy="254288"/>
          </a:xfrm>
        </p:grpSpPr>
        <p:sp>
          <p:nvSpPr>
            <p:cNvPr id="109" name="SMARTInkShape-922"/>
            <p:cNvSpPr/>
            <p:nvPr>
              <p:custDataLst>
                <p:tags r:id="rId143"/>
              </p:custDataLst>
            </p:nvPr>
          </p:nvSpPr>
          <p:spPr>
            <a:xfrm>
              <a:off x="7591065" y="3088600"/>
              <a:ext cx="111486" cy="95316"/>
            </a:xfrm>
            <a:custGeom>
              <a:avLst/>
              <a:gdLst/>
              <a:ahLst/>
              <a:cxnLst/>
              <a:rect l="0" t="0" r="0" b="0"/>
              <a:pathLst>
                <a:path w="111486" h="95316">
                  <a:moveTo>
                    <a:pt x="3535" y="67350"/>
                  </a:moveTo>
                  <a:lnTo>
                    <a:pt x="3535" y="67350"/>
                  </a:lnTo>
                  <a:lnTo>
                    <a:pt x="12373" y="53045"/>
                  </a:lnTo>
                  <a:lnTo>
                    <a:pt x="55233" y="5938"/>
                  </a:lnTo>
                  <a:lnTo>
                    <a:pt x="55639" y="3125"/>
                  </a:lnTo>
                  <a:lnTo>
                    <a:pt x="54499" y="1250"/>
                  </a:lnTo>
                  <a:lnTo>
                    <a:pt x="52327" y="0"/>
                  </a:lnTo>
                  <a:lnTo>
                    <a:pt x="44271" y="2374"/>
                  </a:lnTo>
                  <a:lnTo>
                    <a:pt x="21851" y="15396"/>
                  </a:lnTo>
                  <a:lnTo>
                    <a:pt x="6688" y="34161"/>
                  </a:lnTo>
                  <a:lnTo>
                    <a:pt x="0" y="60966"/>
                  </a:lnTo>
                  <a:lnTo>
                    <a:pt x="317" y="73450"/>
                  </a:lnTo>
                  <a:lnTo>
                    <a:pt x="1390" y="77767"/>
                  </a:lnTo>
                  <a:lnTo>
                    <a:pt x="8227" y="86326"/>
                  </a:lnTo>
                  <a:lnTo>
                    <a:pt x="13013" y="90584"/>
                  </a:lnTo>
                  <a:lnTo>
                    <a:pt x="31501" y="95315"/>
                  </a:lnTo>
                  <a:lnTo>
                    <a:pt x="111485" y="9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23"/>
            <p:cNvSpPr/>
            <p:nvPr>
              <p:custDataLst>
                <p:tags r:id="rId144"/>
              </p:custDataLst>
            </p:nvPr>
          </p:nvSpPr>
          <p:spPr>
            <a:xfrm>
              <a:off x="7443083" y="3073400"/>
              <a:ext cx="107068" cy="128771"/>
            </a:xfrm>
            <a:custGeom>
              <a:avLst/>
              <a:gdLst/>
              <a:ahLst/>
              <a:cxnLst/>
              <a:rect l="0" t="0" r="0" b="0"/>
              <a:pathLst>
                <a:path w="107068" h="128771">
                  <a:moveTo>
                    <a:pt x="5467" y="25400"/>
                  </a:moveTo>
                  <a:lnTo>
                    <a:pt x="5467" y="25400"/>
                  </a:lnTo>
                  <a:lnTo>
                    <a:pt x="5467" y="22029"/>
                  </a:lnTo>
                  <a:lnTo>
                    <a:pt x="3586" y="18493"/>
                  </a:lnTo>
                  <a:lnTo>
                    <a:pt x="1103" y="14569"/>
                  </a:lnTo>
                  <a:lnTo>
                    <a:pt x="0" y="10473"/>
                  </a:lnTo>
                  <a:lnTo>
                    <a:pt x="1116" y="9098"/>
                  </a:lnTo>
                  <a:lnTo>
                    <a:pt x="6120" y="7571"/>
                  </a:lnTo>
                  <a:lnTo>
                    <a:pt x="8725" y="7870"/>
                  </a:lnTo>
                  <a:lnTo>
                    <a:pt x="13499" y="10083"/>
                  </a:lnTo>
                  <a:lnTo>
                    <a:pt x="20155" y="18666"/>
                  </a:lnTo>
                  <a:lnTo>
                    <a:pt x="38439" y="62258"/>
                  </a:lnTo>
                  <a:lnTo>
                    <a:pt x="41849" y="101747"/>
                  </a:lnTo>
                  <a:lnTo>
                    <a:pt x="37967" y="128770"/>
                  </a:lnTo>
                  <a:lnTo>
                    <a:pt x="37011" y="128180"/>
                  </a:lnTo>
                  <a:lnTo>
                    <a:pt x="34068" y="121880"/>
                  </a:lnTo>
                  <a:lnTo>
                    <a:pt x="31814" y="103062"/>
                  </a:lnTo>
                  <a:lnTo>
                    <a:pt x="41884" y="56065"/>
                  </a:lnTo>
                  <a:lnTo>
                    <a:pt x="56552" y="31036"/>
                  </a:lnTo>
                  <a:lnTo>
                    <a:pt x="72030" y="1476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24"/>
            <p:cNvSpPr/>
            <p:nvPr>
              <p:custDataLst>
                <p:tags r:id="rId145"/>
              </p:custDataLst>
            </p:nvPr>
          </p:nvSpPr>
          <p:spPr>
            <a:xfrm>
              <a:off x="7348538" y="3082475"/>
              <a:ext cx="49213" cy="106650"/>
            </a:xfrm>
            <a:custGeom>
              <a:avLst/>
              <a:gdLst/>
              <a:ahLst/>
              <a:cxnLst/>
              <a:rect l="0" t="0" r="0" b="0"/>
              <a:pathLst>
                <a:path w="49213" h="106650">
                  <a:moveTo>
                    <a:pt x="4762" y="41725"/>
                  </a:moveTo>
                  <a:lnTo>
                    <a:pt x="4762" y="41725"/>
                  </a:lnTo>
                  <a:lnTo>
                    <a:pt x="4762" y="35636"/>
                  </a:lnTo>
                  <a:lnTo>
                    <a:pt x="4762" y="38824"/>
                  </a:lnTo>
                  <a:lnTo>
                    <a:pt x="6643" y="42317"/>
                  </a:lnTo>
                  <a:lnTo>
                    <a:pt x="8132" y="44236"/>
                  </a:lnTo>
                  <a:lnTo>
                    <a:pt x="11669" y="46369"/>
                  </a:lnTo>
                  <a:lnTo>
                    <a:pt x="13601" y="46937"/>
                  </a:lnTo>
                  <a:lnTo>
                    <a:pt x="19508" y="45688"/>
                  </a:lnTo>
                  <a:lnTo>
                    <a:pt x="23059" y="44367"/>
                  </a:lnTo>
                  <a:lnTo>
                    <a:pt x="28886" y="39136"/>
                  </a:lnTo>
                  <a:lnTo>
                    <a:pt x="36135" y="26376"/>
                  </a:lnTo>
                  <a:lnTo>
                    <a:pt x="38376" y="20909"/>
                  </a:lnTo>
                  <a:lnTo>
                    <a:pt x="38986" y="11072"/>
                  </a:lnTo>
                  <a:lnTo>
                    <a:pt x="36906" y="3407"/>
                  </a:lnTo>
                  <a:lnTo>
                    <a:pt x="35363" y="1363"/>
                  </a:lnTo>
                  <a:lnTo>
                    <a:pt x="33630" y="0"/>
                  </a:lnTo>
                  <a:lnTo>
                    <a:pt x="31063" y="503"/>
                  </a:lnTo>
                  <a:lnTo>
                    <a:pt x="16803" y="11449"/>
                  </a:lnTo>
                  <a:lnTo>
                    <a:pt x="12789" y="15191"/>
                  </a:lnTo>
                  <a:lnTo>
                    <a:pt x="3769" y="37312"/>
                  </a:lnTo>
                  <a:lnTo>
                    <a:pt x="0" y="59468"/>
                  </a:lnTo>
                  <a:lnTo>
                    <a:pt x="2253" y="82809"/>
                  </a:lnTo>
                  <a:lnTo>
                    <a:pt x="7390" y="97486"/>
                  </a:lnTo>
                  <a:lnTo>
                    <a:pt x="15102" y="103667"/>
                  </a:lnTo>
                  <a:lnTo>
                    <a:pt x="20122" y="106303"/>
                  </a:lnTo>
                  <a:lnTo>
                    <a:pt x="24879" y="106649"/>
                  </a:lnTo>
                  <a:lnTo>
                    <a:pt x="49212" y="9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25"/>
            <p:cNvSpPr/>
            <p:nvPr>
              <p:custDataLst>
                <p:tags r:id="rId146"/>
              </p:custDataLst>
            </p:nvPr>
          </p:nvSpPr>
          <p:spPr>
            <a:xfrm>
              <a:off x="7213599" y="2947883"/>
              <a:ext cx="69852" cy="246168"/>
            </a:xfrm>
            <a:custGeom>
              <a:avLst/>
              <a:gdLst/>
              <a:ahLst/>
              <a:cxnLst/>
              <a:rect l="0" t="0" r="0" b="0"/>
              <a:pathLst>
                <a:path w="69852" h="246168">
                  <a:moveTo>
                    <a:pt x="1" y="23917"/>
                  </a:moveTo>
                  <a:lnTo>
                    <a:pt x="1" y="23917"/>
                  </a:lnTo>
                  <a:lnTo>
                    <a:pt x="0" y="11708"/>
                  </a:lnTo>
                  <a:lnTo>
                    <a:pt x="1882" y="6026"/>
                  </a:lnTo>
                  <a:lnTo>
                    <a:pt x="5468" y="0"/>
                  </a:lnTo>
                  <a:lnTo>
                    <a:pt x="5958" y="2939"/>
                  </a:lnTo>
                  <a:lnTo>
                    <a:pt x="6300" y="37591"/>
                  </a:lnTo>
                  <a:lnTo>
                    <a:pt x="6335" y="79553"/>
                  </a:lnTo>
                  <a:lnTo>
                    <a:pt x="6346" y="122873"/>
                  </a:lnTo>
                  <a:lnTo>
                    <a:pt x="6349" y="170150"/>
                  </a:lnTo>
                  <a:lnTo>
                    <a:pt x="5645" y="212324"/>
                  </a:lnTo>
                  <a:lnTo>
                    <a:pt x="884" y="241153"/>
                  </a:lnTo>
                  <a:lnTo>
                    <a:pt x="589" y="241413"/>
                  </a:lnTo>
                  <a:lnTo>
                    <a:pt x="263" y="237939"/>
                  </a:lnTo>
                  <a:lnTo>
                    <a:pt x="8824" y="197637"/>
                  </a:lnTo>
                  <a:lnTo>
                    <a:pt x="20401" y="163595"/>
                  </a:lnTo>
                  <a:lnTo>
                    <a:pt x="28823" y="152789"/>
                  </a:lnTo>
                  <a:lnTo>
                    <a:pt x="38211" y="145399"/>
                  </a:lnTo>
                  <a:lnTo>
                    <a:pt x="41702" y="144416"/>
                  </a:lnTo>
                  <a:lnTo>
                    <a:pt x="44735" y="144466"/>
                  </a:lnTo>
                  <a:lnTo>
                    <a:pt x="51868" y="150166"/>
                  </a:lnTo>
                  <a:lnTo>
                    <a:pt x="59036" y="160461"/>
                  </a:lnTo>
                  <a:lnTo>
                    <a:pt x="66333" y="182830"/>
                  </a:lnTo>
                  <a:lnTo>
                    <a:pt x="69387" y="225187"/>
                  </a:lnTo>
                  <a:lnTo>
                    <a:pt x="69851" y="24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26"/>
            <p:cNvSpPr/>
            <p:nvPr>
              <p:custDataLst>
                <p:tags r:id="rId147"/>
              </p:custDataLst>
            </p:nvPr>
          </p:nvSpPr>
          <p:spPr>
            <a:xfrm>
              <a:off x="6998582" y="3048000"/>
              <a:ext cx="141160" cy="133192"/>
            </a:xfrm>
            <a:custGeom>
              <a:avLst/>
              <a:gdLst/>
              <a:ahLst/>
              <a:cxnLst/>
              <a:rect l="0" t="0" r="0" b="0"/>
              <a:pathLst>
                <a:path w="141160" h="133192">
                  <a:moveTo>
                    <a:pt x="5468" y="12700"/>
                  </a:moveTo>
                  <a:lnTo>
                    <a:pt x="5468" y="12700"/>
                  </a:lnTo>
                  <a:lnTo>
                    <a:pt x="5467" y="9329"/>
                  </a:lnTo>
                  <a:lnTo>
                    <a:pt x="4763" y="8336"/>
                  </a:lnTo>
                  <a:lnTo>
                    <a:pt x="3586" y="7674"/>
                  </a:lnTo>
                  <a:lnTo>
                    <a:pt x="2097" y="7233"/>
                  </a:lnTo>
                  <a:lnTo>
                    <a:pt x="1104" y="8349"/>
                  </a:lnTo>
                  <a:lnTo>
                    <a:pt x="0" y="13353"/>
                  </a:lnTo>
                  <a:lnTo>
                    <a:pt x="4663" y="53903"/>
                  </a:lnTo>
                  <a:lnTo>
                    <a:pt x="9672" y="95001"/>
                  </a:lnTo>
                  <a:lnTo>
                    <a:pt x="12593" y="117989"/>
                  </a:lnTo>
                  <a:lnTo>
                    <a:pt x="18277" y="129110"/>
                  </a:lnTo>
                  <a:lnTo>
                    <a:pt x="21769" y="131934"/>
                  </a:lnTo>
                  <a:lnTo>
                    <a:pt x="25508" y="133112"/>
                  </a:lnTo>
                  <a:lnTo>
                    <a:pt x="29411" y="133191"/>
                  </a:lnTo>
                  <a:lnTo>
                    <a:pt x="37512" y="129517"/>
                  </a:lnTo>
                  <a:lnTo>
                    <a:pt x="41646" y="126561"/>
                  </a:lnTo>
                  <a:lnTo>
                    <a:pt x="65320" y="92880"/>
                  </a:lnTo>
                  <a:lnTo>
                    <a:pt x="67347" y="87612"/>
                  </a:lnTo>
                  <a:lnTo>
                    <a:pt x="68593" y="86630"/>
                  </a:lnTo>
                  <a:lnTo>
                    <a:pt x="70128" y="86681"/>
                  </a:lnTo>
                  <a:lnTo>
                    <a:pt x="73717" y="88619"/>
                  </a:lnTo>
                  <a:lnTo>
                    <a:pt x="102390" y="110937"/>
                  </a:lnTo>
                  <a:lnTo>
                    <a:pt x="108046" y="112806"/>
                  </a:lnTo>
                  <a:lnTo>
                    <a:pt x="121939" y="110486"/>
                  </a:lnTo>
                  <a:lnTo>
                    <a:pt x="126154" y="107524"/>
                  </a:lnTo>
                  <a:lnTo>
                    <a:pt x="132719" y="98588"/>
                  </a:lnTo>
                  <a:lnTo>
                    <a:pt x="140382" y="78287"/>
                  </a:lnTo>
                  <a:lnTo>
                    <a:pt x="141159" y="66309"/>
                  </a:lnTo>
                  <a:lnTo>
                    <a:pt x="132116" y="33321"/>
                  </a:lnTo>
                  <a:lnTo>
                    <a:pt x="128784" y="23276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51"/>
          <p:cNvGrpSpPr/>
          <p:nvPr/>
        </p:nvGrpSpPr>
        <p:grpSpPr>
          <a:xfrm>
            <a:off x="8152656" y="2962282"/>
            <a:ext cx="184895" cy="280556"/>
            <a:chOff x="8152656" y="2962282"/>
            <a:chExt cx="184895" cy="280556"/>
          </a:xfrm>
        </p:grpSpPr>
        <p:sp>
          <p:nvSpPr>
            <p:cNvPr id="115" name="SMARTInkShape-927"/>
            <p:cNvSpPr/>
            <p:nvPr>
              <p:custDataLst>
                <p:tags r:id="rId141"/>
              </p:custDataLst>
            </p:nvPr>
          </p:nvSpPr>
          <p:spPr>
            <a:xfrm>
              <a:off x="8178800" y="2962282"/>
              <a:ext cx="158751" cy="98419"/>
            </a:xfrm>
            <a:custGeom>
              <a:avLst/>
              <a:gdLst/>
              <a:ahLst/>
              <a:cxnLst/>
              <a:rect l="0" t="0" r="0" b="0"/>
              <a:pathLst>
                <a:path w="158751" h="98419">
                  <a:moveTo>
                    <a:pt x="0" y="98418"/>
                  </a:moveTo>
                  <a:lnTo>
                    <a:pt x="0" y="98418"/>
                  </a:lnTo>
                  <a:lnTo>
                    <a:pt x="0" y="88774"/>
                  </a:lnTo>
                  <a:lnTo>
                    <a:pt x="1881" y="85195"/>
                  </a:lnTo>
                  <a:lnTo>
                    <a:pt x="3370" y="83253"/>
                  </a:lnTo>
                  <a:lnTo>
                    <a:pt x="5026" y="77332"/>
                  </a:lnTo>
                  <a:lnTo>
                    <a:pt x="6468" y="70702"/>
                  </a:lnTo>
                  <a:lnTo>
                    <a:pt x="21253" y="46459"/>
                  </a:lnTo>
                  <a:lnTo>
                    <a:pt x="41201" y="32154"/>
                  </a:lnTo>
                  <a:lnTo>
                    <a:pt x="87749" y="11550"/>
                  </a:lnTo>
                  <a:lnTo>
                    <a:pt x="131039" y="2390"/>
                  </a:lnTo>
                  <a:lnTo>
                    <a:pt x="143611" y="0"/>
                  </a:lnTo>
                  <a:lnTo>
                    <a:pt x="158750" y="3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28"/>
            <p:cNvSpPr/>
            <p:nvPr>
              <p:custDataLst>
                <p:tags r:id="rId142"/>
              </p:custDataLst>
            </p:nvPr>
          </p:nvSpPr>
          <p:spPr>
            <a:xfrm>
              <a:off x="8152656" y="3035300"/>
              <a:ext cx="159495" cy="207538"/>
            </a:xfrm>
            <a:custGeom>
              <a:avLst/>
              <a:gdLst/>
              <a:ahLst/>
              <a:cxnLst/>
              <a:rect l="0" t="0" r="0" b="0"/>
              <a:pathLst>
                <a:path w="159495" h="207538">
                  <a:moveTo>
                    <a:pt x="38844" y="0"/>
                  </a:moveTo>
                  <a:lnTo>
                    <a:pt x="38844" y="0"/>
                  </a:lnTo>
                  <a:lnTo>
                    <a:pt x="38844" y="3371"/>
                  </a:lnTo>
                  <a:lnTo>
                    <a:pt x="18579" y="48116"/>
                  </a:lnTo>
                  <a:lnTo>
                    <a:pt x="5950" y="84342"/>
                  </a:lnTo>
                  <a:lnTo>
                    <a:pt x="0" y="111803"/>
                  </a:lnTo>
                  <a:lnTo>
                    <a:pt x="2530" y="140472"/>
                  </a:lnTo>
                  <a:lnTo>
                    <a:pt x="11415" y="166149"/>
                  </a:lnTo>
                  <a:lnTo>
                    <a:pt x="24772" y="182264"/>
                  </a:lnTo>
                  <a:lnTo>
                    <a:pt x="51528" y="199270"/>
                  </a:lnTo>
                  <a:lnTo>
                    <a:pt x="71686" y="206504"/>
                  </a:lnTo>
                  <a:lnTo>
                    <a:pt x="115077" y="207537"/>
                  </a:lnTo>
                  <a:lnTo>
                    <a:pt x="15949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52"/>
          <p:cNvGrpSpPr/>
          <p:nvPr/>
        </p:nvGrpSpPr>
        <p:grpSpPr>
          <a:xfrm>
            <a:off x="8712200" y="3073400"/>
            <a:ext cx="121257" cy="169709"/>
            <a:chOff x="8712200" y="3073400"/>
            <a:chExt cx="121257" cy="169709"/>
          </a:xfrm>
        </p:grpSpPr>
        <p:sp>
          <p:nvSpPr>
            <p:cNvPr id="118" name="SMARTInkShape-929"/>
            <p:cNvSpPr/>
            <p:nvPr>
              <p:custDataLst>
                <p:tags r:id="rId138"/>
              </p:custDataLst>
            </p:nvPr>
          </p:nvSpPr>
          <p:spPr>
            <a:xfrm>
              <a:off x="8772523" y="3105566"/>
              <a:ext cx="60934" cy="137543"/>
            </a:xfrm>
            <a:custGeom>
              <a:avLst/>
              <a:gdLst/>
              <a:ahLst/>
              <a:cxnLst/>
              <a:rect l="0" t="0" r="0" b="0"/>
              <a:pathLst>
                <a:path w="60934" h="137543">
                  <a:moveTo>
                    <a:pt x="41277" y="18634"/>
                  </a:moveTo>
                  <a:lnTo>
                    <a:pt x="41277" y="18634"/>
                  </a:lnTo>
                  <a:lnTo>
                    <a:pt x="27462" y="6701"/>
                  </a:lnTo>
                  <a:lnTo>
                    <a:pt x="19614" y="2747"/>
                  </a:lnTo>
                  <a:lnTo>
                    <a:pt x="5620" y="0"/>
                  </a:lnTo>
                  <a:lnTo>
                    <a:pt x="2381" y="1650"/>
                  </a:lnTo>
                  <a:lnTo>
                    <a:pt x="530" y="3078"/>
                  </a:lnTo>
                  <a:lnTo>
                    <a:pt x="0" y="6147"/>
                  </a:lnTo>
                  <a:lnTo>
                    <a:pt x="2627" y="19873"/>
                  </a:lnTo>
                  <a:lnTo>
                    <a:pt x="15220" y="45173"/>
                  </a:lnTo>
                  <a:lnTo>
                    <a:pt x="44755" y="87701"/>
                  </a:lnTo>
                  <a:lnTo>
                    <a:pt x="57986" y="107302"/>
                  </a:lnTo>
                  <a:lnTo>
                    <a:pt x="60933" y="118250"/>
                  </a:lnTo>
                  <a:lnTo>
                    <a:pt x="60731" y="123144"/>
                  </a:lnTo>
                  <a:lnTo>
                    <a:pt x="59186" y="127113"/>
                  </a:lnTo>
                  <a:lnTo>
                    <a:pt x="53705" y="133405"/>
                  </a:lnTo>
                  <a:lnTo>
                    <a:pt x="46564" y="136671"/>
                  </a:lnTo>
                  <a:lnTo>
                    <a:pt x="42685" y="137542"/>
                  </a:lnTo>
                  <a:lnTo>
                    <a:pt x="22227" y="132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30"/>
            <p:cNvSpPr/>
            <p:nvPr>
              <p:custDataLst>
                <p:tags r:id="rId139"/>
              </p:custDataLst>
            </p:nvPr>
          </p:nvSpPr>
          <p:spPr>
            <a:xfrm>
              <a:off x="8712200" y="30734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6052"/>
                  </a:lnTo>
                  <a:lnTo>
                    <a:pt x="705" y="4035"/>
                  </a:lnTo>
                  <a:lnTo>
                    <a:pt x="1881" y="2690"/>
                  </a:lnTo>
                  <a:lnTo>
                    <a:pt x="5069" y="119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31"/>
            <p:cNvSpPr/>
            <p:nvPr>
              <p:custDataLst>
                <p:tags r:id="rId140"/>
              </p:custDataLst>
            </p:nvPr>
          </p:nvSpPr>
          <p:spPr>
            <a:xfrm>
              <a:off x="8712200" y="3169533"/>
              <a:ext cx="1" cy="68968"/>
            </a:xfrm>
            <a:custGeom>
              <a:avLst/>
              <a:gdLst/>
              <a:ahLst/>
              <a:cxnLst/>
              <a:rect l="0" t="0" r="0" b="0"/>
              <a:pathLst>
                <a:path w="1" h="68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3977"/>
                  </a:lnTo>
                  <a:lnTo>
                    <a:pt x="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53"/>
          <p:cNvGrpSpPr/>
          <p:nvPr/>
        </p:nvGrpSpPr>
        <p:grpSpPr>
          <a:xfrm>
            <a:off x="9239250" y="2984352"/>
            <a:ext cx="1085851" cy="423470"/>
            <a:chOff x="9239250" y="2984352"/>
            <a:chExt cx="1085851" cy="423470"/>
          </a:xfrm>
        </p:grpSpPr>
        <p:sp>
          <p:nvSpPr>
            <p:cNvPr id="122" name="SMARTInkShape-932"/>
            <p:cNvSpPr/>
            <p:nvPr>
              <p:custDataLst>
                <p:tags r:id="rId127"/>
              </p:custDataLst>
            </p:nvPr>
          </p:nvSpPr>
          <p:spPr>
            <a:xfrm>
              <a:off x="9245600" y="3086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3144" y="523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33"/>
            <p:cNvSpPr/>
            <p:nvPr>
              <p:custDataLst>
                <p:tags r:id="rId128"/>
              </p:custDataLst>
            </p:nvPr>
          </p:nvSpPr>
          <p:spPr>
            <a:xfrm>
              <a:off x="9239250" y="3168650"/>
              <a:ext cx="9103" cy="95251"/>
            </a:xfrm>
            <a:custGeom>
              <a:avLst/>
              <a:gdLst/>
              <a:ahLst/>
              <a:cxnLst/>
              <a:rect l="0" t="0" r="0" b="0"/>
              <a:pathLst>
                <a:path w="9103" h="952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7" y="12209"/>
                  </a:lnTo>
                  <a:lnTo>
                    <a:pt x="9102" y="2353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34"/>
            <p:cNvSpPr/>
            <p:nvPr>
              <p:custDataLst>
                <p:tags r:id="rId129"/>
              </p:custDataLst>
            </p:nvPr>
          </p:nvSpPr>
          <p:spPr>
            <a:xfrm>
              <a:off x="9290390" y="3150092"/>
              <a:ext cx="88561" cy="98925"/>
            </a:xfrm>
            <a:custGeom>
              <a:avLst/>
              <a:gdLst/>
              <a:ahLst/>
              <a:cxnLst/>
              <a:rect l="0" t="0" r="0" b="0"/>
              <a:pathLst>
                <a:path w="88561" h="98925">
                  <a:moveTo>
                    <a:pt x="18710" y="18558"/>
                  </a:moveTo>
                  <a:lnTo>
                    <a:pt x="18710" y="18558"/>
                  </a:lnTo>
                  <a:lnTo>
                    <a:pt x="15339" y="21929"/>
                  </a:lnTo>
                  <a:lnTo>
                    <a:pt x="13684" y="25465"/>
                  </a:lnTo>
                  <a:lnTo>
                    <a:pt x="10513" y="72516"/>
                  </a:lnTo>
                  <a:lnTo>
                    <a:pt x="5462" y="90049"/>
                  </a:lnTo>
                  <a:lnTo>
                    <a:pt x="806" y="98924"/>
                  </a:lnTo>
                  <a:lnTo>
                    <a:pt x="169" y="94493"/>
                  </a:lnTo>
                  <a:lnTo>
                    <a:pt x="0" y="90348"/>
                  </a:lnTo>
                  <a:lnTo>
                    <a:pt x="17366" y="52900"/>
                  </a:lnTo>
                  <a:lnTo>
                    <a:pt x="38748" y="17398"/>
                  </a:lnTo>
                  <a:lnTo>
                    <a:pt x="50900" y="4872"/>
                  </a:lnTo>
                  <a:lnTo>
                    <a:pt x="57102" y="1673"/>
                  </a:lnTo>
                  <a:lnTo>
                    <a:pt x="69640" y="0"/>
                  </a:lnTo>
                  <a:lnTo>
                    <a:pt x="74535" y="1247"/>
                  </a:lnTo>
                  <a:lnTo>
                    <a:pt x="81857" y="6396"/>
                  </a:lnTo>
                  <a:lnTo>
                    <a:pt x="85581" y="19032"/>
                  </a:lnTo>
                  <a:lnTo>
                    <a:pt x="88168" y="63906"/>
                  </a:lnTo>
                  <a:lnTo>
                    <a:pt x="88560" y="88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35"/>
            <p:cNvSpPr/>
            <p:nvPr>
              <p:custDataLst>
                <p:tags r:id="rId130"/>
              </p:custDataLst>
            </p:nvPr>
          </p:nvSpPr>
          <p:spPr>
            <a:xfrm>
              <a:off x="9450598" y="2993278"/>
              <a:ext cx="127842" cy="270623"/>
            </a:xfrm>
            <a:custGeom>
              <a:avLst/>
              <a:gdLst/>
              <a:ahLst/>
              <a:cxnLst/>
              <a:rect l="0" t="0" r="0" b="0"/>
              <a:pathLst>
                <a:path w="127842" h="270623">
                  <a:moveTo>
                    <a:pt x="68052" y="188072"/>
                  </a:moveTo>
                  <a:lnTo>
                    <a:pt x="68052" y="188072"/>
                  </a:lnTo>
                  <a:lnTo>
                    <a:pt x="71422" y="181330"/>
                  </a:lnTo>
                  <a:lnTo>
                    <a:pt x="71710" y="178638"/>
                  </a:lnTo>
                  <a:lnTo>
                    <a:pt x="70148" y="173767"/>
                  </a:lnTo>
                  <a:lnTo>
                    <a:pt x="65220" y="169249"/>
                  </a:lnTo>
                  <a:lnTo>
                    <a:pt x="59032" y="165595"/>
                  </a:lnTo>
                  <a:lnTo>
                    <a:pt x="53930" y="163972"/>
                  </a:lnTo>
                  <a:lnTo>
                    <a:pt x="45548" y="167012"/>
                  </a:lnTo>
                  <a:lnTo>
                    <a:pt x="26290" y="180463"/>
                  </a:lnTo>
                  <a:lnTo>
                    <a:pt x="6508" y="222870"/>
                  </a:lnTo>
                  <a:lnTo>
                    <a:pt x="662" y="246125"/>
                  </a:lnTo>
                  <a:lnTo>
                    <a:pt x="0" y="260440"/>
                  </a:lnTo>
                  <a:lnTo>
                    <a:pt x="2059" y="269154"/>
                  </a:lnTo>
                  <a:lnTo>
                    <a:pt x="4301" y="270349"/>
                  </a:lnTo>
                  <a:lnTo>
                    <a:pt x="7207" y="269734"/>
                  </a:lnTo>
                  <a:lnTo>
                    <a:pt x="10555" y="267913"/>
                  </a:lnTo>
                  <a:lnTo>
                    <a:pt x="26773" y="248371"/>
                  </a:lnTo>
                  <a:lnTo>
                    <a:pt x="52399" y="208652"/>
                  </a:lnTo>
                  <a:lnTo>
                    <a:pt x="74367" y="163863"/>
                  </a:lnTo>
                  <a:lnTo>
                    <a:pt x="94908" y="118118"/>
                  </a:lnTo>
                  <a:lnTo>
                    <a:pt x="109170" y="73741"/>
                  </a:lnTo>
                  <a:lnTo>
                    <a:pt x="117864" y="33076"/>
                  </a:lnTo>
                  <a:lnTo>
                    <a:pt x="121146" y="6210"/>
                  </a:lnTo>
                  <a:lnTo>
                    <a:pt x="120381" y="1214"/>
                  </a:lnTo>
                  <a:lnTo>
                    <a:pt x="117755" y="0"/>
                  </a:lnTo>
                  <a:lnTo>
                    <a:pt x="113886" y="1307"/>
                  </a:lnTo>
                  <a:lnTo>
                    <a:pt x="109191" y="4295"/>
                  </a:lnTo>
                  <a:lnTo>
                    <a:pt x="95842" y="25356"/>
                  </a:lnTo>
                  <a:lnTo>
                    <a:pt x="80099" y="63372"/>
                  </a:lnTo>
                  <a:lnTo>
                    <a:pt x="71764" y="104434"/>
                  </a:lnTo>
                  <a:lnTo>
                    <a:pt x="63689" y="145994"/>
                  </a:lnTo>
                  <a:lnTo>
                    <a:pt x="62095" y="189795"/>
                  </a:lnTo>
                  <a:lnTo>
                    <a:pt x="63661" y="233568"/>
                  </a:lnTo>
                  <a:lnTo>
                    <a:pt x="65125" y="241686"/>
                  </a:lnTo>
                  <a:lnTo>
                    <a:pt x="68217" y="247098"/>
                  </a:lnTo>
                  <a:lnTo>
                    <a:pt x="72395" y="250706"/>
                  </a:lnTo>
                  <a:lnTo>
                    <a:pt x="77297" y="253111"/>
                  </a:lnTo>
                  <a:lnTo>
                    <a:pt x="83388" y="252598"/>
                  </a:lnTo>
                  <a:lnTo>
                    <a:pt x="107796" y="240329"/>
                  </a:lnTo>
                  <a:lnTo>
                    <a:pt x="111481" y="237727"/>
                  </a:lnTo>
                  <a:lnTo>
                    <a:pt x="117458" y="227309"/>
                  </a:lnTo>
                  <a:lnTo>
                    <a:pt x="127841" y="196688"/>
                  </a:lnTo>
                  <a:lnTo>
                    <a:pt x="127666" y="193816"/>
                  </a:lnTo>
                  <a:lnTo>
                    <a:pt x="126845" y="191902"/>
                  </a:lnTo>
                  <a:lnTo>
                    <a:pt x="125591" y="192036"/>
                  </a:lnTo>
                  <a:lnTo>
                    <a:pt x="122318" y="195949"/>
                  </a:lnTo>
                  <a:lnTo>
                    <a:pt x="114467" y="212075"/>
                  </a:lnTo>
                  <a:lnTo>
                    <a:pt x="107386" y="250273"/>
                  </a:lnTo>
                  <a:lnTo>
                    <a:pt x="112502" y="270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36"/>
            <p:cNvSpPr/>
            <p:nvPr>
              <p:custDataLst>
                <p:tags r:id="rId131"/>
              </p:custDataLst>
            </p:nvPr>
          </p:nvSpPr>
          <p:spPr>
            <a:xfrm>
              <a:off x="9577417" y="3108513"/>
              <a:ext cx="128352" cy="299309"/>
            </a:xfrm>
            <a:custGeom>
              <a:avLst/>
              <a:gdLst/>
              <a:ahLst/>
              <a:cxnLst/>
              <a:rect l="0" t="0" r="0" b="0"/>
              <a:pathLst>
                <a:path w="128352" h="299309">
                  <a:moveTo>
                    <a:pt x="68233" y="110937"/>
                  </a:moveTo>
                  <a:lnTo>
                    <a:pt x="68233" y="110937"/>
                  </a:lnTo>
                  <a:lnTo>
                    <a:pt x="56300" y="124752"/>
                  </a:lnTo>
                  <a:lnTo>
                    <a:pt x="51640" y="134716"/>
                  </a:lnTo>
                  <a:lnTo>
                    <a:pt x="37390" y="179850"/>
                  </a:lnTo>
                  <a:lnTo>
                    <a:pt x="25541" y="217512"/>
                  </a:lnTo>
                  <a:lnTo>
                    <a:pt x="9601" y="262935"/>
                  </a:lnTo>
                  <a:lnTo>
                    <a:pt x="0" y="297177"/>
                  </a:lnTo>
                  <a:lnTo>
                    <a:pt x="873" y="299302"/>
                  </a:lnTo>
                  <a:lnTo>
                    <a:pt x="2866" y="299308"/>
                  </a:lnTo>
                  <a:lnTo>
                    <a:pt x="5604" y="297901"/>
                  </a:lnTo>
                  <a:lnTo>
                    <a:pt x="16201" y="282437"/>
                  </a:lnTo>
                  <a:lnTo>
                    <a:pt x="34717" y="235565"/>
                  </a:lnTo>
                  <a:lnTo>
                    <a:pt x="46072" y="202427"/>
                  </a:lnTo>
                  <a:lnTo>
                    <a:pt x="56973" y="170649"/>
                  </a:lnTo>
                  <a:lnTo>
                    <a:pt x="73598" y="123847"/>
                  </a:lnTo>
                  <a:lnTo>
                    <a:pt x="88133" y="77556"/>
                  </a:lnTo>
                  <a:lnTo>
                    <a:pt x="100235" y="40604"/>
                  </a:lnTo>
                  <a:lnTo>
                    <a:pt x="113595" y="3675"/>
                  </a:lnTo>
                  <a:lnTo>
                    <a:pt x="116113" y="624"/>
                  </a:lnTo>
                  <a:lnTo>
                    <a:pt x="118497" y="0"/>
                  </a:lnTo>
                  <a:lnTo>
                    <a:pt x="120793" y="996"/>
                  </a:lnTo>
                  <a:lnTo>
                    <a:pt x="122323" y="3776"/>
                  </a:lnTo>
                  <a:lnTo>
                    <a:pt x="128351" y="42811"/>
                  </a:lnTo>
                  <a:lnTo>
                    <a:pt x="127360" y="72956"/>
                  </a:lnTo>
                  <a:lnTo>
                    <a:pt x="115855" y="103132"/>
                  </a:lnTo>
                  <a:lnTo>
                    <a:pt x="99041" y="124304"/>
                  </a:lnTo>
                  <a:lnTo>
                    <a:pt x="84982" y="130989"/>
                  </a:lnTo>
                  <a:lnTo>
                    <a:pt x="77282" y="132772"/>
                  </a:lnTo>
                  <a:lnTo>
                    <a:pt x="70738" y="132549"/>
                  </a:lnTo>
                  <a:lnTo>
                    <a:pt x="49183" y="123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37"/>
            <p:cNvSpPr/>
            <p:nvPr>
              <p:custDataLst>
                <p:tags r:id="rId132"/>
              </p:custDataLst>
            </p:nvPr>
          </p:nvSpPr>
          <p:spPr>
            <a:xfrm>
              <a:off x="9516421" y="3138445"/>
              <a:ext cx="97480" cy="114310"/>
            </a:xfrm>
            <a:custGeom>
              <a:avLst/>
              <a:gdLst/>
              <a:ahLst/>
              <a:cxnLst/>
              <a:rect l="0" t="0" r="0" b="0"/>
              <a:pathLst>
                <a:path w="97480" h="114310">
                  <a:moveTo>
                    <a:pt x="14929" y="61955"/>
                  </a:moveTo>
                  <a:lnTo>
                    <a:pt x="14929" y="61955"/>
                  </a:lnTo>
                  <a:lnTo>
                    <a:pt x="26862" y="56929"/>
                  </a:lnTo>
                  <a:lnTo>
                    <a:pt x="35633" y="54116"/>
                  </a:lnTo>
                  <a:lnTo>
                    <a:pt x="39315" y="52495"/>
                  </a:lnTo>
                  <a:lnTo>
                    <a:pt x="45288" y="46932"/>
                  </a:lnTo>
                  <a:lnTo>
                    <a:pt x="56373" y="28488"/>
                  </a:lnTo>
                  <a:lnTo>
                    <a:pt x="58488" y="19662"/>
                  </a:lnTo>
                  <a:lnTo>
                    <a:pt x="59261" y="3669"/>
                  </a:lnTo>
                  <a:lnTo>
                    <a:pt x="58595" y="1931"/>
                  </a:lnTo>
                  <a:lnTo>
                    <a:pt x="57445" y="772"/>
                  </a:lnTo>
                  <a:lnTo>
                    <a:pt x="55973" y="0"/>
                  </a:lnTo>
                  <a:lnTo>
                    <a:pt x="53580" y="896"/>
                  </a:lnTo>
                  <a:lnTo>
                    <a:pt x="47159" y="5655"/>
                  </a:lnTo>
                  <a:lnTo>
                    <a:pt x="12652" y="48604"/>
                  </a:lnTo>
                  <a:lnTo>
                    <a:pt x="917" y="77897"/>
                  </a:lnTo>
                  <a:lnTo>
                    <a:pt x="0" y="90442"/>
                  </a:lnTo>
                  <a:lnTo>
                    <a:pt x="742" y="95763"/>
                  </a:lnTo>
                  <a:lnTo>
                    <a:pt x="2649" y="100016"/>
                  </a:lnTo>
                  <a:lnTo>
                    <a:pt x="8530" y="106623"/>
                  </a:lnTo>
                  <a:lnTo>
                    <a:pt x="33259" y="114309"/>
                  </a:lnTo>
                  <a:lnTo>
                    <a:pt x="97479" y="106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38"/>
            <p:cNvSpPr/>
            <p:nvPr>
              <p:custDataLst>
                <p:tags r:id="rId133"/>
              </p:custDataLst>
            </p:nvPr>
          </p:nvSpPr>
          <p:spPr>
            <a:xfrm>
              <a:off x="9741782" y="3120668"/>
              <a:ext cx="46167" cy="108232"/>
            </a:xfrm>
            <a:custGeom>
              <a:avLst/>
              <a:gdLst/>
              <a:ahLst/>
              <a:cxnLst/>
              <a:rect l="0" t="0" r="0" b="0"/>
              <a:pathLst>
                <a:path w="46167" h="108232">
                  <a:moveTo>
                    <a:pt x="5468" y="35282"/>
                  </a:moveTo>
                  <a:lnTo>
                    <a:pt x="5468" y="35282"/>
                  </a:lnTo>
                  <a:lnTo>
                    <a:pt x="2097" y="35282"/>
                  </a:lnTo>
                  <a:lnTo>
                    <a:pt x="1104" y="35988"/>
                  </a:lnTo>
                  <a:lnTo>
                    <a:pt x="442" y="37164"/>
                  </a:lnTo>
                  <a:lnTo>
                    <a:pt x="0" y="38653"/>
                  </a:lnTo>
                  <a:lnTo>
                    <a:pt x="412" y="40351"/>
                  </a:lnTo>
                  <a:lnTo>
                    <a:pt x="4362" y="46113"/>
                  </a:lnTo>
                  <a:lnTo>
                    <a:pt x="8034" y="50209"/>
                  </a:lnTo>
                  <a:lnTo>
                    <a:pt x="10706" y="50878"/>
                  </a:lnTo>
                  <a:lnTo>
                    <a:pt x="17439" y="49739"/>
                  </a:lnTo>
                  <a:lnTo>
                    <a:pt x="29162" y="45132"/>
                  </a:lnTo>
                  <a:lnTo>
                    <a:pt x="35519" y="37543"/>
                  </a:lnTo>
                  <a:lnTo>
                    <a:pt x="45349" y="22167"/>
                  </a:lnTo>
                  <a:lnTo>
                    <a:pt x="46166" y="18072"/>
                  </a:lnTo>
                  <a:lnTo>
                    <a:pt x="45193" y="7878"/>
                  </a:lnTo>
                  <a:lnTo>
                    <a:pt x="43946" y="4312"/>
                  </a:lnTo>
                  <a:lnTo>
                    <a:pt x="42409" y="1936"/>
                  </a:lnTo>
                  <a:lnTo>
                    <a:pt x="40679" y="351"/>
                  </a:lnTo>
                  <a:lnTo>
                    <a:pt x="38114" y="0"/>
                  </a:lnTo>
                  <a:lnTo>
                    <a:pt x="31501" y="1492"/>
                  </a:lnTo>
                  <a:lnTo>
                    <a:pt x="19845" y="9670"/>
                  </a:lnTo>
                  <a:lnTo>
                    <a:pt x="13504" y="22722"/>
                  </a:lnTo>
                  <a:lnTo>
                    <a:pt x="2867" y="64934"/>
                  </a:lnTo>
                  <a:lnTo>
                    <a:pt x="5089" y="88909"/>
                  </a:lnTo>
                  <a:lnTo>
                    <a:pt x="8357" y="100509"/>
                  </a:lnTo>
                  <a:lnTo>
                    <a:pt x="11627" y="104167"/>
                  </a:lnTo>
                  <a:lnTo>
                    <a:pt x="20906" y="108231"/>
                  </a:lnTo>
                  <a:lnTo>
                    <a:pt x="43568" y="105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39"/>
            <p:cNvSpPr/>
            <p:nvPr>
              <p:custDataLst>
                <p:tags r:id="rId134"/>
              </p:custDataLst>
            </p:nvPr>
          </p:nvSpPr>
          <p:spPr>
            <a:xfrm>
              <a:off x="9823559" y="3131433"/>
              <a:ext cx="76092" cy="108256"/>
            </a:xfrm>
            <a:custGeom>
              <a:avLst/>
              <a:gdLst/>
              <a:ahLst/>
              <a:cxnLst/>
              <a:rect l="0" t="0" r="0" b="0"/>
              <a:pathLst>
                <a:path w="76092" h="108256">
                  <a:moveTo>
                    <a:pt x="18941" y="5467"/>
                  </a:moveTo>
                  <a:lnTo>
                    <a:pt x="18941" y="5467"/>
                  </a:lnTo>
                  <a:lnTo>
                    <a:pt x="24408" y="0"/>
                  </a:lnTo>
                  <a:lnTo>
                    <a:pt x="10342" y="39106"/>
                  </a:lnTo>
                  <a:lnTo>
                    <a:pt x="1755" y="84782"/>
                  </a:lnTo>
                  <a:lnTo>
                    <a:pt x="55" y="108255"/>
                  </a:lnTo>
                  <a:lnTo>
                    <a:pt x="0" y="107859"/>
                  </a:lnTo>
                  <a:lnTo>
                    <a:pt x="19668" y="62527"/>
                  </a:lnTo>
                  <a:lnTo>
                    <a:pt x="40202" y="22389"/>
                  </a:lnTo>
                  <a:lnTo>
                    <a:pt x="48617" y="13458"/>
                  </a:lnTo>
                  <a:lnTo>
                    <a:pt x="52130" y="11500"/>
                  </a:lnTo>
                  <a:lnTo>
                    <a:pt x="55178" y="10900"/>
                  </a:lnTo>
                  <a:lnTo>
                    <a:pt x="57915" y="11205"/>
                  </a:lnTo>
                  <a:lnTo>
                    <a:pt x="60447" y="13526"/>
                  </a:lnTo>
                  <a:lnTo>
                    <a:pt x="65140" y="21749"/>
                  </a:lnTo>
                  <a:lnTo>
                    <a:pt x="73835" y="66485"/>
                  </a:lnTo>
                  <a:lnTo>
                    <a:pt x="76091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40"/>
            <p:cNvSpPr/>
            <p:nvPr>
              <p:custDataLst>
                <p:tags r:id="rId135"/>
              </p:custDataLst>
            </p:nvPr>
          </p:nvSpPr>
          <p:spPr>
            <a:xfrm>
              <a:off x="9920244" y="2984352"/>
              <a:ext cx="239276" cy="273199"/>
            </a:xfrm>
            <a:custGeom>
              <a:avLst/>
              <a:gdLst/>
              <a:ahLst/>
              <a:cxnLst/>
              <a:rect l="0" t="0" r="0" b="0"/>
              <a:pathLst>
                <a:path w="239276" h="273199">
                  <a:moveTo>
                    <a:pt x="55606" y="190648"/>
                  </a:moveTo>
                  <a:lnTo>
                    <a:pt x="55606" y="190648"/>
                  </a:lnTo>
                  <a:lnTo>
                    <a:pt x="58977" y="180535"/>
                  </a:lnTo>
                  <a:lnTo>
                    <a:pt x="59264" y="177556"/>
                  </a:lnTo>
                  <a:lnTo>
                    <a:pt x="58750" y="175570"/>
                  </a:lnTo>
                  <a:lnTo>
                    <a:pt x="52857" y="169011"/>
                  </a:lnTo>
                  <a:lnTo>
                    <a:pt x="50245" y="168463"/>
                  </a:lnTo>
                  <a:lnTo>
                    <a:pt x="43580" y="169734"/>
                  </a:lnTo>
                  <a:lnTo>
                    <a:pt x="31895" y="177788"/>
                  </a:lnTo>
                  <a:lnTo>
                    <a:pt x="22868" y="192482"/>
                  </a:lnTo>
                  <a:lnTo>
                    <a:pt x="3671" y="236473"/>
                  </a:lnTo>
                  <a:lnTo>
                    <a:pt x="0" y="254555"/>
                  </a:lnTo>
                  <a:lnTo>
                    <a:pt x="897" y="258652"/>
                  </a:lnTo>
                  <a:lnTo>
                    <a:pt x="2905" y="261384"/>
                  </a:lnTo>
                  <a:lnTo>
                    <a:pt x="5656" y="263206"/>
                  </a:lnTo>
                  <a:lnTo>
                    <a:pt x="8900" y="262303"/>
                  </a:lnTo>
                  <a:lnTo>
                    <a:pt x="16268" y="255656"/>
                  </a:lnTo>
                  <a:lnTo>
                    <a:pt x="38272" y="218933"/>
                  </a:lnTo>
                  <a:lnTo>
                    <a:pt x="60269" y="181860"/>
                  </a:lnTo>
                  <a:lnTo>
                    <a:pt x="79800" y="139283"/>
                  </a:lnTo>
                  <a:lnTo>
                    <a:pt x="99400" y="94738"/>
                  </a:lnTo>
                  <a:lnTo>
                    <a:pt x="112562" y="52634"/>
                  </a:lnTo>
                  <a:lnTo>
                    <a:pt x="122909" y="7223"/>
                  </a:lnTo>
                  <a:lnTo>
                    <a:pt x="122348" y="2042"/>
                  </a:lnTo>
                  <a:lnTo>
                    <a:pt x="120562" y="0"/>
                  </a:lnTo>
                  <a:lnTo>
                    <a:pt x="117960" y="49"/>
                  </a:lnTo>
                  <a:lnTo>
                    <a:pt x="104184" y="10232"/>
                  </a:lnTo>
                  <a:lnTo>
                    <a:pt x="86341" y="41363"/>
                  </a:lnTo>
                  <a:lnTo>
                    <a:pt x="75291" y="76885"/>
                  </a:lnTo>
                  <a:lnTo>
                    <a:pt x="66612" y="114607"/>
                  </a:lnTo>
                  <a:lnTo>
                    <a:pt x="57780" y="155166"/>
                  </a:lnTo>
                  <a:lnTo>
                    <a:pt x="55892" y="202090"/>
                  </a:lnTo>
                  <a:lnTo>
                    <a:pt x="57143" y="218311"/>
                  </a:lnTo>
                  <a:lnTo>
                    <a:pt x="62405" y="230224"/>
                  </a:lnTo>
                  <a:lnTo>
                    <a:pt x="65784" y="233966"/>
                  </a:lnTo>
                  <a:lnTo>
                    <a:pt x="73299" y="238122"/>
                  </a:lnTo>
                  <a:lnTo>
                    <a:pt x="77985" y="237820"/>
                  </a:lnTo>
                  <a:lnTo>
                    <a:pt x="88836" y="233721"/>
                  </a:lnTo>
                  <a:lnTo>
                    <a:pt x="118844" y="209411"/>
                  </a:lnTo>
                  <a:lnTo>
                    <a:pt x="126868" y="198403"/>
                  </a:lnTo>
                  <a:lnTo>
                    <a:pt x="133714" y="182832"/>
                  </a:lnTo>
                  <a:lnTo>
                    <a:pt x="134489" y="179088"/>
                  </a:lnTo>
                  <a:lnTo>
                    <a:pt x="134300" y="176591"/>
                  </a:lnTo>
                  <a:lnTo>
                    <a:pt x="133469" y="174927"/>
                  </a:lnTo>
                  <a:lnTo>
                    <a:pt x="132208" y="174523"/>
                  </a:lnTo>
                  <a:lnTo>
                    <a:pt x="130663" y="174959"/>
                  </a:lnTo>
                  <a:lnTo>
                    <a:pt x="128927" y="175955"/>
                  </a:lnTo>
                  <a:lnTo>
                    <a:pt x="119743" y="187471"/>
                  </a:lnTo>
                  <a:lnTo>
                    <a:pt x="111455" y="204288"/>
                  </a:lnTo>
                  <a:lnTo>
                    <a:pt x="107902" y="226047"/>
                  </a:lnTo>
                  <a:lnTo>
                    <a:pt x="108953" y="236485"/>
                  </a:lnTo>
                  <a:lnTo>
                    <a:pt x="110220" y="240256"/>
                  </a:lnTo>
                  <a:lnTo>
                    <a:pt x="115392" y="246328"/>
                  </a:lnTo>
                  <a:lnTo>
                    <a:pt x="118746" y="248934"/>
                  </a:lnTo>
                  <a:lnTo>
                    <a:pt x="121690" y="249966"/>
                  </a:lnTo>
                  <a:lnTo>
                    <a:pt x="124357" y="249949"/>
                  </a:lnTo>
                  <a:lnTo>
                    <a:pt x="151874" y="239198"/>
                  </a:lnTo>
                  <a:lnTo>
                    <a:pt x="175230" y="224639"/>
                  </a:lnTo>
                  <a:lnTo>
                    <a:pt x="178622" y="223394"/>
                  </a:lnTo>
                  <a:lnTo>
                    <a:pt x="178540" y="223062"/>
                  </a:lnTo>
                  <a:lnTo>
                    <a:pt x="177778" y="222841"/>
                  </a:lnTo>
                  <a:lnTo>
                    <a:pt x="177270" y="224104"/>
                  </a:lnTo>
                  <a:lnTo>
                    <a:pt x="175851" y="231919"/>
                  </a:lnTo>
                  <a:lnTo>
                    <a:pt x="170178" y="241035"/>
                  </a:lnTo>
                  <a:lnTo>
                    <a:pt x="199766" y="196657"/>
                  </a:lnTo>
                  <a:lnTo>
                    <a:pt x="216516" y="169284"/>
                  </a:lnTo>
                  <a:lnTo>
                    <a:pt x="224958" y="163514"/>
                  </a:lnTo>
                  <a:lnTo>
                    <a:pt x="228479" y="163386"/>
                  </a:lnTo>
                  <a:lnTo>
                    <a:pt x="231532" y="164712"/>
                  </a:lnTo>
                  <a:lnTo>
                    <a:pt x="234274" y="167008"/>
                  </a:lnTo>
                  <a:lnTo>
                    <a:pt x="237320" y="173321"/>
                  </a:lnTo>
                  <a:lnTo>
                    <a:pt x="239275" y="202356"/>
                  </a:lnTo>
                  <a:lnTo>
                    <a:pt x="220706" y="273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41"/>
            <p:cNvSpPr/>
            <p:nvPr>
              <p:custDataLst>
                <p:tags r:id="rId136"/>
              </p:custDataLst>
            </p:nvPr>
          </p:nvSpPr>
          <p:spPr>
            <a:xfrm>
              <a:off x="10219106" y="3013769"/>
              <a:ext cx="67817" cy="217909"/>
            </a:xfrm>
            <a:custGeom>
              <a:avLst/>
              <a:gdLst/>
              <a:ahLst/>
              <a:cxnLst/>
              <a:rect l="0" t="0" r="0" b="0"/>
              <a:pathLst>
                <a:path w="67817" h="217909">
                  <a:moveTo>
                    <a:pt x="61544" y="15181"/>
                  </a:moveTo>
                  <a:lnTo>
                    <a:pt x="61544" y="15181"/>
                  </a:lnTo>
                  <a:lnTo>
                    <a:pt x="66569" y="3248"/>
                  </a:lnTo>
                  <a:lnTo>
                    <a:pt x="67306" y="0"/>
                  </a:lnTo>
                  <a:lnTo>
                    <a:pt x="67502" y="121"/>
                  </a:lnTo>
                  <a:lnTo>
                    <a:pt x="67816" y="8757"/>
                  </a:lnTo>
                  <a:lnTo>
                    <a:pt x="49042" y="55780"/>
                  </a:lnTo>
                  <a:lnTo>
                    <a:pt x="32773" y="101901"/>
                  </a:lnTo>
                  <a:lnTo>
                    <a:pt x="18069" y="142286"/>
                  </a:lnTo>
                  <a:lnTo>
                    <a:pt x="7945" y="183221"/>
                  </a:lnTo>
                  <a:lnTo>
                    <a:pt x="0" y="213082"/>
                  </a:lnTo>
                  <a:lnTo>
                    <a:pt x="759" y="216259"/>
                  </a:lnTo>
                  <a:lnTo>
                    <a:pt x="2676" y="217672"/>
                  </a:lnTo>
                  <a:lnTo>
                    <a:pt x="5365" y="217908"/>
                  </a:lnTo>
                  <a:lnTo>
                    <a:pt x="23444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42"/>
            <p:cNvSpPr/>
            <p:nvPr>
              <p:custDataLst>
                <p:tags r:id="rId137"/>
              </p:custDataLst>
            </p:nvPr>
          </p:nvSpPr>
          <p:spPr>
            <a:xfrm>
              <a:off x="10207142" y="3130550"/>
              <a:ext cx="117959" cy="19051"/>
            </a:xfrm>
            <a:custGeom>
              <a:avLst/>
              <a:gdLst/>
              <a:ahLst/>
              <a:cxnLst/>
              <a:rect l="0" t="0" r="0" b="0"/>
              <a:pathLst>
                <a:path w="1179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1" y="19050"/>
                  </a:lnTo>
                  <a:lnTo>
                    <a:pt x="40101" y="10212"/>
                  </a:lnTo>
                  <a:lnTo>
                    <a:pt x="85018" y="6407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943"/>
          <p:cNvSpPr/>
          <p:nvPr>
            <p:custDataLst>
              <p:tags r:id="rId4"/>
            </p:custDataLst>
          </p:nvPr>
        </p:nvSpPr>
        <p:spPr>
          <a:xfrm>
            <a:off x="10565779" y="3012296"/>
            <a:ext cx="241922" cy="442038"/>
          </a:xfrm>
          <a:custGeom>
            <a:avLst/>
            <a:gdLst/>
            <a:ahLst/>
            <a:cxnLst/>
            <a:rect l="0" t="0" r="0" b="0"/>
            <a:pathLst>
              <a:path w="241922" h="442038">
                <a:moveTo>
                  <a:pt x="102221" y="207154"/>
                </a:moveTo>
                <a:lnTo>
                  <a:pt x="102221" y="207154"/>
                </a:lnTo>
                <a:lnTo>
                  <a:pt x="101515" y="197015"/>
                </a:lnTo>
                <a:lnTo>
                  <a:pt x="98850" y="189477"/>
                </a:lnTo>
                <a:lnTo>
                  <a:pt x="89668" y="181424"/>
                </a:lnTo>
                <a:lnTo>
                  <a:pt x="67521" y="164755"/>
                </a:lnTo>
                <a:lnTo>
                  <a:pt x="52697" y="161970"/>
                </a:lnTo>
                <a:lnTo>
                  <a:pt x="30163" y="164368"/>
                </a:lnTo>
                <a:lnTo>
                  <a:pt x="24549" y="165930"/>
                </a:lnTo>
                <a:lnTo>
                  <a:pt x="14548" y="173310"/>
                </a:lnTo>
                <a:lnTo>
                  <a:pt x="9906" y="178241"/>
                </a:lnTo>
                <a:lnTo>
                  <a:pt x="0" y="202037"/>
                </a:lnTo>
                <a:lnTo>
                  <a:pt x="581" y="219461"/>
                </a:lnTo>
                <a:lnTo>
                  <a:pt x="5542" y="233790"/>
                </a:lnTo>
                <a:lnTo>
                  <a:pt x="8841" y="237612"/>
                </a:lnTo>
                <a:lnTo>
                  <a:pt x="12451" y="240159"/>
                </a:lnTo>
                <a:lnTo>
                  <a:pt x="25868" y="239226"/>
                </a:lnTo>
                <a:lnTo>
                  <a:pt x="41474" y="233403"/>
                </a:lnTo>
                <a:lnTo>
                  <a:pt x="53115" y="223759"/>
                </a:lnTo>
                <a:lnTo>
                  <a:pt x="67602" y="199688"/>
                </a:lnTo>
                <a:lnTo>
                  <a:pt x="70637" y="152632"/>
                </a:lnTo>
                <a:lnTo>
                  <a:pt x="67122" y="106344"/>
                </a:lnTo>
                <a:lnTo>
                  <a:pt x="68381" y="82270"/>
                </a:lnTo>
                <a:lnTo>
                  <a:pt x="75186" y="70275"/>
                </a:lnTo>
                <a:lnTo>
                  <a:pt x="117293" y="32518"/>
                </a:lnTo>
                <a:lnTo>
                  <a:pt x="162679" y="10441"/>
                </a:lnTo>
                <a:lnTo>
                  <a:pt x="200711" y="140"/>
                </a:lnTo>
                <a:lnTo>
                  <a:pt x="205276" y="0"/>
                </a:lnTo>
                <a:lnTo>
                  <a:pt x="207613" y="612"/>
                </a:lnTo>
                <a:lnTo>
                  <a:pt x="208466" y="1726"/>
                </a:lnTo>
                <a:lnTo>
                  <a:pt x="202923" y="16778"/>
                </a:lnTo>
                <a:lnTo>
                  <a:pt x="175585" y="64117"/>
                </a:lnTo>
                <a:lnTo>
                  <a:pt x="150737" y="102386"/>
                </a:lnTo>
                <a:lnTo>
                  <a:pt x="133294" y="143891"/>
                </a:lnTo>
                <a:lnTo>
                  <a:pt x="120969" y="176450"/>
                </a:lnTo>
                <a:lnTo>
                  <a:pt x="108437" y="210441"/>
                </a:lnTo>
                <a:lnTo>
                  <a:pt x="95811" y="246714"/>
                </a:lnTo>
                <a:lnTo>
                  <a:pt x="83545" y="285982"/>
                </a:lnTo>
                <a:lnTo>
                  <a:pt x="75442" y="328974"/>
                </a:lnTo>
                <a:lnTo>
                  <a:pt x="66384" y="370839"/>
                </a:lnTo>
                <a:lnTo>
                  <a:pt x="61563" y="415797"/>
                </a:lnTo>
                <a:lnTo>
                  <a:pt x="63689" y="433940"/>
                </a:lnTo>
                <a:lnTo>
                  <a:pt x="66987" y="442003"/>
                </a:lnTo>
                <a:lnTo>
                  <a:pt x="70970" y="442037"/>
                </a:lnTo>
                <a:lnTo>
                  <a:pt x="82923" y="436430"/>
                </a:lnTo>
                <a:lnTo>
                  <a:pt x="102147" y="418002"/>
                </a:lnTo>
                <a:lnTo>
                  <a:pt x="125489" y="379174"/>
                </a:lnTo>
                <a:lnTo>
                  <a:pt x="141954" y="332439"/>
                </a:lnTo>
                <a:lnTo>
                  <a:pt x="146049" y="302039"/>
                </a:lnTo>
                <a:lnTo>
                  <a:pt x="141149" y="276481"/>
                </a:lnTo>
                <a:lnTo>
                  <a:pt x="141579" y="274539"/>
                </a:lnTo>
                <a:lnTo>
                  <a:pt x="142570" y="273244"/>
                </a:lnTo>
                <a:lnTo>
                  <a:pt x="181122" y="254854"/>
                </a:lnTo>
                <a:lnTo>
                  <a:pt x="241921" y="2262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155"/>
          <p:cNvGrpSpPr/>
          <p:nvPr/>
        </p:nvGrpSpPr>
        <p:grpSpPr>
          <a:xfrm>
            <a:off x="11049365" y="3156514"/>
            <a:ext cx="196486" cy="352071"/>
            <a:chOff x="11049365" y="3156514"/>
            <a:chExt cx="196486" cy="352071"/>
          </a:xfrm>
        </p:grpSpPr>
        <p:sp>
          <p:nvSpPr>
            <p:cNvPr id="135" name="SMARTInkShape-944"/>
            <p:cNvSpPr/>
            <p:nvPr>
              <p:custDataLst>
                <p:tags r:id="rId125"/>
              </p:custDataLst>
            </p:nvPr>
          </p:nvSpPr>
          <p:spPr>
            <a:xfrm>
              <a:off x="11049365" y="3156514"/>
              <a:ext cx="149835" cy="352071"/>
            </a:xfrm>
            <a:custGeom>
              <a:avLst/>
              <a:gdLst/>
              <a:ahLst/>
              <a:cxnLst/>
              <a:rect l="0" t="0" r="0" b="0"/>
              <a:pathLst>
                <a:path w="149835" h="352071">
                  <a:moveTo>
                    <a:pt x="44085" y="139136"/>
                  </a:moveTo>
                  <a:lnTo>
                    <a:pt x="44085" y="139136"/>
                  </a:lnTo>
                  <a:lnTo>
                    <a:pt x="31219" y="185258"/>
                  </a:lnTo>
                  <a:lnTo>
                    <a:pt x="24987" y="222181"/>
                  </a:lnTo>
                  <a:lnTo>
                    <a:pt x="19929" y="262470"/>
                  </a:lnTo>
                  <a:lnTo>
                    <a:pt x="13862" y="301656"/>
                  </a:lnTo>
                  <a:lnTo>
                    <a:pt x="5868" y="340023"/>
                  </a:lnTo>
                  <a:lnTo>
                    <a:pt x="866" y="352070"/>
                  </a:lnTo>
                  <a:lnTo>
                    <a:pt x="456" y="350942"/>
                  </a:lnTo>
                  <a:lnTo>
                    <a:pt x="0" y="344044"/>
                  </a:lnTo>
                  <a:lnTo>
                    <a:pt x="13498" y="298747"/>
                  </a:lnTo>
                  <a:lnTo>
                    <a:pt x="23499" y="261923"/>
                  </a:lnTo>
                  <a:lnTo>
                    <a:pt x="32810" y="219261"/>
                  </a:lnTo>
                  <a:lnTo>
                    <a:pt x="40486" y="185330"/>
                  </a:lnTo>
                  <a:lnTo>
                    <a:pt x="53444" y="144278"/>
                  </a:lnTo>
                  <a:lnTo>
                    <a:pt x="70376" y="98013"/>
                  </a:lnTo>
                  <a:lnTo>
                    <a:pt x="86683" y="55534"/>
                  </a:lnTo>
                  <a:lnTo>
                    <a:pt x="100546" y="13670"/>
                  </a:lnTo>
                  <a:lnTo>
                    <a:pt x="108219" y="3880"/>
                  </a:lnTo>
                  <a:lnTo>
                    <a:pt x="112241" y="282"/>
                  </a:lnTo>
                  <a:lnTo>
                    <a:pt x="116333" y="0"/>
                  </a:lnTo>
                  <a:lnTo>
                    <a:pt x="120474" y="1928"/>
                  </a:lnTo>
                  <a:lnTo>
                    <a:pt x="131160" y="12875"/>
                  </a:lnTo>
                  <a:lnTo>
                    <a:pt x="140675" y="32581"/>
                  </a:lnTo>
                  <a:lnTo>
                    <a:pt x="146985" y="55089"/>
                  </a:lnTo>
                  <a:lnTo>
                    <a:pt x="149834" y="96672"/>
                  </a:lnTo>
                  <a:lnTo>
                    <a:pt x="147999" y="118382"/>
                  </a:lnTo>
                  <a:lnTo>
                    <a:pt x="141069" y="135556"/>
                  </a:lnTo>
                  <a:lnTo>
                    <a:pt x="127149" y="153362"/>
                  </a:lnTo>
                  <a:lnTo>
                    <a:pt x="122745" y="157087"/>
                  </a:lnTo>
                  <a:lnTo>
                    <a:pt x="110324" y="161225"/>
                  </a:lnTo>
                  <a:lnTo>
                    <a:pt x="69241" y="163882"/>
                  </a:lnTo>
                  <a:lnTo>
                    <a:pt x="49621" y="158601"/>
                  </a:lnTo>
                  <a:lnTo>
                    <a:pt x="25035" y="139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45"/>
            <p:cNvSpPr/>
            <p:nvPr>
              <p:custDataLst>
                <p:tags r:id="rId126"/>
              </p:custDataLst>
            </p:nvPr>
          </p:nvSpPr>
          <p:spPr>
            <a:xfrm>
              <a:off x="11239500" y="3321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4469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946"/>
          <p:cNvSpPr/>
          <p:nvPr>
            <p:custDataLst>
              <p:tags r:id="rId5"/>
            </p:custDataLst>
          </p:nvPr>
        </p:nvSpPr>
        <p:spPr>
          <a:xfrm>
            <a:off x="6948488" y="260621"/>
            <a:ext cx="2304048" cy="1517293"/>
          </a:xfrm>
          <a:custGeom>
            <a:avLst/>
            <a:gdLst/>
            <a:ahLst/>
            <a:cxnLst/>
            <a:rect l="0" t="0" r="0" b="0"/>
            <a:pathLst>
              <a:path w="2304048" h="1517293">
                <a:moveTo>
                  <a:pt x="1839912" y="190229"/>
                </a:moveTo>
                <a:lnTo>
                  <a:pt x="1839912" y="190229"/>
                </a:lnTo>
                <a:lnTo>
                  <a:pt x="1823996" y="174313"/>
                </a:lnTo>
                <a:lnTo>
                  <a:pt x="1822255" y="170690"/>
                </a:lnTo>
                <a:lnTo>
                  <a:pt x="1821137" y="165987"/>
                </a:lnTo>
                <a:lnTo>
                  <a:pt x="1812048" y="156092"/>
                </a:lnTo>
                <a:lnTo>
                  <a:pt x="1806126" y="153890"/>
                </a:lnTo>
                <a:lnTo>
                  <a:pt x="1799496" y="152206"/>
                </a:lnTo>
                <a:lnTo>
                  <a:pt x="1789490" y="147258"/>
                </a:lnTo>
                <a:lnTo>
                  <a:pt x="1787247" y="146765"/>
                </a:lnTo>
                <a:lnTo>
                  <a:pt x="1751248" y="128876"/>
                </a:lnTo>
                <a:lnTo>
                  <a:pt x="1718022" y="118016"/>
                </a:lnTo>
                <a:lnTo>
                  <a:pt x="1680500" y="98375"/>
                </a:lnTo>
                <a:lnTo>
                  <a:pt x="1636673" y="88270"/>
                </a:lnTo>
                <a:lnTo>
                  <a:pt x="1596727" y="75898"/>
                </a:lnTo>
                <a:lnTo>
                  <a:pt x="1556030" y="64636"/>
                </a:lnTo>
                <a:lnTo>
                  <a:pt x="1513912" y="49294"/>
                </a:lnTo>
                <a:lnTo>
                  <a:pt x="1469726" y="37945"/>
                </a:lnTo>
                <a:lnTo>
                  <a:pt x="1422810" y="27261"/>
                </a:lnTo>
                <a:lnTo>
                  <a:pt x="1382271" y="20664"/>
                </a:lnTo>
                <a:lnTo>
                  <a:pt x="1340292" y="15780"/>
                </a:lnTo>
                <a:lnTo>
                  <a:pt x="1297322" y="8727"/>
                </a:lnTo>
                <a:lnTo>
                  <a:pt x="1261220" y="6864"/>
                </a:lnTo>
                <a:lnTo>
                  <a:pt x="1224418" y="5606"/>
                </a:lnTo>
                <a:lnTo>
                  <a:pt x="1180020" y="1099"/>
                </a:lnTo>
                <a:lnTo>
                  <a:pt x="1133909" y="0"/>
                </a:lnTo>
                <a:lnTo>
                  <a:pt x="1096620" y="3180"/>
                </a:lnTo>
                <a:lnTo>
                  <a:pt x="1050459" y="6212"/>
                </a:lnTo>
                <a:lnTo>
                  <a:pt x="1003187" y="12873"/>
                </a:lnTo>
                <a:lnTo>
                  <a:pt x="956298" y="17612"/>
                </a:lnTo>
                <a:lnTo>
                  <a:pt x="911341" y="23618"/>
                </a:lnTo>
                <a:lnTo>
                  <a:pt x="866608" y="33480"/>
                </a:lnTo>
                <a:lnTo>
                  <a:pt x="827328" y="45437"/>
                </a:lnTo>
                <a:lnTo>
                  <a:pt x="784683" y="55298"/>
                </a:lnTo>
                <a:lnTo>
                  <a:pt x="748005" y="68248"/>
                </a:lnTo>
                <a:lnTo>
                  <a:pt x="710682" y="84275"/>
                </a:lnTo>
                <a:lnTo>
                  <a:pt x="670106" y="101275"/>
                </a:lnTo>
                <a:lnTo>
                  <a:pt x="629259" y="118944"/>
                </a:lnTo>
                <a:lnTo>
                  <a:pt x="589939" y="138556"/>
                </a:lnTo>
                <a:lnTo>
                  <a:pt x="551296" y="157150"/>
                </a:lnTo>
                <a:lnTo>
                  <a:pt x="514366" y="175527"/>
                </a:lnTo>
                <a:lnTo>
                  <a:pt x="481490" y="195454"/>
                </a:lnTo>
                <a:lnTo>
                  <a:pt x="435214" y="226506"/>
                </a:lnTo>
                <a:lnTo>
                  <a:pt x="396965" y="254678"/>
                </a:lnTo>
                <a:lnTo>
                  <a:pt x="350461" y="298025"/>
                </a:lnTo>
                <a:lnTo>
                  <a:pt x="311916" y="344856"/>
                </a:lnTo>
                <a:lnTo>
                  <a:pt x="274751" y="388932"/>
                </a:lnTo>
                <a:lnTo>
                  <a:pt x="240145" y="436520"/>
                </a:lnTo>
                <a:lnTo>
                  <a:pt x="214397" y="474848"/>
                </a:lnTo>
                <a:lnTo>
                  <a:pt x="193292" y="516390"/>
                </a:lnTo>
                <a:lnTo>
                  <a:pt x="169473" y="558567"/>
                </a:lnTo>
                <a:lnTo>
                  <a:pt x="144384" y="600870"/>
                </a:lnTo>
                <a:lnTo>
                  <a:pt x="124117" y="643197"/>
                </a:lnTo>
                <a:lnTo>
                  <a:pt x="104642" y="683648"/>
                </a:lnTo>
                <a:lnTo>
                  <a:pt x="83994" y="722395"/>
                </a:lnTo>
                <a:lnTo>
                  <a:pt x="64915" y="766842"/>
                </a:lnTo>
                <a:lnTo>
                  <a:pt x="51017" y="798574"/>
                </a:lnTo>
                <a:lnTo>
                  <a:pt x="37314" y="835725"/>
                </a:lnTo>
                <a:lnTo>
                  <a:pt x="25579" y="871522"/>
                </a:lnTo>
                <a:lnTo>
                  <a:pt x="15006" y="911069"/>
                </a:lnTo>
                <a:lnTo>
                  <a:pt x="9786" y="943813"/>
                </a:lnTo>
                <a:lnTo>
                  <a:pt x="5113" y="979533"/>
                </a:lnTo>
                <a:lnTo>
                  <a:pt x="1390" y="1013753"/>
                </a:lnTo>
                <a:lnTo>
                  <a:pt x="0" y="1054968"/>
                </a:lnTo>
                <a:lnTo>
                  <a:pt x="5154" y="1101987"/>
                </a:lnTo>
                <a:lnTo>
                  <a:pt x="18754" y="1148845"/>
                </a:lnTo>
                <a:lnTo>
                  <a:pt x="38230" y="1189511"/>
                </a:lnTo>
                <a:lnTo>
                  <a:pt x="74762" y="1233158"/>
                </a:lnTo>
                <a:lnTo>
                  <a:pt x="107793" y="1269094"/>
                </a:lnTo>
                <a:lnTo>
                  <a:pt x="153106" y="1298766"/>
                </a:lnTo>
                <a:lnTo>
                  <a:pt x="196647" y="1322312"/>
                </a:lnTo>
                <a:lnTo>
                  <a:pt x="233772" y="1340107"/>
                </a:lnTo>
                <a:lnTo>
                  <a:pt x="271583" y="1356904"/>
                </a:lnTo>
                <a:lnTo>
                  <a:pt x="309598" y="1370818"/>
                </a:lnTo>
                <a:lnTo>
                  <a:pt x="347673" y="1385759"/>
                </a:lnTo>
                <a:lnTo>
                  <a:pt x="387646" y="1401710"/>
                </a:lnTo>
                <a:lnTo>
                  <a:pt x="430771" y="1415373"/>
                </a:lnTo>
                <a:lnTo>
                  <a:pt x="474827" y="1428359"/>
                </a:lnTo>
                <a:lnTo>
                  <a:pt x="519161" y="1441143"/>
                </a:lnTo>
                <a:lnTo>
                  <a:pt x="563577" y="1453868"/>
                </a:lnTo>
                <a:lnTo>
                  <a:pt x="608016" y="1464694"/>
                </a:lnTo>
                <a:lnTo>
                  <a:pt x="654344" y="1474252"/>
                </a:lnTo>
                <a:lnTo>
                  <a:pt x="701938" y="1484139"/>
                </a:lnTo>
                <a:lnTo>
                  <a:pt x="749201" y="1491538"/>
                </a:lnTo>
                <a:lnTo>
                  <a:pt x="781534" y="1496016"/>
                </a:lnTo>
                <a:lnTo>
                  <a:pt x="828210" y="1502504"/>
                </a:lnTo>
                <a:lnTo>
                  <a:pt x="860866" y="1506770"/>
                </a:lnTo>
                <a:lnTo>
                  <a:pt x="894193" y="1509136"/>
                </a:lnTo>
                <a:lnTo>
                  <a:pt x="927820" y="1510893"/>
                </a:lnTo>
                <a:lnTo>
                  <a:pt x="961580" y="1514026"/>
                </a:lnTo>
                <a:lnTo>
                  <a:pt x="995399" y="1515889"/>
                </a:lnTo>
                <a:lnTo>
                  <a:pt x="1028539" y="1516717"/>
                </a:lnTo>
                <a:lnTo>
                  <a:pt x="1075669" y="1517183"/>
                </a:lnTo>
                <a:lnTo>
                  <a:pt x="1108430" y="1517292"/>
                </a:lnTo>
                <a:lnTo>
                  <a:pt x="1141805" y="1515459"/>
                </a:lnTo>
                <a:lnTo>
                  <a:pt x="1174747" y="1512998"/>
                </a:lnTo>
                <a:lnTo>
                  <a:pt x="1221766" y="1510907"/>
                </a:lnTo>
                <a:lnTo>
                  <a:pt x="1254500" y="1507917"/>
                </a:lnTo>
                <a:lnTo>
                  <a:pt x="1301292" y="1505638"/>
                </a:lnTo>
                <a:lnTo>
                  <a:pt x="1333355" y="1503224"/>
                </a:lnTo>
                <a:lnTo>
                  <a:pt x="1365714" y="1499799"/>
                </a:lnTo>
                <a:lnTo>
                  <a:pt x="1411699" y="1493904"/>
                </a:lnTo>
                <a:lnTo>
                  <a:pt x="1456604" y="1487689"/>
                </a:lnTo>
                <a:lnTo>
                  <a:pt x="1500482" y="1480673"/>
                </a:lnTo>
                <a:lnTo>
                  <a:pt x="1541315" y="1470677"/>
                </a:lnTo>
                <a:lnTo>
                  <a:pt x="1583673" y="1462227"/>
                </a:lnTo>
                <a:lnTo>
                  <a:pt x="1623348" y="1451100"/>
                </a:lnTo>
                <a:lnTo>
                  <a:pt x="1661915" y="1438866"/>
                </a:lnTo>
                <a:lnTo>
                  <a:pt x="1700153" y="1425599"/>
                </a:lnTo>
                <a:lnTo>
                  <a:pt x="1738294" y="1409281"/>
                </a:lnTo>
                <a:lnTo>
                  <a:pt x="1775700" y="1394490"/>
                </a:lnTo>
                <a:lnTo>
                  <a:pt x="1820304" y="1370887"/>
                </a:lnTo>
                <a:lnTo>
                  <a:pt x="1866455" y="1345842"/>
                </a:lnTo>
                <a:lnTo>
                  <a:pt x="1906904" y="1319806"/>
                </a:lnTo>
                <a:lnTo>
                  <a:pt x="1948134" y="1288218"/>
                </a:lnTo>
                <a:lnTo>
                  <a:pt x="1995745" y="1250736"/>
                </a:lnTo>
                <a:lnTo>
                  <a:pt x="2038773" y="1210191"/>
                </a:lnTo>
                <a:lnTo>
                  <a:pt x="2079317" y="1168093"/>
                </a:lnTo>
                <a:lnTo>
                  <a:pt x="2117076" y="1125791"/>
                </a:lnTo>
                <a:lnTo>
                  <a:pt x="2150767" y="1080091"/>
                </a:lnTo>
                <a:lnTo>
                  <a:pt x="2182772" y="1033290"/>
                </a:lnTo>
                <a:lnTo>
                  <a:pt x="2208204" y="992151"/>
                </a:lnTo>
                <a:lnTo>
                  <a:pt x="2232904" y="954418"/>
                </a:lnTo>
                <a:lnTo>
                  <a:pt x="2252104" y="913725"/>
                </a:lnTo>
                <a:lnTo>
                  <a:pt x="2272855" y="871716"/>
                </a:lnTo>
                <a:lnTo>
                  <a:pt x="2283038" y="839305"/>
                </a:lnTo>
                <a:lnTo>
                  <a:pt x="2292269" y="799735"/>
                </a:lnTo>
                <a:lnTo>
                  <a:pt x="2301075" y="758630"/>
                </a:lnTo>
                <a:lnTo>
                  <a:pt x="2304047" y="716842"/>
                </a:lnTo>
                <a:lnTo>
                  <a:pt x="2303017" y="675457"/>
                </a:lnTo>
                <a:lnTo>
                  <a:pt x="2300207" y="635897"/>
                </a:lnTo>
                <a:lnTo>
                  <a:pt x="2294658" y="591409"/>
                </a:lnTo>
                <a:lnTo>
                  <a:pt x="2286850" y="557855"/>
                </a:lnTo>
                <a:lnTo>
                  <a:pt x="2275618" y="520130"/>
                </a:lnTo>
                <a:lnTo>
                  <a:pt x="2261218" y="482196"/>
                </a:lnTo>
                <a:lnTo>
                  <a:pt x="2243986" y="438623"/>
                </a:lnTo>
                <a:lnTo>
                  <a:pt x="2220452" y="396660"/>
                </a:lnTo>
                <a:lnTo>
                  <a:pt x="2195421" y="355131"/>
                </a:lnTo>
                <a:lnTo>
                  <a:pt x="2166722" y="316328"/>
                </a:lnTo>
                <a:lnTo>
                  <a:pt x="2132465" y="277122"/>
                </a:lnTo>
                <a:lnTo>
                  <a:pt x="2092042" y="243350"/>
                </a:lnTo>
                <a:lnTo>
                  <a:pt x="2049563" y="212717"/>
                </a:lnTo>
                <a:lnTo>
                  <a:pt x="2018462" y="196225"/>
                </a:lnTo>
                <a:lnTo>
                  <a:pt x="1972778" y="174837"/>
                </a:lnTo>
                <a:lnTo>
                  <a:pt x="1925738" y="154968"/>
                </a:lnTo>
                <a:lnTo>
                  <a:pt x="1889800" y="145131"/>
                </a:lnTo>
                <a:lnTo>
                  <a:pt x="1844801" y="131827"/>
                </a:lnTo>
                <a:lnTo>
                  <a:pt x="1800059" y="125855"/>
                </a:lnTo>
                <a:lnTo>
                  <a:pt x="1731962" y="1140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Shape-947"/>
          <p:cNvSpPr/>
          <p:nvPr>
            <p:custDataLst>
              <p:tags r:id="rId6"/>
            </p:custDataLst>
          </p:nvPr>
        </p:nvSpPr>
        <p:spPr>
          <a:xfrm>
            <a:off x="1283930" y="3765660"/>
            <a:ext cx="8577621" cy="393591"/>
          </a:xfrm>
          <a:custGeom>
            <a:avLst/>
            <a:gdLst/>
            <a:ahLst/>
            <a:cxnLst/>
            <a:rect l="0" t="0" r="0" b="0"/>
            <a:pathLst>
              <a:path w="8577621" h="393591">
                <a:moveTo>
                  <a:pt x="43220" y="158640"/>
                </a:moveTo>
                <a:lnTo>
                  <a:pt x="43220" y="158640"/>
                </a:lnTo>
                <a:lnTo>
                  <a:pt x="33081" y="157934"/>
                </a:lnTo>
                <a:lnTo>
                  <a:pt x="2595" y="147809"/>
                </a:lnTo>
                <a:lnTo>
                  <a:pt x="615" y="145775"/>
                </a:lnTo>
                <a:lnTo>
                  <a:pt x="0" y="143713"/>
                </a:lnTo>
                <a:lnTo>
                  <a:pt x="3118" y="141633"/>
                </a:lnTo>
                <a:lnTo>
                  <a:pt x="49812" y="131114"/>
                </a:lnTo>
                <a:lnTo>
                  <a:pt x="96054" y="127019"/>
                </a:lnTo>
                <a:lnTo>
                  <a:pt x="133428" y="122068"/>
                </a:lnTo>
                <a:lnTo>
                  <a:pt x="176174" y="116838"/>
                </a:lnTo>
                <a:lnTo>
                  <a:pt x="207909" y="115367"/>
                </a:lnTo>
                <a:lnTo>
                  <a:pt x="242709" y="112832"/>
                </a:lnTo>
                <a:lnTo>
                  <a:pt x="279343" y="109353"/>
                </a:lnTo>
                <a:lnTo>
                  <a:pt x="316791" y="105455"/>
                </a:lnTo>
                <a:lnTo>
                  <a:pt x="358365" y="103252"/>
                </a:lnTo>
                <a:lnTo>
                  <a:pt x="402712" y="101568"/>
                </a:lnTo>
                <a:lnTo>
                  <a:pt x="448292" y="98467"/>
                </a:lnTo>
                <a:lnTo>
                  <a:pt x="472018" y="96652"/>
                </a:lnTo>
                <a:lnTo>
                  <a:pt x="496302" y="94737"/>
                </a:lnTo>
                <a:lnTo>
                  <a:pt x="520958" y="92754"/>
                </a:lnTo>
                <a:lnTo>
                  <a:pt x="546568" y="90727"/>
                </a:lnTo>
                <a:lnTo>
                  <a:pt x="572813" y="88671"/>
                </a:lnTo>
                <a:lnTo>
                  <a:pt x="599482" y="86594"/>
                </a:lnTo>
                <a:lnTo>
                  <a:pt x="628550" y="85209"/>
                </a:lnTo>
                <a:lnTo>
                  <a:pt x="659218" y="84286"/>
                </a:lnTo>
                <a:lnTo>
                  <a:pt x="690952" y="83670"/>
                </a:lnTo>
                <a:lnTo>
                  <a:pt x="722691" y="82555"/>
                </a:lnTo>
                <a:lnTo>
                  <a:pt x="754434" y="81105"/>
                </a:lnTo>
                <a:lnTo>
                  <a:pt x="786179" y="79434"/>
                </a:lnTo>
                <a:lnTo>
                  <a:pt x="818632" y="77614"/>
                </a:lnTo>
                <a:lnTo>
                  <a:pt x="851556" y="75695"/>
                </a:lnTo>
                <a:lnTo>
                  <a:pt x="884794" y="73710"/>
                </a:lnTo>
                <a:lnTo>
                  <a:pt x="918947" y="72386"/>
                </a:lnTo>
                <a:lnTo>
                  <a:pt x="953710" y="71505"/>
                </a:lnTo>
                <a:lnTo>
                  <a:pt x="988880" y="70916"/>
                </a:lnTo>
                <a:lnTo>
                  <a:pt x="1025732" y="69819"/>
                </a:lnTo>
                <a:lnTo>
                  <a:pt x="1063706" y="68381"/>
                </a:lnTo>
                <a:lnTo>
                  <a:pt x="1102427" y="66717"/>
                </a:lnTo>
                <a:lnTo>
                  <a:pt x="1142353" y="64903"/>
                </a:lnTo>
                <a:lnTo>
                  <a:pt x="1183081" y="62987"/>
                </a:lnTo>
                <a:lnTo>
                  <a:pt x="1224344" y="61004"/>
                </a:lnTo>
                <a:lnTo>
                  <a:pt x="1267375" y="58977"/>
                </a:lnTo>
                <a:lnTo>
                  <a:pt x="1311584" y="56921"/>
                </a:lnTo>
                <a:lnTo>
                  <a:pt x="1356579" y="54844"/>
                </a:lnTo>
                <a:lnTo>
                  <a:pt x="1402804" y="52753"/>
                </a:lnTo>
                <a:lnTo>
                  <a:pt x="1449848" y="50655"/>
                </a:lnTo>
                <a:lnTo>
                  <a:pt x="1497439" y="48550"/>
                </a:lnTo>
                <a:lnTo>
                  <a:pt x="1545394" y="46441"/>
                </a:lnTo>
                <a:lnTo>
                  <a:pt x="1593591" y="44330"/>
                </a:lnTo>
                <a:lnTo>
                  <a:pt x="1641951" y="42216"/>
                </a:lnTo>
                <a:lnTo>
                  <a:pt x="1691830" y="40102"/>
                </a:lnTo>
                <a:lnTo>
                  <a:pt x="1742721" y="37987"/>
                </a:lnTo>
                <a:lnTo>
                  <a:pt x="1794287" y="35871"/>
                </a:lnTo>
                <a:lnTo>
                  <a:pt x="1846303" y="33755"/>
                </a:lnTo>
                <a:lnTo>
                  <a:pt x="1898621" y="31639"/>
                </a:lnTo>
                <a:lnTo>
                  <a:pt x="1951137" y="29522"/>
                </a:lnTo>
                <a:lnTo>
                  <a:pt x="2005198" y="27406"/>
                </a:lnTo>
                <a:lnTo>
                  <a:pt x="2060289" y="25290"/>
                </a:lnTo>
                <a:lnTo>
                  <a:pt x="2116066" y="23173"/>
                </a:lnTo>
                <a:lnTo>
                  <a:pt x="2172301" y="21057"/>
                </a:lnTo>
                <a:lnTo>
                  <a:pt x="2228840" y="18940"/>
                </a:lnTo>
                <a:lnTo>
                  <a:pt x="2285584" y="16823"/>
                </a:lnTo>
                <a:lnTo>
                  <a:pt x="2341757" y="14707"/>
                </a:lnTo>
                <a:lnTo>
                  <a:pt x="2397550" y="12590"/>
                </a:lnTo>
                <a:lnTo>
                  <a:pt x="2453090" y="10473"/>
                </a:lnTo>
                <a:lnTo>
                  <a:pt x="2508461" y="8357"/>
                </a:lnTo>
                <a:lnTo>
                  <a:pt x="2563720" y="6240"/>
                </a:lnTo>
                <a:lnTo>
                  <a:pt x="2618903" y="4123"/>
                </a:lnTo>
                <a:lnTo>
                  <a:pt x="2674742" y="2712"/>
                </a:lnTo>
                <a:lnTo>
                  <a:pt x="2731018" y="1772"/>
                </a:lnTo>
                <a:lnTo>
                  <a:pt x="2787585" y="1144"/>
                </a:lnTo>
                <a:lnTo>
                  <a:pt x="2844347" y="726"/>
                </a:lnTo>
                <a:lnTo>
                  <a:pt x="2901238" y="447"/>
                </a:lnTo>
                <a:lnTo>
                  <a:pt x="2958215" y="261"/>
                </a:lnTo>
                <a:lnTo>
                  <a:pt x="3016661" y="137"/>
                </a:lnTo>
                <a:lnTo>
                  <a:pt x="3076086" y="55"/>
                </a:lnTo>
                <a:lnTo>
                  <a:pt x="3136164" y="0"/>
                </a:lnTo>
                <a:lnTo>
                  <a:pt x="3197383" y="669"/>
                </a:lnTo>
                <a:lnTo>
                  <a:pt x="3259362" y="1821"/>
                </a:lnTo>
                <a:lnTo>
                  <a:pt x="3321848" y="3294"/>
                </a:lnTo>
                <a:lnTo>
                  <a:pt x="3384672" y="4981"/>
                </a:lnTo>
                <a:lnTo>
                  <a:pt x="3447722" y="6812"/>
                </a:lnTo>
                <a:lnTo>
                  <a:pt x="3510921" y="8738"/>
                </a:lnTo>
                <a:lnTo>
                  <a:pt x="3571398" y="10022"/>
                </a:lnTo>
                <a:lnTo>
                  <a:pt x="3630061" y="10878"/>
                </a:lnTo>
                <a:lnTo>
                  <a:pt x="3687514" y="11449"/>
                </a:lnTo>
                <a:lnTo>
                  <a:pt x="3747688" y="12535"/>
                </a:lnTo>
                <a:lnTo>
                  <a:pt x="3809677" y="13964"/>
                </a:lnTo>
                <a:lnTo>
                  <a:pt x="3872874" y="15623"/>
                </a:lnTo>
                <a:lnTo>
                  <a:pt x="3934762" y="17434"/>
                </a:lnTo>
                <a:lnTo>
                  <a:pt x="3995775" y="19347"/>
                </a:lnTo>
                <a:lnTo>
                  <a:pt x="4056207" y="21328"/>
                </a:lnTo>
                <a:lnTo>
                  <a:pt x="4118366" y="24060"/>
                </a:lnTo>
                <a:lnTo>
                  <a:pt x="4181679" y="27292"/>
                </a:lnTo>
                <a:lnTo>
                  <a:pt x="4245759" y="30858"/>
                </a:lnTo>
                <a:lnTo>
                  <a:pt x="4311058" y="33941"/>
                </a:lnTo>
                <a:lnTo>
                  <a:pt x="4377167" y="36702"/>
                </a:lnTo>
                <a:lnTo>
                  <a:pt x="4443818" y="39248"/>
                </a:lnTo>
                <a:lnTo>
                  <a:pt x="4508713" y="41651"/>
                </a:lnTo>
                <a:lnTo>
                  <a:pt x="4572437" y="43958"/>
                </a:lnTo>
                <a:lnTo>
                  <a:pt x="4635382" y="46202"/>
                </a:lnTo>
                <a:lnTo>
                  <a:pt x="4699923" y="49109"/>
                </a:lnTo>
                <a:lnTo>
                  <a:pt x="4765527" y="52458"/>
                </a:lnTo>
                <a:lnTo>
                  <a:pt x="4831841" y="56102"/>
                </a:lnTo>
                <a:lnTo>
                  <a:pt x="4897923" y="59943"/>
                </a:lnTo>
                <a:lnTo>
                  <a:pt x="4963851" y="63914"/>
                </a:lnTo>
                <a:lnTo>
                  <a:pt x="5029673" y="67972"/>
                </a:lnTo>
                <a:lnTo>
                  <a:pt x="5098250" y="72089"/>
                </a:lnTo>
                <a:lnTo>
                  <a:pt x="5168662" y="76245"/>
                </a:lnTo>
                <a:lnTo>
                  <a:pt x="5240297" y="80427"/>
                </a:lnTo>
                <a:lnTo>
                  <a:pt x="5309222" y="84626"/>
                </a:lnTo>
                <a:lnTo>
                  <a:pt x="5376338" y="88836"/>
                </a:lnTo>
                <a:lnTo>
                  <a:pt x="5442248" y="93054"/>
                </a:lnTo>
                <a:lnTo>
                  <a:pt x="5509472" y="97277"/>
                </a:lnTo>
                <a:lnTo>
                  <a:pt x="5577571" y="101503"/>
                </a:lnTo>
                <a:lnTo>
                  <a:pt x="5646254" y="105732"/>
                </a:lnTo>
                <a:lnTo>
                  <a:pt x="5713210" y="109963"/>
                </a:lnTo>
                <a:lnTo>
                  <a:pt x="5779013" y="114194"/>
                </a:lnTo>
                <a:lnTo>
                  <a:pt x="5844048" y="118426"/>
                </a:lnTo>
                <a:lnTo>
                  <a:pt x="5909277" y="123364"/>
                </a:lnTo>
                <a:lnTo>
                  <a:pt x="5974636" y="128773"/>
                </a:lnTo>
                <a:lnTo>
                  <a:pt x="6040081" y="134495"/>
                </a:lnTo>
                <a:lnTo>
                  <a:pt x="6106289" y="139721"/>
                </a:lnTo>
                <a:lnTo>
                  <a:pt x="6173004" y="144616"/>
                </a:lnTo>
                <a:lnTo>
                  <a:pt x="6240060" y="149291"/>
                </a:lnTo>
                <a:lnTo>
                  <a:pt x="6305224" y="154524"/>
                </a:lnTo>
                <a:lnTo>
                  <a:pt x="6369128" y="160129"/>
                </a:lnTo>
                <a:lnTo>
                  <a:pt x="6432192" y="165983"/>
                </a:lnTo>
                <a:lnTo>
                  <a:pt x="6494695" y="172002"/>
                </a:lnTo>
                <a:lnTo>
                  <a:pt x="6556826" y="178131"/>
                </a:lnTo>
                <a:lnTo>
                  <a:pt x="6618706" y="184334"/>
                </a:lnTo>
                <a:lnTo>
                  <a:pt x="6679011" y="189880"/>
                </a:lnTo>
                <a:lnTo>
                  <a:pt x="6738264" y="194989"/>
                </a:lnTo>
                <a:lnTo>
                  <a:pt x="6796816" y="199806"/>
                </a:lnTo>
                <a:lnTo>
                  <a:pt x="6854900" y="205134"/>
                </a:lnTo>
                <a:lnTo>
                  <a:pt x="6912674" y="210803"/>
                </a:lnTo>
                <a:lnTo>
                  <a:pt x="6970238" y="216698"/>
                </a:lnTo>
                <a:lnTo>
                  <a:pt x="7026255" y="222040"/>
                </a:lnTo>
                <a:lnTo>
                  <a:pt x="7081238" y="227012"/>
                </a:lnTo>
                <a:lnTo>
                  <a:pt x="7135532" y="231738"/>
                </a:lnTo>
                <a:lnTo>
                  <a:pt x="7190072" y="237005"/>
                </a:lnTo>
                <a:lnTo>
                  <a:pt x="7244777" y="242634"/>
                </a:lnTo>
                <a:lnTo>
                  <a:pt x="7299591" y="248502"/>
                </a:lnTo>
                <a:lnTo>
                  <a:pt x="7351657" y="253826"/>
                </a:lnTo>
                <a:lnTo>
                  <a:pt x="7401889" y="258786"/>
                </a:lnTo>
                <a:lnTo>
                  <a:pt x="7450900" y="263504"/>
                </a:lnTo>
                <a:lnTo>
                  <a:pt x="7499095" y="268061"/>
                </a:lnTo>
                <a:lnTo>
                  <a:pt x="7546748" y="272509"/>
                </a:lnTo>
                <a:lnTo>
                  <a:pt x="7594039" y="276886"/>
                </a:lnTo>
                <a:lnTo>
                  <a:pt x="7641794" y="281215"/>
                </a:lnTo>
                <a:lnTo>
                  <a:pt x="7689858" y="285512"/>
                </a:lnTo>
                <a:lnTo>
                  <a:pt x="7738129" y="289789"/>
                </a:lnTo>
                <a:lnTo>
                  <a:pt x="7783714" y="294756"/>
                </a:lnTo>
                <a:lnTo>
                  <a:pt x="7827511" y="300184"/>
                </a:lnTo>
                <a:lnTo>
                  <a:pt x="7870114" y="305919"/>
                </a:lnTo>
                <a:lnTo>
                  <a:pt x="7911920" y="311154"/>
                </a:lnTo>
                <a:lnTo>
                  <a:pt x="7953198" y="316055"/>
                </a:lnTo>
                <a:lnTo>
                  <a:pt x="7994122" y="320733"/>
                </a:lnTo>
                <a:lnTo>
                  <a:pt x="8034105" y="325969"/>
                </a:lnTo>
                <a:lnTo>
                  <a:pt x="8073460" y="331576"/>
                </a:lnTo>
                <a:lnTo>
                  <a:pt x="8112396" y="337431"/>
                </a:lnTo>
                <a:lnTo>
                  <a:pt x="8151055" y="342745"/>
                </a:lnTo>
                <a:lnTo>
                  <a:pt x="8189527" y="347699"/>
                </a:lnTo>
                <a:lnTo>
                  <a:pt x="8227875" y="352413"/>
                </a:lnTo>
                <a:lnTo>
                  <a:pt x="8265434" y="356966"/>
                </a:lnTo>
                <a:lnTo>
                  <a:pt x="8302468" y="361413"/>
                </a:lnTo>
                <a:lnTo>
                  <a:pt x="8339152" y="365789"/>
                </a:lnTo>
                <a:lnTo>
                  <a:pt x="8373485" y="370117"/>
                </a:lnTo>
                <a:lnTo>
                  <a:pt x="8406253" y="374414"/>
                </a:lnTo>
                <a:lnTo>
                  <a:pt x="8437974" y="378689"/>
                </a:lnTo>
                <a:lnTo>
                  <a:pt x="8467590" y="382245"/>
                </a:lnTo>
                <a:lnTo>
                  <a:pt x="8577620" y="3935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158"/>
          <p:cNvGrpSpPr/>
          <p:nvPr/>
        </p:nvGrpSpPr>
        <p:grpSpPr>
          <a:xfrm>
            <a:off x="1885973" y="4153927"/>
            <a:ext cx="679428" cy="264639"/>
            <a:chOff x="1885973" y="4153927"/>
            <a:chExt cx="679428" cy="264639"/>
          </a:xfrm>
        </p:grpSpPr>
        <p:sp>
          <p:nvSpPr>
            <p:cNvPr id="140" name="SMARTInkShape-948"/>
            <p:cNvSpPr/>
            <p:nvPr>
              <p:custDataLst>
                <p:tags r:id="rId121"/>
              </p:custDataLst>
            </p:nvPr>
          </p:nvSpPr>
          <p:spPr>
            <a:xfrm>
              <a:off x="1885973" y="4177734"/>
              <a:ext cx="215878" cy="240832"/>
            </a:xfrm>
            <a:custGeom>
              <a:avLst/>
              <a:gdLst/>
              <a:ahLst/>
              <a:cxnLst/>
              <a:rect l="0" t="0" r="0" b="0"/>
              <a:pathLst>
                <a:path w="215878" h="240832">
                  <a:moveTo>
                    <a:pt x="6327" y="64066"/>
                  </a:moveTo>
                  <a:lnTo>
                    <a:pt x="6327" y="64066"/>
                  </a:lnTo>
                  <a:lnTo>
                    <a:pt x="6327" y="57977"/>
                  </a:lnTo>
                  <a:lnTo>
                    <a:pt x="9698" y="61164"/>
                  </a:lnTo>
                  <a:lnTo>
                    <a:pt x="9985" y="63543"/>
                  </a:lnTo>
                  <a:lnTo>
                    <a:pt x="6603" y="102235"/>
                  </a:lnTo>
                  <a:lnTo>
                    <a:pt x="6381" y="141142"/>
                  </a:lnTo>
                  <a:lnTo>
                    <a:pt x="2972" y="177528"/>
                  </a:lnTo>
                  <a:lnTo>
                    <a:pt x="371" y="224178"/>
                  </a:lnTo>
                  <a:lnTo>
                    <a:pt x="0" y="240831"/>
                  </a:lnTo>
                  <a:lnTo>
                    <a:pt x="5048" y="199173"/>
                  </a:lnTo>
                  <a:lnTo>
                    <a:pt x="10961" y="156945"/>
                  </a:lnTo>
                  <a:lnTo>
                    <a:pt x="12338" y="118161"/>
                  </a:lnTo>
                  <a:lnTo>
                    <a:pt x="12576" y="79938"/>
                  </a:lnTo>
                  <a:lnTo>
                    <a:pt x="17021" y="37437"/>
                  </a:lnTo>
                  <a:lnTo>
                    <a:pt x="18763" y="11353"/>
                  </a:lnTo>
                  <a:lnTo>
                    <a:pt x="19556" y="10580"/>
                  </a:lnTo>
                  <a:lnTo>
                    <a:pt x="20791" y="10770"/>
                  </a:lnTo>
                  <a:lnTo>
                    <a:pt x="22320" y="11601"/>
                  </a:lnTo>
                  <a:lnTo>
                    <a:pt x="58937" y="55273"/>
                  </a:lnTo>
                  <a:lnTo>
                    <a:pt x="73689" y="63216"/>
                  </a:lnTo>
                  <a:lnTo>
                    <a:pt x="89653" y="65334"/>
                  </a:lnTo>
                  <a:lnTo>
                    <a:pt x="97861" y="64911"/>
                  </a:lnTo>
                  <a:lnTo>
                    <a:pt x="112625" y="58797"/>
                  </a:lnTo>
                  <a:lnTo>
                    <a:pt x="159251" y="24583"/>
                  </a:lnTo>
                  <a:lnTo>
                    <a:pt x="183804" y="776"/>
                  </a:lnTo>
                  <a:lnTo>
                    <a:pt x="186028" y="0"/>
                  </a:lnTo>
                  <a:lnTo>
                    <a:pt x="187511" y="894"/>
                  </a:lnTo>
                  <a:lnTo>
                    <a:pt x="188500" y="2902"/>
                  </a:lnTo>
                  <a:lnTo>
                    <a:pt x="190303" y="47384"/>
                  </a:lnTo>
                  <a:lnTo>
                    <a:pt x="195512" y="86824"/>
                  </a:lnTo>
                  <a:lnTo>
                    <a:pt x="202028" y="133620"/>
                  </a:lnTo>
                  <a:lnTo>
                    <a:pt x="208052" y="179442"/>
                  </a:lnTo>
                  <a:lnTo>
                    <a:pt x="210038" y="214804"/>
                  </a:lnTo>
                  <a:lnTo>
                    <a:pt x="215877" y="216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49"/>
            <p:cNvSpPr/>
            <p:nvPr>
              <p:custDataLst>
                <p:tags r:id="rId122"/>
              </p:custDataLst>
            </p:nvPr>
          </p:nvSpPr>
          <p:spPr>
            <a:xfrm>
              <a:off x="2190761" y="4180065"/>
              <a:ext cx="139690" cy="230359"/>
            </a:xfrm>
            <a:custGeom>
              <a:avLst/>
              <a:gdLst/>
              <a:ahLst/>
              <a:cxnLst/>
              <a:rect l="0" t="0" r="0" b="0"/>
              <a:pathLst>
                <a:path w="139690" h="230359">
                  <a:moveTo>
                    <a:pt x="12689" y="10935"/>
                  </a:moveTo>
                  <a:lnTo>
                    <a:pt x="12689" y="10935"/>
                  </a:lnTo>
                  <a:lnTo>
                    <a:pt x="23624" y="0"/>
                  </a:lnTo>
                  <a:lnTo>
                    <a:pt x="21495" y="2129"/>
                  </a:lnTo>
                  <a:lnTo>
                    <a:pt x="20131" y="7257"/>
                  </a:lnTo>
                  <a:lnTo>
                    <a:pt x="9749" y="45676"/>
                  </a:lnTo>
                  <a:lnTo>
                    <a:pt x="2126" y="92952"/>
                  </a:lnTo>
                  <a:lnTo>
                    <a:pt x="622" y="137777"/>
                  </a:lnTo>
                  <a:lnTo>
                    <a:pt x="177" y="176693"/>
                  </a:lnTo>
                  <a:lnTo>
                    <a:pt x="0" y="223642"/>
                  </a:lnTo>
                  <a:lnTo>
                    <a:pt x="1408" y="226823"/>
                  </a:lnTo>
                  <a:lnTo>
                    <a:pt x="3757" y="228944"/>
                  </a:lnTo>
                  <a:lnTo>
                    <a:pt x="6734" y="230358"/>
                  </a:lnTo>
                  <a:lnTo>
                    <a:pt x="35450" y="223193"/>
                  </a:lnTo>
                  <a:lnTo>
                    <a:pt x="76233" y="208725"/>
                  </a:lnTo>
                  <a:lnTo>
                    <a:pt x="139689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50"/>
            <p:cNvSpPr/>
            <p:nvPr>
              <p:custDataLst>
                <p:tags r:id="rId123"/>
              </p:custDataLst>
            </p:nvPr>
          </p:nvSpPr>
          <p:spPr>
            <a:xfrm>
              <a:off x="2400566" y="4153927"/>
              <a:ext cx="126735" cy="246010"/>
            </a:xfrm>
            <a:custGeom>
              <a:avLst/>
              <a:gdLst/>
              <a:ahLst/>
              <a:cxnLst/>
              <a:rect l="0" t="0" r="0" b="0"/>
              <a:pathLst>
                <a:path w="126735" h="246010">
                  <a:moveTo>
                    <a:pt x="126734" y="49773"/>
                  </a:moveTo>
                  <a:lnTo>
                    <a:pt x="126734" y="49773"/>
                  </a:lnTo>
                  <a:lnTo>
                    <a:pt x="126028" y="22349"/>
                  </a:lnTo>
                  <a:lnTo>
                    <a:pt x="121267" y="4473"/>
                  </a:lnTo>
                  <a:lnTo>
                    <a:pt x="118856" y="2639"/>
                  </a:lnTo>
                  <a:lnTo>
                    <a:pt x="106055" y="59"/>
                  </a:lnTo>
                  <a:lnTo>
                    <a:pt x="91601" y="0"/>
                  </a:lnTo>
                  <a:lnTo>
                    <a:pt x="71482" y="4844"/>
                  </a:lnTo>
                  <a:lnTo>
                    <a:pt x="60785" y="11225"/>
                  </a:lnTo>
                  <a:lnTo>
                    <a:pt x="38761" y="36253"/>
                  </a:lnTo>
                  <a:lnTo>
                    <a:pt x="20326" y="78828"/>
                  </a:lnTo>
                  <a:lnTo>
                    <a:pt x="8923" y="122331"/>
                  </a:lnTo>
                  <a:lnTo>
                    <a:pt x="1758" y="169077"/>
                  </a:lnTo>
                  <a:lnTo>
                    <a:pt x="0" y="213023"/>
                  </a:lnTo>
                  <a:lnTo>
                    <a:pt x="518" y="231964"/>
                  </a:lnTo>
                  <a:lnTo>
                    <a:pt x="3140" y="239637"/>
                  </a:lnTo>
                  <a:lnTo>
                    <a:pt x="5532" y="241966"/>
                  </a:lnTo>
                  <a:lnTo>
                    <a:pt x="11954" y="244553"/>
                  </a:lnTo>
                  <a:lnTo>
                    <a:pt x="26873" y="246009"/>
                  </a:lnTo>
                  <a:lnTo>
                    <a:pt x="44699" y="243070"/>
                  </a:lnTo>
                  <a:lnTo>
                    <a:pt x="68980" y="230686"/>
                  </a:lnTo>
                  <a:lnTo>
                    <a:pt x="94984" y="20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51"/>
            <p:cNvSpPr/>
            <p:nvPr>
              <p:custDataLst>
                <p:tags r:id="rId124"/>
              </p:custDataLst>
            </p:nvPr>
          </p:nvSpPr>
          <p:spPr>
            <a:xfrm>
              <a:off x="2405044" y="4286250"/>
              <a:ext cx="160357" cy="50801"/>
            </a:xfrm>
            <a:custGeom>
              <a:avLst/>
              <a:gdLst/>
              <a:ahLst/>
              <a:cxnLst/>
              <a:rect l="0" t="0" r="0" b="0"/>
              <a:pathLst>
                <a:path w="160357" h="50801">
                  <a:moveTo>
                    <a:pt x="14306" y="50800"/>
                  </a:moveTo>
                  <a:lnTo>
                    <a:pt x="14306" y="50800"/>
                  </a:lnTo>
                  <a:lnTo>
                    <a:pt x="7564" y="50800"/>
                  </a:lnTo>
                  <a:lnTo>
                    <a:pt x="2372" y="48918"/>
                  </a:lnTo>
                  <a:lnTo>
                    <a:pt x="0" y="47429"/>
                  </a:lnTo>
                  <a:lnTo>
                    <a:pt x="536" y="46436"/>
                  </a:lnTo>
                  <a:lnTo>
                    <a:pt x="42825" y="35777"/>
                  </a:lnTo>
                  <a:lnTo>
                    <a:pt x="90283" y="19403"/>
                  </a:lnTo>
                  <a:lnTo>
                    <a:pt x="136166" y="7282"/>
                  </a:lnTo>
                  <a:lnTo>
                    <a:pt x="160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59"/>
          <p:cNvGrpSpPr/>
          <p:nvPr/>
        </p:nvGrpSpPr>
        <p:grpSpPr>
          <a:xfrm>
            <a:off x="3143250" y="4203700"/>
            <a:ext cx="1235938" cy="432896"/>
            <a:chOff x="3143250" y="4203700"/>
            <a:chExt cx="1235938" cy="432896"/>
          </a:xfrm>
        </p:grpSpPr>
        <p:sp>
          <p:nvSpPr>
            <p:cNvPr id="145" name="SMARTInkShape-952"/>
            <p:cNvSpPr/>
            <p:nvPr>
              <p:custDataLst>
                <p:tags r:id="rId110"/>
              </p:custDataLst>
            </p:nvPr>
          </p:nvSpPr>
          <p:spPr>
            <a:xfrm>
              <a:off x="3143250" y="4274588"/>
              <a:ext cx="165971" cy="126584"/>
            </a:xfrm>
            <a:custGeom>
              <a:avLst/>
              <a:gdLst/>
              <a:ahLst/>
              <a:cxnLst/>
              <a:rect l="0" t="0" r="0" b="0"/>
              <a:pathLst>
                <a:path w="165971" h="126584">
                  <a:moveTo>
                    <a:pt x="0" y="24362"/>
                  </a:moveTo>
                  <a:lnTo>
                    <a:pt x="0" y="24362"/>
                  </a:lnTo>
                  <a:lnTo>
                    <a:pt x="0" y="18273"/>
                  </a:lnTo>
                  <a:lnTo>
                    <a:pt x="3371" y="18090"/>
                  </a:lnTo>
                  <a:lnTo>
                    <a:pt x="5026" y="25572"/>
                  </a:lnTo>
                  <a:lnTo>
                    <a:pt x="8115" y="72620"/>
                  </a:lnTo>
                  <a:lnTo>
                    <a:pt x="12298" y="119328"/>
                  </a:lnTo>
                  <a:lnTo>
                    <a:pt x="12581" y="126583"/>
                  </a:lnTo>
                  <a:lnTo>
                    <a:pt x="19597" y="86453"/>
                  </a:lnTo>
                  <a:lnTo>
                    <a:pt x="34775" y="39123"/>
                  </a:lnTo>
                  <a:lnTo>
                    <a:pt x="46836" y="11724"/>
                  </a:lnTo>
                  <a:lnTo>
                    <a:pt x="55153" y="1577"/>
                  </a:lnTo>
                  <a:lnTo>
                    <a:pt x="58641" y="0"/>
                  </a:lnTo>
                  <a:lnTo>
                    <a:pt x="61672" y="359"/>
                  </a:lnTo>
                  <a:lnTo>
                    <a:pt x="64398" y="2010"/>
                  </a:lnTo>
                  <a:lnTo>
                    <a:pt x="69308" y="9489"/>
                  </a:lnTo>
                  <a:lnTo>
                    <a:pt x="78210" y="38279"/>
                  </a:lnTo>
                  <a:lnTo>
                    <a:pt x="83860" y="70723"/>
                  </a:lnTo>
                  <a:lnTo>
                    <a:pt x="85540" y="74319"/>
                  </a:lnTo>
                  <a:lnTo>
                    <a:pt x="87366" y="76011"/>
                  </a:lnTo>
                  <a:lnTo>
                    <a:pt x="89288" y="76434"/>
                  </a:lnTo>
                  <a:lnTo>
                    <a:pt x="91276" y="76010"/>
                  </a:lnTo>
                  <a:lnTo>
                    <a:pt x="92600" y="74316"/>
                  </a:lnTo>
                  <a:lnTo>
                    <a:pt x="107356" y="31025"/>
                  </a:lnTo>
                  <a:lnTo>
                    <a:pt x="118985" y="11755"/>
                  </a:lnTo>
                  <a:lnTo>
                    <a:pt x="124478" y="7490"/>
                  </a:lnTo>
                  <a:lnTo>
                    <a:pt x="138109" y="2752"/>
                  </a:lnTo>
                  <a:lnTo>
                    <a:pt x="143578" y="2900"/>
                  </a:lnTo>
                  <a:lnTo>
                    <a:pt x="147930" y="4409"/>
                  </a:lnTo>
                  <a:lnTo>
                    <a:pt x="151536" y="6827"/>
                  </a:lnTo>
                  <a:lnTo>
                    <a:pt x="163355" y="27084"/>
                  </a:lnTo>
                  <a:lnTo>
                    <a:pt x="165970" y="45563"/>
                  </a:lnTo>
                  <a:lnTo>
                    <a:pt x="165214" y="86473"/>
                  </a:lnTo>
                  <a:lnTo>
                    <a:pt x="165100" y="11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53"/>
            <p:cNvSpPr/>
            <p:nvPr>
              <p:custDataLst>
                <p:tags r:id="rId111"/>
              </p:custDataLst>
            </p:nvPr>
          </p:nvSpPr>
          <p:spPr>
            <a:xfrm>
              <a:off x="3369319" y="4284301"/>
              <a:ext cx="72382" cy="92572"/>
            </a:xfrm>
            <a:custGeom>
              <a:avLst/>
              <a:gdLst/>
              <a:ahLst/>
              <a:cxnLst/>
              <a:rect l="0" t="0" r="0" b="0"/>
              <a:pathLst>
                <a:path w="72382" h="92572">
                  <a:moveTo>
                    <a:pt x="59681" y="33699"/>
                  </a:moveTo>
                  <a:lnTo>
                    <a:pt x="59681" y="33699"/>
                  </a:lnTo>
                  <a:lnTo>
                    <a:pt x="59681" y="15401"/>
                  </a:lnTo>
                  <a:lnTo>
                    <a:pt x="57799" y="9574"/>
                  </a:lnTo>
                  <a:lnTo>
                    <a:pt x="56310" y="7032"/>
                  </a:lnTo>
                  <a:lnTo>
                    <a:pt x="47471" y="84"/>
                  </a:lnTo>
                  <a:lnTo>
                    <a:pt x="43075" y="0"/>
                  </a:lnTo>
                  <a:lnTo>
                    <a:pt x="32544" y="3670"/>
                  </a:lnTo>
                  <a:lnTo>
                    <a:pt x="18087" y="17040"/>
                  </a:lnTo>
                  <a:lnTo>
                    <a:pt x="5630" y="45591"/>
                  </a:lnTo>
                  <a:lnTo>
                    <a:pt x="0" y="68659"/>
                  </a:lnTo>
                  <a:lnTo>
                    <a:pt x="936" y="80046"/>
                  </a:lnTo>
                  <a:lnTo>
                    <a:pt x="3703" y="87929"/>
                  </a:lnTo>
                  <a:lnTo>
                    <a:pt x="5429" y="91019"/>
                  </a:lnTo>
                  <a:lnTo>
                    <a:pt x="7991" y="92374"/>
                  </a:lnTo>
                  <a:lnTo>
                    <a:pt x="11110" y="92571"/>
                  </a:lnTo>
                  <a:lnTo>
                    <a:pt x="14600" y="91997"/>
                  </a:lnTo>
                  <a:lnTo>
                    <a:pt x="22241" y="85715"/>
                  </a:lnTo>
                  <a:lnTo>
                    <a:pt x="56867" y="38278"/>
                  </a:lnTo>
                  <a:lnTo>
                    <a:pt x="57804" y="36752"/>
                  </a:lnTo>
                  <a:lnTo>
                    <a:pt x="58430" y="36440"/>
                  </a:lnTo>
                  <a:lnTo>
                    <a:pt x="58847" y="36937"/>
                  </a:lnTo>
                  <a:lnTo>
                    <a:pt x="59310" y="40783"/>
                  </a:lnTo>
                  <a:lnTo>
                    <a:pt x="59632" y="66382"/>
                  </a:lnTo>
                  <a:lnTo>
                    <a:pt x="72381" y="9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54"/>
            <p:cNvSpPr/>
            <p:nvPr>
              <p:custDataLst>
                <p:tags r:id="rId112"/>
              </p:custDataLst>
            </p:nvPr>
          </p:nvSpPr>
          <p:spPr>
            <a:xfrm>
              <a:off x="3507891" y="4286512"/>
              <a:ext cx="111610" cy="107689"/>
            </a:xfrm>
            <a:custGeom>
              <a:avLst/>
              <a:gdLst/>
              <a:ahLst/>
              <a:cxnLst/>
              <a:rect l="0" t="0" r="0" b="0"/>
              <a:pathLst>
                <a:path w="111610" h="107689">
                  <a:moveTo>
                    <a:pt x="3659" y="6088"/>
                  </a:moveTo>
                  <a:lnTo>
                    <a:pt x="3659" y="6088"/>
                  </a:lnTo>
                  <a:lnTo>
                    <a:pt x="3659" y="2717"/>
                  </a:lnTo>
                  <a:lnTo>
                    <a:pt x="2953" y="1724"/>
                  </a:lnTo>
                  <a:lnTo>
                    <a:pt x="1777" y="1062"/>
                  </a:lnTo>
                  <a:lnTo>
                    <a:pt x="288" y="621"/>
                  </a:lnTo>
                  <a:lnTo>
                    <a:pt x="0" y="326"/>
                  </a:lnTo>
                  <a:lnTo>
                    <a:pt x="515" y="130"/>
                  </a:lnTo>
                  <a:lnTo>
                    <a:pt x="1563" y="0"/>
                  </a:lnTo>
                  <a:lnTo>
                    <a:pt x="45667" y="39058"/>
                  </a:lnTo>
                  <a:lnTo>
                    <a:pt x="89449" y="79393"/>
                  </a:lnTo>
                  <a:lnTo>
                    <a:pt x="111609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55"/>
            <p:cNvSpPr/>
            <p:nvPr>
              <p:custDataLst>
                <p:tags r:id="rId113"/>
              </p:custDataLst>
            </p:nvPr>
          </p:nvSpPr>
          <p:spPr>
            <a:xfrm>
              <a:off x="3549650" y="4287656"/>
              <a:ext cx="69851" cy="125595"/>
            </a:xfrm>
            <a:custGeom>
              <a:avLst/>
              <a:gdLst/>
              <a:ahLst/>
              <a:cxnLst/>
              <a:rect l="0" t="0" r="0" b="0"/>
              <a:pathLst>
                <a:path w="69851" h="125595">
                  <a:moveTo>
                    <a:pt x="69850" y="17644"/>
                  </a:moveTo>
                  <a:lnTo>
                    <a:pt x="69850" y="17644"/>
                  </a:lnTo>
                  <a:lnTo>
                    <a:pt x="69850" y="0"/>
                  </a:lnTo>
                  <a:lnTo>
                    <a:pt x="63108" y="5752"/>
                  </a:lnTo>
                  <a:lnTo>
                    <a:pt x="36625" y="46161"/>
                  </a:lnTo>
                  <a:lnTo>
                    <a:pt x="18183" y="87247"/>
                  </a:lnTo>
                  <a:lnTo>
                    <a:pt x="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56"/>
            <p:cNvSpPr/>
            <p:nvPr>
              <p:custDataLst>
                <p:tags r:id="rId114"/>
              </p:custDataLst>
            </p:nvPr>
          </p:nvSpPr>
          <p:spPr>
            <a:xfrm>
              <a:off x="3670300" y="4311650"/>
              <a:ext cx="24518" cy="82551"/>
            </a:xfrm>
            <a:custGeom>
              <a:avLst/>
              <a:gdLst/>
              <a:ahLst/>
              <a:cxnLst/>
              <a:rect l="0" t="0" r="0" b="0"/>
              <a:pathLst>
                <a:path w="24518" h="825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076" y="6907"/>
                  </a:lnTo>
                  <a:lnTo>
                    <a:pt x="24517" y="883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57"/>
            <p:cNvSpPr/>
            <p:nvPr>
              <p:custDataLst>
                <p:tags r:id="rId115"/>
              </p:custDataLst>
            </p:nvPr>
          </p:nvSpPr>
          <p:spPr>
            <a:xfrm>
              <a:off x="3676650" y="42037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10212" y="12468"/>
                  </a:lnTo>
                  <a:lnTo>
                    <a:pt x="8219" y="90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58"/>
            <p:cNvSpPr/>
            <p:nvPr>
              <p:custDataLst>
                <p:tags r:id="rId116"/>
              </p:custDataLst>
            </p:nvPr>
          </p:nvSpPr>
          <p:spPr>
            <a:xfrm>
              <a:off x="3778250" y="4296085"/>
              <a:ext cx="120651" cy="104466"/>
            </a:xfrm>
            <a:custGeom>
              <a:avLst/>
              <a:gdLst/>
              <a:ahLst/>
              <a:cxnLst/>
              <a:rect l="0" t="0" r="0" b="0"/>
              <a:pathLst>
                <a:path w="120651" h="104466">
                  <a:moveTo>
                    <a:pt x="0" y="15565"/>
                  </a:moveTo>
                  <a:lnTo>
                    <a:pt x="0" y="15565"/>
                  </a:lnTo>
                  <a:lnTo>
                    <a:pt x="5467" y="15565"/>
                  </a:lnTo>
                  <a:lnTo>
                    <a:pt x="9460" y="25678"/>
                  </a:lnTo>
                  <a:lnTo>
                    <a:pt x="12415" y="67087"/>
                  </a:lnTo>
                  <a:lnTo>
                    <a:pt x="9244" y="90097"/>
                  </a:lnTo>
                  <a:lnTo>
                    <a:pt x="5755" y="98079"/>
                  </a:lnTo>
                  <a:lnTo>
                    <a:pt x="3837" y="100208"/>
                  </a:lnTo>
                  <a:lnTo>
                    <a:pt x="2558" y="100216"/>
                  </a:lnTo>
                  <a:lnTo>
                    <a:pt x="1705" y="98810"/>
                  </a:lnTo>
                  <a:lnTo>
                    <a:pt x="337" y="79672"/>
                  </a:lnTo>
                  <a:lnTo>
                    <a:pt x="6952" y="38606"/>
                  </a:lnTo>
                  <a:lnTo>
                    <a:pt x="11556" y="20867"/>
                  </a:lnTo>
                  <a:lnTo>
                    <a:pt x="18307" y="8279"/>
                  </a:lnTo>
                  <a:lnTo>
                    <a:pt x="26010" y="1743"/>
                  </a:lnTo>
                  <a:lnTo>
                    <a:pt x="30040" y="0"/>
                  </a:lnTo>
                  <a:lnTo>
                    <a:pt x="34843" y="250"/>
                  </a:lnTo>
                  <a:lnTo>
                    <a:pt x="45825" y="4290"/>
                  </a:lnTo>
                  <a:lnTo>
                    <a:pt x="53998" y="10789"/>
                  </a:lnTo>
                  <a:lnTo>
                    <a:pt x="68365" y="33201"/>
                  </a:lnTo>
                  <a:lnTo>
                    <a:pt x="73879" y="53246"/>
                  </a:lnTo>
                  <a:lnTo>
                    <a:pt x="75996" y="81615"/>
                  </a:lnTo>
                  <a:lnTo>
                    <a:pt x="75358" y="82882"/>
                  </a:lnTo>
                  <a:lnTo>
                    <a:pt x="74228" y="83726"/>
                  </a:lnTo>
                  <a:lnTo>
                    <a:pt x="72768" y="84289"/>
                  </a:lnTo>
                  <a:lnTo>
                    <a:pt x="72501" y="81842"/>
                  </a:lnTo>
                  <a:lnTo>
                    <a:pt x="81557" y="39071"/>
                  </a:lnTo>
                  <a:lnTo>
                    <a:pt x="95890" y="16863"/>
                  </a:lnTo>
                  <a:lnTo>
                    <a:pt x="99910" y="12197"/>
                  </a:lnTo>
                  <a:lnTo>
                    <a:pt x="103296" y="9792"/>
                  </a:lnTo>
                  <a:lnTo>
                    <a:pt x="106258" y="8894"/>
                  </a:lnTo>
                  <a:lnTo>
                    <a:pt x="108938" y="9001"/>
                  </a:lnTo>
                  <a:lnTo>
                    <a:pt x="111431" y="11189"/>
                  </a:lnTo>
                  <a:lnTo>
                    <a:pt x="116082" y="19264"/>
                  </a:lnTo>
                  <a:lnTo>
                    <a:pt x="120048" y="54710"/>
                  </a:lnTo>
                  <a:lnTo>
                    <a:pt x="120650" y="10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59"/>
            <p:cNvSpPr/>
            <p:nvPr>
              <p:custDataLst>
                <p:tags r:id="rId117"/>
              </p:custDataLst>
            </p:nvPr>
          </p:nvSpPr>
          <p:spPr>
            <a:xfrm>
              <a:off x="3956050" y="4320979"/>
              <a:ext cx="9460" cy="73222"/>
            </a:xfrm>
            <a:custGeom>
              <a:avLst/>
              <a:gdLst/>
              <a:ahLst/>
              <a:cxnLst/>
              <a:rect l="0" t="0" r="0" b="0"/>
              <a:pathLst>
                <a:path w="9460" h="73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9459" y="21701"/>
                  </a:lnTo>
                  <a:lnTo>
                    <a:pt x="9378" y="32919"/>
                  </a:lnTo>
                  <a:lnTo>
                    <a:pt x="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60"/>
            <p:cNvSpPr/>
            <p:nvPr>
              <p:custDataLst>
                <p:tags r:id="rId118"/>
              </p:custDataLst>
            </p:nvPr>
          </p:nvSpPr>
          <p:spPr>
            <a:xfrm>
              <a:off x="3975100" y="4221431"/>
              <a:ext cx="12701" cy="45770"/>
            </a:xfrm>
            <a:custGeom>
              <a:avLst/>
              <a:gdLst/>
              <a:ahLst/>
              <a:cxnLst/>
              <a:rect l="0" t="0" r="0" b="0"/>
              <a:pathLst>
                <a:path w="12701" h="45770">
                  <a:moveTo>
                    <a:pt x="12700" y="45769"/>
                  </a:moveTo>
                  <a:lnTo>
                    <a:pt x="12700" y="45769"/>
                  </a:lnTo>
                  <a:lnTo>
                    <a:pt x="5793" y="13731"/>
                  </a:lnTo>
                  <a:lnTo>
                    <a:pt x="1717" y="3115"/>
                  </a:lnTo>
                  <a:lnTo>
                    <a:pt x="1145" y="400"/>
                  </a:lnTo>
                  <a:lnTo>
                    <a:pt x="763" y="0"/>
                  </a:lnTo>
                  <a:lnTo>
                    <a:pt x="0" y="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61"/>
            <p:cNvSpPr/>
            <p:nvPr>
              <p:custDataLst>
                <p:tags r:id="rId119"/>
              </p:custDataLst>
            </p:nvPr>
          </p:nvSpPr>
          <p:spPr>
            <a:xfrm>
              <a:off x="4003658" y="4293598"/>
              <a:ext cx="99885" cy="342998"/>
            </a:xfrm>
            <a:custGeom>
              <a:avLst/>
              <a:gdLst/>
              <a:ahLst/>
              <a:cxnLst/>
              <a:rect l="0" t="0" r="0" b="0"/>
              <a:pathLst>
                <a:path w="99885" h="342998">
                  <a:moveTo>
                    <a:pt x="34942" y="24402"/>
                  </a:moveTo>
                  <a:lnTo>
                    <a:pt x="34942" y="24402"/>
                  </a:lnTo>
                  <a:lnTo>
                    <a:pt x="31571" y="21031"/>
                  </a:lnTo>
                  <a:lnTo>
                    <a:pt x="31284" y="18627"/>
                  </a:lnTo>
                  <a:lnTo>
                    <a:pt x="32846" y="12193"/>
                  </a:lnTo>
                  <a:lnTo>
                    <a:pt x="37692" y="4008"/>
                  </a:lnTo>
                  <a:lnTo>
                    <a:pt x="47218" y="1227"/>
                  </a:lnTo>
                  <a:lnTo>
                    <a:pt x="82289" y="0"/>
                  </a:lnTo>
                  <a:lnTo>
                    <a:pt x="90792" y="2503"/>
                  </a:lnTo>
                  <a:lnTo>
                    <a:pt x="96923" y="9730"/>
                  </a:lnTo>
                  <a:lnTo>
                    <a:pt x="99546" y="14621"/>
                  </a:lnTo>
                  <a:lnTo>
                    <a:pt x="99884" y="19998"/>
                  </a:lnTo>
                  <a:lnTo>
                    <a:pt x="96496" y="31617"/>
                  </a:lnTo>
                  <a:lnTo>
                    <a:pt x="68060" y="75670"/>
                  </a:lnTo>
                  <a:lnTo>
                    <a:pt x="48043" y="106495"/>
                  </a:lnTo>
                  <a:lnTo>
                    <a:pt x="44293" y="122506"/>
                  </a:lnTo>
                  <a:lnTo>
                    <a:pt x="45552" y="147387"/>
                  </a:lnTo>
                  <a:lnTo>
                    <a:pt x="61181" y="186386"/>
                  </a:lnTo>
                  <a:lnTo>
                    <a:pt x="75844" y="228472"/>
                  </a:lnTo>
                  <a:lnTo>
                    <a:pt x="76810" y="271597"/>
                  </a:lnTo>
                  <a:lnTo>
                    <a:pt x="70415" y="304183"/>
                  </a:lnTo>
                  <a:lnTo>
                    <a:pt x="54311" y="326336"/>
                  </a:lnTo>
                  <a:lnTo>
                    <a:pt x="35037" y="340661"/>
                  </a:lnTo>
                  <a:lnTo>
                    <a:pt x="24166" y="342997"/>
                  </a:lnTo>
                  <a:lnTo>
                    <a:pt x="19291" y="342632"/>
                  </a:lnTo>
                  <a:lnTo>
                    <a:pt x="10112" y="336582"/>
                  </a:lnTo>
                  <a:lnTo>
                    <a:pt x="5688" y="332005"/>
                  </a:lnTo>
                  <a:lnTo>
                    <a:pt x="774" y="317512"/>
                  </a:lnTo>
                  <a:lnTo>
                    <a:pt x="0" y="298607"/>
                  </a:lnTo>
                  <a:lnTo>
                    <a:pt x="9542" y="253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62"/>
            <p:cNvSpPr/>
            <p:nvPr>
              <p:custDataLst>
                <p:tags r:id="rId120"/>
              </p:custDataLst>
            </p:nvPr>
          </p:nvSpPr>
          <p:spPr>
            <a:xfrm>
              <a:off x="4142280" y="4298894"/>
              <a:ext cx="236908" cy="198678"/>
            </a:xfrm>
            <a:custGeom>
              <a:avLst/>
              <a:gdLst/>
              <a:ahLst/>
              <a:cxnLst/>
              <a:rect l="0" t="0" r="0" b="0"/>
              <a:pathLst>
                <a:path w="236908" h="198678">
                  <a:moveTo>
                    <a:pt x="10620" y="57206"/>
                  </a:moveTo>
                  <a:lnTo>
                    <a:pt x="10620" y="57206"/>
                  </a:lnTo>
                  <a:lnTo>
                    <a:pt x="7249" y="60577"/>
                  </a:lnTo>
                  <a:lnTo>
                    <a:pt x="6962" y="61570"/>
                  </a:lnTo>
                  <a:lnTo>
                    <a:pt x="7476" y="62232"/>
                  </a:lnTo>
                  <a:lnTo>
                    <a:pt x="8524" y="62673"/>
                  </a:lnTo>
                  <a:lnTo>
                    <a:pt x="16741" y="63294"/>
                  </a:lnTo>
                  <a:lnTo>
                    <a:pt x="31483" y="60107"/>
                  </a:lnTo>
                  <a:lnTo>
                    <a:pt x="45886" y="51324"/>
                  </a:lnTo>
                  <a:lnTo>
                    <a:pt x="59091" y="36413"/>
                  </a:lnTo>
                  <a:lnTo>
                    <a:pt x="60573" y="30644"/>
                  </a:lnTo>
                  <a:lnTo>
                    <a:pt x="58457" y="18589"/>
                  </a:lnTo>
                  <a:lnTo>
                    <a:pt x="54693" y="11821"/>
                  </a:lnTo>
                  <a:lnTo>
                    <a:pt x="52702" y="10015"/>
                  </a:lnTo>
                  <a:lnTo>
                    <a:pt x="42964" y="11773"/>
                  </a:lnTo>
                  <a:lnTo>
                    <a:pt x="36416" y="14217"/>
                  </a:lnTo>
                  <a:lnTo>
                    <a:pt x="13716" y="34512"/>
                  </a:lnTo>
                  <a:lnTo>
                    <a:pt x="4941" y="49236"/>
                  </a:lnTo>
                  <a:lnTo>
                    <a:pt x="0" y="73189"/>
                  </a:lnTo>
                  <a:lnTo>
                    <a:pt x="418" y="98865"/>
                  </a:lnTo>
                  <a:lnTo>
                    <a:pt x="1702" y="106145"/>
                  </a:lnTo>
                  <a:lnTo>
                    <a:pt x="5380" y="111704"/>
                  </a:lnTo>
                  <a:lnTo>
                    <a:pt x="16993" y="119763"/>
                  </a:lnTo>
                  <a:lnTo>
                    <a:pt x="35325" y="120051"/>
                  </a:lnTo>
                  <a:lnTo>
                    <a:pt x="56878" y="114065"/>
                  </a:lnTo>
                  <a:lnTo>
                    <a:pt x="99459" y="87225"/>
                  </a:lnTo>
                  <a:lnTo>
                    <a:pt x="146055" y="48056"/>
                  </a:lnTo>
                  <a:lnTo>
                    <a:pt x="171507" y="19808"/>
                  </a:lnTo>
                  <a:lnTo>
                    <a:pt x="174322" y="13929"/>
                  </a:lnTo>
                  <a:lnTo>
                    <a:pt x="175569" y="3634"/>
                  </a:lnTo>
                  <a:lnTo>
                    <a:pt x="174208" y="1031"/>
                  </a:lnTo>
                  <a:lnTo>
                    <a:pt x="171890" y="0"/>
                  </a:lnTo>
                  <a:lnTo>
                    <a:pt x="168933" y="19"/>
                  </a:lnTo>
                  <a:lnTo>
                    <a:pt x="151288" y="10158"/>
                  </a:lnTo>
                  <a:lnTo>
                    <a:pt x="146732" y="15257"/>
                  </a:lnTo>
                  <a:lnTo>
                    <a:pt x="141670" y="26567"/>
                  </a:lnTo>
                  <a:lnTo>
                    <a:pt x="142191" y="48206"/>
                  </a:lnTo>
                  <a:lnTo>
                    <a:pt x="150705" y="64259"/>
                  </a:lnTo>
                  <a:lnTo>
                    <a:pt x="185309" y="104366"/>
                  </a:lnTo>
                  <a:lnTo>
                    <a:pt x="227509" y="148931"/>
                  </a:lnTo>
                  <a:lnTo>
                    <a:pt x="234016" y="160062"/>
                  </a:lnTo>
                  <a:lnTo>
                    <a:pt x="236907" y="172064"/>
                  </a:lnTo>
                  <a:lnTo>
                    <a:pt x="236267" y="177522"/>
                  </a:lnTo>
                  <a:lnTo>
                    <a:pt x="231793" y="187350"/>
                  </a:lnTo>
                  <a:lnTo>
                    <a:pt x="217574" y="194541"/>
                  </a:lnTo>
                  <a:lnTo>
                    <a:pt x="199966" y="198677"/>
                  </a:lnTo>
                  <a:lnTo>
                    <a:pt x="175720" y="196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60"/>
          <p:cNvGrpSpPr/>
          <p:nvPr/>
        </p:nvGrpSpPr>
        <p:grpSpPr>
          <a:xfrm>
            <a:off x="5079929" y="4178639"/>
            <a:ext cx="953770" cy="400776"/>
            <a:chOff x="5079929" y="4178639"/>
            <a:chExt cx="953770" cy="400776"/>
          </a:xfrm>
        </p:grpSpPr>
        <p:sp>
          <p:nvSpPr>
            <p:cNvPr id="157" name="SMARTInkShape-963"/>
            <p:cNvSpPr/>
            <p:nvPr>
              <p:custDataLst>
                <p:tags r:id="rId106"/>
              </p:custDataLst>
            </p:nvPr>
          </p:nvSpPr>
          <p:spPr>
            <a:xfrm>
              <a:off x="5079929" y="4188512"/>
              <a:ext cx="311222" cy="354833"/>
            </a:xfrm>
            <a:custGeom>
              <a:avLst/>
              <a:gdLst/>
              <a:ahLst/>
              <a:cxnLst/>
              <a:rect l="0" t="0" r="0" b="0"/>
              <a:pathLst>
                <a:path w="311222" h="354833">
                  <a:moveTo>
                    <a:pt x="127071" y="8838"/>
                  </a:moveTo>
                  <a:lnTo>
                    <a:pt x="127071" y="8838"/>
                  </a:lnTo>
                  <a:lnTo>
                    <a:pt x="127071" y="5467"/>
                  </a:lnTo>
                  <a:lnTo>
                    <a:pt x="128952" y="1931"/>
                  </a:lnTo>
                  <a:lnTo>
                    <a:pt x="130442" y="0"/>
                  </a:lnTo>
                  <a:lnTo>
                    <a:pt x="130729" y="123"/>
                  </a:lnTo>
                  <a:lnTo>
                    <a:pt x="128468" y="7746"/>
                  </a:lnTo>
                  <a:lnTo>
                    <a:pt x="117760" y="54847"/>
                  </a:lnTo>
                  <a:lnTo>
                    <a:pt x="104509" y="98386"/>
                  </a:lnTo>
                  <a:lnTo>
                    <a:pt x="93054" y="129070"/>
                  </a:lnTo>
                  <a:lnTo>
                    <a:pt x="78556" y="163875"/>
                  </a:lnTo>
                  <a:lnTo>
                    <a:pt x="61269" y="202314"/>
                  </a:lnTo>
                  <a:lnTo>
                    <a:pt x="40468" y="241691"/>
                  </a:lnTo>
                  <a:lnTo>
                    <a:pt x="21953" y="284740"/>
                  </a:lnTo>
                  <a:lnTo>
                    <a:pt x="0" y="330276"/>
                  </a:lnTo>
                  <a:lnTo>
                    <a:pt x="23" y="336725"/>
                  </a:lnTo>
                  <a:lnTo>
                    <a:pt x="2155" y="342435"/>
                  </a:lnTo>
                  <a:lnTo>
                    <a:pt x="5694" y="347652"/>
                  </a:lnTo>
                  <a:lnTo>
                    <a:pt x="22796" y="353450"/>
                  </a:lnTo>
                  <a:lnTo>
                    <a:pt x="62073" y="354832"/>
                  </a:lnTo>
                  <a:lnTo>
                    <a:pt x="103814" y="350773"/>
                  </a:lnTo>
                  <a:lnTo>
                    <a:pt x="147932" y="345102"/>
                  </a:lnTo>
                  <a:lnTo>
                    <a:pt x="182203" y="341734"/>
                  </a:lnTo>
                  <a:lnTo>
                    <a:pt x="222743" y="339131"/>
                  </a:lnTo>
                  <a:lnTo>
                    <a:pt x="263290" y="334205"/>
                  </a:lnTo>
                  <a:lnTo>
                    <a:pt x="311221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64"/>
            <p:cNvSpPr/>
            <p:nvPr>
              <p:custDataLst>
                <p:tags r:id="rId107"/>
              </p:custDataLst>
            </p:nvPr>
          </p:nvSpPr>
          <p:spPr>
            <a:xfrm>
              <a:off x="5518616" y="4178639"/>
              <a:ext cx="196385" cy="400776"/>
            </a:xfrm>
            <a:custGeom>
              <a:avLst/>
              <a:gdLst/>
              <a:ahLst/>
              <a:cxnLst/>
              <a:rect l="0" t="0" r="0" b="0"/>
              <a:pathLst>
                <a:path w="196385" h="400776">
                  <a:moveTo>
                    <a:pt x="196384" y="12361"/>
                  </a:moveTo>
                  <a:lnTo>
                    <a:pt x="196384" y="12361"/>
                  </a:lnTo>
                  <a:lnTo>
                    <a:pt x="187545" y="3523"/>
                  </a:lnTo>
                  <a:lnTo>
                    <a:pt x="181637" y="1377"/>
                  </a:lnTo>
                  <a:lnTo>
                    <a:pt x="166346" y="0"/>
                  </a:lnTo>
                  <a:lnTo>
                    <a:pt x="153931" y="3132"/>
                  </a:lnTo>
                  <a:lnTo>
                    <a:pt x="119053" y="28236"/>
                  </a:lnTo>
                  <a:lnTo>
                    <a:pt x="81218" y="71114"/>
                  </a:lnTo>
                  <a:lnTo>
                    <a:pt x="53142" y="117178"/>
                  </a:lnTo>
                  <a:lnTo>
                    <a:pt x="28745" y="164225"/>
                  </a:lnTo>
                  <a:lnTo>
                    <a:pt x="13756" y="203800"/>
                  </a:lnTo>
                  <a:lnTo>
                    <a:pt x="4845" y="247981"/>
                  </a:lnTo>
                  <a:lnTo>
                    <a:pt x="1108" y="293449"/>
                  </a:lnTo>
                  <a:lnTo>
                    <a:pt x="0" y="324716"/>
                  </a:lnTo>
                  <a:lnTo>
                    <a:pt x="9785" y="357499"/>
                  </a:lnTo>
                  <a:lnTo>
                    <a:pt x="24081" y="376012"/>
                  </a:lnTo>
                  <a:lnTo>
                    <a:pt x="51890" y="398401"/>
                  </a:lnTo>
                  <a:lnTo>
                    <a:pt x="71251" y="400775"/>
                  </a:lnTo>
                  <a:lnTo>
                    <a:pt x="107484" y="399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65"/>
            <p:cNvSpPr/>
            <p:nvPr>
              <p:custDataLst>
                <p:tags r:id="rId108"/>
              </p:custDataLst>
            </p:nvPr>
          </p:nvSpPr>
          <p:spPr>
            <a:xfrm>
              <a:off x="5704480" y="4301952"/>
              <a:ext cx="194671" cy="226949"/>
            </a:xfrm>
            <a:custGeom>
              <a:avLst/>
              <a:gdLst/>
              <a:ahLst/>
              <a:cxnLst/>
              <a:rect l="0" t="0" r="0" b="0"/>
              <a:pathLst>
                <a:path w="194671" h="226949">
                  <a:moveTo>
                    <a:pt x="124820" y="47798"/>
                  </a:moveTo>
                  <a:lnTo>
                    <a:pt x="124820" y="47798"/>
                  </a:lnTo>
                  <a:lnTo>
                    <a:pt x="124820" y="37685"/>
                  </a:lnTo>
                  <a:lnTo>
                    <a:pt x="119175" y="27076"/>
                  </a:lnTo>
                  <a:lnTo>
                    <a:pt x="114707" y="21283"/>
                  </a:lnTo>
                  <a:lnTo>
                    <a:pt x="104097" y="14847"/>
                  </a:lnTo>
                  <a:lnTo>
                    <a:pt x="91621" y="12692"/>
                  </a:lnTo>
                  <a:lnTo>
                    <a:pt x="76669" y="14086"/>
                  </a:lnTo>
                  <a:lnTo>
                    <a:pt x="62497" y="20820"/>
                  </a:lnTo>
                  <a:lnTo>
                    <a:pt x="44500" y="36512"/>
                  </a:lnTo>
                  <a:lnTo>
                    <a:pt x="22406" y="67519"/>
                  </a:lnTo>
                  <a:lnTo>
                    <a:pt x="7798" y="112685"/>
                  </a:lnTo>
                  <a:lnTo>
                    <a:pt x="0" y="156728"/>
                  </a:lnTo>
                  <a:lnTo>
                    <a:pt x="347" y="181438"/>
                  </a:lnTo>
                  <a:lnTo>
                    <a:pt x="1622" y="189808"/>
                  </a:lnTo>
                  <a:lnTo>
                    <a:pt x="10563" y="206634"/>
                  </a:lnTo>
                  <a:lnTo>
                    <a:pt x="16899" y="215072"/>
                  </a:lnTo>
                  <a:lnTo>
                    <a:pt x="33346" y="224447"/>
                  </a:lnTo>
                  <a:lnTo>
                    <a:pt x="42671" y="226948"/>
                  </a:lnTo>
                  <a:lnTo>
                    <a:pt x="51709" y="225792"/>
                  </a:lnTo>
                  <a:lnTo>
                    <a:pt x="69278" y="216983"/>
                  </a:lnTo>
                  <a:lnTo>
                    <a:pt x="108290" y="177148"/>
                  </a:lnTo>
                  <a:lnTo>
                    <a:pt x="123685" y="150800"/>
                  </a:lnTo>
                  <a:lnTo>
                    <a:pt x="138158" y="103971"/>
                  </a:lnTo>
                  <a:lnTo>
                    <a:pt x="138807" y="73300"/>
                  </a:lnTo>
                  <a:lnTo>
                    <a:pt x="134530" y="46338"/>
                  </a:lnTo>
                  <a:lnTo>
                    <a:pt x="122053" y="20476"/>
                  </a:lnTo>
                  <a:lnTo>
                    <a:pt x="108321" y="5052"/>
                  </a:lnTo>
                  <a:lnTo>
                    <a:pt x="92088" y="577"/>
                  </a:lnTo>
                  <a:lnTo>
                    <a:pt x="72878" y="0"/>
                  </a:lnTo>
                  <a:lnTo>
                    <a:pt x="57285" y="4447"/>
                  </a:lnTo>
                  <a:lnTo>
                    <a:pt x="45181" y="13009"/>
                  </a:lnTo>
                  <a:lnTo>
                    <a:pt x="39977" y="18255"/>
                  </a:lnTo>
                  <a:lnTo>
                    <a:pt x="36077" y="35373"/>
                  </a:lnTo>
                  <a:lnTo>
                    <a:pt x="36024" y="45865"/>
                  </a:lnTo>
                  <a:lnTo>
                    <a:pt x="41611" y="63166"/>
                  </a:lnTo>
                  <a:lnTo>
                    <a:pt x="46064" y="70743"/>
                  </a:lnTo>
                  <a:lnTo>
                    <a:pt x="60419" y="82926"/>
                  </a:lnTo>
                  <a:lnTo>
                    <a:pt x="91638" y="98873"/>
                  </a:lnTo>
                  <a:lnTo>
                    <a:pt x="121808" y="103148"/>
                  </a:lnTo>
                  <a:lnTo>
                    <a:pt x="163449" y="95159"/>
                  </a:lnTo>
                  <a:lnTo>
                    <a:pt x="194670" y="85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66"/>
            <p:cNvSpPr/>
            <p:nvPr>
              <p:custDataLst>
                <p:tags r:id="rId109"/>
              </p:custDataLst>
            </p:nvPr>
          </p:nvSpPr>
          <p:spPr>
            <a:xfrm>
              <a:off x="5924550" y="4218165"/>
              <a:ext cx="109149" cy="360186"/>
            </a:xfrm>
            <a:custGeom>
              <a:avLst/>
              <a:gdLst/>
              <a:ahLst/>
              <a:cxnLst/>
              <a:rect l="0" t="0" r="0" b="0"/>
              <a:pathLst>
                <a:path w="109149" h="3601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26026" y="40957"/>
                  </a:lnTo>
                  <a:lnTo>
                    <a:pt x="62088" y="87034"/>
                  </a:lnTo>
                  <a:lnTo>
                    <a:pt x="86896" y="129370"/>
                  </a:lnTo>
                  <a:lnTo>
                    <a:pt x="103765" y="175336"/>
                  </a:lnTo>
                  <a:lnTo>
                    <a:pt x="109148" y="206768"/>
                  </a:lnTo>
                  <a:lnTo>
                    <a:pt x="108247" y="240024"/>
                  </a:lnTo>
                  <a:lnTo>
                    <a:pt x="99806" y="282954"/>
                  </a:lnTo>
                  <a:lnTo>
                    <a:pt x="80940" y="326115"/>
                  </a:lnTo>
                  <a:lnTo>
                    <a:pt x="66394" y="347895"/>
                  </a:lnTo>
                  <a:lnTo>
                    <a:pt x="31750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61"/>
          <p:cNvGrpSpPr/>
          <p:nvPr/>
        </p:nvGrpSpPr>
        <p:grpSpPr>
          <a:xfrm>
            <a:off x="6439162" y="4476750"/>
            <a:ext cx="228339" cy="110868"/>
            <a:chOff x="6439162" y="4476750"/>
            <a:chExt cx="228339" cy="110868"/>
          </a:xfrm>
        </p:grpSpPr>
        <p:sp>
          <p:nvSpPr>
            <p:cNvPr id="162" name="SMARTInkShape-967"/>
            <p:cNvSpPr/>
            <p:nvPr>
              <p:custDataLst>
                <p:tags r:id="rId104"/>
              </p:custDataLst>
            </p:nvPr>
          </p:nvSpPr>
          <p:spPr>
            <a:xfrm>
              <a:off x="6439162" y="4476750"/>
              <a:ext cx="152139" cy="19051"/>
            </a:xfrm>
            <a:custGeom>
              <a:avLst/>
              <a:gdLst/>
              <a:ahLst/>
              <a:cxnLst/>
              <a:rect l="0" t="0" r="0" b="0"/>
              <a:pathLst>
                <a:path w="152139" h="19051">
                  <a:moveTo>
                    <a:pt x="6088" y="0"/>
                  </a:moveTo>
                  <a:lnTo>
                    <a:pt x="6088" y="0"/>
                  </a:lnTo>
                  <a:lnTo>
                    <a:pt x="0" y="6088"/>
                  </a:lnTo>
                  <a:lnTo>
                    <a:pt x="39955" y="11341"/>
                  </a:lnTo>
                  <a:lnTo>
                    <a:pt x="82915" y="12297"/>
                  </a:lnTo>
                  <a:lnTo>
                    <a:pt x="1521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68"/>
            <p:cNvSpPr/>
            <p:nvPr>
              <p:custDataLst>
                <p:tags r:id="rId105"/>
              </p:custDataLst>
            </p:nvPr>
          </p:nvSpPr>
          <p:spPr>
            <a:xfrm>
              <a:off x="6453198" y="4546600"/>
              <a:ext cx="214303" cy="41018"/>
            </a:xfrm>
            <a:custGeom>
              <a:avLst/>
              <a:gdLst/>
              <a:ahLst/>
              <a:cxnLst/>
              <a:rect l="0" t="0" r="0" b="0"/>
              <a:pathLst>
                <a:path w="214303" h="41018">
                  <a:moveTo>
                    <a:pt x="42852" y="6350"/>
                  </a:moveTo>
                  <a:lnTo>
                    <a:pt x="42852" y="6350"/>
                  </a:lnTo>
                  <a:lnTo>
                    <a:pt x="798" y="39301"/>
                  </a:lnTo>
                  <a:lnTo>
                    <a:pt x="0" y="41017"/>
                  </a:lnTo>
                  <a:lnTo>
                    <a:pt x="22472" y="40062"/>
                  </a:lnTo>
                  <a:lnTo>
                    <a:pt x="63781" y="31939"/>
                  </a:lnTo>
                  <a:lnTo>
                    <a:pt x="99190" y="24543"/>
                  </a:lnTo>
                  <a:lnTo>
                    <a:pt x="137742" y="16553"/>
                  </a:lnTo>
                  <a:lnTo>
                    <a:pt x="176042" y="8298"/>
                  </a:lnTo>
                  <a:lnTo>
                    <a:pt x="2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62"/>
          <p:cNvGrpSpPr/>
          <p:nvPr/>
        </p:nvGrpSpPr>
        <p:grpSpPr>
          <a:xfrm>
            <a:off x="7048500" y="4073178"/>
            <a:ext cx="425451" cy="787061"/>
            <a:chOff x="7048500" y="4073178"/>
            <a:chExt cx="425451" cy="787061"/>
          </a:xfrm>
        </p:grpSpPr>
        <p:sp>
          <p:nvSpPr>
            <p:cNvPr id="165" name="SMARTInkShape-969"/>
            <p:cNvSpPr/>
            <p:nvPr>
              <p:custDataLst>
                <p:tags r:id="rId95"/>
              </p:custDataLst>
            </p:nvPr>
          </p:nvSpPr>
          <p:spPr>
            <a:xfrm>
              <a:off x="7137400" y="4356623"/>
              <a:ext cx="101339" cy="240778"/>
            </a:xfrm>
            <a:custGeom>
              <a:avLst/>
              <a:gdLst/>
              <a:ahLst/>
              <a:cxnLst/>
              <a:rect l="0" t="0" r="0" b="0"/>
              <a:pathLst>
                <a:path w="101339" h="240778">
                  <a:moveTo>
                    <a:pt x="95250" y="12177"/>
                  </a:moveTo>
                  <a:lnTo>
                    <a:pt x="95250" y="12177"/>
                  </a:lnTo>
                  <a:lnTo>
                    <a:pt x="101338" y="0"/>
                  </a:lnTo>
                  <a:lnTo>
                    <a:pt x="85684" y="40729"/>
                  </a:lnTo>
                  <a:lnTo>
                    <a:pt x="67752" y="76221"/>
                  </a:lnTo>
                  <a:lnTo>
                    <a:pt x="47406" y="119842"/>
                  </a:lnTo>
                  <a:lnTo>
                    <a:pt x="25435" y="165069"/>
                  </a:lnTo>
                  <a:lnTo>
                    <a:pt x="5771" y="209283"/>
                  </a:lnTo>
                  <a:lnTo>
                    <a:pt x="0" y="24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70"/>
            <p:cNvSpPr/>
            <p:nvPr>
              <p:custDataLst>
                <p:tags r:id="rId96"/>
              </p:custDataLst>
            </p:nvPr>
          </p:nvSpPr>
          <p:spPr>
            <a:xfrm>
              <a:off x="7251700" y="4355456"/>
              <a:ext cx="67301" cy="254645"/>
            </a:xfrm>
            <a:custGeom>
              <a:avLst/>
              <a:gdLst/>
              <a:ahLst/>
              <a:cxnLst/>
              <a:rect l="0" t="0" r="0" b="0"/>
              <a:pathLst>
                <a:path w="67301" h="254645">
                  <a:moveTo>
                    <a:pt x="38100" y="26044"/>
                  </a:moveTo>
                  <a:lnTo>
                    <a:pt x="38100" y="26044"/>
                  </a:lnTo>
                  <a:lnTo>
                    <a:pt x="64112" y="737"/>
                  </a:lnTo>
                  <a:lnTo>
                    <a:pt x="66025" y="0"/>
                  </a:lnTo>
                  <a:lnTo>
                    <a:pt x="67300" y="215"/>
                  </a:lnTo>
                  <a:lnTo>
                    <a:pt x="55699" y="40769"/>
                  </a:lnTo>
                  <a:lnTo>
                    <a:pt x="44020" y="83794"/>
                  </a:lnTo>
                  <a:lnTo>
                    <a:pt x="31622" y="125940"/>
                  </a:lnTo>
                  <a:lnTo>
                    <a:pt x="21533" y="167995"/>
                  </a:lnTo>
                  <a:lnTo>
                    <a:pt x="10106" y="209776"/>
                  </a:lnTo>
                  <a:lnTo>
                    <a:pt x="0" y="25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71"/>
            <p:cNvSpPr/>
            <p:nvPr>
              <p:custDataLst>
                <p:tags r:id="rId97"/>
              </p:custDataLst>
            </p:nvPr>
          </p:nvSpPr>
          <p:spPr>
            <a:xfrm>
              <a:off x="7077856" y="4318130"/>
              <a:ext cx="396095" cy="50671"/>
            </a:xfrm>
            <a:custGeom>
              <a:avLst/>
              <a:gdLst/>
              <a:ahLst/>
              <a:cxnLst/>
              <a:rect l="0" t="0" r="0" b="0"/>
              <a:pathLst>
                <a:path w="396095" h="50671">
                  <a:moveTo>
                    <a:pt x="46844" y="50670"/>
                  </a:moveTo>
                  <a:lnTo>
                    <a:pt x="46844" y="50670"/>
                  </a:lnTo>
                  <a:lnTo>
                    <a:pt x="0" y="21469"/>
                  </a:lnTo>
                  <a:lnTo>
                    <a:pt x="2209" y="19914"/>
                  </a:lnTo>
                  <a:lnTo>
                    <a:pt x="36747" y="12348"/>
                  </a:lnTo>
                  <a:lnTo>
                    <a:pt x="75602" y="8036"/>
                  </a:lnTo>
                  <a:lnTo>
                    <a:pt x="113220" y="4877"/>
                  </a:lnTo>
                  <a:lnTo>
                    <a:pt x="155647" y="1353"/>
                  </a:lnTo>
                  <a:lnTo>
                    <a:pt x="197614" y="310"/>
                  </a:lnTo>
                  <a:lnTo>
                    <a:pt x="236861" y="0"/>
                  </a:lnTo>
                  <a:lnTo>
                    <a:pt x="275301" y="1790"/>
                  </a:lnTo>
                  <a:lnTo>
                    <a:pt x="313501" y="4907"/>
                  </a:lnTo>
                  <a:lnTo>
                    <a:pt x="396094" y="1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72"/>
            <p:cNvSpPr/>
            <p:nvPr>
              <p:custDataLst>
                <p:tags r:id="rId98"/>
              </p:custDataLst>
            </p:nvPr>
          </p:nvSpPr>
          <p:spPr>
            <a:xfrm>
              <a:off x="7048500" y="47498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04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73"/>
            <p:cNvSpPr/>
            <p:nvPr>
              <p:custDataLst>
                <p:tags r:id="rId99"/>
              </p:custDataLst>
            </p:nvPr>
          </p:nvSpPr>
          <p:spPr>
            <a:xfrm>
              <a:off x="7054850" y="4674537"/>
              <a:ext cx="31751" cy="18114"/>
            </a:xfrm>
            <a:custGeom>
              <a:avLst/>
              <a:gdLst/>
              <a:ahLst/>
              <a:cxnLst/>
              <a:rect l="0" t="0" r="0" b="0"/>
              <a:pathLst>
                <a:path w="31751" h="18114">
                  <a:moveTo>
                    <a:pt x="0" y="18113"/>
                  </a:moveTo>
                  <a:lnTo>
                    <a:pt x="0" y="18113"/>
                  </a:lnTo>
                  <a:lnTo>
                    <a:pt x="3370" y="11371"/>
                  </a:lnTo>
                  <a:lnTo>
                    <a:pt x="3658" y="8679"/>
                  </a:lnTo>
                  <a:lnTo>
                    <a:pt x="2096" y="3807"/>
                  </a:lnTo>
                  <a:lnTo>
                    <a:pt x="3514" y="2226"/>
                  </a:lnTo>
                  <a:lnTo>
                    <a:pt x="14212" y="0"/>
                  </a:lnTo>
                  <a:lnTo>
                    <a:pt x="31750" y="5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74"/>
            <p:cNvSpPr/>
            <p:nvPr>
              <p:custDataLst>
                <p:tags r:id="rId100"/>
              </p:custDataLst>
            </p:nvPr>
          </p:nvSpPr>
          <p:spPr>
            <a:xfrm>
              <a:off x="7150982" y="4762500"/>
              <a:ext cx="56269" cy="6351"/>
            </a:xfrm>
            <a:custGeom>
              <a:avLst/>
              <a:gdLst/>
              <a:ahLst/>
              <a:cxnLst/>
              <a:rect l="0" t="0" r="0" b="0"/>
              <a:pathLst>
                <a:path w="5626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6088"/>
                  </a:lnTo>
                  <a:lnTo>
                    <a:pt x="28994" y="859"/>
                  </a:lnTo>
                  <a:lnTo>
                    <a:pt x="562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75"/>
            <p:cNvSpPr/>
            <p:nvPr>
              <p:custDataLst>
                <p:tags r:id="rId101"/>
              </p:custDataLst>
            </p:nvPr>
          </p:nvSpPr>
          <p:spPr>
            <a:xfrm>
              <a:off x="7151243" y="4826000"/>
              <a:ext cx="62358" cy="34239"/>
            </a:xfrm>
            <a:custGeom>
              <a:avLst/>
              <a:gdLst/>
              <a:ahLst/>
              <a:cxnLst/>
              <a:rect l="0" t="0" r="0" b="0"/>
              <a:pathLst>
                <a:path w="62358" h="34239">
                  <a:moveTo>
                    <a:pt x="11557" y="25400"/>
                  </a:moveTo>
                  <a:lnTo>
                    <a:pt x="11557" y="25400"/>
                  </a:lnTo>
                  <a:lnTo>
                    <a:pt x="2718" y="34238"/>
                  </a:lnTo>
                  <a:lnTo>
                    <a:pt x="1431" y="33409"/>
                  </a:lnTo>
                  <a:lnTo>
                    <a:pt x="0" y="26843"/>
                  </a:lnTo>
                  <a:lnTo>
                    <a:pt x="1736" y="24245"/>
                  </a:lnTo>
                  <a:lnTo>
                    <a:pt x="5009" y="22513"/>
                  </a:lnTo>
                  <a:lnTo>
                    <a:pt x="62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76"/>
            <p:cNvSpPr/>
            <p:nvPr>
              <p:custDataLst>
                <p:tags r:id="rId102"/>
              </p:custDataLst>
            </p:nvPr>
          </p:nvSpPr>
          <p:spPr>
            <a:xfrm>
              <a:off x="7327900" y="4762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0818" y="4389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77"/>
            <p:cNvSpPr/>
            <p:nvPr>
              <p:custDataLst>
                <p:tags r:id="rId103"/>
              </p:custDataLst>
            </p:nvPr>
          </p:nvSpPr>
          <p:spPr>
            <a:xfrm>
              <a:off x="7240219" y="4073178"/>
              <a:ext cx="125782" cy="114758"/>
            </a:xfrm>
            <a:custGeom>
              <a:avLst/>
              <a:gdLst/>
              <a:ahLst/>
              <a:cxnLst/>
              <a:rect l="0" t="0" r="0" b="0"/>
              <a:pathLst>
                <a:path w="125782" h="114758">
                  <a:moveTo>
                    <a:pt x="11481" y="35272"/>
                  </a:moveTo>
                  <a:lnTo>
                    <a:pt x="11481" y="35272"/>
                  </a:lnTo>
                  <a:lnTo>
                    <a:pt x="14851" y="35272"/>
                  </a:lnTo>
                  <a:lnTo>
                    <a:pt x="15845" y="35977"/>
                  </a:lnTo>
                  <a:lnTo>
                    <a:pt x="16507" y="37154"/>
                  </a:lnTo>
                  <a:lnTo>
                    <a:pt x="17243" y="42458"/>
                  </a:lnTo>
                  <a:lnTo>
                    <a:pt x="16950" y="59900"/>
                  </a:lnTo>
                  <a:lnTo>
                    <a:pt x="2897" y="107477"/>
                  </a:lnTo>
                  <a:lnTo>
                    <a:pt x="0" y="114757"/>
                  </a:lnTo>
                  <a:lnTo>
                    <a:pt x="2513" y="110172"/>
                  </a:lnTo>
                  <a:lnTo>
                    <a:pt x="20483" y="66224"/>
                  </a:lnTo>
                  <a:lnTo>
                    <a:pt x="43754" y="24531"/>
                  </a:lnTo>
                  <a:lnTo>
                    <a:pt x="59064" y="3005"/>
                  </a:lnTo>
                  <a:lnTo>
                    <a:pt x="64370" y="355"/>
                  </a:lnTo>
                  <a:lnTo>
                    <a:pt x="70023" y="0"/>
                  </a:lnTo>
                  <a:lnTo>
                    <a:pt x="81244" y="3367"/>
                  </a:lnTo>
                  <a:lnTo>
                    <a:pt x="90935" y="9568"/>
                  </a:lnTo>
                  <a:lnTo>
                    <a:pt x="112952" y="53027"/>
                  </a:lnTo>
                  <a:lnTo>
                    <a:pt x="120079" y="70680"/>
                  </a:lnTo>
                  <a:lnTo>
                    <a:pt x="125781" y="10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63"/>
          <p:cNvGrpSpPr/>
          <p:nvPr/>
        </p:nvGrpSpPr>
        <p:grpSpPr>
          <a:xfrm>
            <a:off x="7709867" y="4339445"/>
            <a:ext cx="911601" cy="418672"/>
            <a:chOff x="7709867" y="4339445"/>
            <a:chExt cx="911601" cy="418672"/>
          </a:xfrm>
        </p:grpSpPr>
        <p:sp>
          <p:nvSpPr>
            <p:cNvPr id="175" name="SMARTInkShape-978"/>
            <p:cNvSpPr/>
            <p:nvPr>
              <p:custDataLst>
                <p:tags r:id="rId86"/>
              </p:custDataLst>
            </p:nvPr>
          </p:nvSpPr>
          <p:spPr>
            <a:xfrm>
              <a:off x="7709867" y="4339445"/>
              <a:ext cx="153960" cy="418672"/>
            </a:xfrm>
            <a:custGeom>
              <a:avLst/>
              <a:gdLst/>
              <a:ahLst/>
              <a:cxnLst/>
              <a:rect l="0" t="0" r="0" b="0"/>
              <a:pathLst>
                <a:path w="153960" h="418672">
                  <a:moveTo>
                    <a:pt x="5383" y="207155"/>
                  </a:moveTo>
                  <a:lnTo>
                    <a:pt x="5383" y="207155"/>
                  </a:lnTo>
                  <a:lnTo>
                    <a:pt x="5383" y="192849"/>
                  </a:lnTo>
                  <a:lnTo>
                    <a:pt x="6088" y="191268"/>
                  </a:lnTo>
                  <a:lnTo>
                    <a:pt x="7264" y="190214"/>
                  </a:lnTo>
                  <a:lnTo>
                    <a:pt x="8753" y="189511"/>
                  </a:lnTo>
                  <a:lnTo>
                    <a:pt x="10452" y="191864"/>
                  </a:lnTo>
                  <a:lnTo>
                    <a:pt x="14222" y="202005"/>
                  </a:lnTo>
                  <a:lnTo>
                    <a:pt x="17575" y="247791"/>
                  </a:lnTo>
                  <a:lnTo>
                    <a:pt x="17982" y="289735"/>
                  </a:lnTo>
                  <a:lnTo>
                    <a:pt x="14682" y="327814"/>
                  </a:lnTo>
                  <a:lnTo>
                    <a:pt x="10240" y="374346"/>
                  </a:lnTo>
                  <a:lnTo>
                    <a:pt x="5316" y="413191"/>
                  </a:lnTo>
                  <a:lnTo>
                    <a:pt x="3927" y="416479"/>
                  </a:lnTo>
                  <a:lnTo>
                    <a:pt x="2296" y="418671"/>
                  </a:lnTo>
                  <a:lnTo>
                    <a:pt x="1208" y="418016"/>
                  </a:lnTo>
                  <a:lnTo>
                    <a:pt x="0" y="411643"/>
                  </a:lnTo>
                  <a:lnTo>
                    <a:pt x="3588" y="372144"/>
                  </a:lnTo>
                  <a:lnTo>
                    <a:pt x="5557" y="338904"/>
                  </a:lnTo>
                  <a:lnTo>
                    <a:pt x="8518" y="302634"/>
                  </a:lnTo>
                  <a:lnTo>
                    <a:pt x="14151" y="255435"/>
                  </a:lnTo>
                  <a:lnTo>
                    <a:pt x="20289" y="214640"/>
                  </a:lnTo>
                  <a:lnTo>
                    <a:pt x="33049" y="167293"/>
                  </a:lnTo>
                  <a:lnTo>
                    <a:pt x="42194" y="128316"/>
                  </a:lnTo>
                  <a:lnTo>
                    <a:pt x="52082" y="95210"/>
                  </a:lnTo>
                  <a:lnTo>
                    <a:pt x="66178" y="50984"/>
                  </a:lnTo>
                  <a:lnTo>
                    <a:pt x="90999" y="9730"/>
                  </a:lnTo>
                  <a:lnTo>
                    <a:pt x="94211" y="5688"/>
                  </a:lnTo>
                  <a:lnTo>
                    <a:pt x="101542" y="1197"/>
                  </a:lnTo>
                  <a:lnTo>
                    <a:pt x="105472" y="0"/>
                  </a:lnTo>
                  <a:lnTo>
                    <a:pt x="110209" y="1318"/>
                  </a:lnTo>
                  <a:lnTo>
                    <a:pt x="121116" y="8428"/>
                  </a:lnTo>
                  <a:lnTo>
                    <a:pt x="135787" y="31072"/>
                  </a:lnTo>
                  <a:lnTo>
                    <a:pt x="148316" y="63012"/>
                  </a:lnTo>
                  <a:lnTo>
                    <a:pt x="153959" y="97340"/>
                  </a:lnTo>
                  <a:lnTo>
                    <a:pt x="150259" y="134977"/>
                  </a:lnTo>
                  <a:lnTo>
                    <a:pt x="140972" y="168365"/>
                  </a:lnTo>
                  <a:lnTo>
                    <a:pt x="122242" y="201139"/>
                  </a:lnTo>
                  <a:lnTo>
                    <a:pt x="102489" y="216583"/>
                  </a:lnTo>
                  <a:lnTo>
                    <a:pt x="72020" y="223354"/>
                  </a:lnTo>
                  <a:lnTo>
                    <a:pt x="46294" y="221989"/>
                  </a:lnTo>
                  <a:lnTo>
                    <a:pt x="41123" y="219867"/>
                  </a:lnTo>
                  <a:lnTo>
                    <a:pt x="37133" y="20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79"/>
            <p:cNvSpPr/>
            <p:nvPr>
              <p:custDataLst>
                <p:tags r:id="rId87"/>
              </p:custDataLst>
            </p:nvPr>
          </p:nvSpPr>
          <p:spPr>
            <a:xfrm>
              <a:off x="7893050" y="452120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5775"/>
                  </a:lnTo>
                  <a:lnTo>
                    <a:pt x="2103" y="15901"/>
                  </a:lnTo>
                  <a:lnTo>
                    <a:pt x="9021" y="39497"/>
                  </a:lnTo>
                  <a:lnTo>
                    <a:pt x="27182" y="68140"/>
                  </a:lnTo>
                  <a:lnTo>
                    <a:pt x="43567" y="89099"/>
                  </a:lnTo>
                  <a:lnTo>
                    <a:pt x="54928" y="111458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80"/>
            <p:cNvSpPr/>
            <p:nvPr>
              <p:custDataLst>
                <p:tags r:id="rId88"/>
              </p:custDataLst>
            </p:nvPr>
          </p:nvSpPr>
          <p:spPr>
            <a:xfrm>
              <a:off x="7905750" y="4547483"/>
              <a:ext cx="114301" cy="107068"/>
            </a:xfrm>
            <a:custGeom>
              <a:avLst/>
              <a:gdLst/>
              <a:ahLst/>
              <a:cxnLst/>
              <a:rect l="0" t="0" r="0" b="0"/>
              <a:pathLst>
                <a:path w="114301" h="10706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2" y="441"/>
                  </a:lnTo>
                  <a:lnTo>
                    <a:pt x="105461" y="0"/>
                  </a:lnTo>
                  <a:lnTo>
                    <a:pt x="92631" y="2749"/>
                  </a:lnTo>
                  <a:lnTo>
                    <a:pt x="78794" y="11404"/>
                  </a:lnTo>
                  <a:lnTo>
                    <a:pt x="54068" y="36117"/>
                  </a:lnTo>
                  <a:lnTo>
                    <a:pt x="18498" y="78995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81"/>
            <p:cNvSpPr/>
            <p:nvPr>
              <p:custDataLst>
                <p:tags r:id="rId89"/>
              </p:custDataLst>
            </p:nvPr>
          </p:nvSpPr>
          <p:spPr>
            <a:xfrm>
              <a:off x="8136025" y="4344544"/>
              <a:ext cx="99926" cy="265557"/>
            </a:xfrm>
            <a:custGeom>
              <a:avLst/>
              <a:gdLst/>
              <a:ahLst/>
              <a:cxnLst/>
              <a:rect l="0" t="0" r="0" b="0"/>
              <a:pathLst>
                <a:path w="99926" h="265557">
                  <a:moveTo>
                    <a:pt x="99925" y="11556"/>
                  </a:moveTo>
                  <a:lnTo>
                    <a:pt x="99925" y="11556"/>
                  </a:lnTo>
                  <a:lnTo>
                    <a:pt x="99925" y="8185"/>
                  </a:lnTo>
                  <a:lnTo>
                    <a:pt x="94280" y="4648"/>
                  </a:lnTo>
                  <a:lnTo>
                    <a:pt x="81084" y="572"/>
                  </a:lnTo>
                  <a:lnTo>
                    <a:pt x="76781" y="0"/>
                  </a:lnTo>
                  <a:lnTo>
                    <a:pt x="57241" y="5937"/>
                  </a:lnTo>
                  <a:lnTo>
                    <a:pt x="45441" y="16584"/>
                  </a:lnTo>
                  <a:lnTo>
                    <a:pt x="22997" y="53158"/>
                  </a:lnTo>
                  <a:lnTo>
                    <a:pt x="11201" y="95535"/>
                  </a:lnTo>
                  <a:lnTo>
                    <a:pt x="1600" y="138603"/>
                  </a:lnTo>
                  <a:lnTo>
                    <a:pt x="0" y="180511"/>
                  </a:lnTo>
                  <a:lnTo>
                    <a:pt x="3543" y="225787"/>
                  </a:lnTo>
                  <a:lnTo>
                    <a:pt x="3920" y="232693"/>
                  </a:lnTo>
                  <a:lnTo>
                    <a:pt x="7699" y="239415"/>
                  </a:lnTo>
                  <a:lnTo>
                    <a:pt x="36425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82"/>
            <p:cNvSpPr/>
            <p:nvPr>
              <p:custDataLst>
                <p:tags r:id="rId90"/>
              </p:custDataLst>
            </p:nvPr>
          </p:nvSpPr>
          <p:spPr>
            <a:xfrm>
              <a:off x="8281543" y="4389256"/>
              <a:ext cx="81408" cy="191594"/>
            </a:xfrm>
            <a:custGeom>
              <a:avLst/>
              <a:gdLst/>
              <a:ahLst/>
              <a:cxnLst/>
              <a:rect l="0" t="0" r="0" b="0"/>
              <a:pathLst>
                <a:path w="81408" h="191594">
                  <a:moveTo>
                    <a:pt x="11557" y="17644"/>
                  </a:moveTo>
                  <a:lnTo>
                    <a:pt x="11557" y="17644"/>
                  </a:lnTo>
                  <a:lnTo>
                    <a:pt x="0" y="0"/>
                  </a:lnTo>
                  <a:lnTo>
                    <a:pt x="4858" y="23513"/>
                  </a:lnTo>
                  <a:lnTo>
                    <a:pt x="26023" y="67797"/>
                  </a:lnTo>
                  <a:lnTo>
                    <a:pt x="44306" y="109386"/>
                  </a:lnTo>
                  <a:lnTo>
                    <a:pt x="60438" y="152810"/>
                  </a:lnTo>
                  <a:lnTo>
                    <a:pt x="78915" y="190725"/>
                  </a:lnTo>
                  <a:lnTo>
                    <a:pt x="79746" y="191593"/>
                  </a:lnTo>
                  <a:lnTo>
                    <a:pt x="81407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83"/>
            <p:cNvSpPr/>
            <p:nvPr>
              <p:custDataLst>
                <p:tags r:id="rId91"/>
              </p:custDataLst>
            </p:nvPr>
          </p:nvSpPr>
          <p:spPr>
            <a:xfrm>
              <a:off x="8274050" y="4391478"/>
              <a:ext cx="152401" cy="224973"/>
            </a:xfrm>
            <a:custGeom>
              <a:avLst/>
              <a:gdLst/>
              <a:ahLst/>
              <a:cxnLst/>
              <a:rect l="0" t="0" r="0" b="0"/>
              <a:pathLst>
                <a:path w="152401" h="224973">
                  <a:moveTo>
                    <a:pt x="152400" y="21772"/>
                  </a:moveTo>
                  <a:lnTo>
                    <a:pt x="152400" y="21772"/>
                  </a:lnTo>
                  <a:lnTo>
                    <a:pt x="152400" y="7466"/>
                  </a:lnTo>
                  <a:lnTo>
                    <a:pt x="150988" y="5179"/>
                  </a:lnTo>
                  <a:lnTo>
                    <a:pt x="145658" y="757"/>
                  </a:lnTo>
                  <a:lnTo>
                    <a:pt x="142261" y="0"/>
                  </a:lnTo>
                  <a:lnTo>
                    <a:pt x="134724" y="1042"/>
                  </a:lnTo>
                  <a:lnTo>
                    <a:pt x="126670" y="7620"/>
                  </a:lnTo>
                  <a:lnTo>
                    <a:pt x="95651" y="49620"/>
                  </a:lnTo>
                  <a:lnTo>
                    <a:pt x="65042" y="93569"/>
                  </a:lnTo>
                  <a:lnTo>
                    <a:pt x="41775" y="132694"/>
                  </a:lnTo>
                  <a:lnTo>
                    <a:pt x="19255" y="175547"/>
                  </a:lnTo>
                  <a:lnTo>
                    <a:pt x="11379" y="188189"/>
                  </a:lnTo>
                  <a:lnTo>
                    <a:pt x="0" y="224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84"/>
            <p:cNvSpPr/>
            <p:nvPr>
              <p:custDataLst>
                <p:tags r:id="rId92"/>
              </p:custDataLst>
            </p:nvPr>
          </p:nvSpPr>
          <p:spPr>
            <a:xfrm>
              <a:off x="8426450" y="4546600"/>
              <a:ext cx="47821" cy="76201"/>
            </a:xfrm>
            <a:custGeom>
              <a:avLst/>
              <a:gdLst/>
              <a:ahLst/>
              <a:cxnLst/>
              <a:rect l="0" t="0" r="0" b="0"/>
              <a:pathLst>
                <a:path w="47821" h="762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7594" y="7526"/>
                  </a:lnTo>
                  <a:lnTo>
                    <a:pt x="46546" y="13484"/>
                  </a:lnTo>
                  <a:lnTo>
                    <a:pt x="39737" y="23866"/>
                  </a:lnTo>
                  <a:lnTo>
                    <a:pt x="9699" y="607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85"/>
            <p:cNvSpPr/>
            <p:nvPr>
              <p:custDataLst>
                <p:tags r:id="rId93"/>
              </p:custDataLst>
            </p:nvPr>
          </p:nvSpPr>
          <p:spPr>
            <a:xfrm>
              <a:off x="8477250" y="4470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1881" y="2136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86"/>
            <p:cNvSpPr/>
            <p:nvPr>
              <p:custDataLst>
                <p:tags r:id="rId94"/>
              </p:custDataLst>
            </p:nvPr>
          </p:nvSpPr>
          <p:spPr>
            <a:xfrm>
              <a:off x="8477250" y="4368800"/>
              <a:ext cx="144218" cy="311151"/>
            </a:xfrm>
            <a:custGeom>
              <a:avLst/>
              <a:gdLst/>
              <a:ahLst/>
              <a:cxnLst/>
              <a:rect l="0" t="0" r="0" b="0"/>
              <a:pathLst>
                <a:path w="144218" h="311151">
                  <a:moveTo>
                    <a:pt x="127000" y="0"/>
                  </a:moveTo>
                  <a:lnTo>
                    <a:pt x="127000" y="0"/>
                  </a:lnTo>
                  <a:lnTo>
                    <a:pt x="126999" y="3371"/>
                  </a:lnTo>
                  <a:lnTo>
                    <a:pt x="137831" y="43046"/>
                  </a:lnTo>
                  <a:lnTo>
                    <a:pt x="144217" y="88753"/>
                  </a:lnTo>
                  <a:lnTo>
                    <a:pt x="142317" y="134653"/>
                  </a:lnTo>
                  <a:lnTo>
                    <a:pt x="130362" y="177481"/>
                  </a:lnTo>
                  <a:lnTo>
                    <a:pt x="107360" y="222788"/>
                  </a:lnTo>
                  <a:lnTo>
                    <a:pt x="72751" y="262956"/>
                  </a:lnTo>
                  <a:lnTo>
                    <a:pt x="42907" y="29065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64"/>
          <p:cNvGrpSpPr/>
          <p:nvPr/>
        </p:nvGrpSpPr>
        <p:grpSpPr>
          <a:xfrm>
            <a:off x="2006717" y="5049210"/>
            <a:ext cx="660284" cy="249130"/>
            <a:chOff x="2006717" y="5049210"/>
            <a:chExt cx="660284" cy="249130"/>
          </a:xfrm>
        </p:grpSpPr>
        <p:sp>
          <p:nvSpPr>
            <p:cNvPr id="185" name="SMARTInkShape-987"/>
            <p:cNvSpPr/>
            <p:nvPr>
              <p:custDataLst>
                <p:tags r:id="rId82"/>
              </p:custDataLst>
            </p:nvPr>
          </p:nvSpPr>
          <p:spPr>
            <a:xfrm>
              <a:off x="2006717" y="5072941"/>
              <a:ext cx="215784" cy="225399"/>
            </a:xfrm>
            <a:custGeom>
              <a:avLst/>
              <a:gdLst/>
              <a:ahLst/>
              <a:cxnLst/>
              <a:rect l="0" t="0" r="0" b="0"/>
              <a:pathLst>
                <a:path w="215784" h="225399">
                  <a:moveTo>
                    <a:pt x="12583" y="57859"/>
                  </a:moveTo>
                  <a:lnTo>
                    <a:pt x="12583" y="57859"/>
                  </a:lnTo>
                  <a:lnTo>
                    <a:pt x="12583" y="54488"/>
                  </a:lnTo>
                  <a:lnTo>
                    <a:pt x="11877" y="53495"/>
                  </a:lnTo>
                  <a:lnTo>
                    <a:pt x="10701" y="52833"/>
                  </a:lnTo>
                  <a:lnTo>
                    <a:pt x="7116" y="51771"/>
                  </a:lnTo>
                  <a:lnTo>
                    <a:pt x="6256" y="90207"/>
                  </a:lnTo>
                  <a:lnTo>
                    <a:pt x="9896" y="133994"/>
                  </a:lnTo>
                  <a:lnTo>
                    <a:pt x="7166" y="179959"/>
                  </a:lnTo>
                  <a:lnTo>
                    <a:pt x="6287" y="225398"/>
                  </a:lnTo>
                  <a:lnTo>
                    <a:pt x="5564" y="224585"/>
                  </a:lnTo>
                  <a:lnTo>
                    <a:pt x="2878" y="218037"/>
                  </a:lnTo>
                  <a:lnTo>
                    <a:pt x="277" y="176127"/>
                  </a:lnTo>
                  <a:lnTo>
                    <a:pt x="0" y="135235"/>
                  </a:lnTo>
                  <a:lnTo>
                    <a:pt x="1799" y="98189"/>
                  </a:lnTo>
                  <a:lnTo>
                    <a:pt x="8728" y="50695"/>
                  </a:lnTo>
                  <a:lnTo>
                    <a:pt x="16891" y="13509"/>
                  </a:lnTo>
                  <a:lnTo>
                    <a:pt x="21083" y="6398"/>
                  </a:lnTo>
                  <a:lnTo>
                    <a:pt x="23188" y="5207"/>
                  </a:lnTo>
                  <a:lnTo>
                    <a:pt x="25298" y="5119"/>
                  </a:lnTo>
                  <a:lnTo>
                    <a:pt x="27409" y="5766"/>
                  </a:lnTo>
                  <a:lnTo>
                    <a:pt x="31637" y="10247"/>
                  </a:lnTo>
                  <a:lnTo>
                    <a:pt x="66223" y="47813"/>
                  </a:lnTo>
                  <a:lnTo>
                    <a:pt x="81108" y="53394"/>
                  </a:lnTo>
                  <a:lnTo>
                    <a:pt x="100189" y="54463"/>
                  </a:lnTo>
                  <a:lnTo>
                    <a:pt x="132614" y="47132"/>
                  </a:lnTo>
                  <a:lnTo>
                    <a:pt x="161725" y="32013"/>
                  </a:lnTo>
                  <a:lnTo>
                    <a:pt x="176718" y="17745"/>
                  </a:lnTo>
                  <a:lnTo>
                    <a:pt x="186334" y="3875"/>
                  </a:lnTo>
                  <a:lnTo>
                    <a:pt x="187684" y="703"/>
                  </a:lnTo>
                  <a:lnTo>
                    <a:pt x="189289" y="0"/>
                  </a:lnTo>
                  <a:lnTo>
                    <a:pt x="191065" y="942"/>
                  </a:lnTo>
                  <a:lnTo>
                    <a:pt x="196935" y="9009"/>
                  </a:lnTo>
                  <a:lnTo>
                    <a:pt x="201056" y="19214"/>
                  </a:lnTo>
                  <a:lnTo>
                    <a:pt x="207569" y="64023"/>
                  </a:lnTo>
                  <a:lnTo>
                    <a:pt x="210762" y="104841"/>
                  </a:lnTo>
                  <a:lnTo>
                    <a:pt x="212414" y="141159"/>
                  </a:lnTo>
                  <a:lnTo>
                    <a:pt x="210531" y="183024"/>
                  </a:lnTo>
                  <a:lnTo>
                    <a:pt x="215783" y="197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88"/>
            <p:cNvSpPr/>
            <p:nvPr>
              <p:custDataLst>
                <p:tags r:id="rId83"/>
              </p:custDataLst>
            </p:nvPr>
          </p:nvSpPr>
          <p:spPr>
            <a:xfrm>
              <a:off x="2302354" y="5068183"/>
              <a:ext cx="110647" cy="219509"/>
            </a:xfrm>
            <a:custGeom>
              <a:avLst/>
              <a:gdLst/>
              <a:ahLst/>
              <a:cxnLst/>
              <a:rect l="0" t="0" r="0" b="0"/>
              <a:pathLst>
                <a:path w="110647" h="219509">
                  <a:moveTo>
                    <a:pt x="28096" y="5467"/>
                  </a:moveTo>
                  <a:lnTo>
                    <a:pt x="28096" y="5467"/>
                  </a:lnTo>
                  <a:lnTo>
                    <a:pt x="31467" y="2096"/>
                  </a:lnTo>
                  <a:lnTo>
                    <a:pt x="35004" y="441"/>
                  </a:lnTo>
                  <a:lnTo>
                    <a:pt x="36934" y="0"/>
                  </a:lnTo>
                  <a:lnTo>
                    <a:pt x="36810" y="1822"/>
                  </a:lnTo>
                  <a:lnTo>
                    <a:pt x="31305" y="14500"/>
                  </a:lnTo>
                  <a:lnTo>
                    <a:pt x="21777" y="60775"/>
                  </a:lnTo>
                  <a:lnTo>
                    <a:pt x="13916" y="96801"/>
                  </a:lnTo>
                  <a:lnTo>
                    <a:pt x="10489" y="133188"/>
                  </a:lnTo>
                  <a:lnTo>
                    <a:pt x="6102" y="174152"/>
                  </a:lnTo>
                  <a:lnTo>
                    <a:pt x="0" y="212423"/>
                  </a:lnTo>
                  <a:lnTo>
                    <a:pt x="899" y="217521"/>
                  </a:lnTo>
                  <a:lnTo>
                    <a:pt x="3614" y="219508"/>
                  </a:lnTo>
                  <a:lnTo>
                    <a:pt x="7542" y="219422"/>
                  </a:lnTo>
                  <a:lnTo>
                    <a:pt x="52287" y="199993"/>
                  </a:lnTo>
                  <a:lnTo>
                    <a:pt x="78657" y="191875"/>
                  </a:lnTo>
                  <a:lnTo>
                    <a:pt x="11064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89"/>
            <p:cNvSpPr/>
            <p:nvPr>
              <p:custDataLst>
                <p:tags r:id="rId84"/>
              </p:custDataLst>
            </p:nvPr>
          </p:nvSpPr>
          <p:spPr>
            <a:xfrm>
              <a:off x="2489211" y="5049210"/>
              <a:ext cx="114290" cy="237831"/>
            </a:xfrm>
            <a:custGeom>
              <a:avLst/>
              <a:gdLst/>
              <a:ahLst/>
              <a:cxnLst/>
              <a:rect l="0" t="0" r="0" b="0"/>
              <a:pathLst>
                <a:path w="114290" h="237831">
                  <a:moveTo>
                    <a:pt x="114289" y="11740"/>
                  </a:moveTo>
                  <a:lnTo>
                    <a:pt x="114289" y="11740"/>
                  </a:lnTo>
                  <a:lnTo>
                    <a:pt x="114289" y="2280"/>
                  </a:lnTo>
                  <a:lnTo>
                    <a:pt x="112878" y="1200"/>
                  </a:lnTo>
                  <a:lnTo>
                    <a:pt x="107547" y="0"/>
                  </a:lnTo>
                  <a:lnTo>
                    <a:pt x="77693" y="7963"/>
                  </a:lnTo>
                  <a:lnTo>
                    <a:pt x="57585" y="20734"/>
                  </a:lnTo>
                  <a:lnTo>
                    <a:pt x="19888" y="56933"/>
                  </a:lnTo>
                  <a:lnTo>
                    <a:pt x="4891" y="88038"/>
                  </a:lnTo>
                  <a:lnTo>
                    <a:pt x="634" y="134781"/>
                  </a:lnTo>
                  <a:lnTo>
                    <a:pt x="116" y="173471"/>
                  </a:lnTo>
                  <a:lnTo>
                    <a:pt x="0" y="219162"/>
                  </a:lnTo>
                  <a:lnTo>
                    <a:pt x="3757" y="227635"/>
                  </a:lnTo>
                  <a:lnTo>
                    <a:pt x="6734" y="231870"/>
                  </a:lnTo>
                  <a:lnTo>
                    <a:pt x="13805" y="236576"/>
                  </a:lnTo>
                  <a:lnTo>
                    <a:pt x="17666" y="237830"/>
                  </a:lnTo>
                  <a:lnTo>
                    <a:pt x="27601" y="237343"/>
                  </a:lnTo>
                  <a:lnTo>
                    <a:pt x="69968" y="225348"/>
                  </a:lnTo>
                  <a:lnTo>
                    <a:pt x="95239" y="20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90"/>
            <p:cNvSpPr/>
            <p:nvPr>
              <p:custDataLst>
                <p:tags r:id="rId85"/>
              </p:custDataLst>
            </p:nvPr>
          </p:nvSpPr>
          <p:spPr>
            <a:xfrm>
              <a:off x="2521833" y="5156200"/>
              <a:ext cx="145168" cy="38101"/>
            </a:xfrm>
            <a:custGeom>
              <a:avLst/>
              <a:gdLst/>
              <a:ahLst/>
              <a:cxnLst/>
              <a:rect l="0" t="0" r="0" b="0"/>
              <a:pathLst>
                <a:path w="1451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50" y="34729"/>
                  </a:lnTo>
                  <a:lnTo>
                    <a:pt x="43952" y="23173"/>
                  </a:lnTo>
                  <a:lnTo>
                    <a:pt x="87231" y="1479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65"/>
          <p:cNvGrpSpPr/>
          <p:nvPr/>
        </p:nvGrpSpPr>
        <p:grpSpPr>
          <a:xfrm>
            <a:off x="3296019" y="5099050"/>
            <a:ext cx="1212077" cy="456962"/>
            <a:chOff x="3296019" y="5099050"/>
            <a:chExt cx="1212077" cy="456962"/>
          </a:xfrm>
        </p:grpSpPr>
        <p:sp>
          <p:nvSpPr>
            <p:cNvPr id="190" name="SMARTInkShape-991"/>
            <p:cNvSpPr/>
            <p:nvPr>
              <p:custDataLst>
                <p:tags r:id="rId71"/>
              </p:custDataLst>
            </p:nvPr>
          </p:nvSpPr>
          <p:spPr>
            <a:xfrm>
              <a:off x="3296019" y="5150733"/>
              <a:ext cx="164732" cy="119768"/>
            </a:xfrm>
            <a:custGeom>
              <a:avLst/>
              <a:gdLst/>
              <a:ahLst/>
              <a:cxnLst/>
              <a:rect l="0" t="0" r="0" b="0"/>
              <a:pathLst>
                <a:path w="164732" h="119768">
                  <a:moveTo>
                    <a:pt x="18681" y="5467"/>
                  </a:moveTo>
                  <a:lnTo>
                    <a:pt x="18681" y="5467"/>
                  </a:lnTo>
                  <a:lnTo>
                    <a:pt x="24148" y="0"/>
                  </a:lnTo>
                  <a:lnTo>
                    <a:pt x="24442" y="411"/>
                  </a:lnTo>
                  <a:lnTo>
                    <a:pt x="24953" y="14774"/>
                  </a:lnTo>
                  <a:lnTo>
                    <a:pt x="16186" y="60290"/>
                  </a:lnTo>
                  <a:lnTo>
                    <a:pt x="2431" y="106429"/>
                  </a:lnTo>
                  <a:lnTo>
                    <a:pt x="875" y="110311"/>
                  </a:lnTo>
                  <a:lnTo>
                    <a:pt x="460" y="109935"/>
                  </a:lnTo>
                  <a:lnTo>
                    <a:pt x="0" y="105755"/>
                  </a:lnTo>
                  <a:lnTo>
                    <a:pt x="8468" y="66843"/>
                  </a:lnTo>
                  <a:lnTo>
                    <a:pt x="26574" y="24121"/>
                  </a:lnTo>
                  <a:lnTo>
                    <a:pt x="34183" y="13052"/>
                  </a:lnTo>
                  <a:lnTo>
                    <a:pt x="45695" y="3559"/>
                  </a:lnTo>
                  <a:lnTo>
                    <a:pt x="51384" y="1091"/>
                  </a:lnTo>
                  <a:lnTo>
                    <a:pt x="54594" y="2550"/>
                  </a:lnTo>
                  <a:lnTo>
                    <a:pt x="61924" y="9815"/>
                  </a:lnTo>
                  <a:lnTo>
                    <a:pt x="77656" y="49416"/>
                  </a:lnTo>
                  <a:lnTo>
                    <a:pt x="81916" y="72662"/>
                  </a:lnTo>
                  <a:lnTo>
                    <a:pt x="85517" y="59480"/>
                  </a:lnTo>
                  <a:lnTo>
                    <a:pt x="99486" y="35892"/>
                  </a:lnTo>
                  <a:lnTo>
                    <a:pt x="119450" y="15031"/>
                  </a:lnTo>
                  <a:lnTo>
                    <a:pt x="132611" y="6660"/>
                  </a:lnTo>
                  <a:lnTo>
                    <a:pt x="143635" y="4351"/>
                  </a:lnTo>
                  <a:lnTo>
                    <a:pt x="148551" y="4723"/>
                  </a:lnTo>
                  <a:lnTo>
                    <a:pt x="152533" y="7793"/>
                  </a:lnTo>
                  <a:lnTo>
                    <a:pt x="158839" y="18731"/>
                  </a:lnTo>
                  <a:lnTo>
                    <a:pt x="163955" y="55017"/>
                  </a:lnTo>
                  <a:lnTo>
                    <a:pt x="164731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92"/>
            <p:cNvSpPr/>
            <p:nvPr>
              <p:custDataLst>
                <p:tags r:id="rId72"/>
              </p:custDataLst>
            </p:nvPr>
          </p:nvSpPr>
          <p:spPr>
            <a:xfrm>
              <a:off x="3507611" y="5175897"/>
              <a:ext cx="105540" cy="94604"/>
            </a:xfrm>
            <a:custGeom>
              <a:avLst/>
              <a:gdLst/>
              <a:ahLst/>
              <a:cxnLst/>
              <a:rect l="0" t="0" r="0" b="0"/>
              <a:pathLst>
                <a:path w="105540" h="94604">
                  <a:moveTo>
                    <a:pt x="54739" y="31103"/>
                  </a:moveTo>
                  <a:lnTo>
                    <a:pt x="54739" y="31103"/>
                  </a:lnTo>
                  <a:lnTo>
                    <a:pt x="63467" y="21669"/>
                  </a:lnTo>
                  <a:lnTo>
                    <a:pt x="65674" y="16798"/>
                  </a:lnTo>
                  <a:lnTo>
                    <a:pt x="64773" y="10398"/>
                  </a:lnTo>
                  <a:lnTo>
                    <a:pt x="63545" y="6717"/>
                  </a:lnTo>
                  <a:lnTo>
                    <a:pt x="61315" y="4262"/>
                  </a:lnTo>
                  <a:lnTo>
                    <a:pt x="55074" y="1535"/>
                  </a:lnTo>
                  <a:lnTo>
                    <a:pt x="46999" y="0"/>
                  </a:lnTo>
                  <a:lnTo>
                    <a:pt x="38599" y="5285"/>
                  </a:lnTo>
                  <a:lnTo>
                    <a:pt x="19330" y="25924"/>
                  </a:lnTo>
                  <a:lnTo>
                    <a:pt x="3347" y="59112"/>
                  </a:lnTo>
                  <a:lnTo>
                    <a:pt x="0" y="79383"/>
                  </a:lnTo>
                  <a:lnTo>
                    <a:pt x="1718" y="87368"/>
                  </a:lnTo>
                  <a:lnTo>
                    <a:pt x="3870" y="89780"/>
                  </a:lnTo>
                  <a:lnTo>
                    <a:pt x="10023" y="92459"/>
                  </a:lnTo>
                  <a:lnTo>
                    <a:pt x="13639" y="91057"/>
                  </a:lnTo>
                  <a:lnTo>
                    <a:pt x="42278" y="64937"/>
                  </a:lnTo>
                  <a:lnTo>
                    <a:pt x="69916" y="19578"/>
                  </a:lnTo>
                  <a:lnTo>
                    <a:pt x="72068" y="12575"/>
                  </a:lnTo>
                  <a:lnTo>
                    <a:pt x="72641" y="11696"/>
                  </a:lnTo>
                  <a:lnTo>
                    <a:pt x="73024" y="11815"/>
                  </a:lnTo>
                  <a:lnTo>
                    <a:pt x="73449" y="13828"/>
                  </a:lnTo>
                  <a:lnTo>
                    <a:pt x="77140" y="46746"/>
                  </a:lnTo>
                  <a:lnTo>
                    <a:pt x="85322" y="69079"/>
                  </a:lnTo>
                  <a:lnTo>
                    <a:pt x="105539" y="9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93"/>
            <p:cNvSpPr/>
            <p:nvPr>
              <p:custDataLst>
                <p:tags r:id="rId73"/>
              </p:custDataLst>
            </p:nvPr>
          </p:nvSpPr>
          <p:spPr>
            <a:xfrm>
              <a:off x="3689350" y="5182483"/>
              <a:ext cx="69851" cy="119768"/>
            </a:xfrm>
            <a:custGeom>
              <a:avLst/>
              <a:gdLst/>
              <a:ahLst/>
              <a:cxnLst/>
              <a:rect l="0" t="0" r="0" b="0"/>
              <a:pathLst>
                <a:path w="69851" h="1197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49"/>
                  </a:lnTo>
                  <a:lnTo>
                    <a:pt x="40185" y="42693"/>
                  </a:lnTo>
                  <a:lnTo>
                    <a:pt x="65713" y="85501"/>
                  </a:lnTo>
                  <a:lnTo>
                    <a:pt x="698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94"/>
            <p:cNvSpPr/>
            <p:nvPr>
              <p:custDataLst>
                <p:tags r:id="rId74"/>
              </p:custDataLst>
            </p:nvPr>
          </p:nvSpPr>
          <p:spPr>
            <a:xfrm>
              <a:off x="3714750" y="518795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75102" y="705"/>
                  </a:lnTo>
                  <a:lnTo>
                    <a:pt x="69127" y="3371"/>
                  </a:lnTo>
                  <a:lnTo>
                    <a:pt x="36392" y="45150"/>
                  </a:lnTo>
                  <a:lnTo>
                    <a:pt x="7492" y="8904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95"/>
            <p:cNvSpPr/>
            <p:nvPr>
              <p:custDataLst>
                <p:tags r:id="rId75"/>
              </p:custDataLst>
            </p:nvPr>
          </p:nvSpPr>
          <p:spPr>
            <a:xfrm>
              <a:off x="3835400" y="51943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305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96"/>
            <p:cNvSpPr/>
            <p:nvPr>
              <p:custDataLst>
                <p:tags r:id="rId76"/>
              </p:custDataLst>
            </p:nvPr>
          </p:nvSpPr>
          <p:spPr>
            <a:xfrm>
              <a:off x="3867150" y="5099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12700" y="1765"/>
                  </a:lnTo>
                  <a:lnTo>
                    <a:pt x="11289" y="11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97"/>
            <p:cNvSpPr/>
            <p:nvPr>
              <p:custDataLst>
                <p:tags r:id="rId77"/>
              </p:custDataLst>
            </p:nvPr>
          </p:nvSpPr>
          <p:spPr>
            <a:xfrm>
              <a:off x="3943612" y="5201148"/>
              <a:ext cx="114039" cy="103712"/>
            </a:xfrm>
            <a:custGeom>
              <a:avLst/>
              <a:gdLst/>
              <a:ahLst/>
              <a:cxnLst/>
              <a:rect l="0" t="0" r="0" b="0"/>
              <a:pathLst>
                <a:path w="114039" h="103712">
                  <a:moveTo>
                    <a:pt x="6088" y="24902"/>
                  </a:moveTo>
                  <a:lnTo>
                    <a:pt x="6088" y="24902"/>
                  </a:lnTo>
                  <a:lnTo>
                    <a:pt x="4206" y="69731"/>
                  </a:lnTo>
                  <a:lnTo>
                    <a:pt x="0" y="103711"/>
                  </a:lnTo>
                  <a:lnTo>
                    <a:pt x="495" y="87141"/>
                  </a:lnTo>
                  <a:lnTo>
                    <a:pt x="7621" y="44416"/>
                  </a:lnTo>
                  <a:lnTo>
                    <a:pt x="24814" y="10751"/>
                  </a:lnTo>
                  <a:lnTo>
                    <a:pt x="29155" y="4885"/>
                  </a:lnTo>
                  <a:lnTo>
                    <a:pt x="33460" y="1679"/>
                  </a:lnTo>
                  <a:lnTo>
                    <a:pt x="37741" y="248"/>
                  </a:lnTo>
                  <a:lnTo>
                    <a:pt x="42007" y="0"/>
                  </a:lnTo>
                  <a:lnTo>
                    <a:pt x="45556" y="2656"/>
                  </a:lnTo>
                  <a:lnTo>
                    <a:pt x="56322" y="25316"/>
                  </a:lnTo>
                  <a:lnTo>
                    <a:pt x="61189" y="45956"/>
                  </a:lnTo>
                  <a:lnTo>
                    <a:pt x="62833" y="68102"/>
                  </a:lnTo>
                  <a:lnTo>
                    <a:pt x="62262" y="70635"/>
                  </a:lnTo>
                  <a:lnTo>
                    <a:pt x="61176" y="72324"/>
                  </a:lnTo>
                  <a:lnTo>
                    <a:pt x="59747" y="73450"/>
                  </a:lnTo>
                  <a:lnTo>
                    <a:pt x="58794" y="72084"/>
                  </a:lnTo>
                  <a:lnTo>
                    <a:pt x="57734" y="64922"/>
                  </a:lnTo>
                  <a:lnTo>
                    <a:pt x="65800" y="36330"/>
                  </a:lnTo>
                  <a:lnTo>
                    <a:pt x="75207" y="21546"/>
                  </a:lnTo>
                  <a:lnTo>
                    <a:pt x="81023" y="16355"/>
                  </a:lnTo>
                  <a:lnTo>
                    <a:pt x="83561" y="14971"/>
                  </a:lnTo>
                  <a:lnTo>
                    <a:pt x="86664" y="14753"/>
                  </a:lnTo>
                  <a:lnTo>
                    <a:pt x="93876" y="16393"/>
                  </a:lnTo>
                  <a:lnTo>
                    <a:pt x="99903" y="21356"/>
                  </a:lnTo>
                  <a:lnTo>
                    <a:pt x="104934" y="29676"/>
                  </a:lnTo>
                  <a:lnTo>
                    <a:pt x="114038" y="7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98"/>
            <p:cNvSpPr/>
            <p:nvPr>
              <p:custDataLst>
                <p:tags r:id="rId78"/>
              </p:custDataLst>
            </p:nvPr>
          </p:nvSpPr>
          <p:spPr>
            <a:xfrm>
              <a:off x="4127500" y="5207883"/>
              <a:ext cx="5468" cy="88018"/>
            </a:xfrm>
            <a:custGeom>
              <a:avLst/>
              <a:gdLst/>
              <a:ahLst/>
              <a:cxnLst/>
              <a:rect l="0" t="0" r="0" b="0"/>
              <a:pathLst>
                <a:path w="5468" h="88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7" y="2749"/>
                  </a:lnTo>
                  <a:lnTo>
                    <a:pt x="805" y="14774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99"/>
            <p:cNvSpPr/>
            <p:nvPr>
              <p:custDataLst>
                <p:tags r:id="rId79"/>
              </p:custDataLst>
            </p:nvPr>
          </p:nvSpPr>
          <p:spPr>
            <a:xfrm>
              <a:off x="4137356" y="5139079"/>
              <a:ext cx="21895" cy="29822"/>
            </a:xfrm>
            <a:custGeom>
              <a:avLst/>
              <a:gdLst/>
              <a:ahLst/>
              <a:cxnLst/>
              <a:rect l="0" t="0" r="0" b="0"/>
              <a:pathLst>
                <a:path w="21895" h="29822">
                  <a:moveTo>
                    <a:pt x="21894" y="29821"/>
                  </a:moveTo>
                  <a:lnTo>
                    <a:pt x="21894" y="29821"/>
                  </a:lnTo>
                  <a:lnTo>
                    <a:pt x="14987" y="7835"/>
                  </a:lnTo>
                  <a:lnTo>
                    <a:pt x="11063" y="2411"/>
                  </a:lnTo>
                  <a:lnTo>
                    <a:pt x="6967" y="0"/>
                  </a:lnTo>
                  <a:lnTo>
                    <a:pt x="4887" y="62"/>
                  </a:lnTo>
                  <a:lnTo>
                    <a:pt x="695" y="2013"/>
                  </a:lnTo>
                  <a:lnTo>
                    <a:pt x="0" y="4227"/>
                  </a:lnTo>
                  <a:lnTo>
                    <a:pt x="2844" y="17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00"/>
            <p:cNvSpPr/>
            <p:nvPr>
              <p:custDataLst>
                <p:tags r:id="rId80"/>
              </p:custDataLst>
            </p:nvPr>
          </p:nvSpPr>
          <p:spPr>
            <a:xfrm>
              <a:off x="4165016" y="5183084"/>
              <a:ext cx="99327" cy="372928"/>
            </a:xfrm>
            <a:custGeom>
              <a:avLst/>
              <a:gdLst/>
              <a:ahLst/>
              <a:cxnLst/>
              <a:rect l="0" t="0" r="0" b="0"/>
              <a:pathLst>
                <a:path w="99327" h="372928">
                  <a:moveTo>
                    <a:pt x="32334" y="17566"/>
                  </a:moveTo>
                  <a:lnTo>
                    <a:pt x="32334" y="17566"/>
                  </a:lnTo>
                  <a:lnTo>
                    <a:pt x="26867" y="12099"/>
                  </a:lnTo>
                  <a:lnTo>
                    <a:pt x="26246" y="8106"/>
                  </a:lnTo>
                  <a:lnTo>
                    <a:pt x="27982" y="4425"/>
                  </a:lnTo>
                  <a:lnTo>
                    <a:pt x="29433" y="2455"/>
                  </a:lnTo>
                  <a:lnTo>
                    <a:pt x="36689" y="267"/>
                  </a:lnTo>
                  <a:lnTo>
                    <a:pt x="46970" y="0"/>
                  </a:lnTo>
                  <a:lnTo>
                    <a:pt x="77039" y="7457"/>
                  </a:lnTo>
                  <a:lnTo>
                    <a:pt x="92538" y="16844"/>
                  </a:lnTo>
                  <a:lnTo>
                    <a:pt x="95753" y="21318"/>
                  </a:lnTo>
                  <a:lnTo>
                    <a:pt x="99326" y="31933"/>
                  </a:lnTo>
                  <a:lnTo>
                    <a:pt x="97966" y="49810"/>
                  </a:lnTo>
                  <a:lnTo>
                    <a:pt x="86352" y="68512"/>
                  </a:lnTo>
                  <a:lnTo>
                    <a:pt x="45454" y="113050"/>
                  </a:lnTo>
                  <a:lnTo>
                    <a:pt x="38636" y="122563"/>
                  </a:lnTo>
                  <a:lnTo>
                    <a:pt x="37241" y="127075"/>
                  </a:lnTo>
                  <a:lnTo>
                    <a:pt x="37572" y="135852"/>
                  </a:lnTo>
                  <a:lnTo>
                    <a:pt x="68447" y="182821"/>
                  </a:lnTo>
                  <a:lnTo>
                    <a:pt x="78508" y="218210"/>
                  </a:lnTo>
                  <a:lnTo>
                    <a:pt x="77151" y="257942"/>
                  </a:lnTo>
                  <a:lnTo>
                    <a:pt x="70621" y="296379"/>
                  </a:lnTo>
                  <a:lnTo>
                    <a:pt x="52048" y="342005"/>
                  </a:lnTo>
                  <a:lnTo>
                    <a:pt x="42506" y="357200"/>
                  </a:lnTo>
                  <a:lnTo>
                    <a:pt x="31211" y="368657"/>
                  </a:lnTo>
                  <a:lnTo>
                    <a:pt x="25941" y="371571"/>
                  </a:lnTo>
                  <a:lnTo>
                    <a:pt x="16322" y="372927"/>
                  </a:lnTo>
                  <a:lnTo>
                    <a:pt x="11782" y="370890"/>
                  </a:lnTo>
                  <a:lnTo>
                    <a:pt x="2974" y="362982"/>
                  </a:lnTo>
                  <a:lnTo>
                    <a:pt x="0" y="346767"/>
                  </a:lnTo>
                  <a:lnTo>
                    <a:pt x="3840" y="311977"/>
                  </a:lnTo>
                  <a:lnTo>
                    <a:pt x="22237" y="274583"/>
                  </a:lnTo>
                  <a:lnTo>
                    <a:pt x="51384" y="23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01"/>
            <p:cNvSpPr/>
            <p:nvPr>
              <p:custDataLst>
                <p:tags r:id="rId81"/>
              </p:custDataLst>
            </p:nvPr>
          </p:nvSpPr>
          <p:spPr>
            <a:xfrm>
              <a:off x="4326062" y="5197256"/>
              <a:ext cx="182034" cy="170873"/>
            </a:xfrm>
            <a:custGeom>
              <a:avLst/>
              <a:gdLst/>
              <a:ahLst/>
              <a:cxnLst/>
              <a:rect l="0" t="0" r="0" b="0"/>
              <a:pathLst>
                <a:path w="182034" h="170873">
                  <a:moveTo>
                    <a:pt x="17338" y="79594"/>
                  </a:moveTo>
                  <a:lnTo>
                    <a:pt x="17338" y="79594"/>
                  </a:lnTo>
                  <a:lnTo>
                    <a:pt x="8499" y="79594"/>
                  </a:lnTo>
                  <a:lnTo>
                    <a:pt x="7212" y="78888"/>
                  </a:lnTo>
                  <a:lnTo>
                    <a:pt x="6354" y="77713"/>
                  </a:lnTo>
                  <a:lnTo>
                    <a:pt x="4977" y="74127"/>
                  </a:lnTo>
                  <a:lnTo>
                    <a:pt x="5569" y="73832"/>
                  </a:lnTo>
                  <a:lnTo>
                    <a:pt x="40621" y="66525"/>
                  </a:lnTo>
                  <a:lnTo>
                    <a:pt x="54419" y="58945"/>
                  </a:lnTo>
                  <a:lnTo>
                    <a:pt x="56875" y="55950"/>
                  </a:lnTo>
                  <a:lnTo>
                    <a:pt x="59604" y="48860"/>
                  </a:lnTo>
                  <a:lnTo>
                    <a:pt x="59627" y="45699"/>
                  </a:lnTo>
                  <a:lnTo>
                    <a:pt x="57770" y="40306"/>
                  </a:lnTo>
                  <a:lnTo>
                    <a:pt x="54876" y="39291"/>
                  </a:lnTo>
                  <a:lnTo>
                    <a:pt x="46016" y="40044"/>
                  </a:lnTo>
                  <a:lnTo>
                    <a:pt x="29128" y="47806"/>
                  </a:lnTo>
                  <a:lnTo>
                    <a:pt x="18815" y="60763"/>
                  </a:lnTo>
                  <a:lnTo>
                    <a:pt x="6957" y="87890"/>
                  </a:lnTo>
                  <a:lnTo>
                    <a:pt x="0" y="118549"/>
                  </a:lnTo>
                  <a:lnTo>
                    <a:pt x="930" y="128892"/>
                  </a:lnTo>
                  <a:lnTo>
                    <a:pt x="2166" y="133626"/>
                  </a:lnTo>
                  <a:lnTo>
                    <a:pt x="5812" y="137487"/>
                  </a:lnTo>
                  <a:lnTo>
                    <a:pt x="17390" y="143660"/>
                  </a:lnTo>
                  <a:lnTo>
                    <a:pt x="31942" y="143110"/>
                  </a:lnTo>
                  <a:lnTo>
                    <a:pt x="75575" y="127443"/>
                  </a:lnTo>
                  <a:lnTo>
                    <a:pt x="116633" y="100258"/>
                  </a:lnTo>
                  <a:lnTo>
                    <a:pt x="157161" y="58936"/>
                  </a:lnTo>
                  <a:lnTo>
                    <a:pt x="177367" y="28084"/>
                  </a:lnTo>
                  <a:lnTo>
                    <a:pt x="181830" y="14132"/>
                  </a:lnTo>
                  <a:lnTo>
                    <a:pt x="182033" y="8436"/>
                  </a:lnTo>
                  <a:lnTo>
                    <a:pt x="180757" y="4638"/>
                  </a:lnTo>
                  <a:lnTo>
                    <a:pt x="178495" y="2107"/>
                  </a:lnTo>
                  <a:lnTo>
                    <a:pt x="175576" y="420"/>
                  </a:lnTo>
                  <a:lnTo>
                    <a:pt x="172219" y="0"/>
                  </a:lnTo>
                  <a:lnTo>
                    <a:pt x="164726" y="1415"/>
                  </a:lnTo>
                  <a:lnTo>
                    <a:pt x="161457" y="4192"/>
                  </a:lnTo>
                  <a:lnTo>
                    <a:pt x="155945" y="12921"/>
                  </a:lnTo>
                  <a:lnTo>
                    <a:pt x="154906" y="25737"/>
                  </a:lnTo>
                  <a:lnTo>
                    <a:pt x="158168" y="65916"/>
                  </a:lnTo>
                  <a:lnTo>
                    <a:pt x="168916" y="105637"/>
                  </a:lnTo>
                  <a:lnTo>
                    <a:pt x="172194" y="125035"/>
                  </a:lnTo>
                  <a:lnTo>
                    <a:pt x="171300" y="140712"/>
                  </a:lnTo>
                  <a:lnTo>
                    <a:pt x="163459" y="161438"/>
                  </a:lnTo>
                  <a:lnTo>
                    <a:pt x="159907" y="165907"/>
                  </a:lnTo>
                  <a:lnTo>
                    <a:pt x="152198" y="170872"/>
                  </a:lnTo>
                  <a:lnTo>
                    <a:pt x="131638" y="16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66"/>
          <p:cNvGrpSpPr/>
          <p:nvPr/>
        </p:nvGrpSpPr>
        <p:grpSpPr>
          <a:xfrm>
            <a:off x="5152542" y="5103672"/>
            <a:ext cx="819121" cy="414479"/>
            <a:chOff x="5152542" y="5103672"/>
            <a:chExt cx="819121" cy="414479"/>
          </a:xfrm>
        </p:grpSpPr>
        <p:sp>
          <p:nvSpPr>
            <p:cNvPr id="202" name="SMARTInkShape-1002"/>
            <p:cNvSpPr/>
            <p:nvPr>
              <p:custDataLst>
                <p:tags r:id="rId67"/>
              </p:custDataLst>
            </p:nvPr>
          </p:nvSpPr>
          <p:spPr>
            <a:xfrm>
              <a:off x="5152542" y="5103672"/>
              <a:ext cx="238609" cy="350979"/>
            </a:xfrm>
            <a:custGeom>
              <a:avLst/>
              <a:gdLst/>
              <a:ahLst/>
              <a:cxnLst/>
              <a:rect l="0" t="0" r="0" b="0"/>
              <a:pathLst>
                <a:path w="238609" h="350979">
                  <a:moveTo>
                    <a:pt x="3658" y="312878"/>
                  </a:moveTo>
                  <a:lnTo>
                    <a:pt x="3658" y="312878"/>
                  </a:lnTo>
                  <a:lnTo>
                    <a:pt x="287" y="316249"/>
                  </a:lnTo>
                  <a:lnTo>
                    <a:pt x="0" y="318653"/>
                  </a:lnTo>
                  <a:lnTo>
                    <a:pt x="1561" y="325087"/>
                  </a:lnTo>
                  <a:lnTo>
                    <a:pt x="2966" y="327367"/>
                  </a:lnTo>
                  <a:lnTo>
                    <a:pt x="4608" y="328887"/>
                  </a:lnTo>
                  <a:lnTo>
                    <a:pt x="6407" y="329901"/>
                  </a:lnTo>
                  <a:lnTo>
                    <a:pt x="15683" y="331328"/>
                  </a:lnTo>
                  <a:lnTo>
                    <a:pt x="34110" y="328379"/>
                  </a:lnTo>
                  <a:lnTo>
                    <a:pt x="68573" y="311628"/>
                  </a:lnTo>
                  <a:lnTo>
                    <a:pt x="111753" y="276153"/>
                  </a:lnTo>
                  <a:lnTo>
                    <a:pt x="143779" y="244632"/>
                  </a:lnTo>
                  <a:lnTo>
                    <a:pt x="170278" y="205663"/>
                  </a:lnTo>
                  <a:lnTo>
                    <a:pt x="192413" y="166653"/>
                  </a:lnTo>
                  <a:lnTo>
                    <a:pt x="210574" y="126638"/>
                  </a:lnTo>
                  <a:lnTo>
                    <a:pt x="219664" y="87079"/>
                  </a:lnTo>
                  <a:lnTo>
                    <a:pt x="222177" y="51476"/>
                  </a:lnTo>
                  <a:lnTo>
                    <a:pt x="218605" y="28777"/>
                  </a:lnTo>
                  <a:lnTo>
                    <a:pt x="209962" y="11633"/>
                  </a:lnTo>
                  <a:lnTo>
                    <a:pt x="204694" y="6215"/>
                  </a:lnTo>
                  <a:lnTo>
                    <a:pt x="193196" y="194"/>
                  </a:lnTo>
                  <a:lnTo>
                    <a:pt x="187167" y="0"/>
                  </a:lnTo>
                  <a:lnTo>
                    <a:pt x="174823" y="3547"/>
                  </a:lnTo>
                  <a:lnTo>
                    <a:pt x="162281" y="19234"/>
                  </a:lnTo>
                  <a:lnTo>
                    <a:pt x="145202" y="55833"/>
                  </a:lnTo>
                  <a:lnTo>
                    <a:pt x="134967" y="99839"/>
                  </a:lnTo>
                  <a:lnTo>
                    <a:pt x="131935" y="141100"/>
                  </a:lnTo>
                  <a:lnTo>
                    <a:pt x="131036" y="180607"/>
                  </a:lnTo>
                  <a:lnTo>
                    <a:pt x="130770" y="226884"/>
                  </a:lnTo>
                  <a:lnTo>
                    <a:pt x="134051" y="273706"/>
                  </a:lnTo>
                  <a:lnTo>
                    <a:pt x="146244" y="304720"/>
                  </a:lnTo>
                  <a:lnTo>
                    <a:pt x="172873" y="339327"/>
                  </a:lnTo>
                  <a:lnTo>
                    <a:pt x="190813" y="345800"/>
                  </a:lnTo>
                  <a:lnTo>
                    <a:pt x="238608" y="35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03"/>
            <p:cNvSpPr/>
            <p:nvPr>
              <p:custDataLst>
                <p:tags r:id="rId68"/>
              </p:custDataLst>
            </p:nvPr>
          </p:nvSpPr>
          <p:spPr>
            <a:xfrm>
              <a:off x="5576600" y="5182200"/>
              <a:ext cx="100301" cy="323251"/>
            </a:xfrm>
            <a:custGeom>
              <a:avLst/>
              <a:gdLst/>
              <a:ahLst/>
              <a:cxnLst/>
              <a:rect l="0" t="0" r="0" b="0"/>
              <a:pathLst>
                <a:path w="100301" h="323251">
                  <a:moveTo>
                    <a:pt x="100300" y="18450"/>
                  </a:moveTo>
                  <a:lnTo>
                    <a:pt x="100300" y="18450"/>
                  </a:lnTo>
                  <a:lnTo>
                    <a:pt x="100300" y="15079"/>
                  </a:lnTo>
                  <a:lnTo>
                    <a:pt x="94833" y="1427"/>
                  </a:lnTo>
                  <a:lnTo>
                    <a:pt x="93833" y="751"/>
                  </a:lnTo>
                  <a:lnTo>
                    <a:pt x="90840" y="0"/>
                  </a:lnTo>
                  <a:lnTo>
                    <a:pt x="78447" y="9690"/>
                  </a:lnTo>
                  <a:lnTo>
                    <a:pt x="52894" y="48071"/>
                  </a:lnTo>
                  <a:lnTo>
                    <a:pt x="34961" y="88664"/>
                  </a:lnTo>
                  <a:lnTo>
                    <a:pt x="17205" y="133250"/>
                  </a:lnTo>
                  <a:lnTo>
                    <a:pt x="5281" y="178838"/>
                  </a:lnTo>
                  <a:lnTo>
                    <a:pt x="0" y="221032"/>
                  </a:lnTo>
                  <a:lnTo>
                    <a:pt x="838" y="266474"/>
                  </a:lnTo>
                  <a:lnTo>
                    <a:pt x="2242" y="274816"/>
                  </a:lnTo>
                  <a:lnTo>
                    <a:pt x="11328" y="289729"/>
                  </a:lnTo>
                  <a:lnTo>
                    <a:pt x="49500" y="32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04"/>
            <p:cNvSpPr/>
            <p:nvPr>
              <p:custDataLst>
                <p:tags r:id="rId69"/>
              </p:custDataLst>
            </p:nvPr>
          </p:nvSpPr>
          <p:spPr>
            <a:xfrm>
              <a:off x="5715789" y="5240021"/>
              <a:ext cx="145262" cy="218308"/>
            </a:xfrm>
            <a:custGeom>
              <a:avLst/>
              <a:gdLst/>
              <a:ahLst/>
              <a:cxnLst/>
              <a:rect l="0" t="0" r="0" b="0"/>
              <a:pathLst>
                <a:path w="145262" h="218308">
                  <a:moveTo>
                    <a:pt x="119861" y="62229"/>
                  </a:moveTo>
                  <a:lnTo>
                    <a:pt x="119861" y="62229"/>
                  </a:lnTo>
                  <a:lnTo>
                    <a:pt x="100289" y="53501"/>
                  </a:lnTo>
                  <a:lnTo>
                    <a:pt x="87879" y="51294"/>
                  </a:lnTo>
                  <a:lnTo>
                    <a:pt x="62250" y="56794"/>
                  </a:lnTo>
                  <a:lnTo>
                    <a:pt x="39055" y="70732"/>
                  </a:lnTo>
                  <a:lnTo>
                    <a:pt x="17325" y="90745"/>
                  </a:lnTo>
                  <a:lnTo>
                    <a:pt x="8202" y="104771"/>
                  </a:lnTo>
                  <a:lnTo>
                    <a:pt x="1875" y="135276"/>
                  </a:lnTo>
                  <a:lnTo>
                    <a:pt x="0" y="164384"/>
                  </a:lnTo>
                  <a:lnTo>
                    <a:pt x="9558" y="194254"/>
                  </a:lnTo>
                  <a:lnTo>
                    <a:pt x="21919" y="207455"/>
                  </a:lnTo>
                  <a:lnTo>
                    <a:pt x="42737" y="218307"/>
                  </a:lnTo>
                  <a:lnTo>
                    <a:pt x="68082" y="213445"/>
                  </a:lnTo>
                  <a:lnTo>
                    <a:pt x="86735" y="199287"/>
                  </a:lnTo>
                  <a:lnTo>
                    <a:pt x="109340" y="169396"/>
                  </a:lnTo>
                  <a:lnTo>
                    <a:pt x="123093" y="136315"/>
                  </a:lnTo>
                  <a:lnTo>
                    <a:pt x="130690" y="93954"/>
                  </a:lnTo>
                  <a:lnTo>
                    <a:pt x="125265" y="63711"/>
                  </a:lnTo>
                  <a:lnTo>
                    <a:pt x="103613" y="18871"/>
                  </a:lnTo>
                  <a:lnTo>
                    <a:pt x="100563" y="14274"/>
                  </a:lnTo>
                  <a:lnTo>
                    <a:pt x="72672" y="1061"/>
                  </a:lnTo>
                  <a:lnTo>
                    <a:pt x="54438" y="0"/>
                  </a:lnTo>
                  <a:lnTo>
                    <a:pt x="46612" y="1693"/>
                  </a:lnTo>
                  <a:lnTo>
                    <a:pt x="34155" y="9219"/>
                  </a:lnTo>
                  <a:lnTo>
                    <a:pt x="28857" y="14189"/>
                  </a:lnTo>
                  <a:lnTo>
                    <a:pt x="26030" y="20325"/>
                  </a:lnTo>
                  <a:lnTo>
                    <a:pt x="24771" y="34668"/>
                  </a:lnTo>
                  <a:lnTo>
                    <a:pt x="31400" y="58609"/>
                  </a:lnTo>
                  <a:lnTo>
                    <a:pt x="49043" y="80207"/>
                  </a:lnTo>
                  <a:lnTo>
                    <a:pt x="89301" y="108350"/>
                  </a:lnTo>
                  <a:lnTo>
                    <a:pt x="145261" y="125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05"/>
            <p:cNvSpPr/>
            <p:nvPr>
              <p:custDataLst>
                <p:tags r:id="rId70"/>
              </p:custDataLst>
            </p:nvPr>
          </p:nvSpPr>
          <p:spPr>
            <a:xfrm>
              <a:off x="5873750" y="5168900"/>
              <a:ext cx="97913" cy="349251"/>
            </a:xfrm>
            <a:custGeom>
              <a:avLst/>
              <a:gdLst/>
              <a:ahLst/>
              <a:cxnLst/>
              <a:rect l="0" t="0" r="0" b="0"/>
              <a:pathLst>
                <a:path w="97913" h="34925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64615" y="50901"/>
                  </a:lnTo>
                  <a:lnTo>
                    <a:pt x="87004" y="94408"/>
                  </a:lnTo>
                  <a:lnTo>
                    <a:pt x="95502" y="133105"/>
                  </a:lnTo>
                  <a:lnTo>
                    <a:pt x="97912" y="175140"/>
                  </a:lnTo>
                  <a:lnTo>
                    <a:pt x="94158" y="215818"/>
                  </a:lnTo>
                  <a:lnTo>
                    <a:pt x="88414" y="238441"/>
                  </a:lnTo>
                  <a:lnTo>
                    <a:pt x="69315" y="278239"/>
                  </a:lnTo>
                  <a:lnTo>
                    <a:pt x="41339" y="32056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67"/>
          <p:cNvGrpSpPr/>
          <p:nvPr/>
        </p:nvGrpSpPr>
        <p:grpSpPr>
          <a:xfrm>
            <a:off x="6242933" y="5410200"/>
            <a:ext cx="221368" cy="101299"/>
            <a:chOff x="6242933" y="5410200"/>
            <a:chExt cx="221368" cy="101299"/>
          </a:xfrm>
        </p:grpSpPr>
        <p:sp>
          <p:nvSpPr>
            <p:cNvPr id="207" name="SMARTInkShape-1006"/>
            <p:cNvSpPr/>
            <p:nvPr>
              <p:custDataLst>
                <p:tags r:id="rId65"/>
              </p:custDataLst>
            </p:nvPr>
          </p:nvSpPr>
          <p:spPr>
            <a:xfrm>
              <a:off x="6242933" y="5410200"/>
              <a:ext cx="157868" cy="19051"/>
            </a:xfrm>
            <a:custGeom>
              <a:avLst/>
              <a:gdLst/>
              <a:ahLst/>
              <a:cxnLst/>
              <a:rect l="0" t="0" r="0" b="0"/>
              <a:pathLst>
                <a:path w="157868" h="190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2528" y="9420"/>
                  </a:lnTo>
                  <a:lnTo>
                    <a:pt x="47562" y="6713"/>
                  </a:lnTo>
                  <a:lnTo>
                    <a:pt x="90270" y="8303"/>
                  </a:lnTo>
                  <a:lnTo>
                    <a:pt x="1578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07"/>
            <p:cNvSpPr/>
            <p:nvPr>
              <p:custDataLst>
                <p:tags r:id="rId66"/>
              </p:custDataLst>
            </p:nvPr>
          </p:nvSpPr>
          <p:spPr>
            <a:xfrm>
              <a:off x="6268837" y="5486400"/>
              <a:ext cx="195464" cy="25099"/>
            </a:xfrm>
            <a:custGeom>
              <a:avLst/>
              <a:gdLst/>
              <a:ahLst/>
              <a:cxnLst/>
              <a:rect l="0" t="0" r="0" b="0"/>
              <a:pathLst>
                <a:path w="195464" h="25099">
                  <a:moveTo>
                    <a:pt x="30363" y="0"/>
                  </a:moveTo>
                  <a:lnTo>
                    <a:pt x="30363" y="0"/>
                  </a:lnTo>
                  <a:lnTo>
                    <a:pt x="1752" y="17676"/>
                  </a:lnTo>
                  <a:lnTo>
                    <a:pt x="0" y="20250"/>
                  </a:lnTo>
                  <a:lnTo>
                    <a:pt x="243" y="21967"/>
                  </a:lnTo>
                  <a:lnTo>
                    <a:pt x="1817" y="23111"/>
                  </a:lnTo>
                  <a:lnTo>
                    <a:pt x="44730" y="25098"/>
                  </a:lnTo>
                  <a:lnTo>
                    <a:pt x="82363" y="23429"/>
                  </a:lnTo>
                  <a:lnTo>
                    <a:pt x="19546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68"/>
          <p:cNvGrpSpPr/>
          <p:nvPr/>
        </p:nvGrpSpPr>
        <p:grpSpPr>
          <a:xfrm>
            <a:off x="6750050" y="5271383"/>
            <a:ext cx="1618618" cy="536705"/>
            <a:chOff x="6750050" y="5271383"/>
            <a:chExt cx="1618618" cy="536705"/>
          </a:xfrm>
        </p:grpSpPr>
        <p:sp>
          <p:nvSpPr>
            <p:cNvPr id="210" name="SMARTInkShape-1008"/>
            <p:cNvSpPr/>
            <p:nvPr>
              <p:custDataLst>
                <p:tags r:id="rId56"/>
              </p:custDataLst>
            </p:nvPr>
          </p:nvSpPr>
          <p:spPr>
            <a:xfrm>
              <a:off x="6750050" y="5271383"/>
              <a:ext cx="44451" cy="297568"/>
            </a:xfrm>
            <a:custGeom>
              <a:avLst/>
              <a:gdLst/>
              <a:ahLst/>
              <a:cxnLst/>
              <a:rect l="0" t="0" r="0" b="0"/>
              <a:pathLst>
                <a:path w="44451" h="297568">
                  <a:moveTo>
                    <a:pt x="44450" y="5467"/>
                  </a:moveTo>
                  <a:lnTo>
                    <a:pt x="44450" y="5467"/>
                  </a:lnTo>
                  <a:lnTo>
                    <a:pt x="44449" y="0"/>
                  </a:lnTo>
                  <a:lnTo>
                    <a:pt x="35611" y="46757"/>
                  </a:lnTo>
                  <a:lnTo>
                    <a:pt x="29522" y="85983"/>
                  </a:lnTo>
                  <a:lnTo>
                    <a:pt x="21144" y="131098"/>
                  </a:lnTo>
                  <a:lnTo>
                    <a:pt x="14810" y="176119"/>
                  </a:lnTo>
                  <a:lnTo>
                    <a:pt x="10580" y="211135"/>
                  </a:lnTo>
                  <a:lnTo>
                    <a:pt x="2822" y="256348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09"/>
            <p:cNvSpPr/>
            <p:nvPr>
              <p:custDataLst>
                <p:tags r:id="rId57"/>
              </p:custDataLst>
            </p:nvPr>
          </p:nvSpPr>
          <p:spPr>
            <a:xfrm>
              <a:off x="6809944" y="5454650"/>
              <a:ext cx="82856" cy="99726"/>
            </a:xfrm>
            <a:custGeom>
              <a:avLst/>
              <a:gdLst/>
              <a:ahLst/>
              <a:cxnLst/>
              <a:rect l="0" t="0" r="0" b="0"/>
              <a:pathLst>
                <a:path w="82856" h="99726">
                  <a:moveTo>
                    <a:pt x="73456" y="12700"/>
                  </a:moveTo>
                  <a:lnTo>
                    <a:pt x="73456" y="12700"/>
                  </a:lnTo>
                  <a:lnTo>
                    <a:pt x="49588" y="2648"/>
                  </a:lnTo>
                  <a:lnTo>
                    <a:pt x="38860" y="1882"/>
                  </a:lnTo>
                  <a:lnTo>
                    <a:pt x="24683" y="3894"/>
                  </a:lnTo>
                  <a:lnTo>
                    <a:pt x="12739" y="10903"/>
                  </a:lnTo>
                  <a:lnTo>
                    <a:pt x="7577" y="15735"/>
                  </a:lnTo>
                  <a:lnTo>
                    <a:pt x="1843" y="26749"/>
                  </a:lnTo>
                  <a:lnTo>
                    <a:pt x="0" y="40111"/>
                  </a:lnTo>
                  <a:lnTo>
                    <a:pt x="1533" y="57809"/>
                  </a:lnTo>
                  <a:lnTo>
                    <a:pt x="8329" y="73671"/>
                  </a:lnTo>
                  <a:lnTo>
                    <a:pt x="19110" y="87070"/>
                  </a:lnTo>
                  <a:lnTo>
                    <a:pt x="33310" y="97729"/>
                  </a:lnTo>
                  <a:lnTo>
                    <a:pt x="41047" y="99725"/>
                  </a:lnTo>
                  <a:lnTo>
                    <a:pt x="57170" y="98180"/>
                  </a:lnTo>
                  <a:lnTo>
                    <a:pt x="69980" y="90907"/>
                  </a:lnTo>
                  <a:lnTo>
                    <a:pt x="75373" y="86005"/>
                  </a:lnTo>
                  <a:lnTo>
                    <a:pt x="81363" y="69269"/>
                  </a:lnTo>
                  <a:lnTo>
                    <a:pt x="82855" y="39809"/>
                  </a:lnTo>
                  <a:lnTo>
                    <a:pt x="73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10"/>
            <p:cNvSpPr/>
            <p:nvPr>
              <p:custDataLst>
                <p:tags r:id="rId58"/>
              </p:custDataLst>
            </p:nvPr>
          </p:nvSpPr>
          <p:spPr>
            <a:xfrm>
              <a:off x="6908800" y="5455872"/>
              <a:ext cx="118763" cy="352216"/>
            </a:xfrm>
            <a:custGeom>
              <a:avLst/>
              <a:gdLst/>
              <a:ahLst/>
              <a:cxnLst/>
              <a:rect l="0" t="0" r="0" b="0"/>
              <a:pathLst>
                <a:path w="118763" h="352216">
                  <a:moveTo>
                    <a:pt x="107950" y="17828"/>
                  </a:moveTo>
                  <a:lnTo>
                    <a:pt x="107950" y="17828"/>
                  </a:lnTo>
                  <a:lnTo>
                    <a:pt x="107950" y="8990"/>
                  </a:lnTo>
                  <a:lnTo>
                    <a:pt x="106538" y="6997"/>
                  </a:lnTo>
                  <a:lnTo>
                    <a:pt x="101208" y="2901"/>
                  </a:lnTo>
                  <a:lnTo>
                    <a:pt x="86902" y="0"/>
                  </a:lnTo>
                  <a:lnTo>
                    <a:pt x="77193" y="3084"/>
                  </a:lnTo>
                  <a:lnTo>
                    <a:pt x="72629" y="5882"/>
                  </a:lnTo>
                  <a:lnTo>
                    <a:pt x="59462" y="23304"/>
                  </a:lnTo>
                  <a:lnTo>
                    <a:pt x="53366" y="46340"/>
                  </a:lnTo>
                  <a:lnTo>
                    <a:pt x="51560" y="64297"/>
                  </a:lnTo>
                  <a:lnTo>
                    <a:pt x="53424" y="69269"/>
                  </a:lnTo>
                  <a:lnTo>
                    <a:pt x="61137" y="78556"/>
                  </a:lnTo>
                  <a:lnTo>
                    <a:pt x="69741" y="83624"/>
                  </a:lnTo>
                  <a:lnTo>
                    <a:pt x="74010" y="84975"/>
                  </a:lnTo>
                  <a:lnTo>
                    <a:pt x="78267" y="84465"/>
                  </a:lnTo>
                  <a:lnTo>
                    <a:pt x="86761" y="80135"/>
                  </a:lnTo>
                  <a:lnTo>
                    <a:pt x="114278" y="41352"/>
                  </a:lnTo>
                  <a:lnTo>
                    <a:pt x="118762" y="30364"/>
                  </a:lnTo>
                  <a:lnTo>
                    <a:pt x="118685" y="28302"/>
                  </a:lnTo>
                  <a:lnTo>
                    <a:pt x="117929" y="26927"/>
                  </a:lnTo>
                  <a:lnTo>
                    <a:pt x="116720" y="26011"/>
                  </a:lnTo>
                  <a:lnTo>
                    <a:pt x="113494" y="34400"/>
                  </a:lnTo>
                  <a:lnTo>
                    <a:pt x="104316" y="81393"/>
                  </a:lnTo>
                  <a:lnTo>
                    <a:pt x="98586" y="128713"/>
                  </a:lnTo>
                  <a:lnTo>
                    <a:pt x="95203" y="164771"/>
                  </a:lnTo>
                  <a:lnTo>
                    <a:pt x="90354" y="209001"/>
                  </a:lnTo>
                  <a:lnTo>
                    <a:pt x="85816" y="249070"/>
                  </a:lnTo>
                  <a:lnTo>
                    <a:pt x="78125" y="294927"/>
                  </a:lnTo>
                  <a:lnTo>
                    <a:pt x="64337" y="332186"/>
                  </a:lnTo>
                  <a:lnTo>
                    <a:pt x="52818" y="344750"/>
                  </a:lnTo>
                  <a:lnTo>
                    <a:pt x="45796" y="350076"/>
                  </a:lnTo>
                  <a:lnTo>
                    <a:pt x="38291" y="352215"/>
                  </a:lnTo>
                  <a:lnTo>
                    <a:pt x="22427" y="350829"/>
                  </a:lnTo>
                  <a:lnTo>
                    <a:pt x="16363" y="346368"/>
                  </a:lnTo>
                  <a:lnTo>
                    <a:pt x="7743" y="332003"/>
                  </a:lnTo>
                  <a:lnTo>
                    <a:pt x="0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11"/>
            <p:cNvSpPr/>
            <p:nvPr>
              <p:custDataLst>
                <p:tags r:id="rId59"/>
              </p:custDataLst>
            </p:nvPr>
          </p:nvSpPr>
          <p:spPr>
            <a:xfrm>
              <a:off x="7225995" y="5332839"/>
              <a:ext cx="127306" cy="280562"/>
            </a:xfrm>
            <a:custGeom>
              <a:avLst/>
              <a:gdLst/>
              <a:ahLst/>
              <a:cxnLst/>
              <a:rect l="0" t="0" r="0" b="0"/>
              <a:pathLst>
                <a:path w="127306" h="280562">
                  <a:moveTo>
                    <a:pt x="127305" y="32911"/>
                  </a:moveTo>
                  <a:lnTo>
                    <a:pt x="127305" y="32911"/>
                  </a:lnTo>
                  <a:lnTo>
                    <a:pt x="127305" y="12517"/>
                  </a:lnTo>
                  <a:lnTo>
                    <a:pt x="123934" y="2252"/>
                  </a:lnTo>
                  <a:lnTo>
                    <a:pt x="121530" y="477"/>
                  </a:lnTo>
                  <a:lnTo>
                    <a:pt x="118516" y="0"/>
                  </a:lnTo>
                  <a:lnTo>
                    <a:pt x="100169" y="4303"/>
                  </a:lnTo>
                  <a:lnTo>
                    <a:pt x="82340" y="16673"/>
                  </a:lnTo>
                  <a:lnTo>
                    <a:pt x="46806" y="58950"/>
                  </a:lnTo>
                  <a:lnTo>
                    <a:pt x="21171" y="106389"/>
                  </a:lnTo>
                  <a:lnTo>
                    <a:pt x="5968" y="146595"/>
                  </a:lnTo>
                  <a:lnTo>
                    <a:pt x="0" y="172337"/>
                  </a:lnTo>
                  <a:lnTo>
                    <a:pt x="1312" y="209924"/>
                  </a:lnTo>
                  <a:lnTo>
                    <a:pt x="6867" y="232704"/>
                  </a:lnTo>
                  <a:lnTo>
                    <a:pt x="19684" y="250825"/>
                  </a:lnTo>
                  <a:lnTo>
                    <a:pt x="36435" y="264522"/>
                  </a:lnTo>
                  <a:lnTo>
                    <a:pt x="70155" y="280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12"/>
            <p:cNvSpPr/>
            <p:nvPr>
              <p:custDataLst>
                <p:tags r:id="rId60"/>
              </p:custDataLst>
            </p:nvPr>
          </p:nvSpPr>
          <p:spPr>
            <a:xfrm>
              <a:off x="7392964" y="5353050"/>
              <a:ext cx="169887" cy="278368"/>
            </a:xfrm>
            <a:custGeom>
              <a:avLst/>
              <a:gdLst/>
              <a:ahLst/>
              <a:cxnLst/>
              <a:rect l="0" t="0" r="0" b="0"/>
              <a:pathLst>
                <a:path w="169887" h="278368">
                  <a:moveTo>
                    <a:pt x="87336" y="0"/>
                  </a:moveTo>
                  <a:lnTo>
                    <a:pt x="87336" y="0"/>
                  </a:lnTo>
                  <a:lnTo>
                    <a:pt x="83965" y="0"/>
                  </a:lnTo>
                  <a:lnTo>
                    <a:pt x="80429" y="1881"/>
                  </a:lnTo>
                  <a:lnTo>
                    <a:pt x="75799" y="6480"/>
                  </a:lnTo>
                  <a:lnTo>
                    <a:pt x="53927" y="46087"/>
                  </a:lnTo>
                  <a:lnTo>
                    <a:pt x="39415" y="83035"/>
                  </a:lnTo>
                  <a:lnTo>
                    <a:pt x="26178" y="120794"/>
                  </a:lnTo>
                  <a:lnTo>
                    <a:pt x="11724" y="167210"/>
                  </a:lnTo>
                  <a:lnTo>
                    <a:pt x="2785" y="214592"/>
                  </a:lnTo>
                  <a:lnTo>
                    <a:pt x="0" y="254186"/>
                  </a:lnTo>
                  <a:lnTo>
                    <a:pt x="2188" y="264196"/>
                  </a:lnTo>
                  <a:lnTo>
                    <a:pt x="6582" y="267852"/>
                  </a:lnTo>
                  <a:lnTo>
                    <a:pt x="20871" y="273797"/>
                  </a:lnTo>
                  <a:lnTo>
                    <a:pt x="56542" y="278293"/>
                  </a:lnTo>
                  <a:lnTo>
                    <a:pt x="97104" y="278367"/>
                  </a:lnTo>
                  <a:lnTo>
                    <a:pt x="16988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13"/>
            <p:cNvSpPr/>
            <p:nvPr>
              <p:custDataLst>
                <p:tags r:id="rId61"/>
              </p:custDataLst>
            </p:nvPr>
          </p:nvSpPr>
          <p:spPr>
            <a:xfrm>
              <a:off x="7761082" y="5435601"/>
              <a:ext cx="138319" cy="235553"/>
            </a:xfrm>
            <a:custGeom>
              <a:avLst/>
              <a:gdLst/>
              <a:ahLst/>
              <a:cxnLst/>
              <a:rect l="0" t="0" r="0" b="0"/>
              <a:pathLst>
                <a:path w="138319" h="235553">
                  <a:moveTo>
                    <a:pt x="138318" y="19049"/>
                  </a:moveTo>
                  <a:lnTo>
                    <a:pt x="138318" y="19049"/>
                  </a:lnTo>
                  <a:lnTo>
                    <a:pt x="138317" y="15678"/>
                  </a:lnTo>
                  <a:lnTo>
                    <a:pt x="136436" y="12141"/>
                  </a:lnTo>
                  <a:lnTo>
                    <a:pt x="126761" y="1221"/>
                  </a:lnTo>
                  <a:lnTo>
                    <a:pt x="94866" y="0"/>
                  </a:lnTo>
                  <a:lnTo>
                    <a:pt x="94533" y="705"/>
                  </a:lnTo>
                  <a:lnTo>
                    <a:pt x="93955" y="8838"/>
                  </a:lnTo>
                  <a:lnTo>
                    <a:pt x="87152" y="18297"/>
                  </a:lnTo>
                  <a:lnTo>
                    <a:pt x="52527" y="60903"/>
                  </a:lnTo>
                  <a:lnTo>
                    <a:pt x="25057" y="105631"/>
                  </a:lnTo>
                  <a:lnTo>
                    <a:pt x="10660" y="129520"/>
                  </a:lnTo>
                  <a:lnTo>
                    <a:pt x="692" y="172277"/>
                  </a:lnTo>
                  <a:lnTo>
                    <a:pt x="0" y="178351"/>
                  </a:lnTo>
                  <a:lnTo>
                    <a:pt x="9141" y="207126"/>
                  </a:lnTo>
                  <a:lnTo>
                    <a:pt x="19522" y="220936"/>
                  </a:lnTo>
                  <a:lnTo>
                    <a:pt x="25254" y="225607"/>
                  </a:lnTo>
                  <a:lnTo>
                    <a:pt x="56918" y="235552"/>
                  </a:lnTo>
                  <a:lnTo>
                    <a:pt x="93868" y="234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14"/>
            <p:cNvSpPr/>
            <p:nvPr>
              <p:custDataLst>
                <p:tags r:id="rId62"/>
              </p:custDataLst>
            </p:nvPr>
          </p:nvSpPr>
          <p:spPr>
            <a:xfrm>
              <a:off x="7953736" y="5498475"/>
              <a:ext cx="142515" cy="166834"/>
            </a:xfrm>
            <a:custGeom>
              <a:avLst/>
              <a:gdLst/>
              <a:ahLst/>
              <a:cxnLst/>
              <a:rect l="0" t="0" r="0" b="0"/>
              <a:pathLst>
                <a:path w="142515" h="166834">
                  <a:moveTo>
                    <a:pt x="110764" y="32375"/>
                  </a:moveTo>
                  <a:lnTo>
                    <a:pt x="110764" y="32375"/>
                  </a:lnTo>
                  <a:lnTo>
                    <a:pt x="110764" y="25633"/>
                  </a:lnTo>
                  <a:lnTo>
                    <a:pt x="108882" y="20442"/>
                  </a:lnTo>
                  <a:lnTo>
                    <a:pt x="98554" y="7989"/>
                  </a:lnTo>
                  <a:lnTo>
                    <a:pt x="90991" y="3898"/>
                  </a:lnTo>
                  <a:lnTo>
                    <a:pt x="86998" y="2807"/>
                  </a:lnTo>
                  <a:lnTo>
                    <a:pt x="64525" y="8014"/>
                  </a:lnTo>
                  <a:lnTo>
                    <a:pt x="42266" y="21864"/>
                  </a:lnTo>
                  <a:lnTo>
                    <a:pt x="14368" y="63646"/>
                  </a:lnTo>
                  <a:lnTo>
                    <a:pt x="4422" y="80140"/>
                  </a:lnTo>
                  <a:lnTo>
                    <a:pt x="0" y="94526"/>
                  </a:lnTo>
                  <a:lnTo>
                    <a:pt x="2231" y="134100"/>
                  </a:lnTo>
                  <a:lnTo>
                    <a:pt x="5613" y="150258"/>
                  </a:lnTo>
                  <a:lnTo>
                    <a:pt x="10324" y="156119"/>
                  </a:lnTo>
                  <a:lnTo>
                    <a:pt x="24966" y="164513"/>
                  </a:lnTo>
                  <a:lnTo>
                    <a:pt x="39471" y="166833"/>
                  </a:lnTo>
                  <a:lnTo>
                    <a:pt x="46301" y="166463"/>
                  </a:lnTo>
                  <a:lnTo>
                    <a:pt x="69400" y="155831"/>
                  </a:lnTo>
                  <a:lnTo>
                    <a:pt x="84005" y="146017"/>
                  </a:lnTo>
                  <a:lnTo>
                    <a:pt x="96172" y="125156"/>
                  </a:lnTo>
                  <a:lnTo>
                    <a:pt x="105343" y="86519"/>
                  </a:lnTo>
                  <a:lnTo>
                    <a:pt x="102416" y="46066"/>
                  </a:lnTo>
                  <a:lnTo>
                    <a:pt x="92611" y="17381"/>
                  </a:lnTo>
                  <a:lnTo>
                    <a:pt x="84822" y="6191"/>
                  </a:lnTo>
                  <a:lnTo>
                    <a:pt x="80769" y="2219"/>
                  </a:lnTo>
                  <a:lnTo>
                    <a:pt x="75245" y="277"/>
                  </a:lnTo>
                  <a:lnTo>
                    <a:pt x="61582" y="0"/>
                  </a:lnTo>
                  <a:lnTo>
                    <a:pt x="56809" y="1619"/>
                  </a:lnTo>
                  <a:lnTo>
                    <a:pt x="53627" y="4110"/>
                  </a:lnTo>
                  <a:lnTo>
                    <a:pt x="51506" y="7182"/>
                  </a:lnTo>
                  <a:lnTo>
                    <a:pt x="48521" y="28360"/>
                  </a:lnTo>
                  <a:lnTo>
                    <a:pt x="53467" y="43290"/>
                  </a:lnTo>
                  <a:lnTo>
                    <a:pt x="63426" y="56982"/>
                  </a:lnTo>
                  <a:lnTo>
                    <a:pt x="77260" y="70122"/>
                  </a:lnTo>
                  <a:lnTo>
                    <a:pt x="96580" y="77373"/>
                  </a:lnTo>
                  <a:lnTo>
                    <a:pt x="142514" y="83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15"/>
            <p:cNvSpPr/>
            <p:nvPr>
              <p:custDataLst>
                <p:tags r:id="rId63"/>
              </p:custDataLst>
            </p:nvPr>
          </p:nvSpPr>
          <p:spPr>
            <a:xfrm>
              <a:off x="8153400" y="5432529"/>
              <a:ext cx="37393" cy="263422"/>
            </a:xfrm>
            <a:custGeom>
              <a:avLst/>
              <a:gdLst/>
              <a:ahLst/>
              <a:cxnLst/>
              <a:rect l="0" t="0" r="0" b="0"/>
              <a:pathLst>
                <a:path w="37393" h="263422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0" y="1236"/>
                  </a:lnTo>
                  <a:lnTo>
                    <a:pt x="8839" y="12640"/>
                  </a:lnTo>
                  <a:lnTo>
                    <a:pt x="22075" y="54324"/>
                  </a:lnTo>
                  <a:lnTo>
                    <a:pt x="34516" y="101756"/>
                  </a:lnTo>
                  <a:lnTo>
                    <a:pt x="37392" y="144782"/>
                  </a:lnTo>
                  <a:lnTo>
                    <a:pt x="32185" y="188167"/>
                  </a:lnTo>
                  <a:lnTo>
                    <a:pt x="17687" y="231987"/>
                  </a:lnTo>
                  <a:lnTo>
                    <a:pt x="0" y="26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16"/>
            <p:cNvSpPr/>
            <p:nvPr>
              <p:custDataLst>
                <p:tags r:id="rId64"/>
              </p:custDataLst>
            </p:nvPr>
          </p:nvSpPr>
          <p:spPr>
            <a:xfrm>
              <a:off x="8255000" y="5429250"/>
              <a:ext cx="113668" cy="330201"/>
            </a:xfrm>
            <a:custGeom>
              <a:avLst/>
              <a:gdLst/>
              <a:ahLst/>
              <a:cxnLst/>
              <a:rect l="0" t="0" r="0" b="0"/>
              <a:pathLst>
                <a:path w="113668" h="33020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3107" y="1881"/>
                  </a:lnTo>
                  <a:lnTo>
                    <a:pt x="85038" y="3371"/>
                  </a:lnTo>
                  <a:lnTo>
                    <a:pt x="91127" y="15580"/>
                  </a:lnTo>
                  <a:lnTo>
                    <a:pt x="103496" y="62408"/>
                  </a:lnTo>
                  <a:lnTo>
                    <a:pt x="112165" y="107342"/>
                  </a:lnTo>
                  <a:lnTo>
                    <a:pt x="113667" y="151514"/>
                  </a:lnTo>
                  <a:lnTo>
                    <a:pt x="112137" y="184697"/>
                  </a:lnTo>
                  <a:lnTo>
                    <a:pt x="105427" y="227585"/>
                  </a:lnTo>
                  <a:lnTo>
                    <a:pt x="92621" y="258168"/>
                  </a:lnTo>
                  <a:lnTo>
                    <a:pt x="62589" y="29715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69"/>
          <p:cNvGrpSpPr/>
          <p:nvPr/>
        </p:nvGrpSpPr>
        <p:grpSpPr>
          <a:xfrm>
            <a:off x="8702479" y="5562600"/>
            <a:ext cx="181172" cy="138764"/>
            <a:chOff x="8702479" y="5562600"/>
            <a:chExt cx="181172" cy="138764"/>
          </a:xfrm>
        </p:grpSpPr>
        <p:sp>
          <p:nvSpPr>
            <p:cNvPr id="220" name="SMARTInkShape-1017"/>
            <p:cNvSpPr/>
            <p:nvPr>
              <p:custDataLst>
                <p:tags r:id="rId54"/>
              </p:custDataLst>
            </p:nvPr>
          </p:nvSpPr>
          <p:spPr>
            <a:xfrm>
              <a:off x="8702479" y="5562600"/>
              <a:ext cx="136722" cy="31751"/>
            </a:xfrm>
            <a:custGeom>
              <a:avLst/>
              <a:gdLst/>
              <a:ahLst/>
              <a:cxnLst/>
              <a:rect l="0" t="0" r="0" b="0"/>
              <a:pathLst>
                <a:path w="13672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8728"/>
                  </a:lnTo>
                  <a:lnTo>
                    <a:pt x="2108" y="10052"/>
                  </a:lnTo>
                  <a:lnTo>
                    <a:pt x="8454" y="11523"/>
                  </a:lnTo>
                  <a:lnTo>
                    <a:pt x="49274" y="15916"/>
                  </a:lnTo>
                  <a:lnTo>
                    <a:pt x="93838" y="19842"/>
                  </a:lnTo>
                  <a:lnTo>
                    <a:pt x="13672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18"/>
            <p:cNvSpPr/>
            <p:nvPr>
              <p:custDataLst>
                <p:tags r:id="rId55"/>
              </p:custDataLst>
            </p:nvPr>
          </p:nvSpPr>
          <p:spPr>
            <a:xfrm>
              <a:off x="8704073" y="5683250"/>
              <a:ext cx="179578" cy="18114"/>
            </a:xfrm>
            <a:custGeom>
              <a:avLst/>
              <a:gdLst/>
              <a:ahLst/>
              <a:cxnLst/>
              <a:rect l="0" t="0" r="0" b="0"/>
              <a:pathLst>
                <a:path w="179578" h="18114">
                  <a:moveTo>
                    <a:pt x="14477" y="0"/>
                  </a:moveTo>
                  <a:lnTo>
                    <a:pt x="14477" y="0"/>
                  </a:lnTo>
                  <a:lnTo>
                    <a:pt x="172" y="14305"/>
                  </a:lnTo>
                  <a:lnTo>
                    <a:pt x="0" y="15887"/>
                  </a:lnTo>
                  <a:lnTo>
                    <a:pt x="1298" y="16941"/>
                  </a:lnTo>
                  <a:lnTo>
                    <a:pt x="9325" y="18113"/>
                  </a:lnTo>
                  <a:lnTo>
                    <a:pt x="50853" y="16983"/>
                  </a:lnTo>
                  <a:lnTo>
                    <a:pt x="96294" y="13546"/>
                  </a:lnTo>
                  <a:lnTo>
                    <a:pt x="179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70"/>
          <p:cNvGrpSpPr/>
          <p:nvPr/>
        </p:nvGrpSpPr>
        <p:grpSpPr>
          <a:xfrm>
            <a:off x="9315472" y="5400479"/>
            <a:ext cx="240396" cy="545273"/>
            <a:chOff x="9315472" y="5400479"/>
            <a:chExt cx="240396" cy="545273"/>
          </a:xfrm>
        </p:grpSpPr>
        <p:sp>
          <p:nvSpPr>
            <p:cNvPr id="223" name="SMARTInkShape-1019"/>
            <p:cNvSpPr/>
            <p:nvPr>
              <p:custDataLst>
                <p:tags r:id="rId51"/>
              </p:custDataLst>
            </p:nvPr>
          </p:nvSpPr>
          <p:spPr>
            <a:xfrm>
              <a:off x="9315472" y="5400479"/>
              <a:ext cx="6329" cy="289122"/>
            </a:xfrm>
            <a:custGeom>
              <a:avLst/>
              <a:gdLst/>
              <a:ahLst/>
              <a:cxnLst/>
              <a:rect l="0" t="0" r="0" b="0"/>
              <a:pathLst>
                <a:path w="6329" h="289122">
                  <a:moveTo>
                    <a:pt x="6328" y="3371"/>
                  </a:moveTo>
                  <a:lnTo>
                    <a:pt x="6328" y="3371"/>
                  </a:lnTo>
                  <a:lnTo>
                    <a:pt x="2957" y="3371"/>
                  </a:lnTo>
                  <a:lnTo>
                    <a:pt x="1964" y="2666"/>
                  </a:lnTo>
                  <a:lnTo>
                    <a:pt x="1301" y="1489"/>
                  </a:lnTo>
                  <a:lnTo>
                    <a:pt x="860" y="0"/>
                  </a:lnTo>
                  <a:lnTo>
                    <a:pt x="238" y="8016"/>
                  </a:lnTo>
                  <a:lnTo>
                    <a:pt x="0" y="51992"/>
                  </a:lnTo>
                  <a:lnTo>
                    <a:pt x="4346" y="91422"/>
                  </a:lnTo>
                  <a:lnTo>
                    <a:pt x="5035" y="131217"/>
                  </a:lnTo>
                  <a:lnTo>
                    <a:pt x="1790" y="177737"/>
                  </a:lnTo>
                  <a:lnTo>
                    <a:pt x="514" y="220292"/>
                  </a:lnTo>
                  <a:lnTo>
                    <a:pt x="6328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20"/>
            <p:cNvSpPr/>
            <p:nvPr>
              <p:custDataLst>
                <p:tags r:id="rId52"/>
              </p:custDataLst>
            </p:nvPr>
          </p:nvSpPr>
          <p:spPr>
            <a:xfrm>
              <a:off x="9367656" y="5588000"/>
              <a:ext cx="82512" cy="120414"/>
            </a:xfrm>
            <a:custGeom>
              <a:avLst/>
              <a:gdLst/>
              <a:ahLst/>
              <a:cxnLst/>
              <a:rect l="0" t="0" r="0" b="0"/>
              <a:pathLst>
                <a:path w="82512" h="120414">
                  <a:moveTo>
                    <a:pt x="43044" y="25400"/>
                  </a:moveTo>
                  <a:lnTo>
                    <a:pt x="43044" y="25400"/>
                  </a:lnTo>
                  <a:lnTo>
                    <a:pt x="43044" y="18658"/>
                  </a:lnTo>
                  <a:lnTo>
                    <a:pt x="42338" y="16672"/>
                  </a:lnTo>
                  <a:lnTo>
                    <a:pt x="41163" y="15349"/>
                  </a:lnTo>
                  <a:lnTo>
                    <a:pt x="37975" y="13877"/>
                  </a:lnTo>
                  <a:lnTo>
                    <a:pt x="34206" y="13223"/>
                  </a:lnTo>
                  <a:lnTo>
                    <a:pt x="21375" y="19597"/>
                  </a:lnTo>
                  <a:lnTo>
                    <a:pt x="13893" y="28465"/>
                  </a:lnTo>
                  <a:lnTo>
                    <a:pt x="5714" y="49121"/>
                  </a:lnTo>
                  <a:lnTo>
                    <a:pt x="0" y="80964"/>
                  </a:lnTo>
                  <a:lnTo>
                    <a:pt x="5752" y="104501"/>
                  </a:lnTo>
                  <a:lnTo>
                    <a:pt x="10420" y="110589"/>
                  </a:lnTo>
                  <a:lnTo>
                    <a:pt x="23135" y="119236"/>
                  </a:lnTo>
                  <a:lnTo>
                    <a:pt x="29771" y="120413"/>
                  </a:lnTo>
                  <a:lnTo>
                    <a:pt x="42790" y="117958"/>
                  </a:lnTo>
                  <a:lnTo>
                    <a:pt x="55632" y="108399"/>
                  </a:lnTo>
                  <a:lnTo>
                    <a:pt x="66983" y="94744"/>
                  </a:lnTo>
                  <a:lnTo>
                    <a:pt x="82511" y="58059"/>
                  </a:lnTo>
                  <a:lnTo>
                    <a:pt x="81516" y="42973"/>
                  </a:lnTo>
                  <a:lnTo>
                    <a:pt x="76370" y="28271"/>
                  </a:lnTo>
                  <a:lnTo>
                    <a:pt x="65540" y="12767"/>
                  </a:lnTo>
                  <a:lnTo>
                    <a:pt x="49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21"/>
            <p:cNvSpPr/>
            <p:nvPr>
              <p:custDataLst>
                <p:tags r:id="rId53"/>
              </p:custDataLst>
            </p:nvPr>
          </p:nvSpPr>
          <p:spPr>
            <a:xfrm>
              <a:off x="9461500" y="5589506"/>
              <a:ext cx="94368" cy="356246"/>
            </a:xfrm>
            <a:custGeom>
              <a:avLst/>
              <a:gdLst/>
              <a:ahLst/>
              <a:cxnLst/>
              <a:rect l="0" t="0" r="0" b="0"/>
              <a:pathLst>
                <a:path w="94368" h="356246">
                  <a:moveTo>
                    <a:pt x="88900" y="30244"/>
                  </a:moveTo>
                  <a:lnTo>
                    <a:pt x="88900" y="30244"/>
                  </a:lnTo>
                  <a:lnTo>
                    <a:pt x="92270" y="26873"/>
                  </a:lnTo>
                  <a:lnTo>
                    <a:pt x="93926" y="23336"/>
                  </a:lnTo>
                  <a:lnTo>
                    <a:pt x="94367" y="21405"/>
                  </a:lnTo>
                  <a:lnTo>
                    <a:pt x="91095" y="15497"/>
                  </a:lnTo>
                  <a:lnTo>
                    <a:pt x="84936" y="8873"/>
                  </a:lnTo>
                  <a:lnTo>
                    <a:pt x="77496" y="3577"/>
                  </a:lnTo>
                  <a:lnTo>
                    <a:pt x="62002" y="0"/>
                  </a:lnTo>
                  <a:lnTo>
                    <a:pt x="52015" y="1045"/>
                  </a:lnTo>
                  <a:lnTo>
                    <a:pt x="47377" y="2311"/>
                  </a:lnTo>
                  <a:lnTo>
                    <a:pt x="38460" y="11244"/>
                  </a:lnTo>
                  <a:lnTo>
                    <a:pt x="34106" y="17577"/>
                  </a:lnTo>
                  <a:lnTo>
                    <a:pt x="31910" y="23211"/>
                  </a:lnTo>
                  <a:lnTo>
                    <a:pt x="31350" y="33233"/>
                  </a:lnTo>
                  <a:lnTo>
                    <a:pt x="38374" y="50180"/>
                  </a:lnTo>
                  <a:lnTo>
                    <a:pt x="47393" y="58625"/>
                  </a:lnTo>
                  <a:lnTo>
                    <a:pt x="60609" y="65464"/>
                  </a:lnTo>
                  <a:lnTo>
                    <a:pt x="63689" y="66424"/>
                  </a:lnTo>
                  <a:lnTo>
                    <a:pt x="70875" y="65609"/>
                  </a:lnTo>
                  <a:lnTo>
                    <a:pt x="78067" y="62895"/>
                  </a:lnTo>
                  <a:lnTo>
                    <a:pt x="87333" y="56738"/>
                  </a:lnTo>
                  <a:lnTo>
                    <a:pt x="88204" y="61775"/>
                  </a:lnTo>
                  <a:lnTo>
                    <a:pt x="87885" y="71069"/>
                  </a:lnTo>
                  <a:lnTo>
                    <a:pt x="83392" y="117308"/>
                  </a:lnTo>
                  <a:lnTo>
                    <a:pt x="82799" y="156700"/>
                  </a:lnTo>
                  <a:lnTo>
                    <a:pt x="82599" y="195549"/>
                  </a:lnTo>
                  <a:lnTo>
                    <a:pt x="81859" y="233897"/>
                  </a:lnTo>
                  <a:lnTo>
                    <a:pt x="78190" y="273011"/>
                  </a:lnTo>
                  <a:lnTo>
                    <a:pt x="73091" y="315882"/>
                  </a:lnTo>
                  <a:lnTo>
                    <a:pt x="60697" y="342851"/>
                  </a:lnTo>
                  <a:lnTo>
                    <a:pt x="55281" y="348716"/>
                  </a:lnTo>
                  <a:lnTo>
                    <a:pt x="43620" y="355231"/>
                  </a:lnTo>
                  <a:lnTo>
                    <a:pt x="31381" y="356245"/>
                  </a:lnTo>
                  <a:lnTo>
                    <a:pt x="25154" y="355528"/>
                  </a:lnTo>
                  <a:lnTo>
                    <a:pt x="19592" y="350817"/>
                  </a:lnTo>
                  <a:lnTo>
                    <a:pt x="0" y="29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71"/>
          <p:cNvGrpSpPr/>
          <p:nvPr/>
        </p:nvGrpSpPr>
        <p:grpSpPr>
          <a:xfrm>
            <a:off x="9806993" y="5235425"/>
            <a:ext cx="473658" cy="726082"/>
            <a:chOff x="9806993" y="5235425"/>
            <a:chExt cx="473658" cy="726082"/>
          </a:xfrm>
        </p:grpSpPr>
        <p:sp>
          <p:nvSpPr>
            <p:cNvPr id="227" name="SMARTInkShape-1022"/>
            <p:cNvSpPr/>
            <p:nvPr>
              <p:custDataLst>
                <p:tags r:id="rId41"/>
              </p:custDataLst>
            </p:nvPr>
          </p:nvSpPr>
          <p:spPr>
            <a:xfrm>
              <a:off x="9806993" y="5369464"/>
              <a:ext cx="137108" cy="421737"/>
            </a:xfrm>
            <a:custGeom>
              <a:avLst/>
              <a:gdLst/>
              <a:ahLst/>
              <a:cxnLst/>
              <a:rect l="0" t="0" r="0" b="0"/>
              <a:pathLst>
                <a:path w="137108" h="421737">
                  <a:moveTo>
                    <a:pt x="137107" y="15336"/>
                  </a:moveTo>
                  <a:lnTo>
                    <a:pt x="137107" y="15336"/>
                  </a:lnTo>
                  <a:lnTo>
                    <a:pt x="137107" y="11965"/>
                  </a:lnTo>
                  <a:lnTo>
                    <a:pt x="135226" y="8429"/>
                  </a:lnTo>
                  <a:lnTo>
                    <a:pt x="133736" y="6497"/>
                  </a:lnTo>
                  <a:lnTo>
                    <a:pt x="121527" y="409"/>
                  </a:lnTo>
                  <a:lnTo>
                    <a:pt x="112309" y="0"/>
                  </a:lnTo>
                  <a:lnTo>
                    <a:pt x="107875" y="878"/>
                  </a:lnTo>
                  <a:lnTo>
                    <a:pt x="99185" y="7500"/>
                  </a:lnTo>
                  <a:lnTo>
                    <a:pt x="68597" y="51216"/>
                  </a:lnTo>
                  <a:lnTo>
                    <a:pt x="47217" y="95252"/>
                  </a:lnTo>
                  <a:lnTo>
                    <a:pt x="35067" y="127760"/>
                  </a:lnTo>
                  <a:lnTo>
                    <a:pt x="18208" y="172354"/>
                  </a:lnTo>
                  <a:lnTo>
                    <a:pt x="6158" y="212849"/>
                  </a:lnTo>
                  <a:lnTo>
                    <a:pt x="0" y="255656"/>
                  </a:lnTo>
                  <a:lnTo>
                    <a:pt x="57" y="293740"/>
                  </a:lnTo>
                  <a:lnTo>
                    <a:pt x="4229" y="322515"/>
                  </a:lnTo>
                  <a:lnTo>
                    <a:pt x="20392" y="365971"/>
                  </a:lnTo>
                  <a:lnTo>
                    <a:pt x="23314" y="373976"/>
                  </a:lnTo>
                  <a:lnTo>
                    <a:pt x="35967" y="388515"/>
                  </a:lnTo>
                  <a:lnTo>
                    <a:pt x="99007" y="421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23"/>
            <p:cNvSpPr/>
            <p:nvPr>
              <p:custDataLst>
                <p:tags r:id="rId42"/>
              </p:custDataLst>
            </p:nvPr>
          </p:nvSpPr>
          <p:spPr>
            <a:xfrm>
              <a:off x="10102850" y="5499100"/>
              <a:ext cx="69851" cy="190501"/>
            </a:xfrm>
            <a:custGeom>
              <a:avLst/>
              <a:gdLst/>
              <a:ahLst/>
              <a:cxnLst/>
              <a:rect l="0" t="0" r="0" b="0"/>
              <a:pathLst>
                <a:path w="69851" h="190501">
                  <a:moveTo>
                    <a:pt x="69850" y="0"/>
                  </a:moveTo>
                  <a:lnTo>
                    <a:pt x="69850" y="0"/>
                  </a:lnTo>
                  <a:lnTo>
                    <a:pt x="59737" y="6742"/>
                  </a:lnTo>
                  <a:lnTo>
                    <a:pt x="52891" y="15696"/>
                  </a:lnTo>
                  <a:lnTo>
                    <a:pt x="35423" y="55689"/>
                  </a:lnTo>
                  <a:lnTo>
                    <a:pt x="20821" y="96921"/>
                  </a:lnTo>
                  <a:lnTo>
                    <a:pt x="5042" y="14146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24"/>
            <p:cNvSpPr/>
            <p:nvPr>
              <p:custDataLst>
                <p:tags r:id="rId43"/>
              </p:custDataLst>
            </p:nvPr>
          </p:nvSpPr>
          <p:spPr>
            <a:xfrm>
              <a:off x="10185400" y="5500865"/>
              <a:ext cx="49658" cy="207786"/>
            </a:xfrm>
            <a:custGeom>
              <a:avLst/>
              <a:gdLst/>
              <a:ahLst/>
              <a:cxnLst/>
              <a:rect l="0" t="0" r="0" b="0"/>
              <a:pathLst>
                <a:path w="49658" h="207786">
                  <a:moveTo>
                    <a:pt x="38100" y="10935"/>
                  </a:moveTo>
                  <a:lnTo>
                    <a:pt x="38100" y="10935"/>
                  </a:lnTo>
                  <a:lnTo>
                    <a:pt x="41471" y="4193"/>
                  </a:lnTo>
                  <a:lnTo>
                    <a:pt x="43169" y="2207"/>
                  </a:lnTo>
                  <a:lnTo>
                    <a:pt x="46938" y="0"/>
                  </a:lnTo>
                  <a:lnTo>
                    <a:pt x="48225" y="823"/>
                  </a:lnTo>
                  <a:lnTo>
                    <a:pt x="49657" y="5500"/>
                  </a:lnTo>
                  <a:lnTo>
                    <a:pt x="47090" y="22808"/>
                  </a:lnTo>
                  <a:lnTo>
                    <a:pt x="30468" y="68444"/>
                  </a:lnTo>
                  <a:lnTo>
                    <a:pt x="14746" y="113311"/>
                  </a:lnTo>
                  <a:lnTo>
                    <a:pt x="8838" y="140047"/>
                  </a:lnTo>
                  <a:lnTo>
                    <a:pt x="3471" y="180685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25"/>
            <p:cNvSpPr/>
            <p:nvPr>
              <p:custDataLst>
                <p:tags r:id="rId44"/>
              </p:custDataLst>
            </p:nvPr>
          </p:nvSpPr>
          <p:spPr>
            <a:xfrm>
              <a:off x="10051327" y="5473700"/>
              <a:ext cx="229324" cy="50801"/>
            </a:xfrm>
            <a:custGeom>
              <a:avLst/>
              <a:gdLst/>
              <a:ahLst/>
              <a:cxnLst/>
              <a:rect l="0" t="0" r="0" b="0"/>
              <a:pathLst>
                <a:path w="229324" h="50801">
                  <a:moveTo>
                    <a:pt x="19773" y="50800"/>
                  </a:moveTo>
                  <a:lnTo>
                    <a:pt x="19773" y="50800"/>
                  </a:lnTo>
                  <a:lnTo>
                    <a:pt x="0" y="36494"/>
                  </a:lnTo>
                  <a:lnTo>
                    <a:pt x="1652" y="33502"/>
                  </a:lnTo>
                  <a:lnTo>
                    <a:pt x="12894" y="26414"/>
                  </a:lnTo>
                  <a:lnTo>
                    <a:pt x="50975" y="15435"/>
                  </a:lnTo>
                  <a:lnTo>
                    <a:pt x="92596" y="8649"/>
                  </a:lnTo>
                  <a:lnTo>
                    <a:pt x="129622" y="2876"/>
                  </a:lnTo>
                  <a:lnTo>
                    <a:pt x="169131" y="852"/>
                  </a:lnTo>
                  <a:lnTo>
                    <a:pt x="229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26"/>
            <p:cNvSpPr/>
            <p:nvPr>
              <p:custDataLst>
                <p:tags r:id="rId45"/>
              </p:custDataLst>
            </p:nvPr>
          </p:nvSpPr>
          <p:spPr>
            <a:xfrm>
              <a:off x="10033000" y="5854700"/>
              <a:ext cx="16360" cy="82551"/>
            </a:xfrm>
            <a:custGeom>
              <a:avLst/>
              <a:gdLst/>
              <a:ahLst/>
              <a:cxnLst/>
              <a:rect l="0" t="0" r="0" b="0"/>
              <a:pathLst>
                <a:path w="16360" h="825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6359" y="1411"/>
                  </a:lnTo>
                  <a:lnTo>
                    <a:pt x="9513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27"/>
            <p:cNvSpPr/>
            <p:nvPr>
              <p:custDataLst>
                <p:tags r:id="rId46"/>
              </p:custDataLst>
            </p:nvPr>
          </p:nvSpPr>
          <p:spPr>
            <a:xfrm>
              <a:off x="10039350" y="5783131"/>
              <a:ext cx="25401" cy="27120"/>
            </a:xfrm>
            <a:custGeom>
              <a:avLst/>
              <a:gdLst/>
              <a:ahLst/>
              <a:cxnLst/>
              <a:rect l="0" t="0" r="0" b="0"/>
              <a:pathLst>
                <a:path w="25401" h="27120">
                  <a:moveTo>
                    <a:pt x="0" y="27119"/>
                  </a:moveTo>
                  <a:lnTo>
                    <a:pt x="0" y="27119"/>
                  </a:lnTo>
                  <a:lnTo>
                    <a:pt x="705" y="7560"/>
                  </a:lnTo>
                  <a:lnTo>
                    <a:pt x="3370" y="1257"/>
                  </a:lnTo>
                  <a:lnTo>
                    <a:pt x="6481" y="0"/>
                  </a:lnTo>
                  <a:lnTo>
                    <a:pt x="25400" y="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28"/>
            <p:cNvSpPr/>
            <p:nvPr>
              <p:custDataLst>
                <p:tags r:id="rId47"/>
              </p:custDataLst>
            </p:nvPr>
          </p:nvSpPr>
          <p:spPr>
            <a:xfrm>
              <a:off x="10115550" y="58483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9"/>
                  </a:lnTo>
                  <a:lnTo>
                    <a:pt x="21048" y="11556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29"/>
            <p:cNvSpPr/>
            <p:nvPr>
              <p:custDataLst>
                <p:tags r:id="rId48"/>
              </p:custDataLst>
            </p:nvPr>
          </p:nvSpPr>
          <p:spPr>
            <a:xfrm>
              <a:off x="10112479" y="5949950"/>
              <a:ext cx="53872" cy="11557"/>
            </a:xfrm>
            <a:custGeom>
              <a:avLst/>
              <a:gdLst/>
              <a:ahLst/>
              <a:cxnLst/>
              <a:rect l="0" t="0" r="0" b="0"/>
              <a:pathLst>
                <a:path w="53872" h="11557">
                  <a:moveTo>
                    <a:pt x="9421" y="0"/>
                  </a:moveTo>
                  <a:lnTo>
                    <a:pt x="9421" y="0"/>
                  </a:lnTo>
                  <a:lnTo>
                    <a:pt x="583" y="8839"/>
                  </a:lnTo>
                  <a:lnTo>
                    <a:pt x="0" y="10126"/>
                  </a:lnTo>
                  <a:lnTo>
                    <a:pt x="318" y="10984"/>
                  </a:lnTo>
                  <a:lnTo>
                    <a:pt x="1236" y="11556"/>
                  </a:lnTo>
                  <a:lnTo>
                    <a:pt x="5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30"/>
            <p:cNvSpPr/>
            <p:nvPr>
              <p:custDataLst>
                <p:tags r:id="rId49"/>
              </p:custDataLst>
            </p:nvPr>
          </p:nvSpPr>
          <p:spPr>
            <a:xfrm>
              <a:off x="10255250" y="5854700"/>
              <a:ext cx="18168" cy="95251"/>
            </a:xfrm>
            <a:custGeom>
              <a:avLst/>
              <a:gdLst/>
              <a:ahLst/>
              <a:cxnLst/>
              <a:rect l="0" t="0" r="0" b="0"/>
              <a:pathLst>
                <a:path w="18168" h="952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167" y="15580"/>
                  </a:lnTo>
                  <a:lnTo>
                    <a:pt x="12026" y="5990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31"/>
            <p:cNvSpPr/>
            <p:nvPr>
              <p:custDataLst>
                <p:tags r:id="rId50"/>
              </p:custDataLst>
            </p:nvPr>
          </p:nvSpPr>
          <p:spPr>
            <a:xfrm>
              <a:off x="10147560" y="5235425"/>
              <a:ext cx="114041" cy="96004"/>
            </a:xfrm>
            <a:custGeom>
              <a:avLst/>
              <a:gdLst/>
              <a:ahLst/>
              <a:cxnLst/>
              <a:rect l="0" t="0" r="0" b="0"/>
              <a:pathLst>
                <a:path w="114041" h="96004">
                  <a:moveTo>
                    <a:pt x="6090" y="41425"/>
                  </a:moveTo>
                  <a:lnTo>
                    <a:pt x="6090" y="41425"/>
                  </a:lnTo>
                  <a:lnTo>
                    <a:pt x="6090" y="37766"/>
                  </a:lnTo>
                  <a:lnTo>
                    <a:pt x="5384" y="81164"/>
                  </a:lnTo>
                  <a:lnTo>
                    <a:pt x="623" y="96003"/>
                  </a:lnTo>
                  <a:lnTo>
                    <a:pt x="0" y="87700"/>
                  </a:lnTo>
                  <a:lnTo>
                    <a:pt x="3189" y="71834"/>
                  </a:lnTo>
                  <a:lnTo>
                    <a:pt x="24549" y="31196"/>
                  </a:lnTo>
                  <a:lnTo>
                    <a:pt x="34050" y="17829"/>
                  </a:lnTo>
                  <a:lnTo>
                    <a:pt x="45327" y="7184"/>
                  </a:lnTo>
                  <a:lnTo>
                    <a:pt x="57395" y="1512"/>
                  </a:lnTo>
                  <a:lnTo>
                    <a:pt x="63577" y="0"/>
                  </a:lnTo>
                  <a:lnTo>
                    <a:pt x="77970" y="3964"/>
                  </a:lnTo>
                  <a:lnTo>
                    <a:pt x="85760" y="7984"/>
                  </a:lnTo>
                  <a:lnTo>
                    <a:pt x="98178" y="21859"/>
                  </a:lnTo>
                  <a:lnTo>
                    <a:pt x="106989" y="39079"/>
                  </a:lnTo>
                  <a:lnTo>
                    <a:pt x="114040" y="8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72"/>
          <p:cNvGrpSpPr/>
          <p:nvPr/>
        </p:nvGrpSpPr>
        <p:grpSpPr>
          <a:xfrm>
            <a:off x="10554046" y="5496614"/>
            <a:ext cx="892764" cy="395129"/>
            <a:chOff x="10554046" y="5496614"/>
            <a:chExt cx="892764" cy="395129"/>
          </a:xfrm>
        </p:grpSpPr>
        <p:sp>
          <p:nvSpPr>
            <p:cNvPr id="238" name="SMARTInkShape-1032"/>
            <p:cNvSpPr/>
            <p:nvPr>
              <p:custDataLst>
                <p:tags r:id="rId31"/>
              </p:custDataLst>
            </p:nvPr>
          </p:nvSpPr>
          <p:spPr>
            <a:xfrm>
              <a:off x="10554046" y="5496614"/>
              <a:ext cx="125962" cy="395129"/>
            </a:xfrm>
            <a:custGeom>
              <a:avLst/>
              <a:gdLst/>
              <a:ahLst/>
              <a:cxnLst/>
              <a:rect l="0" t="0" r="0" b="0"/>
              <a:pathLst>
                <a:path w="125962" h="395129">
                  <a:moveTo>
                    <a:pt x="18704" y="97736"/>
                  </a:moveTo>
                  <a:lnTo>
                    <a:pt x="18704" y="97736"/>
                  </a:lnTo>
                  <a:lnTo>
                    <a:pt x="24171" y="86801"/>
                  </a:lnTo>
                  <a:lnTo>
                    <a:pt x="24466" y="86918"/>
                  </a:lnTo>
                  <a:lnTo>
                    <a:pt x="24793" y="88930"/>
                  </a:lnTo>
                  <a:lnTo>
                    <a:pt x="25020" y="127481"/>
                  </a:lnTo>
                  <a:lnTo>
                    <a:pt x="25044" y="164405"/>
                  </a:lnTo>
                  <a:lnTo>
                    <a:pt x="21681" y="211016"/>
                  </a:lnTo>
                  <a:lnTo>
                    <a:pt x="19586" y="252107"/>
                  </a:lnTo>
                  <a:lnTo>
                    <a:pt x="14514" y="298398"/>
                  </a:lnTo>
                  <a:lnTo>
                    <a:pt x="12289" y="337971"/>
                  </a:lnTo>
                  <a:lnTo>
                    <a:pt x="5573" y="382099"/>
                  </a:lnTo>
                  <a:lnTo>
                    <a:pt x="1407" y="394599"/>
                  </a:lnTo>
                  <a:lnTo>
                    <a:pt x="824" y="395128"/>
                  </a:lnTo>
                  <a:lnTo>
                    <a:pt x="0" y="382388"/>
                  </a:lnTo>
                  <a:lnTo>
                    <a:pt x="4792" y="339838"/>
                  </a:lnTo>
                  <a:lnTo>
                    <a:pt x="8522" y="305291"/>
                  </a:lnTo>
                  <a:lnTo>
                    <a:pt x="14590" y="263029"/>
                  </a:lnTo>
                  <a:lnTo>
                    <a:pt x="18756" y="228114"/>
                  </a:lnTo>
                  <a:lnTo>
                    <a:pt x="22960" y="190959"/>
                  </a:lnTo>
                  <a:lnTo>
                    <a:pt x="29999" y="149503"/>
                  </a:lnTo>
                  <a:lnTo>
                    <a:pt x="40003" y="112134"/>
                  </a:lnTo>
                  <a:lnTo>
                    <a:pt x="51944" y="67863"/>
                  </a:lnTo>
                  <a:lnTo>
                    <a:pt x="64311" y="29041"/>
                  </a:lnTo>
                  <a:lnTo>
                    <a:pt x="78078" y="9178"/>
                  </a:lnTo>
                  <a:lnTo>
                    <a:pt x="89542" y="1932"/>
                  </a:lnTo>
                  <a:lnTo>
                    <a:pt x="95563" y="0"/>
                  </a:lnTo>
                  <a:lnTo>
                    <a:pt x="100281" y="829"/>
                  </a:lnTo>
                  <a:lnTo>
                    <a:pt x="104134" y="3498"/>
                  </a:lnTo>
                  <a:lnTo>
                    <a:pt x="111001" y="14224"/>
                  </a:lnTo>
                  <a:lnTo>
                    <a:pt x="121388" y="44064"/>
                  </a:lnTo>
                  <a:lnTo>
                    <a:pt x="125961" y="91060"/>
                  </a:lnTo>
                  <a:lnTo>
                    <a:pt x="119654" y="135026"/>
                  </a:lnTo>
                  <a:lnTo>
                    <a:pt x="117755" y="143763"/>
                  </a:lnTo>
                  <a:lnTo>
                    <a:pt x="106236" y="159114"/>
                  </a:lnTo>
                  <a:lnTo>
                    <a:pt x="90062" y="171582"/>
                  </a:lnTo>
                  <a:lnTo>
                    <a:pt x="73467" y="179475"/>
                  </a:lnTo>
                  <a:lnTo>
                    <a:pt x="54802" y="179691"/>
                  </a:lnTo>
                  <a:lnTo>
                    <a:pt x="24188" y="171702"/>
                  </a:lnTo>
                  <a:lnTo>
                    <a:pt x="11032" y="164741"/>
                  </a:lnTo>
                  <a:lnTo>
                    <a:pt x="12354" y="16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33"/>
            <p:cNvSpPr/>
            <p:nvPr>
              <p:custDataLst>
                <p:tags r:id="rId32"/>
              </p:custDataLst>
            </p:nvPr>
          </p:nvSpPr>
          <p:spPr>
            <a:xfrm>
              <a:off x="10674349" y="5692291"/>
              <a:ext cx="82552" cy="111610"/>
            </a:xfrm>
            <a:custGeom>
              <a:avLst/>
              <a:gdLst/>
              <a:ahLst/>
              <a:cxnLst/>
              <a:rect l="0" t="0" r="0" b="0"/>
              <a:pathLst>
                <a:path w="82552" h="111610">
                  <a:moveTo>
                    <a:pt x="1" y="3659"/>
                  </a:moveTo>
                  <a:lnTo>
                    <a:pt x="1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6908" y="2727"/>
                  </a:lnTo>
                  <a:lnTo>
                    <a:pt x="11538" y="3950"/>
                  </a:lnTo>
                  <a:lnTo>
                    <a:pt x="18298" y="6845"/>
                  </a:lnTo>
                  <a:lnTo>
                    <a:pt x="43307" y="35340"/>
                  </a:lnTo>
                  <a:lnTo>
                    <a:pt x="64724" y="75384"/>
                  </a:lnTo>
                  <a:lnTo>
                    <a:pt x="82551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34"/>
            <p:cNvSpPr/>
            <p:nvPr>
              <p:custDataLst>
                <p:tags r:id="rId33"/>
              </p:custDataLst>
            </p:nvPr>
          </p:nvSpPr>
          <p:spPr>
            <a:xfrm>
              <a:off x="10680700" y="5697094"/>
              <a:ext cx="101601" cy="106807"/>
            </a:xfrm>
            <a:custGeom>
              <a:avLst/>
              <a:gdLst/>
              <a:ahLst/>
              <a:cxnLst/>
              <a:rect l="0" t="0" r="0" b="0"/>
              <a:pathLst>
                <a:path w="101601" h="106807">
                  <a:moveTo>
                    <a:pt x="101600" y="11556"/>
                  </a:moveTo>
                  <a:lnTo>
                    <a:pt x="101600" y="11556"/>
                  </a:lnTo>
                  <a:lnTo>
                    <a:pt x="101600" y="2717"/>
                  </a:lnTo>
                  <a:lnTo>
                    <a:pt x="100894" y="1430"/>
                  </a:lnTo>
                  <a:lnTo>
                    <a:pt x="99719" y="572"/>
                  </a:lnTo>
                  <a:lnTo>
                    <a:pt x="98229" y="0"/>
                  </a:lnTo>
                  <a:lnTo>
                    <a:pt x="92811" y="3127"/>
                  </a:lnTo>
                  <a:lnTo>
                    <a:pt x="50457" y="38664"/>
                  </a:lnTo>
                  <a:lnTo>
                    <a:pt x="8824" y="85045"/>
                  </a:lnTo>
                  <a:lnTo>
                    <a:pt x="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35"/>
            <p:cNvSpPr/>
            <p:nvPr>
              <p:custDataLst>
                <p:tags r:id="rId34"/>
              </p:custDataLst>
            </p:nvPr>
          </p:nvSpPr>
          <p:spPr>
            <a:xfrm>
              <a:off x="10878515" y="5508904"/>
              <a:ext cx="113336" cy="237847"/>
            </a:xfrm>
            <a:custGeom>
              <a:avLst/>
              <a:gdLst/>
              <a:ahLst/>
              <a:cxnLst/>
              <a:rect l="0" t="0" r="0" b="0"/>
              <a:pathLst>
                <a:path w="113336" h="237847">
                  <a:moveTo>
                    <a:pt x="113335" y="15596"/>
                  </a:moveTo>
                  <a:lnTo>
                    <a:pt x="113335" y="15596"/>
                  </a:lnTo>
                  <a:lnTo>
                    <a:pt x="113335" y="12225"/>
                  </a:lnTo>
                  <a:lnTo>
                    <a:pt x="111454" y="8688"/>
                  </a:lnTo>
                  <a:lnTo>
                    <a:pt x="104497" y="669"/>
                  </a:lnTo>
                  <a:lnTo>
                    <a:pt x="101092" y="0"/>
                  </a:lnTo>
                  <a:lnTo>
                    <a:pt x="91667" y="1139"/>
                  </a:lnTo>
                  <a:lnTo>
                    <a:pt x="82303" y="5878"/>
                  </a:lnTo>
                  <a:lnTo>
                    <a:pt x="58051" y="27160"/>
                  </a:lnTo>
                  <a:lnTo>
                    <a:pt x="32564" y="66564"/>
                  </a:lnTo>
                  <a:lnTo>
                    <a:pt x="10019" y="113795"/>
                  </a:lnTo>
                  <a:lnTo>
                    <a:pt x="2289" y="139707"/>
                  </a:lnTo>
                  <a:lnTo>
                    <a:pt x="0" y="167532"/>
                  </a:lnTo>
                  <a:lnTo>
                    <a:pt x="9433" y="201490"/>
                  </a:lnTo>
                  <a:lnTo>
                    <a:pt x="21765" y="218395"/>
                  </a:lnTo>
                  <a:lnTo>
                    <a:pt x="36654" y="229201"/>
                  </a:lnTo>
                  <a:lnTo>
                    <a:pt x="68885" y="23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36"/>
            <p:cNvSpPr/>
            <p:nvPr>
              <p:custDataLst>
                <p:tags r:id="rId35"/>
              </p:custDataLst>
            </p:nvPr>
          </p:nvSpPr>
          <p:spPr>
            <a:xfrm>
              <a:off x="11036561" y="5570094"/>
              <a:ext cx="88640" cy="176657"/>
            </a:xfrm>
            <a:custGeom>
              <a:avLst/>
              <a:gdLst/>
              <a:ahLst/>
              <a:cxnLst/>
              <a:rect l="0" t="0" r="0" b="0"/>
              <a:pathLst>
                <a:path w="88640" h="176657">
                  <a:moveTo>
                    <a:pt x="6089" y="11556"/>
                  </a:moveTo>
                  <a:lnTo>
                    <a:pt x="6089" y="11556"/>
                  </a:lnTo>
                  <a:lnTo>
                    <a:pt x="2719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16360" y="39452"/>
                  </a:lnTo>
                  <a:lnTo>
                    <a:pt x="42154" y="83109"/>
                  </a:lnTo>
                  <a:lnTo>
                    <a:pt x="66785" y="128867"/>
                  </a:lnTo>
                  <a:lnTo>
                    <a:pt x="88639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37"/>
            <p:cNvSpPr/>
            <p:nvPr>
              <p:custDataLst>
                <p:tags r:id="rId36"/>
              </p:custDataLst>
            </p:nvPr>
          </p:nvSpPr>
          <p:spPr>
            <a:xfrm>
              <a:off x="11042650" y="5582173"/>
              <a:ext cx="120651" cy="164578"/>
            </a:xfrm>
            <a:custGeom>
              <a:avLst/>
              <a:gdLst/>
              <a:ahLst/>
              <a:cxnLst/>
              <a:rect l="0" t="0" r="0" b="0"/>
              <a:pathLst>
                <a:path w="120651" h="164578">
                  <a:moveTo>
                    <a:pt x="120650" y="12177"/>
                  </a:moveTo>
                  <a:lnTo>
                    <a:pt x="120650" y="12177"/>
                  </a:lnTo>
                  <a:lnTo>
                    <a:pt x="120650" y="5435"/>
                  </a:lnTo>
                  <a:lnTo>
                    <a:pt x="119238" y="3449"/>
                  </a:lnTo>
                  <a:lnTo>
                    <a:pt x="116887" y="2126"/>
                  </a:lnTo>
                  <a:lnTo>
                    <a:pt x="106345" y="0"/>
                  </a:lnTo>
                  <a:lnTo>
                    <a:pt x="99947" y="3472"/>
                  </a:lnTo>
                  <a:lnTo>
                    <a:pt x="88410" y="15242"/>
                  </a:lnTo>
                  <a:lnTo>
                    <a:pt x="52911" y="60835"/>
                  </a:lnTo>
                  <a:lnTo>
                    <a:pt x="24840" y="104419"/>
                  </a:lnTo>
                  <a:lnTo>
                    <a:pt x="0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38"/>
            <p:cNvSpPr/>
            <p:nvPr>
              <p:custDataLst>
                <p:tags r:id="rId37"/>
              </p:custDataLst>
            </p:nvPr>
          </p:nvSpPr>
          <p:spPr>
            <a:xfrm>
              <a:off x="11169650" y="57340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17169" y="6908"/>
                  </a:lnTo>
                  <a:lnTo>
                    <a:pt x="15679" y="8838"/>
                  </a:lnTo>
                  <a:lnTo>
                    <a:pt x="14024" y="14747"/>
                  </a:lnTo>
                  <a:lnTo>
                    <a:pt x="13582" y="18298"/>
                  </a:lnTo>
                  <a:lnTo>
                    <a:pt x="9328" y="2600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39"/>
            <p:cNvSpPr/>
            <p:nvPr>
              <p:custDataLst>
                <p:tags r:id="rId38"/>
              </p:custDataLst>
            </p:nvPr>
          </p:nvSpPr>
          <p:spPr>
            <a:xfrm>
              <a:off x="11201400" y="5651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27255"/>
                  </a:lnTo>
                  <a:lnTo>
                    <a:pt x="5069" y="1277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40"/>
            <p:cNvSpPr/>
            <p:nvPr>
              <p:custDataLst>
                <p:tags r:id="rId39"/>
              </p:custDataLst>
            </p:nvPr>
          </p:nvSpPr>
          <p:spPr>
            <a:xfrm>
              <a:off x="11271250" y="5530850"/>
              <a:ext cx="48372" cy="247651"/>
            </a:xfrm>
            <a:custGeom>
              <a:avLst/>
              <a:gdLst/>
              <a:ahLst/>
              <a:cxnLst/>
              <a:rect l="0" t="0" r="0" b="0"/>
              <a:pathLst>
                <a:path w="48372" h="247651">
                  <a:moveTo>
                    <a:pt x="25400" y="0"/>
                  </a:moveTo>
                  <a:lnTo>
                    <a:pt x="25400" y="0"/>
                  </a:lnTo>
                  <a:lnTo>
                    <a:pt x="30867" y="0"/>
                  </a:lnTo>
                  <a:lnTo>
                    <a:pt x="40511" y="38724"/>
                  </a:lnTo>
                  <a:lnTo>
                    <a:pt x="48037" y="81105"/>
                  </a:lnTo>
                  <a:lnTo>
                    <a:pt x="48371" y="113519"/>
                  </a:lnTo>
                  <a:lnTo>
                    <a:pt x="41853" y="159850"/>
                  </a:lnTo>
                  <a:lnTo>
                    <a:pt x="29100" y="19717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41"/>
            <p:cNvSpPr/>
            <p:nvPr>
              <p:custDataLst>
                <p:tags r:id="rId40"/>
              </p:custDataLst>
            </p:nvPr>
          </p:nvSpPr>
          <p:spPr>
            <a:xfrm>
              <a:off x="11334750" y="5511800"/>
              <a:ext cx="112060" cy="311151"/>
            </a:xfrm>
            <a:custGeom>
              <a:avLst/>
              <a:gdLst/>
              <a:ahLst/>
              <a:cxnLst/>
              <a:rect l="0" t="0" r="0" b="0"/>
              <a:pathLst>
                <a:path w="112060" h="311151">
                  <a:moveTo>
                    <a:pt x="88900" y="0"/>
                  </a:moveTo>
                  <a:lnTo>
                    <a:pt x="88900" y="0"/>
                  </a:lnTo>
                  <a:lnTo>
                    <a:pt x="99731" y="39680"/>
                  </a:lnTo>
                  <a:lnTo>
                    <a:pt x="105906" y="78471"/>
                  </a:lnTo>
                  <a:lnTo>
                    <a:pt x="111500" y="126027"/>
                  </a:lnTo>
                  <a:lnTo>
                    <a:pt x="112059" y="161676"/>
                  </a:lnTo>
                  <a:lnTo>
                    <a:pt x="103210" y="201871"/>
                  </a:lnTo>
                  <a:lnTo>
                    <a:pt x="81614" y="248093"/>
                  </a:lnTo>
                  <a:lnTo>
                    <a:pt x="50223" y="28160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1042"/>
          <p:cNvSpPr/>
          <p:nvPr>
            <p:custDataLst>
              <p:tags r:id="rId7"/>
            </p:custDataLst>
          </p:nvPr>
        </p:nvSpPr>
        <p:spPr>
          <a:xfrm>
            <a:off x="9176769" y="6121400"/>
            <a:ext cx="2416348" cy="119390"/>
          </a:xfrm>
          <a:custGeom>
            <a:avLst/>
            <a:gdLst/>
            <a:ahLst/>
            <a:cxnLst/>
            <a:rect l="0" t="0" r="0" b="0"/>
            <a:pathLst>
              <a:path w="2416348" h="119390">
                <a:moveTo>
                  <a:pt x="11681" y="44450"/>
                </a:moveTo>
                <a:lnTo>
                  <a:pt x="11681" y="44450"/>
                </a:lnTo>
                <a:lnTo>
                  <a:pt x="0" y="48108"/>
                </a:lnTo>
                <a:lnTo>
                  <a:pt x="366" y="47595"/>
                </a:lnTo>
                <a:lnTo>
                  <a:pt x="2020" y="46546"/>
                </a:lnTo>
                <a:lnTo>
                  <a:pt x="46645" y="44159"/>
                </a:lnTo>
                <a:lnTo>
                  <a:pt x="82488" y="41263"/>
                </a:lnTo>
                <a:lnTo>
                  <a:pt x="128851" y="39037"/>
                </a:lnTo>
                <a:lnTo>
                  <a:pt x="172771" y="38378"/>
                </a:lnTo>
                <a:lnTo>
                  <a:pt x="204161" y="36343"/>
                </a:lnTo>
                <a:lnTo>
                  <a:pt x="237633" y="33086"/>
                </a:lnTo>
                <a:lnTo>
                  <a:pt x="273676" y="29286"/>
                </a:lnTo>
                <a:lnTo>
                  <a:pt x="312743" y="27127"/>
                </a:lnTo>
                <a:lnTo>
                  <a:pt x="354331" y="26167"/>
                </a:lnTo>
                <a:lnTo>
                  <a:pt x="398684" y="25742"/>
                </a:lnTo>
                <a:lnTo>
                  <a:pt x="444267" y="23671"/>
                </a:lnTo>
                <a:lnTo>
                  <a:pt x="490397" y="21103"/>
                </a:lnTo>
                <a:lnTo>
                  <a:pt x="536769" y="19962"/>
                </a:lnTo>
                <a:lnTo>
                  <a:pt x="560706" y="18952"/>
                </a:lnTo>
                <a:lnTo>
                  <a:pt x="585131" y="17574"/>
                </a:lnTo>
                <a:lnTo>
                  <a:pt x="609881" y="15949"/>
                </a:lnTo>
                <a:lnTo>
                  <a:pt x="635554" y="14866"/>
                </a:lnTo>
                <a:lnTo>
                  <a:pt x="661841" y="14144"/>
                </a:lnTo>
                <a:lnTo>
                  <a:pt x="688537" y="13663"/>
                </a:lnTo>
                <a:lnTo>
                  <a:pt x="715507" y="13342"/>
                </a:lnTo>
                <a:lnTo>
                  <a:pt x="742659" y="13128"/>
                </a:lnTo>
                <a:lnTo>
                  <a:pt x="769933" y="12985"/>
                </a:lnTo>
                <a:lnTo>
                  <a:pt x="796583" y="12890"/>
                </a:lnTo>
                <a:lnTo>
                  <a:pt x="822814" y="12827"/>
                </a:lnTo>
                <a:lnTo>
                  <a:pt x="848770" y="12784"/>
                </a:lnTo>
                <a:lnTo>
                  <a:pt x="875951" y="12756"/>
                </a:lnTo>
                <a:lnTo>
                  <a:pt x="903951" y="12737"/>
                </a:lnTo>
                <a:lnTo>
                  <a:pt x="932494" y="12725"/>
                </a:lnTo>
                <a:lnTo>
                  <a:pt x="960696" y="12717"/>
                </a:lnTo>
                <a:lnTo>
                  <a:pt x="988669" y="12711"/>
                </a:lnTo>
                <a:lnTo>
                  <a:pt x="1016489" y="12707"/>
                </a:lnTo>
                <a:lnTo>
                  <a:pt x="1044914" y="12705"/>
                </a:lnTo>
                <a:lnTo>
                  <a:pt x="1073743" y="12703"/>
                </a:lnTo>
                <a:lnTo>
                  <a:pt x="1102838" y="12702"/>
                </a:lnTo>
                <a:lnTo>
                  <a:pt x="1132114" y="12702"/>
                </a:lnTo>
                <a:lnTo>
                  <a:pt x="1161508" y="12702"/>
                </a:lnTo>
                <a:lnTo>
                  <a:pt x="1190983" y="12701"/>
                </a:lnTo>
                <a:lnTo>
                  <a:pt x="1221215" y="12701"/>
                </a:lnTo>
                <a:lnTo>
                  <a:pt x="1251955" y="12700"/>
                </a:lnTo>
                <a:lnTo>
                  <a:pt x="1283030" y="12700"/>
                </a:lnTo>
                <a:lnTo>
                  <a:pt x="1313624" y="13405"/>
                </a:lnTo>
                <a:lnTo>
                  <a:pt x="1343899" y="14581"/>
                </a:lnTo>
                <a:lnTo>
                  <a:pt x="1373960" y="16071"/>
                </a:lnTo>
                <a:lnTo>
                  <a:pt x="1404584" y="17064"/>
                </a:lnTo>
                <a:lnTo>
                  <a:pt x="1435583" y="17726"/>
                </a:lnTo>
                <a:lnTo>
                  <a:pt x="1466832" y="18167"/>
                </a:lnTo>
                <a:lnTo>
                  <a:pt x="1497542" y="19167"/>
                </a:lnTo>
                <a:lnTo>
                  <a:pt x="1527894" y="20539"/>
                </a:lnTo>
                <a:lnTo>
                  <a:pt x="1558007" y="22159"/>
                </a:lnTo>
                <a:lnTo>
                  <a:pt x="1587253" y="23945"/>
                </a:lnTo>
                <a:lnTo>
                  <a:pt x="1615923" y="25841"/>
                </a:lnTo>
                <a:lnTo>
                  <a:pt x="1644208" y="27810"/>
                </a:lnTo>
                <a:lnTo>
                  <a:pt x="1672239" y="29829"/>
                </a:lnTo>
                <a:lnTo>
                  <a:pt x="1700097" y="31880"/>
                </a:lnTo>
                <a:lnTo>
                  <a:pt x="1727842" y="33953"/>
                </a:lnTo>
                <a:lnTo>
                  <a:pt x="1756217" y="36040"/>
                </a:lnTo>
                <a:lnTo>
                  <a:pt x="1785011" y="38139"/>
                </a:lnTo>
                <a:lnTo>
                  <a:pt x="1814084" y="40243"/>
                </a:lnTo>
                <a:lnTo>
                  <a:pt x="1841933" y="42351"/>
                </a:lnTo>
                <a:lnTo>
                  <a:pt x="1868965" y="44462"/>
                </a:lnTo>
                <a:lnTo>
                  <a:pt x="1895454" y="46575"/>
                </a:lnTo>
                <a:lnTo>
                  <a:pt x="1920873" y="49394"/>
                </a:lnTo>
                <a:lnTo>
                  <a:pt x="1945581" y="52685"/>
                </a:lnTo>
                <a:lnTo>
                  <a:pt x="1993026" y="59399"/>
                </a:lnTo>
                <a:lnTo>
                  <a:pt x="2037630" y="64735"/>
                </a:lnTo>
                <a:lnTo>
                  <a:pt x="2080974" y="69457"/>
                </a:lnTo>
                <a:lnTo>
                  <a:pt x="2123051" y="73909"/>
                </a:lnTo>
                <a:lnTo>
                  <a:pt x="2162916" y="78239"/>
                </a:lnTo>
                <a:lnTo>
                  <a:pt x="2199921" y="84397"/>
                </a:lnTo>
                <a:lnTo>
                  <a:pt x="2233772" y="91132"/>
                </a:lnTo>
                <a:lnTo>
                  <a:pt x="2276628" y="98891"/>
                </a:lnTo>
                <a:lnTo>
                  <a:pt x="2318253" y="105658"/>
                </a:lnTo>
                <a:lnTo>
                  <a:pt x="2351981" y="109989"/>
                </a:lnTo>
                <a:lnTo>
                  <a:pt x="2396556" y="116394"/>
                </a:lnTo>
                <a:lnTo>
                  <a:pt x="2416347" y="119389"/>
                </a:lnTo>
                <a:lnTo>
                  <a:pt x="2416302" y="119104"/>
                </a:lnTo>
                <a:lnTo>
                  <a:pt x="2401345" y="116037"/>
                </a:lnTo>
                <a:lnTo>
                  <a:pt x="2360962" y="112761"/>
                </a:lnTo>
                <a:lnTo>
                  <a:pt x="2315433" y="108901"/>
                </a:lnTo>
                <a:lnTo>
                  <a:pt x="2278247" y="104860"/>
                </a:lnTo>
                <a:lnTo>
                  <a:pt x="2233674" y="99195"/>
                </a:lnTo>
                <a:lnTo>
                  <a:pt x="2201265" y="97003"/>
                </a:lnTo>
                <a:lnTo>
                  <a:pt x="2167341" y="94617"/>
                </a:lnTo>
                <a:lnTo>
                  <a:pt x="2131097" y="88855"/>
                </a:lnTo>
                <a:lnTo>
                  <a:pt x="2091939" y="83470"/>
                </a:lnTo>
                <a:lnTo>
                  <a:pt x="2051018" y="78725"/>
                </a:lnTo>
                <a:lnTo>
                  <a:pt x="2009312" y="74265"/>
                </a:lnTo>
                <a:lnTo>
                  <a:pt x="1965376" y="69931"/>
                </a:lnTo>
                <a:lnTo>
                  <a:pt x="1919273" y="65653"/>
                </a:lnTo>
                <a:lnTo>
                  <a:pt x="1895126" y="63523"/>
                </a:lnTo>
                <a:lnTo>
                  <a:pt x="1870561" y="61399"/>
                </a:lnTo>
                <a:lnTo>
                  <a:pt x="1845012" y="59278"/>
                </a:lnTo>
                <a:lnTo>
                  <a:pt x="1818806" y="57157"/>
                </a:lnTo>
                <a:lnTo>
                  <a:pt x="1792165" y="55038"/>
                </a:lnTo>
                <a:lnTo>
                  <a:pt x="1764526" y="52919"/>
                </a:lnTo>
                <a:lnTo>
                  <a:pt x="1736221" y="50802"/>
                </a:lnTo>
                <a:lnTo>
                  <a:pt x="1707474" y="48684"/>
                </a:lnTo>
                <a:lnTo>
                  <a:pt x="1679138" y="46568"/>
                </a:lnTo>
                <a:lnTo>
                  <a:pt x="1651075" y="44451"/>
                </a:lnTo>
                <a:lnTo>
                  <a:pt x="1623193" y="42333"/>
                </a:lnTo>
                <a:lnTo>
                  <a:pt x="1594022" y="40922"/>
                </a:lnTo>
                <a:lnTo>
                  <a:pt x="1563992" y="39981"/>
                </a:lnTo>
                <a:lnTo>
                  <a:pt x="1533387" y="39354"/>
                </a:lnTo>
                <a:lnTo>
                  <a:pt x="1501696" y="38230"/>
                </a:lnTo>
                <a:lnTo>
                  <a:pt x="1469280" y="36776"/>
                </a:lnTo>
                <a:lnTo>
                  <a:pt x="1436379" y="35101"/>
                </a:lnTo>
                <a:lnTo>
                  <a:pt x="1403157" y="33278"/>
                </a:lnTo>
                <a:lnTo>
                  <a:pt x="1369721" y="31357"/>
                </a:lnTo>
                <a:lnTo>
                  <a:pt x="1336141" y="29371"/>
                </a:lnTo>
                <a:lnTo>
                  <a:pt x="1301760" y="28048"/>
                </a:lnTo>
                <a:lnTo>
                  <a:pt x="1266845" y="27165"/>
                </a:lnTo>
                <a:lnTo>
                  <a:pt x="1231573" y="26577"/>
                </a:lnTo>
                <a:lnTo>
                  <a:pt x="1196770" y="25479"/>
                </a:lnTo>
                <a:lnTo>
                  <a:pt x="1162279" y="24041"/>
                </a:lnTo>
                <a:lnTo>
                  <a:pt x="1127996" y="22378"/>
                </a:lnTo>
                <a:lnTo>
                  <a:pt x="1092441" y="21268"/>
                </a:lnTo>
                <a:lnTo>
                  <a:pt x="1056037" y="20529"/>
                </a:lnTo>
                <a:lnTo>
                  <a:pt x="1019069" y="20036"/>
                </a:lnTo>
                <a:lnTo>
                  <a:pt x="982428" y="19707"/>
                </a:lnTo>
                <a:lnTo>
                  <a:pt x="946006" y="19488"/>
                </a:lnTo>
                <a:lnTo>
                  <a:pt x="909732" y="19342"/>
                </a:lnTo>
                <a:lnTo>
                  <a:pt x="873553" y="19245"/>
                </a:lnTo>
                <a:lnTo>
                  <a:pt x="837441" y="19179"/>
                </a:lnTo>
                <a:lnTo>
                  <a:pt x="801371" y="19137"/>
                </a:lnTo>
                <a:lnTo>
                  <a:pt x="764624" y="19108"/>
                </a:lnTo>
                <a:lnTo>
                  <a:pt x="727426" y="19089"/>
                </a:lnTo>
                <a:lnTo>
                  <a:pt x="689927" y="19076"/>
                </a:lnTo>
                <a:lnTo>
                  <a:pt x="652934" y="19067"/>
                </a:lnTo>
                <a:lnTo>
                  <a:pt x="616277" y="19062"/>
                </a:lnTo>
                <a:lnTo>
                  <a:pt x="579846" y="19058"/>
                </a:lnTo>
                <a:lnTo>
                  <a:pt x="544269" y="18350"/>
                </a:lnTo>
                <a:lnTo>
                  <a:pt x="509261" y="17172"/>
                </a:lnTo>
                <a:lnTo>
                  <a:pt x="474635" y="15681"/>
                </a:lnTo>
                <a:lnTo>
                  <a:pt x="440262" y="14687"/>
                </a:lnTo>
                <a:lnTo>
                  <a:pt x="406057" y="14026"/>
                </a:lnTo>
                <a:lnTo>
                  <a:pt x="371964" y="13583"/>
                </a:lnTo>
                <a:lnTo>
                  <a:pt x="338653" y="13288"/>
                </a:lnTo>
                <a:lnTo>
                  <a:pt x="305862" y="13093"/>
                </a:lnTo>
                <a:lnTo>
                  <a:pt x="273419" y="12962"/>
                </a:lnTo>
                <a:lnTo>
                  <a:pt x="241206" y="12169"/>
                </a:lnTo>
                <a:lnTo>
                  <a:pt x="209148" y="10935"/>
                </a:lnTo>
                <a:lnTo>
                  <a:pt x="177193" y="9406"/>
                </a:lnTo>
                <a:lnTo>
                  <a:pt x="146715" y="7682"/>
                </a:lnTo>
                <a:lnTo>
                  <a:pt x="3073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174"/>
          <p:cNvGrpSpPr/>
          <p:nvPr/>
        </p:nvGrpSpPr>
        <p:grpSpPr>
          <a:xfrm>
            <a:off x="6286500" y="6248400"/>
            <a:ext cx="209551" cy="126215"/>
            <a:chOff x="6286500" y="6248400"/>
            <a:chExt cx="209551" cy="126215"/>
          </a:xfrm>
        </p:grpSpPr>
        <p:sp>
          <p:nvSpPr>
            <p:cNvPr id="250" name="SMARTInkShape-1043"/>
            <p:cNvSpPr/>
            <p:nvPr>
              <p:custDataLst>
                <p:tags r:id="rId29"/>
              </p:custDataLst>
            </p:nvPr>
          </p:nvSpPr>
          <p:spPr>
            <a:xfrm>
              <a:off x="6286500" y="6248400"/>
              <a:ext cx="158751" cy="9496"/>
            </a:xfrm>
            <a:custGeom>
              <a:avLst/>
              <a:gdLst/>
              <a:ahLst/>
              <a:cxnLst/>
              <a:rect l="0" t="0" r="0" b="0"/>
              <a:pathLst>
                <a:path w="158751" h="9496">
                  <a:moveTo>
                    <a:pt x="0" y="6350"/>
                  </a:moveTo>
                  <a:lnTo>
                    <a:pt x="0" y="6350"/>
                  </a:lnTo>
                  <a:lnTo>
                    <a:pt x="44240" y="8231"/>
                  </a:lnTo>
                  <a:lnTo>
                    <a:pt x="74256" y="9495"/>
                  </a:lnTo>
                  <a:lnTo>
                    <a:pt x="116425" y="697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44"/>
            <p:cNvSpPr/>
            <p:nvPr>
              <p:custDataLst>
                <p:tags r:id="rId30"/>
              </p:custDataLst>
            </p:nvPr>
          </p:nvSpPr>
          <p:spPr>
            <a:xfrm>
              <a:off x="6314592" y="6356350"/>
              <a:ext cx="181459" cy="18265"/>
            </a:xfrm>
            <a:custGeom>
              <a:avLst/>
              <a:gdLst/>
              <a:ahLst/>
              <a:cxnLst/>
              <a:rect l="0" t="0" r="0" b="0"/>
              <a:pathLst>
                <a:path w="181459" h="18265">
                  <a:moveTo>
                    <a:pt x="3658" y="0"/>
                  </a:moveTo>
                  <a:lnTo>
                    <a:pt x="3658" y="0"/>
                  </a:lnTo>
                  <a:lnTo>
                    <a:pt x="287" y="10113"/>
                  </a:lnTo>
                  <a:lnTo>
                    <a:pt x="0" y="13092"/>
                  </a:lnTo>
                  <a:lnTo>
                    <a:pt x="513" y="15078"/>
                  </a:lnTo>
                  <a:lnTo>
                    <a:pt x="1562" y="16402"/>
                  </a:lnTo>
                  <a:lnTo>
                    <a:pt x="19891" y="18264"/>
                  </a:lnTo>
                  <a:lnTo>
                    <a:pt x="57778" y="15446"/>
                  </a:lnTo>
                  <a:lnTo>
                    <a:pt x="94640" y="16884"/>
                  </a:lnTo>
                  <a:lnTo>
                    <a:pt x="134646" y="15037"/>
                  </a:lnTo>
                  <a:lnTo>
                    <a:pt x="1814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177"/>
          <p:cNvGrpSpPr/>
          <p:nvPr/>
        </p:nvGrpSpPr>
        <p:grpSpPr>
          <a:xfrm>
            <a:off x="6739702" y="5868768"/>
            <a:ext cx="2136131" cy="817783"/>
            <a:chOff x="6739702" y="5868768"/>
            <a:chExt cx="2136131" cy="817783"/>
          </a:xfrm>
        </p:grpSpPr>
        <p:sp>
          <p:nvSpPr>
            <p:cNvPr id="253" name="SMARTInkShape-1045"/>
            <p:cNvSpPr/>
            <p:nvPr>
              <p:custDataLst>
                <p:tags r:id="rId8"/>
              </p:custDataLst>
            </p:nvPr>
          </p:nvSpPr>
          <p:spPr>
            <a:xfrm>
              <a:off x="7067550" y="6578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5644" y="4736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46"/>
            <p:cNvSpPr/>
            <p:nvPr>
              <p:custDataLst>
                <p:tags r:id="rId9"/>
              </p:custDataLst>
            </p:nvPr>
          </p:nvSpPr>
          <p:spPr>
            <a:xfrm>
              <a:off x="6788150" y="6477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47"/>
            <p:cNvSpPr/>
            <p:nvPr>
              <p:custDataLst>
                <p:tags r:id="rId10"/>
              </p:custDataLst>
            </p:nvPr>
          </p:nvSpPr>
          <p:spPr>
            <a:xfrm>
              <a:off x="6909062" y="6654800"/>
              <a:ext cx="31489" cy="31751"/>
            </a:xfrm>
            <a:custGeom>
              <a:avLst/>
              <a:gdLst/>
              <a:ahLst/>
              <a:cxnLst/>
              <a:rect l="0" t="0" r="0" b="0"/>
              <a:pathLst>
                <a:path w="31489" h="31751">
                  <a:moveTo>
                    <a:pt x="6088" y="0"/>
                  </a:moveTo>
                  <a:lnTo>
                    <a:pt x="6088" y="0"/>
                  </a:lnTo>
                  <a:lnTo>
                    <a:pt x="0" y="23732"/>
                  </a:lnTo>
                  <a:lnTo>
                    <a:pt x="1736" y="26540"/>
                  </a:lnTo>
                  <a:lnTo>
                    <a:pt x="3186" y="28277"/>
                  </a:lnTo>
                  <a:lnTo>
                    <a:pt x="10443" y="30206"/>
                  </a:lnTo>
                  <a:lnTo>
                    <a:pt x="3148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48"/>
            <p:cNvSpPr/>
            <p:nvPr>
              <p:custDataLst>
                <p:tags r:id="rId11"/>
              </p:custDataLst>
            </p:nvPr>
          </p:nvSpPr>
          <p:spPr>
            <a:xfrm>
              <a:off x="6902450" y="65722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0" y="24977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49"/>
            <p:cNvSpPr/>
            <p:nvPr>
              <p:custDataLst>
                <p:tags r:id="rId12"/>
              </p:custDataLst>
            </p:nvPr>
          </p:nvSpPr>
          <p:spPr>
            <a:xfrm>
              <a:off x="6775450" y="65595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3260" y="326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50"/>
            <p:cNvSpPr/>
            <p:nvPr>
              <p:custDataLst>
                <p:tags r:id="rId13"/>
              </p:custDataLst>
            </p:nvPr>
          </p:nvSpPr>
          <p:spPr>
            <a:xfrm>
              <a:off x="6739702" y="6058169"/>
              <a:ext cx="461199" cy="358797"/>
            </a:xfrm>
            <a:custGeom>
              <a:avLst/>
              <a:gdLst/>
              <a:ahLst/>
              <a:cxnLst/>
              <a:rect l="0" t="0" r="0" b="0"/>
              <a:pathLst>
                <a:path w="461199" h="358797">
                  <a:moveTo>
                    <a:pt x="257998" y="12431"/>
                  </a:moveTo>
                  <a:lnTo>
                    <a:pt x="257998" y="12431"/>
                  </a:lnTo>
                  <a:lnTo>
                    <a:pt x="263465" y="6964"/>
                  </a:lnTo>
                  <a:lnTo>
                    <a:pt x="267457" y="6343"/>
                  </a:lnTo>
                  <a:lnTo>
                    <a:pt x="268538" y="5550"/>
                  </a:lnTo>
                  <a:lnTo>
                    <a:pt x="270572" y="133"/>
                  </a:lnTo>
                  <a:lnTo>
                    <a:pt x="270614" y="0"/>
                  </a:lnTo>
                  <a:lnTo>
                    <a:pt x="270691" y="5222"/>
                  </a:lnTo>
                  <a:lnTo>
                    <a:pt x="261263" y="6616"/>
                  </a:lnTo>
                  <a:lnTo>
                    <a:pt x="254104" y="11100"/>
                  </a:lnTo>
                  <a:lnTo>
                    <a:pt x="249683" y="14898"/>
                  </a:lnTo>
                  <a:lnTo>
                    <a:pt x="202935" y="33749"/>
                  </a:lnTo>
                  <a:lnTo>
                    <a:pt x="157861" y="52606"/>
                  </a:lnTo>
                  <a:lnTo>
                    <a:pt x="124519" y="66568"/>
                  </a:lnTo>
                  <a:lnTo>
                    <a:pt x="79679" y="93571"/>
                  </a:lnTo>
                  <a:lnTo>
                    <a:pt x="33140" y="118919"/>
                  </a:lnTo>
                  <a:lnTo>
                    <a:pt x="25042" y="125188"/>
                  </a:lnTo>
                  <a:lnTo>
                    <a:pt x="25788" y="125702"/>
                  </a:lnTo>
                  <a:lnTo>
                    <a:pt x="70044" y="136829"/>
                  </a:lnTo>
                  <a:lnTo>
                    <a:pt x="113705" y="138917"/>
                  </a:lnTo>
                  <a:lnTo>
                    <a:pt x="156353" y="139330"/>
                  </a:lnTo>
                  <a:lnTo>
                    <a:pt x="202445" y="139418"/>
                  </a:lnTo>
                  <a:lnTo>
                    <a:pt x="227426" y="141308"/>
                  </a:lnTo>
                  <a:lnTo>
                    <a:pt x="248510" y="148268"/>
                  </a:lnTo>
                  <a:lnTo>
                    <a:pt x="253780" y="152296"/>
                  </a:lnTo>
                  <a:lnTo>
                    <a:pt x="255187" y="154358"/>
                  </a:lnTo>
                  <a:lnTo>
                    <a:pt x="255418" y="156437"/>
                  </a:lnTo>
                  <a:lnTo>
                    <a:pt x="253794" y="160631"/>
                  </a:lnTo>
                  <a:lnTo>
                    <a:pt x="245541" y="166957"/>
                  </a:lnTo>
                  <a:lnTo>
                    <a:pt x="200684" y="193876"/>
                  </a:lnTo>
                  <a:lnTo>
                    <a:pt x="157279" y="219298"/>
                  </a:lnTo>
                  <a:lnTo>
                    <a:pt x="137608" y="231299"/>
                  </a:lnTo>
                  <a:lnTo>
                    <a:pt x="98653" y="258521"/>
                  </a:lnTo>
                  <a:lnTo>
                    <a:pt x="56392" y="287262"/>
                  </a:lnTo>
                  <a:lnTo>
                    <a:pt x="10149" y="330189"/>
                  </a:lnTo>
                  <a:lnTo>
                    <a:pt x="117" y="340173"/>
                  </a:lnTo>
                  <a:lnTo>
                    <a:pt x="0" y="340992"/>
                  </a:lnTo>
                  <a:lnTo>
                    <a:pt x="627" y="341538"/>
                  </a:lnTo>
                  <a:lnTo>
                    <a:pt x="1750" y="341902"/>
                  </a:lnTo>
                  <a:lnTo>
                    <a:pt x="15809" y="338828"/>
                  </a:lnTo>
                  <a:lnTo>
                    <a:pt x="60308" y="345362"/>
                  </a:lnTo>
                  <a:lnTo>
                    <a:pt x="97902" y="347909"/>
                  </a:lnTo>
                  <a:lnTo>
                    <a:pt x="141759" y="353133"/>
                  </a:lnTo>
                  <a:lnTo>
                    <a:pt x="182321" y="355385"/>
                  </a:lnTo>
                  <a:lnTo>
                    <a:pt x="226952" y="358796"/>
                  </a:lnTo>
                  <a:lnTo>
                    <a:pt x="274391" y="354343"/>
                  </a:lnTo>
                  <a:lnTo>
                    <a:pt x="320581" y="346669"/>
                  </a:lnTo>
                  <a:lnTo>
                    <a:pt x="365609" y="340606"/>
                  </a:lnTo>
                  <a:lnTo>
                    <a:pt x="408542" y="320866"/>
                  </a:lnTo>
                  <a:lnTo>
                    <a:pt x="438140" y="320854"/>
                  </a:lnTo>
                  <a:lnTo>
                    <a:pt x="461198" y="310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51"/>
            <p:cNvSpPr/>
            <p:nvPr>
              <p:custDataLst>
                <p:tags r:id="rId14"/>
              </p:custDataLst>
            </p:nvPr>
          </p:nvSpPr>
          <p:spPr>
            <a:xfrm>
              <a:off x="6789110" y="5868768"/>
              <a:ext cx="126041" cy="130596"/>
            </a:xfrm>
            <a:custGeom>
              <a:avLst/>
              <a:gdLst/>
              <a:ahLst/>
              <a:cxnLst/>
              <a:rect l="0" t="0" r="0" b="0"/>
              <a:pathLst>
                <a:path w="126041" h="130596">
                  <a:moveTo>
                    <a:pt x="11740" y="43082"/>
                  </a:moveTo>
                  <a:lnTo>
                    <a:pt x="11740" y="43082"/>
                  </a:lnTo>
                  <a:lnTo>
                    <a:pt x="11740" y="57387"/>
                  </a:lnTo>
                  <a:lnTo>
                    <a:pt x="1200" y="100427"/>
                  </a:lnTo>
                  <a:lnTo>
                    <a:pt x="0" y="109960"/>
                  </a:lnTo>
                  <a:lnTo>
                    <a:pt x="1348" y="117021"/>
                  </a:lnTo>
                  <a:lnTo>
                    <a:pt x="4192" y="124961"/>
                  </a:lnTo>
                  <a:lnTo>
                    <a:pt x="5154" y="130595"/>
                  </a:lnTo>
                  <a:lnTo>
                    <a:pt x="5232" y="130353"/>
                  </a:lnTo>
                  <a:lnTo>
                    <a:pt x="8759" y="83015"/>
                  </a:lnTo>
                  <a:lnTo>
                    <a:pt x="18738" y="41908"/>
                  </a:lnTo>
                  <a:lnTo>
                    <a:pt x="35321" y="16353"/>
                  </a:lnTo>
                  <a:lnTo>
                    <a:pt x="42447" y="10506"/>
                  </a:lnTo>
                  <a:lnTo>
                    <a:pt x="62176" y="1710"/>
                  </a:lnTo>
                  <a:lnTo>
                    <a:pt x="68964" y="0"/>
                  </a:lnTo>
                  <a:lnTo>
                    <a:pt x="83493" y="2408"/>
                  </a:lnTo>
                  <a:lnTo>
                    <a:pt x="97832" y="10961"/>
                  </a:lnTo>
                  <a:lnTo>
                    <a:pt x="104802" y="20340"/>
                  </a:lnTo>
                  <a:lnTo>
                    <a:pt x="109545" y="31564"/>
                  </a:lnTo>
                  <a:lnTo>
                    <a:pt x="113118" y="74901"/>
                  </a:lnTo>
                  <a:lnTo>
                    <a:pt x="115155" y="92021"/>
                  </a:lnTo>
                  <a:lnTo>
                    <a:pt x="126040" y="119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52"/>
            <p:cNvSpPr/>
            <p:nvPr>
              <p:custDataLst>
                <p:tags r:id="rId15"/>
              </p:custDataLst>
            </p:nvPr>
          </p:nvSpPr>
          <p:spPr>
            <a:xfrm>
              <a:off x="7410527" y="6064589"/>
              <a:ext cx="12624" cy="285412"/>
            </a:xfrm>
            <a:custGeom>
              <a:avLst/>
              <a:gdLst/>
              <a:ahLst/>
              <a:cxnLst/>
              <a:rect l="0" t="0" r="0" b="0"/>
              <a:pathLst>
                <a:path w="12624" h="285412">
                  <a:moveTo>
                    <a:pt x="6273" y="12361"/>
                  </a:moveTo>
                  <a:lnTo>
                    <a:pt x="6273" y="12361"/>
                  </a:lnTo>
                  <a:lnTo>
                    <a:pt x="6273" y="3522"/>
                  </a:lnTo>
                  <a:lnTo>
                    <a:pt x="5567" y="2235"/>
                  </a:lnTo>
                  <a:lnTo>
                    <a:pt x="4391" y="1377"/>
                  </a:lnTo>
                  <a:lnTo>
                    <a:pt x="805" y="0"/>
                  </a:lnTo>
                  <a:lnTo>
                    <a:pt x="3555" y="3132"/>
                  </a:lnTo>
                  <a:lnTo>
                    <a:pt x="5065" y="8494"/>
                  </a:lnTo>
                  <a:lnTo>
                    <a:pt x="6113" y="44830"/>
                  </a:lnTo>
                  <a:lnTo>
                    <a:pt x="6226" y="85559"/>
                  </a:lnTo>
                  <a:lnTo>
                    <a:pt x="5553" y="121616"/>
                  </a:lnTo>
                  <a:lnTo>
                    <a:pt x="1904" y="160209"/>
                  </a:lnTo>
                  <a:lnTo>
                    <a:pt x="510" y="203237"/>
                  </a:lnTo>
                  <a:lnTo>
                    <a:pt x="0" y="249058"/>
                  </a:lnTo>
                  <a:lnTo>
                    <a:pt x="3317" y="267976"/>
                  </a:lnTo>
                  <a:lnTo>
                    <a:pt x="12623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53"/>
            <p:cNvSpPr/>
            <p:nvPr>
              <p:custDataLst>
                <p:tags r:id="rId16"/>
              </p:custDataLst>
            </p:nvPr>
          </p:nvSpPr>
          <p:spPr>
            <a:xfrm>
              <a:off x="7493371" y="6210300"/>
              <a:ext cx="61512" cy="114613"/>
            </a:xfrm>
            <a:custGeom>
              <a:avLst/>
              <a:gdLst/>
              <a:ahLst/>
              <a:cxnLst/>
              <a:rect l="0" t="0" r="0" b="0"/>
              <a:pathLst>
                <a:path w="61512" h="114613">
                  <a:moveTo>
                    <a:pt x="31379" y="19050"/>
                  </a:moveTo>
                  <a:lnTo>
                    <a:pt x="31379" y="19050"/>
                  </a:lnTo>
                  <a:lnTo>
                    <a:pt x="31379" y="15679"/>
                  </a:lnTo>
                  <a:lnTo>
                    <a:pt x="30673" y="14686"/>
                  </a:lnTo>
                  <a:lnTo>
                    <a:pt x="29498" y="14024"/>
                  </a:lnTo>
                  <a:lnTo>
                    <a:pt x="22540" y="12962"/>
                  </a:lnTo>
                  <a:lnTo>
                    <a:pt x="16452" y="12777"/>
                  </a:lnTo>
                  <a:lnTo>
                    <a:pt x="14372" y="14868"/>
                  </a:lnTo>
                  <a:lnTo>
                    <a:pt x="8073" y="28629"/>
                  </a:lnTo>
                  <a:lnTo>
                    <a:pt x="880" y="59578"/>
                  </a:lnTo>
                  <a:lnTo>
                    <a:pt x="0" y="80290"/>
                  </a:lnTo>
                  <a:lnTo>
                    <a:pt x="3557" y="94245"/>
                  </a:lnTo>
                  <a:lnTo>
                    <a:pt x="13967" y="113709"/>
                  </a:lnTo>
                  <a:lnTo>
                    <a:pt x="16949" y="114612"/>
                  </a:lnTo>
                  <a:lnTo>
                    <a:pt x="20348" y="113802"/>
                  </a:lnTo>
                  <a:lnTo>
                    <a:pt x="31874" y="105921"/>
                  </a:lnTo>
                  <a:lnTo>
                    <a:pt x="40065" y="97171"/>
                  </a:lnTo>
                  <a:lnTo>
                    <a:pt x="57670" y="63893"/>
                  </a:lnTo>
                  <a:lnTo>
                    <a:pt x="61511" y="44566"/>
                  </a:lnTo>
                  <a:lnTo>
                    <a:pt x="58647" y="31802"/>
                  </a:lnTo>
                  <a:lnTo>
                    <a:pt x="46442" y="6488"/>
                  </a:lnTo>
                  <a:lnTo>
                    <a:pt x="37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54"/>
            <p:cNvSpPr/>
            <p:nvPr>
              <p:custDataLst>
                <p:tags r:id="rId17"/>
              </p:custDataLst>
            </p:nvPr>
          </p:nvSpPr>
          <p:spPr>
            <a:xfrm>
              <a:off x="7594600" y="6211892"/>
              <a:ext cx="76123" cy="325181"/>
            </a:xfrm>
            <a:custGeom>
              <a:avLst/>
              <a:gdLst/>
              <a:ahLst/>
              <a:cxnLst/>
              <a:rect l="0" t="0" r="0" b="0"/>
              <a:pathLst>
                <a:path w="76123" h="325181">
                  <a:moveTo>
                    <a:pt x="69850" y="49208"/>
                  </a:moveTo>
                  <a:lnTo>
                    <a:pt x="69850" y="49208"/>
                  </a:lnTo>
                  <a:lnTo>
                    <a:pt x="73220" y="45837"/>
                  </a:lnTo>
                  <a:lnTo>
                    <a:pt x="74876" y="42301"/>
                  </a:lnTo>
                  <a:lnTo>
                    <a:pt x="76122" y="24637"/>
                  </a:lnTo>
                  <a:lnTo>
                    <a:pt x="72806" y="12843"/>
                  </a:lnTo>
                  <a:lnTo>
                    <a:pt x="67354" y="3782"/>
                  </a:lnTo>
                  <a:lnTo>
                    <a:pt x="64658" y="1991"/>
                  </a:lnTo>
                  <a:lnTo>
                    <a:pt x="57900" y="0"/>
                  </a:lnTo>
                  <a:lnTo>
                    <a:pt x="50192" y="997"/>
                  </a:lnTo>
                  <a:lnTo>
                    <a:pt x="46162" y="2251"/>
                  </a:lnTo>
                  <a:lnTo>
                    <a:pt x="37920" y="9289"/>
                  </a:lnTo>
                  <a:lnTo>
                    <a:pt x="33746" y="14129"/>
                  </a:lnTo>
                  <a:lnTo>
                    <a:pt x="29109" y="25150"/>
                  </a:lnTo>
                  <a:lnTo>
                    <a:pt x="26133" y="52845"/>
                  </a:lnTo>
                  <a:lnTo>
                    <a:pt x="29488" y="67052"/>
                  </a:lnTo>
                  <a:lnTo>
                    <a:pt x="39770" y="86677"/>
                  </a:lnTo>
                  <a:lnTo>
                    <a:pt x="42741" y="88299"/>
                  </a:lnTo>
                  <a:lnTo>
                    <a:pt x="46133" y="88674"/>
                  </a:lnTo>
                  <a:lnTo>
                    <a:pt x="49805" y="88219"/>
                  </a:lnTo>
                  <a:lnTo>
                    <a:pt x="52959" y="86504"/>
                  </a:lnTo>
                  <a:lnTo>
                    <a:pt x="65344" y="73083"/>
                  </a:lnTo>
                  <a:lnTo>
                    <a:pt x="67846" y="66639"/>
                  </a:lnTo>
                  <a:lnTo>
                    <a:pt x="69665" y="59778"/>
                  </a:lnTo>
                  <a:lnTo>
                    <a:pt x="73244" y="53359"/>
                  </a:lnTo>
                  <a:lnTo>
                    <a:pt x="72818" y="53386"/>
                  </a:lnTo>
                  <a:lnTo>
                    <a:pt x="71829" y="54110"/>
                  </a:lnTo>
                  <a:lnTo>
                    <a:pt x="69260" y="95845"/>
                  </a:lnTo>
                  <a:lnTo>
                    <a:pt x="64846" y="137912"/>
                  </a:lnTo>
                  <a:lnTo>
                    <a:pt x="63765" y="177032"/>
                  </a:lnTo>
                  <a:lnTo>
                    <a:pt x="63535" y="220488"/>
                  </a:lnTo>
                  <a:lnTo>
                    <a:pt x="62093" y="263675"/>
                  </a:lnTo>
                  <a:lnTo>
                    <a:pt x="52566" y="300676"/>
                  </a:lnTo>
                  <a:lnTo>
                    <a:pt x="41210" y="317039"/>
                  </a:lnTo>
                  <a:lnTo>
                    <a:pt x="32192" y="323466"/>
                  </a:lnTo>
                  <a:lnTo>
                    <a:pt x="27811" y="325180"/>
                  </a:lnTo>
                  <a:lnTo>
                    <a:pt x="22775" y="322089"/>
                  </a:lnTo>
                  <a:lnTo>
                    <a:pt x="0" y="29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55"/>
            <p:cNvSpPr/>
            <p:nvPr>
              <p:custDataLst>
                <p:tags r:id="rId18"/>
              </p:custDataLst>
            </p:nvPr>
          </p:nvSpPr>
          <p:spPr>
            <a:xfrm>
              <a:off x="7843710" y="6096339"/>
              <a:ext cx="112841" cy="348912"/>
            </a:xfrm>
            <a:custGeom>
              <a:avLst/>
              <a:gdLst/>
              <a:ahLst/>
              <a:cxnLst/>
              <a:rect l="0" t="0" r="0" b="0"/>
              <a:pathLst>
                <a:path w="112841" h="348912">
                  <a:moveTo>
                    <a:pt x="112840" y="12361"/>
                  </a:moveTo>
                  <a:lnTo>
                    <a:pt x="112840" y="12361"/>
                  </a:lnTo>
                  <a:lnTo>
                    <a:pt x="112839" y="8990"/>
                  </a:lnTo>
                  <a:lnTo>
                    <a:pt x="110958" y="5454"/>
                  </a:lnTo>
                  <a:lnTo>
                    <a:pt x="107372" y="804"/>
                  </a:lnTo>
                  <a:lnTo>
                    <a:pt x="100009" y="0"/>
                  </a:lnTo>
                  <a:lnTo>
                    <a:pt x="90910" y="5456"/>
                  </a:lnTo>
                  <a:lnTo>
                    <a:pt x="67821" y="29577"/>
                  </a:lnTo>
                  <a:lnTo>
                    <a:pt x="46617" y="65420"/>
                  </a:lnTo>
                  <a:lnTo>
                    <a:pt x="29483" y="105693"/>
                  </a:lnTo>
                  <a:lnTo>
                    <a:pt x="11473" y="153014"/>
                  </a:lnTo>
                  <a:lnTo>
                    <a:pt x="3469" y="192717"/>
                  </a:lnTo>
                  <a:lnTo>
                    <a:pt x="0" y="236858"/>
                  </a:lnTo>
                  <a:lnTo>
                    <a:pt x="5715" y="277846"/>
                  </a:lnTo>
                  <a:lnTo>
                    <a:pt x="25060" y="325268"/>
                  </a:lnTo>
                  <a:lnTo>
                    <a:pt x="37373" y="335110"/>
                  </a:lnTo>
                  <a:lnTo>
                    <a:pt x="62040" y="34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56"/>
            <p:cNvSpPr/>
            <p:nvPr>
              <p:custDataLst>
                <p:tags r:id="rId19"/>
              </p:custDataLst>
            </p:nvPr>
          </p:nvSpPr>
          <p:spPr>
            <a:xfrm>
              <a:off x="8029272" y="6131196"/>
              <a:ext cx="145577" cy="329508"/>
            </a:xfrm>
            <a:custGeom>
              <a:avLst/>
              <a:gdLst/>
              <a:ahLst/>
              <a:cxnLst/>
              <a:rect l="0" t="0" r="0" b="0"/>
              <a:pathLst>
                <a:path w="145577" h="329508">
                  <a:moveTo>
                    <a:pt x="28878" y="117204"/>
                  </a:moveTo>
                  <a:lnTo>
                    <a:pt x="28878" y="117204"/>
                  </a:lnTo>
                  <a:lnTo>
                    <a:pt x="28878" y="106269"/>
                  </a:lnTo>
                  <a:lnTo>
                    <a:pt x="28172" y="106386"/>
                  </a:lnTo>
                  <a:lnTo>
                    <a:pt x="25507" y="108398"/>
                  </a:lnTo>
                  <a:lnTo>
                    <a:pt x="23852" y="111643"/>
                  </a:lnTo>
                  <a:lnTo>
                    <a:pt x="22790" y="132960"/>
                  </a:lnTo>
                  <a:lnTo>
                    <a:pt x="21874" y="176212"/>
                  </a:lnTo>
                  <a:lnTo>
                    <a:pt x="17473" y="213004"/>
                  </a:lnTo>
                  <a:lnTo>
                    <a:pt x="11546" y="255837"/>
                  </a:lnTo>
                  <a:lnTo>
                    <a:pt x="5531" y="301195"/>
                  </a:lnTo>
                  <a:lnTo>
                    <a:pt x="0" y="329507"/>
                  </a:lnTo>
                  <a:lnTo>
                    <a:pt x="1461" y="325861"/>
                  </a:lnTo>
                  <a:lnTo>
                    <a:pt x="10119" y="278415"/>
                  </a:lnTo>
                  <a:lnTo>
                    <a:pt x="16264" y="243757"/>
                  </a:lnTo>
                  <a:lnTo>
                    <a:pt x="22554" y="205266"/>
                  </a:lnTo>
                  <a:lnTo>
                    <a:pt x="28885" y="170343"/>
                  </a:lnTo>
                  <a:lnTo>
                    <a:pt x="37112" y="128716"/>
                  </a:lnTo>
                  <a:lnTo>
                    <a:pt x="49163" y="83887"/>
                  </a:lnTo>
                  <a:lnTo>
                    <a:pt x="69300" y="39195"/>
                  </a:lnTo>
                  <a:lnTo>
                    <a:pt x="89466" y="8426"/>
                  </a:lnTo>
                  <a:lnTo>
                    <a:pt x="96492" y="1831"/>
                  </a:lnTo>
                  <a:lnTo>
                    <a:pt x="99355" y="72"/>
                  </a:lnTo>
                  <a:lnTo>
                    <a:pt x="108179" y="0"/>
                  </a:lnTo>
                  <a:lnTo>
                    <a:pt x="113495" y="968"/>
                  </a:lnTo>
                  <a:lnTo>
                    <a:pt x="123165" y="9569"/>
                  </a:lnTo>
                  <a:lnTo>
                    <a:pt x="131461" y="22799"/>
                  </a:lnTo>
                  <a:lnTo>
                    <a:pt x="144866" y="65931"/>
                  </a:lnTo>
                  <a:lnTo>
                    <a:pt x="145576" y="80540"/>
                  </a:lnTo>
                  <a:lnTo>
                    <a:pt x="144776" y="86412"/>
                  </a:lnTo>
                  <a:lnTo>
                    <a:pt x="138243" y="98580"/>
                  </a:lnTo>
                  <a:lnTo>
                    <a:pt x="127579" y="110337"/>
                  </a:lnTo>
                  <a:lnTo>
                    <a:pt x="106414" y="123480"/>
                  </a:lnTo>
                  <a:lnTo>
                    <a:pt x="79942" y="128635"/>
                  </a:lnTo>
                  <a:lnTo>
                    <a:pt x="68507" y="128634"/>
                  </a:lnTo>
                  <a:lnTo>
                    <a:pt x="54278" y="123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57"/>
            <p:cNvSpPr/>
            <p:nvPr>
              <p:custDataLst>
                <p:tags r:id="rId20"/>
              </p:custDataLst>
            </p:nvPr>
          </p:nvSpPr>
          <p:spPr>
            <a:xfrm>
              <a:off x="8166100" y="629285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0" y="0"/>
                  </a:moveTo>
                  <a:lnTo>
                    <a:pt x="0" y="0"/>
                  </a:lnTo>
                  <a:lnTo>
                    <a:pt x="24179" y="41892"/>
                  </a:lnTo>
                  <a:lnTo>
                    <a:pt x="48104" y="84469"/>
                  </a:lnTo>
                  <a:lnTo>
                    <a:pt x="65193" y="132078"/>
                  </a:lnTo>
                  <a:lnTo>
                    <a:pt x="698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58"/>
            <p:cNvSpPr/>
            <p:nvPr>
              <p:custDataLst>
                <p:tags r:id="rId21"/>
              </p:custDataLst>
            </p:nvPr>
          </p:nvSpPr>
          <p:spPr>
            <a:xfrm>
              <a:off x="8172450" y="62992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96531" y="5775"/>
                  </a:lnTo>
                  <a:lnTo>
                    <a:pt x="66094" y="41593"/>
                  </a:lnTo>
                  <a:lnTo>
                    <a:pt x="19853" y="8808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059"/>
            <p:cNvSpPr/>
            <p:nvPr>
              <p:custDataLst>
                <p:tags r:id="rId22"/>
              </p:custDataLst>
            </p:nvPr>
          </p:nvSpPr>
          <p:spPr>
            <a:xfrm>
              <a:off x="8382974" y="6173343"/>
              <a:ext cx="62527" cy="208198"/>
            </a:xfrm>
            <a:custGeom>
              <a:avLst/>
              <a:gdLst/>
              <a:ahLst/>
              <a:cxnLst/>
              <a:rect l="0" t="0" r="0" b="0"/>
              <a:pathLst>
                <a:path w="62527" h="208198">
                  <a:moveTo>
                    <a:pt x="62526" y="11557"/>
                  </a:moveTo>
                  <a:lnTo>
                    <a:pt x="62526" y="11557"/>
                  </a:lnTo>
                  <a:lnTo>
                    <a:pt x="62526" y="8186"/>
                  </a:lnTo>
                  <a:lnTo>
                    <a:pt x="60644" y="4650"/>
                  </a:lnTo>
                  <a:lnTo>
                    <a:pt x="57058" y="0"/>
                  </a:lnTo>
                  <a:lnTo>
                    <a:pt x="56058" y="325"/>
                  </a:lnTo>
                  <a:lnTo>
                    <a:pt x="53066" y="2567"/>
                  </a:lnTo>
                  <a:lnTo>
                    <a:pt x="28353" y="38956"/>
                  </a:lnTo>
                  <a:lnTo>
                    <a:pt x="8302" y="83679"/>
                  </a:lnTo>
                  <a:lnTo>
                    <a:pt x="386" y="130947"/>
                  </a:lnTo>
                  <a:lnTo>
                    <a:pt x="0" y="175545"/>
                  </a:lnTo>
                  <a:lnTo>
                    <a:pt x="2516" y="192391"/>
                  </a:lnTo>
                  <a:lnTo>
                    <a:pt x="5586" y="198435"/>
                  </a:lnTo>
                  <a:lnTo>
                    <a:pt x="14641" y="207033"/>
                  </a:lnTo>
                  <a:lnTo>
                    <a:pt x="20725" y="208197"/>
                  </a:lnTo>
                  <a:lnTo>
                    <a:pt x="49826" y="202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60"/>
            <p:cNvSpPr/>
            <p:nvPr>
              <p:custDataLst>
                <p:tags r:id="rId23"/>
              </p:custDataLst>
            </p:nvPr>
          </p:nvSpPr>
          <p:spPr>
            <a:xfrm>
              <a:off x="8508999" y="6178550"/>
              <a:ext cx="82552" cy="190501"/>
            </a:xfrm>
            <a:custGeom>
              <a:avLst/>
              <a:gdLst/>
              <a:ahLst/>
              <a:cxnLst/>
              <a:rect l="0" t="0" r="0" b="0"/>
              <a:pathLst>
                <a:path w="82552" h="1905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6908" y="9721"/>
                  </a:lnTo>
                  <a:lnTo>
                    <a:pt x="29152" y="50886"/>
                  </a:lnTo>
                  <a:lnTo>
                    <a:pt x="46356" y="96098"/>
                  </a:lnTo>
                  <a:lnTo>
                    <a:pt x="65544" y="142951"/>
                  </a:lnTo>
                  <a:lnTo>
                    <a:pt x="79536" y="187461"/>
                  </a:lnTo>
                  <a:lnTo>
                    <a:pt x="825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61"/>
            <p:cNvSpPr/>
            <p:nvPr>
              <p:custDataLst>
                <p:tags r:id="rId24"/>
              </p:custDataLst>
            </p:nvPr>
          </p:nvSpPr>
          <p:spPr>
            <a:xfrm>
              <a:off x="8519154" y="6197862"/>
              <a:ext cx="123197" cy="171189"/>
            </a:xfrm>
            <a:custGeom>
              <a:avLst/>
              <a:gdLst/>
              <a:ahLst/>
              <a:cxnLst/>
              <a:rect l="0" t="0" r="0" b="0"/>
              <a:pathLst>
                <a:path w="123197" h="171189">
                  <a:moveTo>
                    <a:pt x="123196" y="6088"/>
                  </a:moveTo>
                  <a:lnTo>
                    <a:pt x="123196" y="6088"/>
                  </a:lnTo>
                  <a:lnTo>
                    <a:pt x="119825" y="2717"/>
                  </a:lnTo>
                  <a:lnTo>
                    <a:pt x="116289" y="1062"/>
                  </a:lnTo>
                  <a:lnTo>
                    <a:pt x="111639" y="0"/>
                  </a:lnTo>
                  <a:lnTo>
                    <a:pt x="81047" y="42107"/>
                  </a:lnTo>
                  <a:lnTo>
                    <a:pt x="44611" y="86016"/>
                  </a:lnTo>
                  <a:lnTo>
                    <a:pt x="11756" y="126956"/>
                  </a:lnTo>
                  <a:lnTo>
                    <a:pt x="0" y="155134"/>
                  </a:lnTo>
                  <a:lnTo>
                    <a:pt x="2546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62"/>
            <p:cNvSpPr/>
            <p:nvPr>
              <p:custDataLst>
                <p:tags r:id="rId25"/>
              </p:custDataLst>
            </p:nvPr>
          </p:nvSpPr>
          <p:spPr>
            <a:xfrm>
              <a:off x="8661400" y="63309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8839"/>
                  </a:lnTo>
                  <a:lnTo>
                    <a:pt x="10819" y="12865"/>
                  </a:lnTo>
                  <a:lnTo>
                    <a:pt x="8336" y="17006"/>
                  </a:lnTo>
                  <a:lnTo>
                    <a:pt x="6938" y="24011"/>
                  </a:lnTo>
                  <a:lnTo>
                    <a:pt x="5819" y="3400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63"/>
            <p:cNvSpPr/>
            <p:nvPr>
              <p:custDataLst>
                <p:tags r:id="rId26"/>
              </p:custDataLst>
            </p:nvPr>
          </p:nvSpPr>
          <p:spPr>
            <a:xfrm>
              <a:off x="8693150" y="6248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49" y="3861"/>
                  </a:lnTo>
                  <a:lnTo>
                    <a:pt x="5645" y="25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064"/>
            <p:cNvSpPr/>
            <p:nvPr>
              <p:custDataLst>
                <p:tags r:id="rId27"/>
              </p:custDataLst>
            </p:nvPr>
          </p:nvSpPr>
          <p:spPr>
            <a:xfrm>
              <a:off x="8731250" y="6154033"/>
              <a:ext cx="62033" cy="253118"/>
            </a:xfrm>
            <a:custGeom>
              <a:avLst/>
              <a:gdLst/>
              <a:ahLst/>
              <a:cxnLst/>
              <a:rect l="0" t="0" r="0" b="0"/>
              <a:pathLst>
                <a:path w="62033" h="253118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55869" y="38534"/>
                  </a:lnTo>
                  <a:lnTo>
                    <a:pt x="60925" y="78843"/>
                  </a:lnTo>
                  <a:lnTo>
                    <a:pt x="62032" y="115480"/>
                  </a:lnTo>
                  <a:lnTo>
                    <a:pt x="57499" y="155577"/>
                  </a:lnTo>
                  <a:lnTo>
                    <a:pt x="46827" y="191134"/>
                  </a:lnTo>
                  <a:lnTo>
                    <a:pt x="24616" y="235072"/>
                  </a:lnTo>
                  <a:lnTo>
                    <a:pt x="13762" y="247919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65"/>
            <p:cNvSpPr/>
            <p:nvPr>
              <p:custDataLst>
                <p:tags r:id="rId28"/>
              </p:custDataLst>
            </p:nvPr>
          </p:nvSpPr>
          <p:spPr>
            <a:xfrm>
              <a:off x="8775700" y="6108700"/>
              <a:ext cx="100133" cy="304801"/>
            </a:xfrm>
            <a:custGeom>
              <a:avLst/>
              <a:gdLst/>
              <a:ahLst/>
              <a:cxnLst/>
              <a:rect l="0" t="0" r="0" b="0"/>
              <a:pathLst>
                <a:path w="100133" h="30480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97737" y="22322"/>
                  </a:lnTo>
                  <a:lnTo>
                    <a:pt x="100132" y="63285"/>
                  </a:lnTo>
                  <a:lnTo>
                    <a:pt x="94542" y="103360"/>
                  </a:lnTo>
                  <a:lnTo>
                    <a:pt x="86809" y="148453"/>
                  </a:lnTo>
                  <a:lnTo>
                    <a:pt x="75580" y="190036"/>
                  </a:lnTo>
                  <a:lnTo>
                    <a:pt x="55773" y="236113"/>
                  </a:lnTo>
                  <a:lnTo>
                    <a:pt x="28525" y="278088"/>
                  </a:lnTo>
                  <a:lnTo>
                    <a:pt x="16291" y="29280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102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78"/>
          <p:cNvGrpSpPr/>
          <p:nvPr/>
        </p:nvGrpSpPr>
        <p:grpSpPr>
          <a:xfrm>
            <a:off x="481478" y="467827"/>
            <a:ext cx="566273" cy="460219"/>
            <a:chOff x="481478" y="467827"/>
            <a:chExt cx="566273" cy="460219"/>
          </a:xfrm>
        </p:grpSpPr>
        <p:sp>
          <p:nvSpPr>
            <p:cNvPr id="2" name="SMARTInkShape-1066"/>
            <p:cNvSpPr/>
            <p:nvPr>
              <p:custDataLst>
                <p:tags r:id="rId216"/>
              </p:custDataLst>
            </p:nvPr>
          </p:nvSpPr>
          <p:spPr>
            <a:xfrm>
              <a:off x="1047750" y="692150"/>
              <a:ext cx="1" cy="34124"/>
            </a:xfrm>
            <a:custGeom>
              <a:avLst/>
              <a:gdLst/>
              <a:ahLst/>
              <a:cxnLst/>
              <a:rect l="0" t="0" r="0" b="0"/>
              <a:pathLst>
                <a:path w="1" h="34124">
                  <a:moveTo>
                    <a:pt x="0" y="0"/>
                  </a:moveTo>
                  <a:lnTo>
                    <a:pt x="0" y="0"/>
                  </a:lnTo>
                  <a:lnTo>
                    <a:pt x="0" y="3412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67"/>
            <p:cNvSpPr/>
            <p:nvPr>
              <p:custDataLst>
                <p:tags r:id="rId217"/>
              </p:custDataLst>
            </p:nvPr>
          </p:nvSpPr>
          <p:spPr>
            <a:xfrm>
              <a:off x="1009650" y="5461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13863" y="12948"/>
                  </a:lnTo>
                  <a:lnTo>
                    <a:pt x="4735" y="308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68"/>
            <p:cNvSpPr/>
            <p:nvPr>
              <p:custDataLst>
                <p:tags r:id="rId218"/>
              </p:custDataLst>
            </p:nvPr>
          </p:nvSpPr>
          <p:spPr>
            <a:xfrm>
              <a:off x="657744" y="768350"/>
              <a:ext cx="256657" cy="147087"/>
            </a:xfrm>
            <a:custGeom>
              <a:avLst/>
              <a:gdLst/>
              <a:ahLst/>
              <a:cxnLst/>
              <a:rect l="0" t="0" r="0" b="0"/>
              <a:pathLst>
                <a:path w="256657" h="147087">
                  <a:moveTo>
                    <a:pt x="40756" y="127000"/>
                  </a:moveTo>
                  <a:lnTo>
                    <a:pt x="40756" y="127000"/>
                  </a:lnTo>
                  <a:lnTo>
                    <a:pt x="4618" y="146546"/>
                  </a:lnTo>
                  <a:lnTo>
                    <a:pt x="1847" y="147086"/>
                  </a:lnTo>
                  <a:lnTo>
                    <a:pt x="0" y="146741"/>
                  </a:lnTo>
                  <a:lnTo>
                    <a:pt x="17626" y="136142"/>
                  </a:lnTo>
                  <a:lnTo>
                    <a:pt x="56402" y="119596"/>
                  </a:lnTo>
                  <a:lnTo>
                    <a:pt x="101206" y="99406"/>
                  </a:lnTo>
                  <a:lnTo>
                    <a:pt x="145595" y="77648"/>
                  </a:lnTo>
                  <a:lnTo>
                    <a:pt x="185329" y="56182"/>
                  </a:lnTo>
                  <a:lnTo>
                    <a:pt x="225738" y="30853"/>
                  </a:lnTo>
                  <a:lnTo>
                    <a:pt x="256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69"/>
            <p:cNvSpPr/>
            <p:nvPr>
              <p:custDataLst>
                <p:tags r:id="rId219"/>
              </p:custDataLst>
            </p:nvPr>
          </p:nvSpPr>
          <p:spPr>
            <a:xfrm>
              <a:off x="481478" y="844550"/>
              <a:ext cx="280523" cy="83496"/>
            </a:xfrm>
            <a:custGeom>
              <a:avLst/>
              <a:gdLst/>
              <a:ahLst/>
              <a:cxnLst/>
              <a:rect l="0" t="0" r="0" b="0"/>
              <a:pathLst>
                <a:path w="280523" h="83496">
                  <a:moveTo>
                    <a:pt x="115422" y="12700"/>
                  </a:moveTo>
                  <a:lnTo>
                    <a:pt x="115422" y="12700"/>
                  </a:lnTo>
                  <a:lnTo>
                    <a:pt x="71230" y="39215"/>
                  </a:lnTo>
                  <a:lnTo>
                    <a:pt x="28716" y="66234"/>
                  </a:lnTo>
                  <a:lnTo>
                    <a:pt x="1555" y="80973"/>
                  </a:lnTo>
                  <a:lnTo>
                    <a:pt x="0" y="82910"/>
                  </a:lnTo>
                  <a:lnTo>
                    <a:pt x="1785" y="83495"/>
                  </a:lnTo>
                  <a:lnTo>
                    <a:pt x="46313" y="72535"/>
                  </a:lnTo>
                  <a:lnTo>
                    <a:pt x="82559" y="60219"/>
                  </a:lnTo>
                  <a:lnTo>
                    <a:pt x="117279" y="49342"/>
                  </a:lnTo>
                  <a:lnTo>
                    <a:pt x="159638" y="34689"/>
                  </a:lnTo>
                  <a:lnTo>
                    <a:pt x="190813" y="25765"/>
                  </a:lnTo>
                  <a:lnTo>
                    <a:pt x="236538" y="12808"/>
                  </a:lnTo>
                  <a:lnTo>
                    <a:pt x="280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70"/>
            <p:cNvSpPr/>
            <p:nvPr>
              <p:custDataLst>
                <p:tags r:id="rId220"/>
              </p:custDataLst>
            </p:nvPr>
          </p:nvSpPr>
          <p:spPr>
            <a:xfrm>
              <a:off x="701127" y="614398"/>
              <a:ext cx="206924" cy="115549"/>
            </a:xfrm>
            <a:custGeom>
              <a:avLst/>
              <a:gdLst/>
              <a:ahLst/>
              <a:cxnLst/>
              <a:rect l="0" t="0" r="0" b="0"/>
              <a:pathLst>
                <a:path w="206924" h="115549">
                  <a:moveTo>
                    <a:pt x="35473" y="39652"/>
                  </a:moveTo>
                  <a:lnTo>
                    <a:pt x="35473" y="39652"/>
                  </a:lnTo>
                  <a:lnTo>
                    <a:pt x="32102" y="36281"/>
                  </a:lnTo>
                  <a:lnTo>
                    <a:pt x="10674" y="29931"/>
                  </a:lnTo>
                  <a:lnTo>
                    <a:pt x="3285" y="24043"/>
                  </a:lnTo>
                  <a:lnTo>
                    <a:pt x="0" y="19074"/>
                  </a:lnTo>
                  <a:lnTo>
                    <a:pt x="536" y="18172"/>
                  </a:lnTo>
                  <a:lnTo>
                    <a:pt x="2304" y="18276"/>
                  </a:lnTo>
                  <a:lnTo>
                    <a:pt x="24964" y="26776"/>
                  </a:lnTo>
                  <a:lnTo>
                    <a:pt x="45922" y="41481"/>
                  </a:lnTo>
                  <a:lnTo>
                    <a:pt x="56815" y="53165"/>
                  </a:lnTo>
                  <a:lnTo>
                    <a:pt x="62597" y="67295"/>
                  </a:lnTo>
                  <a:lnTo>
                    <a:pt x="66309" y="99362"/>
                  </a:lnTo>
                  <a:lnTo>
                    <a:pt x="64935" y="110404"/>
                  </a:lnTo>
                  <a:lnTo>
                    <a:pt x="63581" y="114337"/>
                  </a:lnTo>
                  <a:lnTo>
                    <a:pt x="62679" y="115548"/>
                  </a:lnTo>
                  <a:lnTo>
                    <a:pt x="62077" y="114943"/>
                  </a:lnTo>
                  <a:lnTo>
                    <a:pt x="57373" y="84871"/>
                  </a:lnTo>
                  <a:lnTo>
                    <a:pt x="61639" y="55559"/>
                  </a:lnTo>
                  <a:lnTo>
                    <a:pt x="79447" y="19694"/>
                  </a:lnTo>
                  <a:lnTo>
                    <a:pt x="92482" y="5046"/>
                  </a:lnTo>
                  <a:lnTo>
                    <a:pt x="98910" y="283"/>
                  </a:lnTo>
                  <a:lnTo>
                    <a:pt x="99637" y="0"/>
                  </a:lnTo>
                  <a:lnTo>
                    <a:pt x="99415" y="517"/>
                  </a:lnTo>
                  <a:lnTo>
                    <a:pt x="97649" y="12898"/>
                  </a:lnTo>
                  <a:lnTo>
                    <a:pt x="84679" y="52426"/>
                  </a:lnTo>
                  <a:lnTo>
                    <a:pt x="85800" y="68613"/>
                  </a:lnTo>
                  <a:lnTo>
                    <a:pt x="88074" y="75893"/>
                  </a:lnTo>
                  <a:lnTo>
                    <a:pt x="98127" y="87744"/>
                  </a:lnTo>
                  <a:lnTo>
                    <a:pt x="112003" y="96304"/>
                  </a:lnTo>
                  <a:lnTo>
                    <a:pt x="127577" y="100108"/>
                  </a:lnTo>
                  <a:lnTo>
                    <a:pt x="162325" y="95508"/>
                  </a:lnTo>
                  <a:lnTo>
                    <a:pt x="206923" y="77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71"/>
            <p:cNvSpPr/>
            <p:nvPr>
              <p:custDataLst>
                <p:tags r:id="rId221"/>
              </p:custDataLst>
            </p:nvPr>
          </p:nvSpPr>
          <p:spPr>
            <a:xfrm>
              <a:off x="489027" y="467827"/>
              <a:ext cx="203124" cy="359154"/>
            </a:xfrm>
            <a:custGeom>
              <a:avLst/>
              <a:gdLst/>
              <a:ahLst/>
              <a:cxnLst/>
              <a:rect l="0" t="0" r="0" b="0"/>
              <a:pathLst>
                <a:path w="203124" h="359154">
                  <a:moveTo>
                    <a:pt x="6273" y="40173"/>
                  </a:moveTo>
                  <a:lnTo>
                    <a:pt x="6273" y="40173"/>
                  </a:lnTo>
                  <a:lnTo>
                    <a:pt x="2902" y="40173"/>
                  </a:lnTo>
                  <a:lnTo>
                    <a:pt x="1909" y="39467"/>
                  </a:lnTo>
                  <a:lnTo>
                    <a:pt x="1247" y="38292"/>
                  </a:lnTo>
                  <a:lnTo>
                    <a:pt x="0" y="34085"/>
                  </a:lnTo>
                  <a:lnTo>
                    <a:pt x="10059" y="40642"/>
                  </a:lnTo>
                  <a:lnTo>
                    <a:pt x="33187" y="44781"/>
                  </a:lnTo>
                  <a:lnTo>
                    <a:pt x="72607" y="44768"/>
                  </a:lnTo>
                  <a:lnTo>
                    <a:pt x="114788" y="32172"/>
                  </a:lnTo>
                  <a:lnTo>
                    <a:pt x="149192" y="14277"/>
                  </a:lnTo>
                  <a:lnTo>
                    <a:pt x="167302" y="22"/>
                  </a:lnTo>
                  <a:lnTo>
                    <a:pt x="168659" y="0"/>
                  </a:lnTo>
                  <a:lnTo>
                    <a:pt x="169564" y="691"/>
                  </a:lnTo>
                  <a:lnTo>
                    <a:pt x="164925" y="3340"/>
                  </a:lnTo>
                  <a:lnTo>
                    <a:pt x="122655" y="24936"/>
                  </a:lnTo>
                  <a:lnTo>
                    <a:pt x="85471" y="45551"/>
                  </a:lnTo>
                  <a:lnTo>
                    <a:pt x="63214" y="68656"/>
                  </a:lnTo>
                  <a:lnTo>
                    <a:pt x="58156" y="83171"/>
                  </a:lnTo>
                  <a:lnTo>
                    <a:pt x="57795" y="90005"/>
                  </a:lnTo>
                  <a:lnTo>
                    <a:pt x="59671" y="95972"/>
                  </a:lnTo>
                  <a:lnTo>
                    <a:pt x="67400" y="106365"/>
                  </a:lnTo>
                  <a:lnTo>
                    <a:pt x="113854" y="143917"/>
                  </a:lnTo>
                  <a:lnTo>
                    <a:pt x="120644" y="155426"/>
                  </a:lnTo>
                  <a:lnTo>
                    <a:pt x="120369" y="171359"/>
                  </a:lnTo>
                  <a:lnTo>
                    <a:pt x="114133" y="189495"/>
                  </a:lnTo>
                  <a:lnTo>
                    <a:pt x="89342" y="229292"/>
                  </a:lnTo>
                  <a:lnTo>
                    <a:pt x="52603" y="276056"/>
                  </a:lnTo>
                  <a:lnTo>
                    <a:pt x="24722" y="319864"/>
                  </a:lnTo>
                  <a:lnTo>
                    <a:pt x="20689" y="326117"/>
                  </a:lnTo>
                  <a:lnTo>
                    <a:pt x="18089" y="338709"/>
                  </a:lnTo>
                  <a:lnTo>
                    <a:pt x="18384" y="345030"/>
                  </a:lnTo>
                  <a:lnTo>
                    <a:pt x="20697" y="349950"/>
                  </a:lnTo>
                  <a:lnTo>
                    <a:pt x="28911" y="357298"/>
                  </a:lnTo>
                  <a:lnTo>
                    <a:pt x="45262" y="359153"/>
                  </a:lnTo>
                  <a:lnTo>
                    <a:pt x="90090" y="352093"/>
                  </a:lnTo>
                  <a:lnTo>
                    <a:pt x="135901" y="337939"/>
                  </a:lnTo>
                  <a:lnTo>
                    <a:pt x="203123" y="29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79"/>
          <p:cNvGrpSpPr/>
          <p:nvPr/>
        </p:nvGrpSpPr>
        <p:grpSpPr>
          <a:xfrm>
            <a:off x="1512444" y="373927"/>
            <a:ext cx="1044567" cy="1174084"/>
            <a:chOff x="1512444" y="373927"/>
            <a:chExt cx="1044567" cy="1174084"/>
          </a:xfrm>
        </p:grpSpPr>
        <p:sp>
          <p:nvSpPr>
            <p:cNvPr id="9" name="SMARTInkShape-1072"/>
            <p:cNvSpPr/>
            <p:nvPr>
              <p:custDataLst>
                <p:tags r:id="rId205"/>
              </p:custDataLst>
            </p:nvPr>
          </p:nvSpPr>
          <p:spPr>
            <a:xfrm>
              <a:off x="2273938" y="1239436"/>
              <a:ext cx="158113" cy="251449"/>
            </a:xfrm>
            <a:custGeom>
              <a:avLst/>
              <a:gdLst/>
              <a:ahLst/>
              <a:cxnLst/>
              <a:rect l="0" t="0" r="0" b="0"/>
              <a:pathLst>
                <a:path w="158113" h="251449">
                  <a:moveTo>
                    <a:pt x="126362" y="81364"/>
                  </a:moveTo>
                  <a:lnTo>
                    <a:pt x="126362" y="81364"/>
                  </a:lnTo>
                  <a:lnTo>
                    <a:pt x="116223" y="67566"/>
                  </a:lnTo>
                  <a:lnTo>
                    <a:pt x="108685" y="61591"/>
                  </a:lnTo>
                  <a:lnTo>
                    <a:pt x="86395" y="57631"/>
                  </a:lnTo>
                  <a:lnTo>
                    <a:pt x="71205" y="60468"/>
                  </a:lnTo>
                  <a:lnTo>
                    <a:pt x="64190" y="63200"/>
                  </a:lnTo>
                  <a:lnTo>
                    <a:pt x="28250" y="96796"/>
                  </a:lnTo>
                  <a:lnTo>
                    <a:pt x="17956" y="120665"/>
                  </a:lnTo>
                  <a:lnTo>
                    <a:pt x="10437" y="160193"/>
                  </a:lnTo>
                  <a:lnTo>
                    <a:pt x="10483" y="197541"/>
                  </a:lnTo>
                  <a:lnTo>
                    <a:pt x="21707" y="230949"/>
                  </a:lnTo>
                  <a:lnTo>
                    <a:pt x="34458" y="244978"/>
                  </a:lnTo>
                  <a:lnTo>
                    <a:pt x="41809" y="249707"/>
                  </a:lnTo>
                  <a:lnTo>
                    <a:pt x="50238" y="251448"/>
                  </a:lnTo>
                  <a:lnTo>
                    <a:pt x="69010" y="249620"/>
                  </a:lnTo>
                  <a:lnTo>
                    <a:pt x="85350" y="240341"/>
                  </a:lnTo>
                  <a:lnTo>
                    <a:pt x="98963" y="226104"/>
                  </a:lnTo>
                  <a:lnTo>
                    <a:pt x="120332" y="184743"/>
                  </a:lnTo>
                  <a:lnTo>
                    <a:pt x="128829" y="137637"/>
                  </a:lnTo>
                  <a:lnTo>
                    <a:pt x="127407" y="98116"/>
                  </a:lnTo>
                  <a:lnTo>
                    <a:pt x="124555" y="69629"/>
                  </a:lnTo>
                  <a:lnTo>
                    <a:pt x="106629" y="24289"/>
                  </a:lnTo>
                  <a:lnTo>
                    <a:pt x="85786" y="5186"/>
                  </a:lnTo>
                  <a:lnTo>
                    <a:pt x="65290" y="0"/>
                  </a:lnTo>
                  <a:lnTo>
                    <a:pt x="43480" y="752"/>
                  </a:lnTo>
                  <a:lnTo>
                    <a:pt x="24379" y="5790"/>
                  </a:lnTo>
                  <a:lnTo>
                    <a:pt x="10245" y="16496"/>
                  </a:lnTo>
                  <a:lnTo>
                    <a:pt x="4501" y="23302"/>
                  </a:lnTo>
                  <a:lnTo>
                    <a:pt x="0" y="44035"/>
                  </a:lnTo>
                  <a:lnTo>
                    <a:pt x="1762" y="66890"/>
                  </a:lnTo>
                  <a:lnTo>
                    <a:pt x="9601" y="84103"/>
                  </a:lnTo>
                  <a:lnTo>
                    <a:pt x="36027" y="105694"/>
                  </a:lnTo>
                  <a:lnTo>
                    <a:pt x="65427" y="121814"/>
                  </a:lnTo>
                  <a:lnTo>
                    <a:pt x="95137" y="128078"/>
                  </a:lnTo>
                  <a:lnTo>
                    <a:pt x="119697" y="125387"/>
                  </a:lnTo>
                  <a:lnTo>
                    <a:pt x="158112" y="113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73"/>
            <p:cNvSpPr/>
            <p:nvPr>
              <p:custDataLst>
                <p:tags r:id="rId206"/>
              </p:custDataLst>
            </p:nvPr>
          </p:nvSpPr>
          <p:spPr>
            <a:xfrm>
              <a:off x="2476500" y="1190429"/>
              <a:ext cx="80511" cy="352622"/>
            </a:xfrm>
            <a:custGeom>
              <a:avLst/>
              <a:gdLst/>
              <a:ahLst/>
              <a:cxnLst/>
              <a:rect l="0" t="0" r="0" b="0"/>
              <a:pathLst>
                <a:path w="80511" h="3526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0" y="1124"/>
                  </a:lnTo>
                  <a:lnTo>
                    <a:pt x="3862" y="8017"/>
                  </a:lnTo>
                  <a:lnTo>
                    <a:pt x="3985" y="11407"/>
                  </a:lnTo>
                  <a:lnTo>
                    <a:pt x="5479" y="14373"/>
                  </a:lnTo>
                  <a:lnTo>
                    <a:pt x="31322" y="51778"/>
                  </a:lnTo>
                  <a:lnTo>
                    <a:pt x="50673" y="88505"/>
                  </a:lnTo>
                  <a:lnTo>
                    <a:pt x="68401" y="131685"/>
                  </a:lnTo>
                  <a:lnTo>
                    <a:pt x="78044" y="166430"/>
                  </a:lnTo>
                  <a:lnTo>
                    <a:pt x="80510" y="208396"/>
                  </a:lnTo>
                  <a:lnTo>
                    <a:pt x="75674" y="242782"/>
                  </a:lnTo>
                  <a:lnTo>
                    <a:pt x="60052" y="285347"/>
                  </a:lnTo>
                  <a:lnTo>
                    <a:pt x="29527" y="326763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74"/>
            <p:cNvSpPr/>
            <p:nvPr>
              <p:custDataLst>
                <p:tags r:id="rId207"/>
              </p:custDataLst>
            </p:nvPr>
          </p:nvSpPr>
          <p:spPr>
            <a:xfrm>
              <a:off x="2080517" y="1181100"/>
              <a:ext cx="116584" cy="363463"/>
            </a:xfrm>
            <a:custGeom>
              <a:avLst/>
              <a:gdLst/>
              <a:ahLst/>
              <a:cxnLst/>
              <a:rect l="0" t="0" r="0" b="0"/>
              <a:pathLst>
                <a:path w="116584" h="363463">
                  <a:moveTo>
                    <a:pt x="116583" y="0"/>
                  </a:moveTo>
                  <a:lnTo>
                    <a:pt x="116583" y="0"/>
                  </a:lnTo>
                  <a:lnTo>
                    <a:pt x="107745" y="0"/>
                  </a:lnTo>
                  <a:lnTo>
                    <a:pt x="103718" y="1882"/>
                  </a:lnTo>
                  <a:lnTo>
                    <a:pt x="81900" y="18951"/>
                  </a:lnTo>
                  <a:lnTo>
                    <a:pt x="54090" y="65865"/>
                  </a:lnTo>
                  <a:lnTo>
                    <a:pt x="38800" y="99008"/>
                  </a:lnTo>
                  <a:lnTo>
                    <a:pt x="26979" y="131493"/>
                  </a:lnTo>
                  <a:lnTo>
                    <a:pt x="14670" y="167097"/>
                  </a:lnTo>
                  <a:lnTo>
                    <a:pt x="5953" y="209358"/>
                  </a:lnTo>
                  <a:lnTo>
                    <a:pt x="0" y="254335"/>
                  </a:lnTo>
                  <a:lnTo>
                    <a:pt x="509" y="300039"/>
                  </a:lnTo>
                  <a:lnTo>
                    <a:pt x="5128" y="328005"/>
                  </a:lnTo>
                  <a:lnTo>
                    <a:pt x="16483" y="343806"/>
                  </a:lnTo>
                  <a:lnTo>
                    <a:pt x="31877" y="357414"/>
                  </a:lnTo>
                  <a:lnTo>
                    <a:pt x="45775" y="363462"/>
                  </a:lnTo>
                  <a:lnTo>
                    <a:pt x="11658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75"/>
            <p:cNvSpPr/>
            <p:nvPr>
              <p:custDataLst>
                <p:tags r:id="rId208"/>
              </p:custDataLst>
            </p:nvPr>
          </p:nvSpPr>
          <p:spPr>
            <a:xfrm>
              <a:off x="1759111" y="1213733"/>
              <a:ext cx="260190" cy="334278"/>
            </a:xfrm>
            <a:custGeom>
              <a:avLst/>
              <a:gdLst/>
              <a:ahLst/>
              <a:cxnLst/>
              <a:rect l="0" t="0" r="0" b="0"/>
              <a:pathLst>
                <a:path w="260190" h="334278">
                  <a:moveTo>
                    <a:pt x="25239" y="5467"/>
                  </a:moveTo>
                  <a:lnTo>
                    <a:pt x="25239" y="5467"/>
                  </a:lnTo>
                  <a:lnTo>
                    <a:pt x="25239" y="2096"/>
                  </a:lnTo>
                  <a:lnTo>
                    <a:pt x="24533" y="1103"/>
                  </a:lnTo>
                  <a:lnTo>
                    <a:pt x="23358" y="441"/>
                  </a:lnTo>
                  <a:lnTo>
                    <a:pt x="21868" y="0"/>
                  </a:lnTo>
                  <a:lnTo>
                    <a:pt x="20875" y="411"/>
                  </a:lnTo>
                  <a:lnTo>
                    <a:pt x="20213" y="1391"/>
                  </a:lnTo>
                  <a:lnTo>
                    <a:pt x="19477" y="5066"/>
                  </a:lnTo>
                  <a:lnTo>
                    <a:pt x="22599" y="52318"/>
                  </a:lnTo>
                  <a:lnTo>
                    <a:pt x="20302" y="90767"/>
                  </a:lnTo>
                  <a:lnTo>
                    <a:pt x="17287" y="135440"/>
                  </a:lnTo>
                  <a:lnTo>
                    <a:pt x="12064" y="182266"/>
                  </a:lnTo>
                  <a:lnTo>
                    <a:pt x="6048" y="221776"/>
                  </a:lnTo>
                  <a:lnTo>
                    <a:pt x="1065" y="267152"/>
                  </a:lnTo>
                  <a:lnTo>
                    <a:pt x="0" y="308770"/>
                  </a:lnTo>
                  <a:lnTo>
                    <a:pt x="616" y="320891"/>
                  </a:lnTo>
                  <a:lnTo>
                    <a:pt x="3242" y="328629"/>
                  </a:lnTo>
                  <a:lnTo>
                    <a:pt x="7046" y="330975"/>
                  </a:lnTo>
                  <a:lnTo>
                    <a:pt x="27296" y="334277"/>
                  </a:lnTo>
                  <a:lnTo>
                    <a:pt x="67587" y="333511"/>
                  </a:lnTo>
                  <a:lnTo>
                    <a:pt x="101992" y="328678"/>
                  </a:lnTo>
                  <a:lnTo>
                    <a:pt x="147934" y="320896"/>
                  </a:lnTo>
                  <a:lnTo>
                    <a:pt x="187888" y="311535"/>
                  </a:lnTo>
                  <a:lnTo>
                    <a:pt x="260189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76"/>
            <p:cNvSpPr/>
            <p:nvPr>
              <p:custDataLst>
                <p:tags r:id="rId209"/>
              </p:custDataLst>
            </p:nvPr>
          </p:nvSpPr>
          <p:spPr>
            <a:xfrm>
              <a:off x="2343150" y="373927"/>
              <a:ext cx="128010" cy="299174"/>
            </a:xfrm>
            <a:custGeom>
              <a:avLst/>
              <a:gdLst/>
              <a:ahLst/>
              <a:cxnLst/>
              <a:rect l="0" t="0" r="0" b="0"/>
              <a:pathLst>
                <a:path w="128010" h="299174">
                  <a:moveTo>
                    <a:pt x="0" y="19773"/>
                  </a:moveTo>
                  <a:lnTo>
                    <a:pt x="0" y="19773"/>
                  </a:lnTo>
                  <a:lnTo>
                    <a:pt x="37449" y="0"/>
                  </a:lnTo>
                  <a:lnTo>
                    <a:pt x="54274" y="637"/>
                  </a:lnTo>
                  <a:lnTo>
                    <a:pt x="79816" y="8929"/>
                  </a:lnTo>
                  <a:lnTo>
                    <a:pt x="87077" y="12544"/>
                  </a:lnTo>
                  <a:lnTo>
                    <a:pt x="110781" y="44599"/>
                  </a:lnTo>
                  <a:lnTo>
                    <a:pt x="121673" y="75962"/>
                  </a:lnTo>
                  <a:lnTo>
                    <a:pt x="128009" y="121794"/>
                  </a:lnTo>
                  <a:lnTo>
                    <a:pt x="121654" y="163361"/>
                  </a:lnTo>
                  <a:lnTo>
                    <a:pt x="106366" y="203899"/>
                  </a:lnTo>
                  <a:lnTo>
                    <a:pt x="80355" y="246697"/>
                  </a:lnTo>
                  <a:lnTo>
                    <a:pt x="19050" y="29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77"/>
            <p:cNvSpPr/>
            <p:nvPr>
              <p:custDataLst>
                <p:tags r:id="rId210"/>
              </p:custDataLst>
            </p:nvPr>
          </p:nvSpPr>
          <p:spPr>
            <a:xfrm>
              <a:off x="2299844" y="454170"/>
              <a:ext cx="38145" cy="312539"/>
            </a:xfrm>
            <a:custGeom>
              <a:avLst/>
              <a:gdLst/>
              <a:ahLst/>
              <a:cxnLst/>
              <a:rect l="0" t="0" r="0" b="0"/>
              <a:pathLst>
                <a:path w="38145" h="312539">
                  <a:moveTo>
                    <a:pt x="11556" y="91930"/>
                  </a:moveTo>
                  <a:lnTo>
                    <a:pt x="11556" y="91930"/>
                  </a:lnTo>
                  <a:lnTo>
                    <a:pt x="6486" y="97705"/>
                  </a:lnTo>
                  <a:lnTo>
                    <a:pt x="2718" y="104139"/>
                  </a:lnTo>
                  <a:lnTo>
                    <a:pt x="0" y="125808"/>
                  </a:lnTo>
                  <a:lnTo>
                    <a:pt x="2566" y="164684"/>
                  </a:lnTo>
                  <a:lnTo>
                    <a:pt x="6740" y="211072"/>
                  </a:lnTo>
                  <a:lnTo>
                    <a:pt x="11627" y="257276"/>
                  </a:lnTo>
                  <a:lnTo>
                    <a:pt x="14575" y="297138"/>
                  </a:lnTo>
                  <a:lnTo>
                    <a:pt x="12152" y="312538"/>
                  </a:lnTo>
                  <a:lnTo>
                    <a:pt x="8362" y="300210"/>
                  </a:lnTo>
                  <a:lnTo>
                    <a:pt x="5621" y="252603"/>
                  </a:lnTo>
                  <a:lnTo>
                    <a:pt x="1917" y="210451"/>
                  </a:lnTo>
                  <a:lnTo>
                    <a:pt x="217" y="178708"/>
                  </a:lnTo>
                  <a:lnTo>
                    <a:pt x="166" y="141787"/>
                  </a:lnTo>
                  <a:lnTo>
                    <a:pt x="2496" y="104211"/>
                  </a:lnTo>
                  <a:lnTo>
                    <a:pt x="4403" y="64211"/>
                  </a:lnTo>
                  <a:lnTo>
                    <a:pt x="5135" y="23383"/>
                  </a:lnTo>
                  <a:lnTo>
                    <a:pt x="11927" y="7885"/>
                  </a:lnTo>
                  <a:lnTo>
                    <a:pt x="17130" y="1660"/>
                  </a:lnTo>
                  <a:lnTo>
                    <a:pt x="19506" y="0"/>
                  </a:lnTo>
                  <a:lnTo>
                    <a:pt x="22500" y="2421"/>
                  </a:lnTo>
                  <a:lnTo>
                    <a:pt x="29590" y="14519"/>
                  </a:lnTo>
                  <a:lnTo>
                    <a:pt x="38144" y="44534"/>
                  </a:lnTo>
                  <a:lnTo>
                    <a:pt x="37249" y="66161"/>
                  </a:lnTo>
                  <a:lnTo>
                    <a:pt x="31918" y="95307"/>
                  </a:lnTo>
                  <a:lnTo>
                    <a:pt x="20882" y="111980"/>
                  </a:lnTo>
                  <a:lnTo>
                    <a:pt x="5206" y="1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78"/>
            <p:cNvSpPr/>
            <p:nvPr>
              <p:custDataLst>
                <p:tags r:id="rId211"/>
              </p:custDataLst>
            </p:nvPr>
          </p:nvSpPr>
          <p:spPr>
            <a:xfrm>
              <a:off x="2154102" y="410262"/>
              <a:ext cx="81099" cy="250139"/>
            </a:xfrm>
            <a:custGeom>
              <a:avLst/>
              <a:gdLst/>
              <a:ahLst/>
              <a:cxnLst/>
              <a:rect l="0" t="0" r="0" b="0"/>
              <a:pathLst>
                <a:path w="81099" h="250139">
                  <a:moveTo>
                    <a:pt x="55698" y="8838"/>
                  </a:moveTo>
                  <a:lnTo>
                    <a:pt x="55698" y="8838"/>
                  </a:lnTo>
                  <a:lnTo>
                    <a:pt x="52327" y="5467"/>
                  </a:lnTo>
                  <a:lnTo>
                    <a:pt x="40118" y="0"/>
                  </a:lnTo>
                  <a:lnTo>
                    <a:pt x="34728" y="124"/>
                  </a:lnTo>
                  <a:lnTo>
                    <a:pt x="23095" y="4024"/>
                  </a:lnTo>
                  <a:lnTo>
                    <a:pt x="18440" y="9862"/>
                  </a:lnTo>
                  <a:lnTo>
                    <a:pt x="3450" y="54703"/>
                  </a:lnTo>
                  <a:lnTo>
                    <a:pt x="0" y="94081"/>
                  </a:lnTo>
                  <a:lnTo>
                    <a:pt x="5720" y="141496"/>
                  </a:lnTo>
                  <a:lnTo>
                    <a:pt x="16637" y="184855"/>
                  </a:lnTo>
                  <a:lnTo>
                    <a:pt x="32600" y="217625"/>
                  </a:lnTo>
                  <a:lnTo>
                    <a:pt x="81098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79"/>
            <p:cNvSpPr/>
            <p:nvPr>
              <p:custDataLst>
                <p:tags r:id="rId212"/>
              </p:custDataLst>
            </p:nvPr>
          </p:nvSpPr>
          <p:spPr>
            <a:xfrm>
              <a:off x="1905000" y="524955"/>
              <a:ext cx="101601" cy="128243"/>
            </a:xfrm>
            <a:custGeom>
              <a:avLst/>
              <a:gdLst/>
              <a:ahLst/>
              <a:cxnLst/>
              <a:rect l="0" t="0" r="0" b="0"/>
              <a:pathLst>
                <a:path w="101601" h="128243">
                  <a:moveTo>
                    <a:pt x="0" y="33845"/>
                  </a:moveTo>
                  <a:lnTo>
                    <a:pt x="0" y="33845"/>
                  </a:lnTo>
                  <a:lnTo>
                    <a:pt x="1881" y="54567"/>
                  </a:lnTo>
                  <a:lnTo>
                    <a:pt x="12865" y="96168"/>
                  </a:lnTo>
                  <a:lnTo>
                    <a:pt x="23533" y="127816"/>
                  </a:lnTo>
                  <a:lnTo>
                    <a:pt x="24155" y="128242"/>
                  </a:lnTo>
                  <a:lnTo>
                    <a:pt x="24570" y="127115"/>
                  </a:lnTo>
                  <a:lnTo>
                    <a:pt x="26033" y="83446"/>
                  </a:lnTo>
                  <a:lnTo>
                    <a:pt x="32293" y="42258"/>
                  </a:lnTo>
                  <a:lnTo>
                    <a:pt x="37636" y="24884"/>
                  </a:lnTo>
                  <a:lnTo>
                    <a:pt x="47066" y="10107"/>
                  </a:lnTo>
                  <a:lnTo>
                    <a:pt x="58313" y="2128"/>
                  </a:lnTo>
                  <a:lnTo>
                    <a:pt x="64275" y="0"/>
                  </a:lnTo>
                  <a:lnTo>
                    <a:pt x="70367" y="1404"/>
                  </a:lnTo>
                  <a:lnTo>
                    <a:pt x="82780" y="10490"/>
                  </a:lnTo>
                  <a:lnTo>
                    <a:pt x="91589" y="25817"/>
                  </a:lnTo>
                  <a:lnTo>
                    <a:pt x="98634" y="52398"/>
                  </a:lnTo>
                  <a:lnTo>
                    <a:pt x="101600" y="90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80"/>
            <p:cNvSpPr/>
            <p:nvPr>
              <p:custDataLst>
                <p:tags r:id="rId213"/>
              </p:custDataLst>
            </p:nvPr>
          </p:nvSpPr>
          <p:spPr>
            <a:xfrm>
              <a:off x="1774890" y="552450"/>
              <a:ext cx="79311" cy="114490"/>
            </a:xfrm>
            <a:custGeom>
              <a:avLst/>
              <a:gdLst/>
              <a:ahLst/>
              <a:cxnLst/>
              <a:rect l="0" t="0" r="0" b="0"/>
              <a:pathLst>
                <a:path w="79311" h="114490">
                  <a:moveTo>
                    <a:pt x="9460" y="50800"/>
                  </a:moveTo>
                  <a:lnTo>
                    <a:pt x="9460" y="50800"/>
                  </a:lnTo>
                  <a:lnTo>
                    <a:pt x="6089" y="47429"/>
                  </a:lnTo>
                  <a:lnTo>
                    <a:pt x="4434" y="42011"/>
                  </a:lnTo>
                  <a:lnTo>
                    <a:pt x="1621" y="31027"/>
                  </a:lnTo>
                  <a:lnTo>
                    <a:pt x="0" y="27035"/>
                  </a:lnTo>
                  <a:lnTo>
                    <a:pt x="331" y="24373"/>
                  </a:lnTo>
                  <a:lnTo>
                    <a:pt x="1963" y="22599"/>
                  </a:lnTo>
                  <a:lnTo>
                    <a:pt x="4462" y="21416"/>
                  </a:lnTo>
                  <a:lnTo>
                    <a:pt x="11002" y="21983"/>
                  </a:lnTo>
                  <a:lnTo>
                    <a:pt x="24498" y="28151"/>
                  </a:lnTo>
                  <a:lnTo>
                    <a:pt x="48022" y="46248"/>
                  </a:lnTo>
                  <a:lnTo>
                    <a:pt x="71395" y="77240"/>
                  </a:lnTo>
                  <a:lnTo>
                    <a:pt x="75792" y="89362"/>
                  </a:lnTo>
                  <a:lnTo>
                    <a:pt x="78615" y="111020"/>
                  </a:lnTo>
                  <a:lnTo>
                    <a:pt x="77436" y="113525"/>
                  </a:lnTo>
                  <a:lnTo>
                    <a:pt x="75238" y="114489"/>
                  </a:lnTo>
                  <a:lnTo>
                    <a:pt x="72362" y="114426"/>
                  </a:lnTo>
                  <a:lnTo>
                    <a:pt x="69739" y="112267"/>
                  </a:lnTo>
                  <a:lnTo>
                    <a:pt x="64943" y="104224"/>
                  </a:lnTo>
                  <a:lnTo>
                    <a:pt x="58277" y="81054"/>
                  </a:lnTo>
                  <a:lnTo>
                    <a:pt x="59614" y="61894"/>
                  </a:lnTo>
                  <a:lnTo>
                    <a:pt x="79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81"/>
            <p:cNvSpPr/>
            <p:nvPr>
              <p:custDataLst>
                <p:tags r:id="rId214"/>
              </p:custDataLst>
            </p:nvPr>
          </p:nvSpPr>
          <p:spPr>
            <a:xfrm>
              <a:off x="1686249" y="606259"/>
              <a:ext cx="72702" cy="89494"/>
            </a:xfrm>
            <a:custGeom>
              <a:avLst/>
              <a:gdLst/>
              <a:ahLst/>
              <a:cxnLst/>
              <a:rect l="0" t="0" r="0" b="0"/>
              <a:pathLst>
                <a:path w="72702" h="89494">
                  <a:moveTo>
                    <a:pt x="21901" y="60491"/>
                  </a:moveTo>
                  <a:lnTo>
                    <a:pt x="21901" y="60491"/>
                  </a:lnTo>
                  <a:lnTo>
                    <a:pt x="18530" y="60491"/>
                  </a:lnTo>
                  <a:lnTo>
                    <a:pt x="14993" y="62372"/>
                  </a:lnTo>
                  <a:lnTo>
                    <a:pt x="10345" y="65958"/>
                  </a:lnTo>
                  <a:lnTo>
                    <a:pt x="9964" y="65547"/>
                  </a:lnTo>
                  <a:lnTo>
                    <a:pt x="9540" y="63208"/>
                  </a:lnTo>
                  <a:lnTo>
                    <a:pt x="41809" y="20057"/>
                  </a:lnTo>
                  <a:lnTo>
                    <a:pt x="44860" y="8654"/>
                  </a:lnTo>
                  <a:lnTo>
                    <a:pt x="44263" y="4766"/>
                  </a:lnTo>
                  <a:lnTo>
                    <a:pt x="42453" y="2174"/>
                  </a:lnTo>
                  <a:lnTo>
                    <a:pt x="39836" y="447"/>
                  </a:lnTo>
                  <a:lnTo>
                    <a:pt x="36680" y="0"/>
                  </a:lnTo>
                  <a:lnTo>
                    <a:pt x="29410" y="1386"/>
                  </a:lnTo>
                  <a:lnTo>
                    <a:pt x="10642" y="16246"/>
                  </a:lnTo>
                  <a:lnTo>
                    <a:pt x="2786" y="28832"/>
                  </a:lnTo>
                  <a:lnTo>
                    <a:pt x="0" y="42187"/>
                  </a:lnTo>
                  <a:lnTo>
                    <a:pt x="1113" y="57530"/>
                  </a:lnTo>
                  <a:lnTo>
                    <a:pt x="5842" y="69994"/>
                  </a:lnTo>
                  <a:lnTo>
                    <a:pt x="9078" y="75293"/>
                  </a:lnTo>
                  <a:lnTo>
                    <a:pt x="27117" y="89493"/>
                  </a:lnTo>
                  <a:lnTo>
                    <a:pt x="72701" y="85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82"/>
            <p:cNvSpPr/>
            <p:nvPr>
              <p:custDataLst>
                <p:tags r:id="rId215"/>
              </p:custDataLst>
            </p:nvPr>
          </p:nvSpPr>
          <p:spPr>
            <a:xfrm>
              <a:off x="1512444" y="462228"/>
              <a:ext cx="136495" cy="290741"/>
            </a:xfrm>
            <a:custGeom>
              <a:avLst/>
              <a:gdLst/>
              <a:ahLst/>
              <a:cxnLst/>
              <a:rect l="0" t="0" r="0" b="0"/>
              <a:pathLst>
                <a:path w="136495" h="290741">
                  <a:moveTo>
                    <a:pt x="11556" y="58472"/>
                  </a:moveTo>
                  <a:lnTo>
                    <a:pt x="11556" y="58472"/>
                  </a:lnTo>
                  <a:lnTo>
                    <a:pt x="11556" y="51730"/>
                  </a:lnTo>
                  <a:lnTo>
                    <a:pt x="9674" y="46538"/>
                  </a:lnTo>
                  <a:lnTo>
                    <a:pt x="2718" y="37457"/>
                  </a:lnTo>
                  <a:lnTo>
                    <a:pt x="1431" y="36701"/>
                  </a:lnTo>
                  <a:lnTo>
                    <a:pt x="572" y="36902"/>
                  </a:lnTo>
                  <a:lnTo>
                    <a:pt x="0" y="37742"/>
                  </a:lnTo>
                  <a:lnTo>
                    <a:pt x="1246" y="42438"/>
                  </a:lnTo>
                  <a:lnTo>
                    <a:pt x="11766" y="87691"/>
                  </a:lnTo>
                  <a:lnTo>
                    <a:pt x="20064" y="125313"/>
                  </a:lnTo>
                  <a:lnTo>
                    <a:pt x="26385" y="163335"/>
                  </a:lnTo>
                  <a:lnTo>
                    <a:pt x="34842" y="207884"/>
                  </a:lnTo>
                  <a:lnTo>
                    <a:pt x="41190" y="243618"/>
                  </a:lnTo>
                  <a:lnTo>
                    <a:pt x="48402" y="289398"/>
                  </a:lnTo>
                  <a:lnTo>
                    <a:pt x="48114" y="290740"/>
                  </a:lnTo>
                  <a:lnTo>
                    <a:pt x="45913" y="286585"/>
                  </a:lnTo>
                  <a:lnTo>
                    <a:pt x="37340" y="250052"/>
                  </a:lnTo>
                  <a:lnTo>
                    <a:pt x="23900" y="208762"/>
                  </a:lnTo>
                  <a:lnTo>
                    <a:pt x="14821" y="173166"/>
                  </a:lnTo>
                  <a:lnTo>
                    <a:pt x="9950" y="138845"/>
                  </a:lnTo>
                  <a:lnTo>
                    <a:pt x="5437" y="91987"/>
                  </a:lnTo>
                  <a:lnTo>
                    <a:pt x="1825" y="54370"/>
                  </a:lnTo>
                  <a:lnTo>
                    <a:pt x="6210" y="19065"/>
                  </a:lnTo>
                  <a:lnTo>
                    <a:pt x="10591" y="8502"/>
                  </a:lnTo>
                  <a:lnTo>
                    <a:pt x="17242" y="1456"/>
                  </a:lnTo>
                  <a:lnTo>
                    <a:pt x="22402" y="0"/>
                  </a:lnTo>
                  <a:lnTo>
                    <a:pt x="35662" y="264"/>
                  </a:lnTo>
                  <a:lnTo>
                    <a:pt x="47199" y="6496"/>
                  </a:lnTo>
                  <a:lnTo>
                    <a:pt x="52252" y="11121"/>
                  </a:lnTo>
                  <a:lnTo>
                    <a:pt x="59747" y="25668"/>
                  </a:lnTo>
                  <a:lnTo>
                    <a:pt x="64018" y="45304"/>
                  </a:lnTo>
                  <a:lnTo>
                    <a:pt x="61012" y="88744"/>
                  </a:lnTo>
                  <a:lnTo>
                    <a:pt x="50832" y="119005"/>
                  </a:lnTo>
                  <a:lnTo>
                    <a:pt x="51145" y="119994"/>
                  </a:lnTo>
                  <a:lnTo>
                    <a:pt x="52060" y="120653"/>
                  </a:lnTo>
                  <a:lnTo>
                    <a:pt x="76823" y="130733"/>
                  </a:lnTo>
                  <a:lnTo>
                    <a:pt x="118778" y="166308"/>
                  </a:lnTo>
                  <a:lnTo>
                    <a:pt x="131598" y="182067"/>
                  </a:lnTo>
                  <a:lnTo>
                    <a:pt x="135464" y="195013"/>
                  </a:lnTo>
                  <a:lnTo>
                    <a:pt x="136494" y="202416"/>
                  </a:lnTo>
                  <a:lnTo>
                    <a:pt x="130114" y="221930"/>
                  </a:lnTo>
                  <a:lnTo>
                    <a:pt x="106393" y="262210"/>
                  </a:lnTo>
                  <a:lnTo>
                    <a:pt x="86396" y="276257"/>
                  </a:lnTo>
                  <a:lnTo>
                    <a:pt x="63163" y="285088"/>
                  </a:lnTo>
                  <a:lnTo>
                    <a:pt x="37038" y="286092"/>
                  </a:lnTo>
                  <a:lnTo>
                    <a:pt x="29937" y="283579"/>
                  </a:lnTo>
                  <a:lnTo>
                    <a:pt x="30160" y="280510"/>
                  </a:lnTo>
                  <a:lnTo>
                    <a:pt x="43306" y="26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80"/>
          <p:cNvGrpSpPr/>
          <p:nvPr/>
        </p:nvGrpSpPr>
        <p:grpSpPr>
          <a:xfrm>
            <a:off x="2889250" y="1352550"/>
            <a:ext cx="774701" cy="495301"/>
            <a:chOff x="2889250" y="1352550"/>
            <a:chExt cx="774701" cy="495301"/>
          </a:xfrm>
        </p:grpSpPr>
        <p:sp>
          <p:nvSpPr>
            <p:cNvPr id="21" name="SMARTInkShape-1083"/>
            <p:cNvSpPr/>
            <p:nvPr>
              <p:custDataLst>
                <p:tags r:id="rId198"/>
              </p:custDataLst>
            </p:nvPr>
          </p:nvSpPr>
          <p:spPr>
            <a:xfrm>
              <a:off x="3657600" y="17081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6350" y="45779"/>
                  </a:lnTo>
                  <a:lnTo>
                    <a:pt x="5644" y="9061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84"/>
            <p:cNvSpPr/>
            <p:nvPr>
              <p:custDataLst>
                <p:tags r:id="rId199"/>
              </p:custDataLst>
            </p:nvPr>
          </p:nvSpPr>
          <p:spPr>
            <a:xfrm>
              <a:off x="3446968" y="1797050"/>
              <a:ext cx="121733" cy="48395"/>
            </a:xfrm>
            <a:custGeom>
              <a:avLst/>
              <a:gdLst/>
              <a:ahLst/>
              <a:cxnLst/>
              <a:rect l="0" t="0" r="0" b="0"/>
              <a:pathLst>
                <a:path w="121733" h="48395">
                  <a:moveTo>
                    <a:pt x="26482" y="19050"/>
                  </a:moveTo>
                  <a:lnTo>
                    <a:pt x="26482" y="19050"/>
                  </a:lnTo>
                  <a:lnTo>
                    <a:pt x="8805" y="42194"/>
                  </a:lnTo>
                  <a:lnTo>
                    <a:pt x="2633" y="46975"/>
                  </a:lnTo>
                  <a:lnTo>
                    <a:pt x="0" y="48250"/>
                  </a:lnTo>
                  <a:lnTo>
                    <a:pt x="360" y="48394"/>
                  </a:lnTo>
                  <a:lnTo>
                    <a:pt x="42322" y="34073"/>
                  </a:lnTo>
                  <a:lnTo>
                    <a:pt x="82135" y="15275"/>
                  </a:lnTo>
                  <a:lnTo>
                    <a:pt x="121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85"/>
            <p:cNvSpPr/>
            <p:nvPr>
              <p:custDataLst>
                <p:tags r:id="rId200"/>
              </p:custDataLst>
            </p:nvPr>
          </p:nvSpPr>
          <p:spPr>
            <a:xfrm>
              <a:off x="3461633" y="1708150"/>
              <a:ext cx="68968" cy="12701"/>
            </a:xfrm>
            <a:custGeom>
              <a:avLst/>
              <a:gdLst/>
              <a:ahLst/>
              <a:cxnLst/>
              <a:rect l="0" t="0" r="0" b="0"/>
              <a:pathLst>
                <a:path w="68968" h="127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1" y="4364"/>
                  </a:lnTo>
                  <a:lnTo>
                    <a:pt x="3585" y="5026"/>
                  </a:lnTo>
                  <a:lnTo>
                    <a:pt x="0" y="6088"/>
                  </a:lnTo>
                  <a:lnTo>
                    <a:pt x="689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86"/>
            <p:cNvSpPr/>
            <p:nvPr>
              <p:custDataLst>
                <p:tags r:id="rId201"/>
              </p:custDataLst>
            </p:nvPr>
          </p:nvSpPr>
          <p:spPr>
            <a:xfrm>
              <a:off x="3359150" y="1638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5849"/>
                  </a:lnTo>
                  <a:lnTo>
                    <a:pt x="3658" y="5323"/>
                  </a:lnTo>
                  <a:lnTo>
                    <a:pt x="3144" y="3549"/>
                  </a:lnTo>
                  <a:lnTo>
                    <a:pt x="2096" y="2366"/>
                  </a:lnTo>
                  <a:lnTo>
                    <a:pt x="2808" y="157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87"/>
            <p:cNvSpPr/>
            <p:nvPr>
              <p:custDataLst>
                <p:tags r:id="rId202"/>
              </p:custDataLst>
            </p:nvPr>
          </p:nvSpPr>
          <p:spPr>
            <a:xfrm>
              <a:off x="3352800" y="1746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272" y="5318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88"/>
            <p:cNvSpPr/>
            <p:nvPr>
              <p:custDataLst>
                <p:tags r:id="rId203"/>
              </p:custDataLst>
            </p:nvPr>
          </p:nvSpPr>
          <p:spPr>
            <a:xfrm>
              <a:off x="2934251" y="1454150"/>
              <a:ext cx="164550" cy="30084"/>
            </a:xfrm>
            <a:custGeom>
              <a:avLst/>
              <a:gdLst/>
              <a:ahLst/>
              <a:cxnLst/>
              <a:rect l="0" t="0" r="0" b="0"/>
              <a:pathLst>
                <a:path w="164550" h="30084">
                  <a:moveTo>
                    <a:pt x="18499" y="6350"/>
                  </a:moveTo>
                  <a:lnTo>
                    <a:pt x="18499" y="6350"/>
                  </a:lnTo>
                  <a:lnTo>
                    <a:pt x="1749" y="20148"/>
                  </a:lnTo>
                  <a:lnTo>
                    <a:pt x="276" y="23310"/>
                  </a:lnTo>
                  <a:lnTo>
                    <a:pt x="0" y="26123"/>
                  </a:lnTo>
                  <a:lnTo>
                    <a:pt x="2639" y="27999"/>
                  </a:lnTo>
                  <a:lnTo>
                    <a:pt x="13096" y="30083"/>
                  </a:lnTo>
                  <a:lnTo>
                    <a:pt x="59102" y="24623"/>
                  </a:lnTo>
                  <a:lnTo>
                    <a:pt x="164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89"/>
            <p:cNvSpPr/>
            <p:nvPr>
              <p:custDataLst>
                <p:tags r:id="rId204"/>
              </p:custDataLst>
            </p:nvPr>
          </p:nvSpPr>
          <p:spPr>
            <a:xfrm>
              <a:off x="2889250" y="13525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0113" y="9459"/>
                  </a:lnTo>
                  <a:lnTo>
                    <a:pt x="44749" y="12060"/>
                  </a:lnTo>
                  <a:lnTo>
                    <a:pt x="87185" y="12510"/>
                  </a:lnTo>
                  <a:lnTo>
                    <a:pt x="127825" y="12644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81"/>
          <p:cNvGrpSpPr/>
          <p:nvPr/>
        </p:nvGrpSpPr>
        <p:grpSpPr>
          <a:xfrm>
            <a:off x="3412462" y="947568"/>
            <a:ext cx="441989" cy="538333"/>
            <a:chOff x="3412462" y="947568"/>
            <a:chExt cx="441989" cy="538333"/>
          </a:xfrm>
        </p:grpSpPr>
        <p:sp>
          <p:nvSpPr>
            <p:cNvPr id="29" name="SMARTInkShape-1090"/>
            <p:cNvSpPr/>
            <p:nvPr>
              <p:custDataLst>
                <p:tags r:id="rId194"/>
              </p:custDataLst>
            </p:nvPr>
          </p:nvSpPr>
          <p:spPr>
            <a:xfrm>
              <a:off x="3562350" y="947568"/>
              <a:ext cx="152401" cy="133769"/>
            </a:xfrm>
            <a:custGeom>
              <a:avLst/>
              <a:gdLst/>
              <a:ahLst/>
              <a:cxnLst/>
              <a:rect l="0" t="0" r="0" b="0"/>
              <a:pathLst>
                <a:path w="152401" h="133769">
                  <a:moveTo>
                    <a:pt x="0" y="36682"/>
                  </a:moveTo>
                  <a:lnTo>
                    <a:pt x="0" y="36682"/>
                  </a:lnTo>
                  <a:lnTo>
                    <a:pt x="0" y="40053"/>
                  </a:lnTo>
                  <a:lnTo>
                    <a:pt x="8728" y="53288"/>
                  </a:lnTo>
                  <a:lnTo>
                    <a:pt x="12177" y="85017"/>
                  </a:lnTo>
                  <a:lnTo>
                    <a:pt x="12686" y="132359"/>
                  </a:lnTo>
                  <a:lnTo>
                    <a:pt x="13396" y="133627"/>
                  </a:lnTo>
                  <a:lnTo>
                    <a:pt x="14575" y="133768"/>
                  </a:lnTo>
                  <a:lnTo>
                    <a:pt x="16066" y="133156"/>
                  </a:lnTo>
                  <a:lnTo>
                    <a:pt x="27446" y="93793"/>
                  </a:lnTo>
                  <a:lnTo>
                    <a:pt x="39366" y="46395"/>
                  </a:lnTo>
                  <a:lnTo>
                    <a:pt x="53056" y="17139"/>
                  </a:lnTo>
                  <a:lnTo>
                    <a:pt x="64503" y="4948"/>
                  </a:lnTo>
                  <a:lnTo>
                    <a:pt x="70518" y="709"/>
                  </a:lnTo>
                  <a:lnTo>
                    <a:pt x="76645" y="0"/>
                  </a:lnTo>
                  <a:lnTo>
                    <a:pt x="89098" y="4857"/>
                  </a:lnTo>
                  <a:lnTo>
                    <a:pt x="112928" y="24516"/>
                  </a:lnTo>
                  <a:lnTo>
                    <a:pt x="131749" y="53799"/>
                  </a:lnTo>
                  <a:lnTo>
                    <a:pt x="152400" y="10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91"/>
            <p:cNvSpPr/>
            <p:nvPr>
              <p:custDataLst>
                <p:tags r:id="rId195"/>
              </p:custDataLst>
            </p:nvPr>
          </p:nvSpPr>
          <p:spPr>
            <a:xfrm>
              <a:off x="3412462" y="1200801"/>
              <a:ext cx="441989" cy="50150"/>
            </a:xfrm>
            <a:custGeom>
              <a:avLst/>
              <a:gdLst/>
              <a:ahLst/>
              <a:cxnLst/>
              <a:rect l="0" t="0" r="0" b="0"/>
              <a:pathLst>
                <a:path w="441989" h="50150">
                  <a:moveTo>
                    <a:pt x="54638" y="50149"/>
                  </a:moveTo>
                  <a:lnTo>
                    <a:pt x="54638" y="50149"/>
                  </a:lnTo>
                  <a:lnTo>
                    <a:pt x="10464" y="39318"/>
                  </a:lnTo>
                  <a:lnTo>
                    <a:pt x="197" y="35222"/>
                  </a:lnTo>
                  <a:lnTo>
                    <a:pt x="0" y="33142"/>
                  </a:lnTo>
                  <a:lnTo>
                    <a:pt x="2690" y="31050"/>
                  </a:lnTo>
                  <a:lnTo>
                    <a:pt x="40771" y="19252"/>
                  </a:lnTo>
                  <a:lnTo>
                    <a:pt x="83063" y="14183"/>
                  </a:lnTo>
                  <a:lnTo>
                    <a:pt x="126874" y="9310"/>
                  </a:lnTo>
                  <a:lnTo>
                    <a:pt x="158239" y="7304"/>
                  </a:lnTo>
                  <a:lnTo>
                    <a:pt x="205749" y="4293"/>
                  </a:lnTo>
                  <a:lnTo>
                    <a:pt x="252988" y="814"/>
                  </a:lnTo>
                  <a:lnTo>
                    <a:pt x="285315" y="0"/>
                  </a:lnTo>
                  <a:lnTo>
                    <a:pt x="330577" y="247"/>
                  </a:lnTo>
                  <a:lnTo>
                    <a:pt x="371113" y="3770"/>
                  </a:lnTo>
                  <a:lnTo>
                    <a:pt x="441988" y="12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92"/>
            <p:cNvSpPr/>
            <p:nvPr>
              <p:custDataLst>
                <p:tags r:id="rId196"/>
              </p:custDataLst>
            </p:nvPr>
          </p:nvSpPr>
          <p:spPr>
            <a:xfrm>
              <a:off x="3502091" y="1206500"/>
              <a:ext cx="103827" cy="279401"/>
            </a:xfrm>
            <a:custGeom>
              <a:avLst/>
              <a:gdLst/>
              <a:ahLst/>
              <a:cxnLst/>
              <a:rect l="0" t="0" r="0" b="0"/>
              <a:pathLst>
                <a:path w="103827" h="279401">
                  <a:moveTo>
                    <a:pt x="98359" y="0"/>
                  </a:moveTo>
                  <a:lnTo>
                    <a:pt x="98359" y="0"/>
                  </a:lnTo>
                  <a:lnTo>
                    <a:pt x="103826" y="0"/>
                  </a:lnTo>
                  <a:lnTo>
                    <a:pt x="92422" y="38724"/>
                  </a:lnTo>
                  <a:lnTo>
                    <a:pt x="73903" y="78152"/>
                  </a:lnTo>
                  <a:lnTo>
                    <a:pt x="60524" y="119494"/>
                  </a:lnTo>
                  <a:lnTo>
                    <a:pt x="41287" y="162171"/>
                  </a:lnTo>
                  <a:lnTo>
                    <a:pt x="25945" y="201156"/>
                  </a:lnTo>
                  <a:lnTo>
                    <a:pt x="7698" y="240034"/>
                  </a:lnTo>
                  <a:lnTo>
                    <a:pt x="0" y="267814"/>
                  </a:lnTo>
                  <a:lnTo>
                    <a:pt x="331" y="273087"/>
                  </a:lnTo>
                  <a:lnTo>
                    <a:pt x="1963" y="275897"/>
                  </a:lnTo>
                  <a:lnTo>
                    <a:pt x="945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93"/>
            <p:cNvSpPr/>
            <p:nvPr>
              <p:custDataLst>
                <p:tags r:id="rId197"/>
              </p:custDataLst>
            </p:nvPr>
          </p:nvSpPr>
          <p:spPr>
            <a:xfrm>
              <a:off x="3663950" y="1225760"/>
              <a:ext cx="41746" cy="260141"/>
            </a:xfrm>
            <a:custGeom>
              <a:avLst/>
              <a:gdLst/>
              <a:ahLst/>
              <a:cxnLst/>
              <a:rect l="0" t="0" r="0" b="0"/>
              <a:pathLst>
                <a:path w="41746" h="260141">
                  <a:moveTo>
                    <a:pt x="0" y="18840"/>
                  </a:moveTo>
                  <a:lnTo>
                    <a:pt x="0" y="18840"/>
                  </a:lnTo>
                  <a:lnTo>
                    <a:pt x="21047" y="1163"/>
                  </a:lnTo>
                  <a:lnTo>
                    <a:pt x="26026" y="0"/>
                  </a:lnTo>
                  <a:lnTo>
                    <a:pt x="30756" y="635"/>
                  </a:lnTo>
                  <a:lnTo>
                    <a:pt x="35321" y="2470"/>
                  </a:lnTo>
                  <a:lnTo>
                    <a:pt x="38364" y="6516"/>
                  </a:lnTo>
                  <a:lnTo>
                    <a:pt x="41745" y="18537"/>
                  </a:lnTo>
                  <a:lnTo>
                    <a:pt x="39067" y="65628"/>
                  </a:lnTo>
                  <a:lnTo>
                    <a:pt x="31549" y="107731"/>
                  </a:lnTo>
                  <a:lnTo>
                    <a:pt x="23851" y="149208"/>
                  </a:lnTo>
                  <a:lnTo>
                    <a:pt x="17101" y="189407"/>
                  </a:lnTo>
                  <a:lnTo>
                    <a:pt x="11398" y="232951"/>
                  </a:lnTo>
                  <a:lnTo>
                    <a:pt x="6350" y="260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82"/>
          <p:cNvGrpSpPr/>
          <p:nvPr/>
        </p:nvGrpSpPr>
        <p:grpSpPr>
          <a:xfrm>
            <a:off x="4076700" y="1028961"/>
            <a:ext cx="1663701" cy="717351"/>
            <a:chOff x="4076700" y="1028961"/>
            <a:chExt cx="1663701" cy="717351"/>
          </a:xfrm>
        </p:grpSpPr>
        <p:sp>
          <p:nvSpPr>
            <p:cNvPr id="34" name="SMARTInkShape-1094"/>
            <p:cNvSpPr/>
            <p:nvPr>
              <p:custDataLst>
                <p:tags r:id="rId178"/>
              </p:custDataLst>
            </p:nvPr>
          </p:nvSpPr>
          <p:spPr>
            <a:xfrm>
              <a:off x="5734050" y="11520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95"/>
            <p:cNvSpPr/>
            <p:nvPr>
              <p:custDataLst>
                <p:tags r:id="rId179"/>
              </p:custDataLst>
            </p:nvPr>
          </p:nvSpPr>
          <p:spPr>
            <a:xfrm>
              <a:off x="5727700" y="1219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2837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96"/>
            <p:cNvSpPr/>
            <p:nvPr>
              <p:custDataLst>
                <p:tags r:id="rId180"/>
              </p:custDataLst>
            </p:nvPr>
          </p:nvSpPr>
          <p:spPr>
            <a:xfrm>
              <a:off x="5556250" y="107315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13742" y="1881"/>
                  </a:lnTo>
                  <a:lnTo>
                    <a:pt x="98981" y="15580"/>
                  </a:lnTo>
                  <a:lnTo>
                    <a:pt x="73268" y="58026"/>
                  </a:lnTo>
                  <a:lnTo>
                    <a:pt x="44299" y="103748"/>
                  </a:lnTo>
                  <a:lnTo>
                    <a:pt x="18871" y="14198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97"/>
            <p:cNvSpPr/>
            <p:nvPr>
              <p:custDataLst>
                <p:tags r:id="rId181"/>
              </p:custDataLst>
            </p:nvPr>
          </p:nvSpPr>
          <p:spPr>
            <a:xfrm>
              <a:off x="5543627" y="1099772"/>
              <a:ext cx="101524" cy="151179"/>
            </a:xfrm>
            <a:custGeom>
              <a:avLst/>
              <a:gdLst/>
              <a:ahLst/>
              <a:cxnLst/>
              <a:rect l="0" t="0" r="0" b="0"/>
              <a:pathLst>
                <a:path w="101524" h="151179">
                  <a:moveTo>
                    <a:pt x="6273" y="17828"/>
                  </a:moveTo>
                  <a:lnTo>
                    <a:pt x="6273" y="17828"/>
                  </a:lnTo>
                  <a:lnTo>
                    <a:pt x="2902" y="14457"/>
                  </a:lnTo>
                  <a:lnTo>
                    <a:pt x="1247" y="10920"/>
                  </a:lnTo>
                  <a:lnTo>
                    <a:pt x="0" y="0"/>
                  </a:lnTo>
                  <a:lnTo>
                    <a:pt x="680" y="298"/>
                  </a:lnTo>
                  <a:lnTo>
                    <a:pt x="15510" y="14466"/>
                  </a:lnTo>
                  <a:lnTo>
                    <a:pt x="40042" y="58679"/>
                  </a:lnTo>
                  <a:lnTo>
                    <a:pt x="67462" y="101337"/>
                  </a:lnTo>
                  <a:lnTo>
                    <a:pt x="101523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98"/>
            <p:cNvSpPr/>
            <p:nvPr>
              <p:custDataLst>
                <p:tags r:id="rId182"/>
              </p:custDataLst>
            </p:nvPr>
          </p:nvSpPr>
          <p:spPr>
            <a:xfrm>
              <a:off x="5334000" y="1168400"/>
              <a:ext cx="82551" cy="18168"/>
            </a:xfrm>
            <a:custGeom>
              <a:avLst/>
              <a:gdLst/>
              <a:ahLst/>
              <a:cxnLst/>
              <a:rect l="0" t="0" r="0" b="0"/>
              <a:pathLst>
                <a:path w="825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19459" y="13908"/>
                  </a:lnTo>
                  <a:lnTo>
                    <a:pt x="60027" y="77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99"/>
            <p:cNvSpPr/>
            <p:nvPr>
              <p:custDataLst>
                <p:tags r:id="rId183"/>
              </p:custDataLst>
            </p:nvPr>
          </p:nvSpPr>
          <p:spPr>
            <a:xfrm>
              <a:off x="5232400" y="1114229"/>
              <a:ext cx="6351" cy="143072"/>
            </a:xfrm>
            <a:custGeom>
              <a:avLst/>
              <a:gdLst/>
              <a:ahLst/>
              <a:cxnLst/>
              <a:rect l="0" t="0" r="0" b="0"/>
              <a:pathLst>
                <a:path w="6351" h="143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6"/>
                  </a:lnTo>
                  <a:lnTo>
                    <a:pt x="6272" y="50096"/>
                  </a:lnTo>
                  <a:lnTo>
                    <a:pt x="6335" y="97633"/>
                  </a:lnTo>
                  <a:lnTo>
                    <a:pt x="635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00"/>
            <p:cNvSpPr/>
            <p:nvPr>
              <p:custDataLst>
                <p:tags r:id="rId184"/>
              </p:custDataLst>
            </p:nvPr>
          </p:nvSpPr>
          <p:spPr>
            <a:xfrm>
              <a:off x="5067300" y="1301750"/>
              <a:ext cx="76380" cy="196851"/>
            </a:xfrm>
            <a:custGeom>
              <a:avLst/>
              <a:gdLst/>
              <a:ahLst/>
              <a:cxnLst/>
              <a:rect l="0" t="0" r="0" b="0"/>
              <a:pathLst>
                <a:path w="76380" h="196851">
                  <a:moveTo>
                    <a:pt x="25400" y="0"/>
                  </a:moveTo>
                  <a:lnTo>
                    <a:pt x="25400" y="0"/>
                  </a:lnTo>
                  <a:lnTo>
                    <a:pt x="44973" y="11550"/>
                  </a:lnTo>
                  <a:lnTo>
                    <a:pt x="62949" y="32507"/>
                  </a:lnTo>
                  <a:lnTo>
                    <a:pt x="72898" y="50901"/>
                  </a:lnTo>
                  <a:lnTo>
                    <a:pt x="76379" y="74599"/>
                  </a:lnTo>
                  <a:lnTo>
                    <a:pt x="72490" y="111944"/>
                  </a:lnTo>
                  <a:lnTo>
                    <a:pt x="64673" y="133714"/>
                  </a:lnTo>
                  <a:lnTo>
                    <a:pt x="44406" y="16113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01"/>
            <p:cNvSpPr/>
            <p:nvPr>
              <p:custDataLst>
                <p:tags r:id="rId185"/>
              </p:custDataLst>
            </p:nvPr>
          </p:nvSpPr>
          <p:spPr>
            <a:xfrm>
              <a:off x="4935205" y="1341989"/>
              <a:ext cx="109200" cy="286722"/>
            </a:xfrm>
            <a:custGeom>
              <a:avLst/>
              <a:gdLst/>
              <a:ahLst/>
              <a:cxnLst/>
              <a:rect l="0" t="0" r="0" b="0"/>
              <a:pathLst>
                <a:path w="109200" h="286722">
                  <a:moveTo>
                    <a:pt x="55895" y="74061"/>
                  </a:moveTo>
                  <a:lnTo>
                    <a:pt x="55895" y="74061"/>
                  </a:lnTo>
                  <a:lnTo>
                    <a:pt x="55895" y="77432"/>
                  </a:lnTo>
                  <a:lnTo>
                    <a:pt x="55189" y="78425"/>
                  </a:lnTo>
                  <a:lnTo>
                    <a:pt x="54014" y="79087"/>
                  </a:lnTo>
                  <a:lnTo>
                    <a:pt x="52524" y="79528"/>
                  </a:lnTo>
                  <a:lnTo>
                    <a:pt x="40700" y="99809"/>
                  </a:lnTo>
                  <a:lnTo>
                    <a:pt x="30838" y="132455"/>
                  </a:lnTo>
                  <a:lnTo>
                    <a:pt x="24247" y="173443"/>
                  </a:lnTo>
                  <a:lnTo>
                    <a:pt x="17825" y="213809"/>
                  </a:lnTo>
                  <a:lnTo>
                    <a:pt x="9334" y="259475"/>
                  </a:lnTo>
                  <a:lnTo>
                    <a:pt x="2980" y="283201"/>
                  </a:lnTo>
                  <a:lnTo>
                    <a:pt x="1568" y="286160"/>
                  </a:lnTo>
                  <a:lnTo>
                    <a:pt x="627" y="286721"/>
                  </a:lnTo>
                  <a:lnTo>
                    <a:pt x="0" y="285685"/>
                  </a:lnTo>
                  <a:lnTo>
                    <a:pt x="792" y="245584"/>
                  </a:lnTo>
                  <a:lnTo>
                    <a:pt x="7583" y="201788"/>
                  </a:lnTo>
                  <a:lnTo>
                    <a:pt x="16650" y="158002"/>
                  </a:lnTo>
                  <a:lnTo>
                    <a:pt x="25687" y="119629"/>
                  </a:lnTo>
                  <a:lnTo>
                    <a:pt x="37302" y="76274"/>
                  </a:lnTo>
                  <a:lnTo>
                    <a:pt x="49680" y="36617"/>
                  </a:lnTo>
                  <a:lnTo>
                    <a:pt x="58072" y="14380"/>
                  </a:lnTo>
                  <a:lnTo>
                    <a:pt x="66505" y="2146"/>
                  </a:lnTo>
                  <a:lnTo>
                    <a:pt x="71435" y="12"/>
                  </a:lnTo>
                  <a:lnTo>
                    <a:pt x="76838" y="0"/>
                  </a:lnTo>
                  <a:lnTo>
                    <a:pt x="82557" y="1404"/>
                  </a:lnTo>
                  <a:lnTo>
                    <a:pt x="94556" y="12371"/>
                  </a:lnTo>
                  <a:lnTo>
                    <a:pt x="100719" y="20234"/>
                  </a:lnTo>
                  <a:lnTo>
                    <a:pt x="107567" y="38379"/>
                  </a:lnTo>
                  <a:lnTo>
                    <a:pt x="109199" y="60319"/>
                  </a:lnTo>
                  <a:lnTo>
                    <a:pt x="101479" y="101582"/>
                  </a:lnTo>
                  <a:lnTo>
                    <a:pt x="86099" y="132231"/>
                  </a:lnTo>
                  <a:lnTo>
                    <a:pt x="62433" y="161867"/>
                  </a:lnTo>
                  <a:lnTo>
                    <a:pt x="58843" y="163643"/>
                  </a:lnTo>
                  <a:lnTo>
                    <a:pt x="36845" y="156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02"/>
            <p:cNvSpPr/>
            <p:nvPr>
              <p:custDataLst>
                <p:tags r:id="rId186"/>
              </p:custDataLst>
            </p:nvPr>
          </p:nvSpPr>
          <p:spPr>
            <a:xfrm>
              <a:off x="4762500" y="14668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5069" y="23022"/>
                  </a:lnTo>
                  <a:lnTo>
                    <a:pt x="8838" y="20815"/>
                  </a:lnTo>
                  <a:lnTo>
                    <a:pt x="55106" y="83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03"/>
            <p:cNvSpPr/>
            <p:nvPr>
              <p:custDataLst>
                <p:tags r:id="rId187"/>
              </p:custDataLst>
            </p:nvPr>
          </p:nvSpPr>
          <p:spPr>
            <a:xfrm>
              <a:off x="4711700" y="1366133"/>
              <a:ext cx="12701" cy="157868"/>
            </a:xfrm>
            <a:custGeom>
              <a:avLst/>
              <a:gdLst/>
              <a:ahLst/>
              <a:cxnLst/>
              <a:rect l="0" t="0" r="0" b="0"/>
              <a:pathLst>
                <a:path w="1270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2528"/>
                  </a:lnTo>
                  <a:lnTo>
                    <a:pt x="10540" y="43199"/>
                  </a:lnTo>
                  <a:lnTo>
                    <a:pt x="10392" y="88075"/>
                  </a:lnTo>
                  <a:lnTo>
                    <a:pt x="127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04"/>
            <p:cNvSpPr/>
            <p:nvPr>
              <p:custDataLst>
                <p:tags r:id="rId188"/>
              </p:custDataLst>
            </p:nvPr>
          </p:nvSpPr>
          <p:spPr>
            <a:xfrm>
              <a:off x="4554238" y="1322982"/>
              <a:ext cx="74913" cy="213719"/>
            </a:xfrm>
            <a:custGeom>
              <a:avLst/>
              <a:gdLst/>
              <a:ahLst/>
              <a:cxnLst/>
              <a:rect l="0" t="0" r="0" b="0"/>
              <a:pathLst>
                <a:path w="74913" h="213719">
                  <a:moveTo>
                    <a:pt x="74912" y="29568"/>
                  </a:moveTo>
                  <a:lnTo>
                    <a:pt x="74912" y="29568"/>
                  </a:lnTo>
                  <a:lnTo>
                    <a:pt x="74912" y="15262"/>
                  </a:lnTo>
                  <a:lnTo>
                    <a:pt x="71541" y="5182"/>
                  </a:lnTo>
                  <a:lnTo>
                    <a:pt x="69843" y="2727"/>
                  </a:lnTo>
                  <a:lnTo>
                    <a:pt x="66073" y="0"/>
                  </a:lnTo>
                  <a:lnTo>
                    <a:pt x="58284" y="2551"/>
                  </a:lnTo>
                  <a:lnTo>
                    <a:pt x="48471" y="9093"/>
                  </a:lnTo>
                  <a:lnTo>
                    <a:pt x="35014" y="26088"/>
                  </a:lnTo>
                  <a:lnTo>
                    <a:pt x="14393" y="70722"/>
                  </a:lnTo>
                  <a:lnTo>
                    <a:pt x="3059" y="115943"/>
                  </a:lnTo>
                  <a:lnTo>
                    <a:pt x="0" y="146883"/>
                  </a:lnTo>
                  <a:lnTo>
                    <a:pt x="5836" y="179490"/>
                  </a:lnTo>
                  <a:lnTo>
                    <a:pt x="14578" y="195213"/>
                  </a:lnTo>
                  <a:lnTo>
                    <a:pt x="36812" y="213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05"/>
            <p:cNvSpPr/>
            <p:nvPr>
              <p:custDataLst>
                <p:tags r:id="rId189"/>
              </p:custDataLst>
            </p:nvPr>
          </p:nvSpPr>
          <p:spPr>
            <a:xfrm>
              <a:off x="4381500" y="1092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06"/>
            <p:cNvSpPr/>
            <p:nvPr>
              <p:custDataLst>
                <p:tags r:id="rId190"/>
              </p:custDataLst>
            </p:nvPr>
          </p:nvSpPr>
          <p:spPr>
            <a:xfrm>
              <a:off x="4375150" y="11811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2166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07"/>
            <p:cNvSpPr/>
            <p:nvPr>
              <p:custDataLst>
                <p:tags r:id="rId191"/>
              </p:custDataLst>
            </p:nvPr>
          </p:nvSpPr>
          <p:spPr>
            <a:xfrm>
              <a:off x="4204383" y="1028961"/>
              <a:ext cx="132668" cy="184767"/>
            </a:xfrm>
            <a:custGeom>
              <a:avLst/>
              <a:gdLst/>
              <a:ahLst/>
              <a:cxnLst/>
              <a:rect l="0" t="0" r="0" b="0"/>
              <a:pathLst>
                <a:path w="132668" h="184767">
                  <a:moveTo>
                    <a:pt x="132667" y="6089"/>
                  </a:moveTo>
                  <a:lnTo>
                    <a:pt x="132667" y="6089"/>
                  </a:lnTo>
                  <a:lnTo>
                    <a:pt x="132667" y="622"/>
                  </a:lnTo>
                  <a:lnTo>
                    <a:pt x="131961" y="327"/>
                  </a:lnTo>
                  <a:lnTo>
                    <a:pt x="129296" y="0"/>
                  </a:lnTo>
                  <a:lnTo>
                    <a:pt x="120458" y="6558"/>
                  </a:lnTo>
                  <a:lnTo>
                    <a:pt x="87702" y="47276"/>
                  </a:lnTo>
                  <a:lnTo>
                    <a:pt x="58281" y="90030"/>
                  </a:lnTo>
                  <a:lnTo>
                    <a:pt x="44304" y="111864"/>
                  </a:lnTo>
                  <a:lnTo>
                    <a:pt x="17602" y="155380"/>
                  </a:lnTo>
                  <a:lnTo>
                    <a:pt x="1912" y="175207"/>
                  </a:lnTo>
                  <a:lnTo>
                    <a:pt x="342" y="179512"/>
                  </a:lnTo>
                  <a:lnTo>
                    <a:pt x="0" y="183088"/>
                  </a:lnTo>
                  <a:lnTo>
                    <a:pt x="478" y="184766"/>
                  </a:lnTo>
                  <a:lnTo>
                    <a:pt x="5667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08"/>
            <p:cNvSpPr/>
            <p:nvPr>
              <p:custDataLst>
                <p:tags r:id="rId192"/>
              </p:custDataLst>
            </p:nvPr>
          </p:nvSpPr>
          <p:spPr>
            <a:xfrm>
              <a:off x="4210050" y="1060711"/>
              <a:ext cx="120651" cy="139440"/>
            </a:xfrm>
            <a:custGeom>
              <a:avLst/>
              <a:gdLst/>
              <a:ahLst/>
              <a:cxnLst/>
              <a:rect l="0" t="0" r="0" b="0"/>
              <a:pathLst>
                <a:path w="120651" h="1394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8789" y="13588"/>
                  </a:lnTo>
                  <a:lnTo>
                    <a:pt x="45779" y="53636"/>
                  </a:lnTo>
                  <a:lnTo>
                    <a:pt x="78407" y="95470"/>
                  </a:lnTo>
                  <a:lnTo>
                    <a:pt x="12065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09"/>
            <p:cNvSpPr/>
            <p:nvPr>
              <p:custDataLst>
                <p:tags r:id="rId193"/>
              </p:custDataLst>
            </p:nvPr>
          </p:nvSpPr>
          <p:spPr>
            <a:xfrm>
              <a:off x="4076700" y="1309647"/>
              <a:ext cx="137953" cy="436665"/>
            </a:xfrm>
            <a:custGeom>
              <a:avLst/>
              <a:gdLst/>
              <a:ahLst/>
              <a:cxnLst/>
              <a:rect l="0" t="0" r="0" b="0"/>
              <a:pathLst>
                <a:path w="137953" h="436665">
                  <a:moveTo>
                    <a:pt x="19050" y="93703"/>
                  </a:moveTo>
                  <a:lnTo>
                    <a:pt x="19050" y="93703"/>
                  </a:lnTo>
                  <a:lnTo>
                    <a:pt x="19050" y="72346"/>
                  </a:lnTo>
                  <a:lnTo>
                    <a:pt x="19755" y="76478"/>
                  </a:lnTo>
                  <a:lnTo>
                    <a:pt x="24517" y="116617"/>
                  </a:lnTo>
                  <a:lnTo>
                    <a:pt x="29590" y="162905"/>
                  </a:lnTo>
                  <a:lnTo>
                    <a:pt x="33205" y="208215"/>
                  </a:lnTo>
                  <a:lnTo>
                    <a:pt x="36650" y="254397"/>
                  </a:lnTo>
                  <a:lnTo>
                    <a:pt x="36750" y="287184"/>
                  </a:lnTo>
                  <a:lnTo>
                    <a:pt x="33545" y="334553"/>
                  </a:lnTo>
                  <a:lnTo>
                    <a:pt x="32104" y="379155"/>
                  </a:lnTo>
                  <a:lnTo>
                    <a:pt x="28449" y="421727"/>
                  </a:lnTo>
                  <a:lnTo>
                    <a:pt x="26303" y="436664"/>
                  </a:lnTo>
                  <a:lnTo>
                    <a:pt x="26002" y="436644"/>
                  </a:lnTo>
                  <a:lnTo>
                    <a:pt x="25453" y="396294"/>
                  </a:lnTo>
                  <a:lnTo>
                    <a:pt x="27292" y="351395"/>
                  </a:lnTo>
                  <a:lnTo>
                    <a:pt x="29768" y="317594"/>
                  </a:lnTo>
                  <a:lnTo>
                    <a:pt x="30869" y="279053"/>
                  </a:lnTo>
                  <a:lnTo>
                    <a:pt x="34860" y="234542"/>
                  </a:lnTo>
                  <a:lnTo>
                    <a:pt x="36660" y="202865"/>
                  </a:lnTo>
                  <a:lnTo>
                    <a:pt x="37673" y="156857"/>
                  </a:lnTo>
                  <a:lnTo>
                    <a:pt x="38016" y="116448"/>
                  </a:lnTo>
                  <a:lnTo>
                    <a:pt x="43153" y="70627"/>
                  </a:lnTo>
                  <a:lnTo>
                    <a:pt x="52843" y="32622"/>
                  </a:lnTo>
                  <a:lnTo>
                    <a:pt x="60175" y="12934"/>
                  </a:lnTo>
                  <a:lnTo>
                    <a:pt x="68137" y="1831"/>
                  </a:lnTo>
                  <a:lnTo>
                    <a:pt x="73647" y="0"/>
                  </a:lnTo>
                  <a:lnTo>
                    <a:pt x="87295" y="1727"/>
                  </a:lnTo>
                  <a:lnTo>
                    <a:pt x="107474" y="14005"/>
                  </a:lnTo>
                  <a:lnTo>
                    <a:pt x="133799" y="57067"/>
                  </a:lnTo>
                  <a:lnTo>
                    <a:pt x="137952" y="88571"/>
                  </a:lnTo>
                  <a:lnTo>
                    <a:pt x="132440" y="122443"/>
                  </a:lnTo>
                  <a:lnTo>
                    <a:pt x="118499" y="148080"/>
                  </a:lnTo>
                  <a:lnTo>
                    <a:pt x="104334" y="162339"/>
                  </a:lnTo>
                  <a:lnTo>
                    <a:pt x="81087" y="177775"/>
                  </a:lnTo>
                  <a:lnTo>
                    <a:pt x="51856" y="185641"/>
                  </a:lnTo>
                  <a:lnTo>
                    <a:pt x="0" y="176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84"/>
          <p:cNvGrpSpPr/>
          <p:nvPr/>
        </p:nvGrpSpPr>
        <p:grpSpPr>
          <a:xfrm>
            <a:off x="1568450" y="2521776"/>
            <a:ext cx="929324" cy="494475"/>
            <a:chOff x="1568450" y="2521776"/>
            <a:chExt cx="929324" cy="494475"/>
          </a:xfrm>
        </p:grpSpPr>
        <p:sp>
          <p:nvSpPr>
            <p:cNvPr id="51" name="SMARTInkShape-1110"/>
            <p:cNvSpPr/>
            <p:nvPr>
              <p:custDataLst>
                <p:tags r:id="rId174"/>
              </p:custDataLst>
            </p:nvPr>
          </p:nvSpPr>
          <p:spPr>
            <a:xfrm>
              <a:off x="2375783" y="2604383"/>
              <a:ext cx="121991" cy="380118"/>
            </a:xfrm>
            <a:custGeom>
              <a:avLst/>
              <a:gdLst/>
              <a:ahLst/>
              <a:cxnLst/>
              <a:rect l="0" t="0" r="0" b="0"/>
              <a:pathLst>
                <a:path w="121991" h="3801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1789" y="46536"/>
                  </a:lnTo>
                  <a:lnTo>
                    <a:pt x="63444" y="89557"/>
                  </a:lnTo>
                  <a:lnTo>
                    <a:pt x="86067" y="126965"/>
                  </a:lnTo>
                  <a:lnTo>
                    <a:pt x="105078" y="167212"/>
                  </a:lnTo>
                  <a:lnTo>
                    <a:pt x="118538" y="214694"/>
                  </a:lnTo>
                  <a:lnTo>
                    <a:pt x="121990" y="257490"/>
                  </a:lnTo>
                  <a:lnTo>
                    <a:pt x="116663" y="293218"/>
                  </a:lnTo>
                  <a:lnTo>
                    <a:pt x="102220" y="333946"/>
                  </a:lnTo>
                  <a:lnTo>
                    <a:pt x="79839" y="362046"/>
                  </a:lnTo>
                  <a:lnTo>
                    <a:pt x="66508" y="372086"/>
                  </a:lnTo>
                  <a:lnTo>
                    <a:pt x="37217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11"/>
            <p:cNvSpPr/>
            <p:nvPr>
              <p:custDataLst>
                <p:tags r:id="rId175"/>
              </p:custDataLst>
            </p:nvPr>
          </p:nvSpPr>
          <p:spPr>
            <a:xfrm>
              <a:off x="2140641" y="2680614"/>
              <a:ext cx="208860" cy="315390"/>
            </a:xfrm>
            <a:custGeom>
              <a:avLst/>
              <a:gdLst/>
              <a:ahLst/>
              <a:cxnLst/>
              <a:rect l="0" t="0" r="0" b="0"/>
              <a:pathLst>
                <a:path w="208860" h="315390">
                  <a:moveTo>
                    <a:pt x="119959" y="87986"/>
                  </a:moveTo>
                  <a:lnTo>
                    <a:pt x="119959" y="87986"/>
                  </a:lnTo>
                  <a:lnTo>
                    <a:pt x="119959" y="74502"/>
                  </a:lnTo>
                  <a:lnTo>
                    <a:pt x="116196" y="64119"/>
                  </a:lnTo>
                  <a:lnTo>
                    <a:pt x="113217" y="59375"/>
                  </a:lnTo>
                  <a:lnTo>
                    <a:pt x="109114" y="56212"/>
                  </a:lnTo>
                  <a:lnTo>
                    <a:pt x="98911" y="52697"/>
                  </a:lnTo>
                  <a:lnTo>
                    <a:pt x="81267" y="54090"/>
                  </a:lnTo>
                  <a:lnTo>
                    <a:pt x="62634" y="65713"/>
                  </a:lnTo>
                  <a:lnTo>
                    <a:pt x="30161" y="98864"/>
                  </a:lnTo>
                  <a:lnTo>
                    <a:pt x="14915" y="127843"/>
                  </a:lnTo>
                  <a:lnTo>
                    <a:pt x="2810" y="172137"/>
                  </a:lnTo>
                  <a:lnTo>
                    <a:pt x="0" y="211539"/>
                  </a:lnTo>
                  <a:lnTo>
                    <a:pt x="151" y="253502"/>
                  </a:lnTo>
                  <a:lnTo>
                    <a:pt x="5830" y="281588"/>
                  </a:lnTo>
                  <a:lnTo>
                    <a:pt x="14907" y="299150"/>
                  </a:lnTo>
                  <a:lnTo>
                    <a:pt x="25997" y="310718"/>
                  </a:lnTo>
                  <a:lnTo>
                    <a:pt x="31918" y="314790"/>
                  </a:lnTo>
                  <a:lnTo>
                    <a:pt x="38687" y="315389"/>
                  </a:lnTo>
                  <a:lnTo>
                    <a:pt x="53734" y="310409"/>
                  </a:lnTo>
                  <a:lnTo>
                    <a:pt x="67948" y="297377"/>
                  </a:lnTo>
                  <a:lnTo>
                    <a:pt x="97101" y="253011"/>
                  </a:lnTo>
                  <a:lnTo>
                    <a:pt x="114362" y="217551"/>
                  </a:lnTo>
                  <a:lnTo>
                    <a:pt x="132416" y="171435"/>
                  </a:lnTo>
                  <a:lnTo>
                    <a:pt x="142070" y="125009"/>
                  </a:lnTo>
                  <a:lnTo>
                    <a:pt x="144709" y="80718"/>
                  </a:lnTo>
                  <a:lnTo>
                    <a:pt x="143659" y="63589"/>
                  </a:lnTo>
                  <a:lnTo>
                    <a:pt x="131015" y="23590"/>
                  </a:lnTo>
                  <a:lnTo>
                    <a:pt x="124638" y="15151"/>
                  </a:lnTo>
                  <a:lnTo>
                    <a:pt x="114983" y="8343"/>
                  </a:lnTo>
                  <a:lnTo>
                    <a:pt x="98933" y="613"/>
                  </a:lnTo>
                  <a:lnTo>
                    <a:pt x="80040" y="0"/>
                  </a:lnTo>
                  <a:lnTo>
                    <a:pt x="62001" y="4431"/>
                  </a:lnTo>
                  <a:lnTo>
                    <a:pt x="43206" y="15564"/>
                  </a:lnTo>
                  <a:lnTo>
                    <a:pt x="30813" y="26165"/>
                  </a:lnTo>
                  <a:lnTo>
                    <a:pt x="8066" y="69654"/>
                  </a:lnTo>
                  <a:lnTo>
                    <a:pt x="5147" y="75764"/>
                  </a:lnTo>
                  <a:lnTo>
                    <a:pt x="5666" y="91962"/>
                  </a:lnTo>
                  <a:lnTo>
                    <a:pt x="11307" y="110214"/>
                  </a:lnTo>
                  <a:lnTo>
                    <a:pt x="25677" y="134240"/>
                  </a:lnTo>
                  <a:lnTo>
                    <a:pt x="34782" y="143351"/>
                  </a:lnTo>
                  <a:lnTo>
                    <a:pt x="61325" y="152446"/>
                  </a:lnTo>
                  <a:lnTo>
                    <a:pt x="96539" y="156066"/>
                  </a:lnTo>
                  <a:lnTo>
                    <a:pt x="137087" y="151040"/>
                  </a:lnTo>
                  <a:lnTo>
                    <a:pt x="208859" y="119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12"/>
            <p:cNvSpPr/>
            <p:nvPr>
              <p:custDataLst>
                <p:tags r:id="rId176"/>
              </p:custDataLst>
            </p:nvPr>
          </p:nvSpPr>
          <p:spPr>
            <a:xfrm>
              <a:off x="1958208" y="2605788"/>
              <a:ext cx="124593" cy="397763"/>
            </a:xfrm>
            <a:custGeom>
              <a:avLst/>
              <a:gdLst/>
              <a:ahLst/>
              <a:cxnLst/>
              <a:rect l="0" t="0" r="0" b="0"/>
              <a:pathLst>
                <a:path w="124593" h="397763">
                  <a:moveTo>
                    <a:pt x="86492" y="23112"/>
                  </a:moveTo>
                  <a:lnTo>
                    <a:pt x="86492" y="23112"/>
                  </a:lnTo>
                  <a:lnTo>
                    <a:pt x="86492" y="0"/>
                  </a:lnTo>
                  <a:lnTo>
                    <a:pt x="80847" y="2492"/>
                  </a:lnTo>
                  <a:lnTo>
                    <a:pt x="71283" y="9714"/>
                  </a:lnTo>
                  <a:lnTo>
                    <a:pt x="54704" y="30352"/>
                  </a:lnTo>
                  <a:lnTo>
                    <a:pt x="35103" y="72078"/>
                  </a:lnTo>
                  <a:lnTo>
                    <a:pt x="24307" y="109274"/>
                  </a:lnTo>
                  <a:lnTo>
                    <a:pt x="12171" y="156043"/>
                  </a:lnTo>
                  <a:lnTo>
                    <a:pt x="5718" y="190848"/>
                  </a:lnTo>
                  <a:lnTo>
                    <a:pt x="0" y="236735"/>
                  </a:lnTo>
                  <a:lnTo>
                    <a:pt x="187" y="275732"/>
                  </a:lnTo>
                  <a:lnTo>
                    <a:pt x="6571" y="322622"/>
                  </a:lnTo>
                  <a:lnTo>
                    <a:pt x="19303" y="355507"/>
                  </a:lnTo>
                  <a:lnTo>
                    <a:pt x="39851" y="381950"/>
                  </a:lnTo>
                  <a:lnTo>
                    <a:pt x="60443" y="396448"/>
                  </a:lnTo>
                  <a:lnTo>
                    <a:pt x="124592" y="39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13"/>
            <p:cNvSpPr/>
            <p:nvPr>
              <p:custDataLst>
                <p:tags r:id="rId177"/>
              </p:custDataLst>
            </p:nvPr>
          </p:nvSpPr>
          <p:spPr>
            <a:xfrm>
              <a:off x="1568450" y="2521776"/>
              <a:ext cx="184151" cy="494475"/>
            </a:xfrm>
            <a:custGeom>
              <a:avLst/>
              <a:gdLst/>
              <a:ahLst/>
              <a:cxnLst/>
              <a:rect l="0" t="0" r="0" b="0"/>
              <a:pathLst>
                <a:path w="184151" h="494475">
                  <a:moveTo>
                    <a:pt x="0" y="462724"/>
                  </a:moveTo>
                  <a:lnTo>
                    <a:pt x="0" y="462724"/>
                  </a:lnTo>
                  <a:lnTo>
                    <a:pt x="0" y="468191"/>
                  </a:lnTo>
                  <a:lnTo>
                    <a:pt x="6742" y="465441"/>
                  </a:lnTo>
                  <a:lnTo>
                    <a:pt x="50606" y="420264"/>
                  </a:lnTo>
                  <a:lnTo>
                    <a:pt x="69792" y="396991"/>
                  </a:lnTo>
                  <a:lnTo>
                    <a:pt x="95239" y="353836"/>
                  </a:lnTo>
                  <a:lnTo>
                    <a:pt x="121929" y="307953"/>
                  </a:lnTo>
                  <a:lnTo>
                    <a:pt x="140452" y="260632"/>
                  </a:lnTo>
                  <a:lnTo>
                    <a:pt x="154504" y="216108"/>
                  </a:lnTo>
                  <a:lnTo>
                    <a:pt x="164154" y="180961"/>
                  </a:lnTo>
                  <a:lnTo>
                    <a:pt x="171735" y="144879"/>
                  </a:lnTo>
                  <a:lnTo>
                    <a:pt x="175105" y="110028"/>
                  </a:lnTo>
                  <a:lnTo>
                    <a:pt x="177001" y="65416"/>
                  </a:lnTo>
                  <a:lnTo>
                    <a:pt x="170821" y="28757"/>
                  </a:lnTo>
                  <a:lnTo>
                    <a:pt x="161998" y="12087"/>
                  </a:lnTo>
                  <a:lnTo>
                    <a:pt x="156682" y="5666"/>
                  </a:lnTo>
                  <a:lnTo>
                    <a:pt x="150316" y="2091"/>
                  </a:lnTo>
                  <a:lnTo>
                    <a:pt x="135716" y="0"/>
                  </a:lnTo>
                  <a:lnTo>
                    <a:pt x="119820" y="8949"/>
                  </a:lnTo>
                  <a:lnTo>
                    <a:pt x="104053" y="25391"/>
                  </a:lnTo>
                  <a:lnTo>
                    <a:pt x="83277" y="59858"/>
                  </a:lnTo>
                  <a:lnTo>
                    <a:pt x="65126" y="102370"/>
                  </a:lnTo>
                  <a:lnTo>
                    <a:pt x="54653" y="138328"/>
                  </a:lnTo>
                  <a:lnTo>
                    <a:pt x="49455" y="172733"/>
                  </a:lnTo>
                  <a:lnTo>
                    <a:pt x="48556" y="209661"/>
                  </a:lnTo>
                  <a:lnTo>
                    <a:pt x="50508" y="247241"/>
                  </a:lnTo>
                  <a:lnTo>
                    <a:pt x="53727" y="285109"/>
                  </a:lnTo>
                  <a:lnTo>
                    <a:pt x="59507" y="325274"/>
                  </a:lnTo>
                  <a:lnTo>
                    <a:pt x="72430" y="368533"/>
                  </a:lnTo>
                  <a:lnTo>
                    <a:pt x="86293" y="410356"/>
                  </a:lnTo>
                  <a:lnTo>
                    <a:pt x="109767" y="456376"/>
                  </a:lnTo>
                  <a:lnTo>
                    <a:pt x="125657" y="476130"/>
                  </a:lnTo>
                  <a:lnTo>
                    <a:pt x="147039" y="492497"/>
                  </a:lnTo>
                  <a:lnTo>
                    <a:pt x="184150" y="494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85"/>
          <p:cNvGrpSpPr/>
          <p:nvPr/>
        </p:nvGrpSpPr>
        <p:grpSpPr>
          <a:xfrm>
            <a:off x="2959100" y="2787650"/>
            <a:ext cx="228601" cy="145914"/>
            <a:chOff x="2959100" y="2787650"/>
            <a:chExt cx="228601" cy="145914"/>
          </a:xfrm>
        </p:grpSpPr>
        <p:sp>
          <p:nvSpPr>
            <p:cNvPr id="56" name="SMARTInkShape-1114"/>
            <p:cNvSpPr/>
            <p:nvPr>
              <p:custDataLst>
                <p:tags r:id="rId172"/>
              </p:custDataLst>
            </p:nvPr>
          </p:nvSpPr>
          <p:spPr>
            <a:xfrm>
              <a:off x="2975669" y="2901950"/>
              <a:ext cx="212032" cy="31614"/>
            </a:xfrm>
            <a:custGeom>
              <a:avLst/>
              <a:gdLst/>
              <a:ahLst/>
              <a:cxnLst/>
              <a:rect l="0" t="0" r="0" b="0"/>
              <a:pathLst>
                <a:path w="212032" h="31614">
                  <a:moveTo>
                    <a:pt x="15181" y="0"/>
                  </a:moveTo>
                  <a:lnTo>
                    <a:pt x="15181" y="0"/>
                  </a:lnTo>
                  <a:lnTo>
                    <a:pt x="3248" y="13815"/>
                  </a:lnTo>
                  <a:lnTo>
                    <a:pt x="876" y="17677"/>
                  </a:lnTo>
                  <a:lnTo>
                    <a:pt x="0" y="20956"/>
                  </a:lnTo>
                  <a:lnTo>
                    <a:pt x="121" y="23849"/>
                  </a:lnTo>
                  <a:lnTo>
                    <a:pt x="908" y="26482"/>
                  </a:lnTo>
                  <a:lnTo>
                    <a:pt x="11190" y="29409"/>
                  </a:lnTo>
                  <a:lnTo>
                    <a:pt x="49905" y="31287"/>
                  </a:lnTo>
                  <a:lnTo>
                    <a:pt x="89283" y="31613"/>
                  </a:lnTo>
                  <a:lnTo>
                    <a:pt x="135602" y="28338"/>
                  </a:lnTo>
                  <a:lnTo>
                    <a:pt x="21203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15"/>
            <p:cNvSpPr/>
            <p:nvPr>
              <p:custDataLst>
                <p:tags r:id="rId173"/>
              </p:custDataLst>
            </p:nvPr>
          </p:nvSpPr>
          <p:spPr>
            <a:xfrm>
              <a:off x="2959100" y="2787650"/>
              <a:ext cx="146051" cy="21200"/>
            </a:xfrm>
            <a:custGeom>
              <a:avLst/>
              <a:gdLst/>
              <a:ahLst/>
              <a:cxnLst/>
              <a:rect l="0" t="0" r="0" b="0"/>
              <a:pathLst>
                <a:path w="146051" h="21200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71" y="14927"/>
                  </a:lnTo>
                  <a:lnTo>
                    <a:pt x="22322" y="21199"/>
                  </a:lnTo>
                  <a:lnTo>
                    <a:pt x="67415" y="19821"/>
                  </a:lnTo>
                  <a:lnTo>
                    <a:pt x="113012" y="14787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86"/>
          <p:cNvGrpSpPr/>
          <p:nvPr/>
        </p:nvGrpSpPr>
        <p:grpSpPr>
          <a:xfrm>
            <a:off x="3709874" y="2623433"/>
            <a:ext cx="344390" cy="647116"/>
            <a:chOff x="3709874" y="2623433"/>
            <a:chExt cx="344390" cy="647116"/>
          </a:xfrm>
        </p:grpSpPr>
        <p:sp>
          <p:nvSpPr>
            <p:cNvPr id="59" name="SMARTInkShape-1116"/>
            <p:cNvSpPr/>
            <p:nvPr>
              <p:custDataLst>
                <p:tags r:id="rId169"/>
              </p:custDataLst>
            </p:nvPr>
          </p:nvSpPr>
          <p:spPr>
            <a:xfrm>
              <a:off x="3879850" y="2839933"/>
              <a:ext cx="174414" cy="430616"/>
            </a:xfrm>
            <a:custGeom>
              <a:avLst/>
              <a:gdLst/>
              <a:ahLst/>
              <a:cxnLst/>
              <a:rect l="0" t="0" r="0" b="0"/>
              <a:pathLst>
                <a:path w="174414" h="430616">
                  <a:moveTo>
                    <a:pt x="146050" y="23917"/>
                  </a:moveTo>
                  <a:lnTo>
                    <a:pt x="146050" y="23917"/>
                  </a:lnTo>
                  <a:lnTo>
                    <a:pt x="149421" y="20546"/>
                  </a:lnTo>
                  <a:lnTo>
                    <a:pt x="149003" y="18142"/>
                  </a:lnTo>
                  <a:lnTo>
                    <a:pt x="144775" y="11708"/>
                  </a:lnTo>
                  <a:lnTo>
                    <a:pt x="131090" y="3523"/>
                  </a:lnTo>
                  <a:lnTo>
                    <a:pt x="106888" y="0"/>
                  </a:lnTo>
                  <a:lnTo>
                    <a:pt x="91251" y="2939"/>
                  </a:lnTo>
                  <a:lnTo>
                    <a:pt x="84117" y="5698"/>
                  </a:lnTo>
                  <a:lnTo>
                    <a:pt x="72428" y="16290"/>
                  </a:lnTo>
                  <a:lnTo>
                    <a:pt x="63940" y="29699"/>
                  </a:lnTo>
                  <a:lnTo>
                    <a:pt x="60168" y="42714"/>
                  </a:lnTo>
                  <a:lnTo>
                    <a:pt x="62254" y="57436"/>
                  </a:lnTo>
                  <a:lnTo>
                    <a:pt x="64786" y="65313"/>
                  </a:lnTo>
                  <a:lnTo>
                    <a:pt x="73244" y="75947"/>
                  </a:lnTo>
                  <a:lnTo>
                    <a:pt x="84764" y="83024"/>
                  </a:lnTo>
                  <a:lnTo>
                    <a:pt x="99291" y="88522"/>
                  </a:lnTo>
                  <a:lnTo>
                    <a:pt x="106411" y="88154"/>
                  </a:lnTo>
                  <a:lnTo>
                    <a:pt x="119966" y="82100"/>
                  </a:lnTo>
                  <a:lnTo>
                    <a:pt x="151948" y="50125"/>
                  </a:lnTo>
                  <a:lnTo>
                    <a:pt x="155727" y="42385"/>
                  </a:lnTo>
                  <a:lnTo>
                    <a:pt x="156735" y="38346"/>
                  </a:lnTo>
                  <a:lnTo>
                    <a:pt x="156701" y="36358"/>
                  </a:lnTo>
                  <a:lnTo>
                    <a:pt x="155973" y="35739"/>
                  </a:lnTo>
                  <a:lnTo>
                    <a:pt x="154782" y="36032"/>
                  </a:lnTo>
                  <a:lnTo>
                    <a:pt x="149735" y="49927"/>
                  </a:lnTo>
                  <a:lnTo>
                    <a:pt x="147483" y="81319"/>
                  </a:lnTo>
                  <a:lnTo>
                    <a:pt x="151219" y="121177"/>
                  </a:lnTo>
                  <a:lnTo>
                    <a:pt x="158909" y="163543"/>
                  </a:lnTo>
                  <a:lnTo>
                    <a:pt x="164583" y="206380"/>
                  </a:lnTo>
                  <a:lnTo>
                    <a:pt x="169807" y="246059"/>
                  </a:lnTo>
                  <a:lnTo>
                    <a:pt x="174413" y="289096"/>
                  </a:lnTo>
                  <a:lnTo>
                    <a:pt x="171936" y="330305"/>
                  </a:lnTo>
                  <a:lnTo>
                    <a:pt x="162896" y="368385"/>
                  </a:lnTo>
                  <a:lnTo>
                    <a:pt x="159398" y="378446"/>
                  </a:lnTo>
                  <a:lnTo>
                    <a:pt x="146103" y="395268"/>
                  </a:lnTo>
                  <a:lnTo>
                    <a:pt x="118936" y="419944"/>
                  </a:lnTo>
                  <a:lnTo>
                    <a:pt x="90979" y="430615"/>
                  </a:lnTo>
                  <a:lnTo>
                    <a:pt x="69833" y="430214"/>
                  </a:lnTo>
                  <a:lnTo>
                    <a:pt x="50793" y="425332"/>
                  </a:lnTo>
                  <a:lnTo>
                    <a:pt x="30728" y="413239"/>
                  </a:lnTo>
                  <a:lnTo>
                    <a:pt x="0" y="38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17"/>
            <p:cNvSpPr/>
            <p:nvPr>
              <p:custDataLst>
                <p:tags r:id="rId170"/>
              </p:custDataLst>
            </p:nvPr>
          </p:nvSpPr>
          <p:spPr>
            <a:xfrm>
              <a:off x="3808979" y="2825750"/>
              <a:ext cx="76796" cy="138415"/>
            </a:xfrm>
            <a:custGeom>
              <a:avLst/>
              <a:gdLst/>
              <a:ahLst/>
              <a:cxnLst/>
              <a:rect l="0" t="0" r="0" b="0"/>
              <a:pathLst>
                <a:path w="76796" h="138415">
                  <a:moveTo>
                    <a:pt x="58171" y="31750"/>
                  </a:moveTo>
                  <a:lnTo>
                    <a:pt x="58171" y="31750"/>
                  </a:lnTo>
                  <a:lnTo>
                    <a:pt x="63197" y="19817"/>
                  </a:lnTo>
                  <a:lnTo>
                    <a:pt x="63638" y="17444"/>
                  </a:lnTo>
                  <a:lnTo>
                    <a:pt x="62522" y="15157"/>
                  </a:lnTo>
                  <a:lnTo>
                    <a:pt x="57518" y="10735"/>
                  </a:lnTo>
                  <a:lnTo>
                    <a:pt x="54208" y="9979"/>
                  </a:lnTo>
                  <a:lnTo>
                    <a:pt x="46767" y="11020"/>
                  </a:lnTo>
                  <a:lnTo>
                    <a:pt x="31274" y="18944"/>
                  </a:lnTo>
                  <a:lnTo>
                    <a:pt x="13277" y="40342"/>
                  </a:lnTo>
                  <a:lnTo>
                    <a:pt x="1281" y="65654"/>
                  </a:lnTo>
                  <a:lnTo>
                    <a:pt x="0" y="97770"/>
                  </a:lnTo>
                  <a:lnTo>
                    <a:pt x="4090" y="123984"/>
                  </a:lnTo>
                  <a:lnTo>
                    <a:pt x="8005" y="129928"/>
                  </a:lnTo>
                  <a:lnTo>
                    <a:pt x="19883" y="138414"/>
                  </a:lnTo>
                  <a:lnTo>
                    <a:pt x="27001" y="138137"/>
                  </a:lnTo>
                  <a:lnTo>
                    <a:pt x="60251" y="120139"/>
                  </a:lnTo>
                  <a:lnTo>
                    <a:pt x="69914" y="103725"/>
                  </a:lnTo>
                  <a:lnTo>
                    <a:pt x="76795" y="79966"/>
                  </a:lnTo>
                  <a:lnTo>
                    <a:pt x="75997" y="41646"/>
                  </a:lnTo>
                  <a:lnTo>
                    <a:pt x="70562" y="23448"/>
                  </a:lnTo>
                  <a:lnTo>
                    <a:pt x="61561" y="12068"/>
                  </a:lnTo>
                  <a:lnTo>
                    <a:pt x="4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18"/>
            <p:cNvSpPr/>
            <p:nvPr>
              <p:custDataLst>
                <p:tags r:id="rId171"/>
              </p:custDataLst>
            </p:nvPr>
          </p:nvSpPr>
          <p:spPr>
            <a:xfrm>
              <a:off x="3709874" y="2623433"/>
              <a:ext cx="30277" cy="380118"/>
            </a:xfrm>
            <a:custGeom>
              <a:avLst/>
              <a:gdLst/>
              <a:ahLst/>
              <a:cxnLst/>
              <a:rect l="0" t="0" r="0" b="0"/>
              <a:pathLst>
                <a:path w="30277" h="380118">
                  <a:moveTo>
                    <a:pt x="4876" y="5467"/>
                  </a:moveTo>
                  <a:lnTo>
                    <a:pt x="4876" y="5467"/>
                  </a:lnTo>
                  <a:lnTo>
                    <a:pt x="4876" y="0"/>
                  </a:lnTo>
                  <a:lnTo>
                    <a:pt x="8247" y="2749"/>
                  </a:lnTo>
                  <a:lnTo>
                    <a:pt x="9902" y="9904"/>
                  </a:lnTo>
                  <a:lnTo>
                    <a:pt x="15416" y="57374"/>
                  </a:lnTo>
                  <a:lnTo>
                    <a:pt x="16936" y="96106"/>
                  </a:lnTo>
                  <a:lnTo>
                    <a:pt x="16681" y="139881"/>
                  </a:lnTo>
                  <a:lnTo>
                    <a:pt x="12450" y="174802"/>
                  </a:lnTo>
                  <a:lnTo>
                    <a:pt x="7434" y="219643"/>
                  </a:lnTo>
                  <a:lnTo>
                    <a:pt x="4928" y="265149"/>
                  </a:lnTo>
                  <a:lnTo>
                    <a:pt x="0" y="308802"/>
                  </a:lnTo>
                  <a:lnTo>
                    <a:pt x="844" y="346052"/>
                  </a:lnTo>
                  <a:lnTo>
                    <a:pt x="4495" y="365682"/>
                  </a:lnTo>
                  <a:lnTo>
                    <a:pt x="10821" y="376759"/>
                  </a:lnTo>
                  <a:lnTo>
                    <a:pt x="14484" y="379290"/>
                  </a:lnTo>
                  <a:lnTo>
                    <a:pt x="30276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87"/>
          <p:cNvGrpSpPr/>
          <p:nvPr/>
        </p:nvGrpSpPr>
        <p:grpSpPr>
          <a:xfrm>
            <a:off x="4346397" y="2352716"/>
            <a:ext cx="727254" cy="841335"/>
            <a:chOff x="4346397" y="2352716"/>
            <a:chExt cx="727254" cy="841335"/>
          </a:xfrm>
        </p:grpSpPr>
        <p:sp>
          <p:nvSpPr>
            <p:cNvPr id="63" name="SMARTInkShape-1119"/>
            <p:cNvSpPr/>
            <p:nvPr>
              <p:custDataLst>
                <p:tags r:id="rId159"/>
              </p:custDataLst>
            </p:nvPr>
          </p:nvSpPr>
          <p:spPr>
            <a:xfrm>
              <a:off x="4851421" y="2352716"/>
              <a:ext cx="120630" cy="126977"/>
            </a:xfrm>
            <a:custGeom>
              <a:avLst/>
              <a:gdLst/>
              <a:ahLst/>
              <a:cxnLst/>
              <a:rect l="0" t="0" r="0" b="0"/>
              <a:pathLst>
                <a:path w="120630" h="126977">
                  <a:moveTo>
                    <a:pt x="6329" y="28534"/>
                  </a:moveTo>
                  <a:lnTo>
                    <a:pt x="6329" y="28534"/>
                  </a:lnTo>
                  <a:lnTo>
                    <a:pt x="862" y="23067"/>
                  </a:lnTo>
                  <a:lnTo>
                    <a:pt x="3611" y="25817"/>
                  </a:lnTo>
                  <a:lnTo>
                    <a:pt x="5524" y="37842"/>
                  </a:lnTo>
                  <a:lnTo>
                    <a:pt x="791" y="78711"/>
                  </a:lnTo>
                  <a:lnTo>
                    <a:pt x="11" y="125397"/>
                  </a:lnTo>
                  <a:lnTo>
                    <a:pt x="0" y="126976"/>
                  </a:lnTo>
                  <a:lnTo>
                    <a:pt x="5448" y="89036"/>
                  </a:lnTo>
                  <a:lnTo>
                    <a:pt x="16294" y="43490"/>
                  </a:lnTo>
                  <a:lnTo>
                    <a:pt x="28645" y="19090"/>
                  </a:lnTo>
                  <a:lnTo>
                    <a:pt x="39530" y="7638"/>
                  </a:lnTo>
                  <a:lnTo>
                    <a:pt x="51424" y="1608"/>
                  </a:lnTo>
                  <a:lnTo>
                    <a:pt x="57559" y="0"/>
                  </a:lnTo>
                  <a:lnTo>
                    <a:pt x="63060" y="1045"/>
                  </a:lnTo>
                  <a:lnTo>
                    <a:pt x="72935" y="7850"/>
                  </a:lnTo>
                  <a:lnTo>
                    <a:pt x="89799" y="23581"/>
                  </a:lnTo>
                  <a:lnTo>
                    <a:pt x="96344" y="37386"/>
                  </a:lnTo>
                  <a:lnTo>
                    <a:pt x="106665" y="72477"/>
                  </a:lnTo>
                  <a:lnTo>
                    <a:pt x="120629" y="9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20"/>
            <p:cNvSpPr/>
            <p:nvPr>
              <p:custDataLst>
                <p:tags r:id="rId160"/>
              </p:custDataLst>
            </p:nvPr>
          </p:nvSpPr>
          <p:spPr>
            <a:xfrm>
              <a:off x="5048250" y="30924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6" y="467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21"/>
            <p:cNvSpPr/>
            <p:nvPr>
              <p:custDataLst>
                <p:tags r:id="rId161"/>
              </p:custDataLst>
            </p:nvPr>
          </p:nvSpPr>
          <p:spPr>
            <a:xfrm>
              <a:off x="4862324" y="3162300"/>
              <a:ext cx="71627" cy="23995"/>
            </a:xfrm>
            <a:custGeom>
              <a:avLst/>
              <a:gdLst/>
              <a:ahLst/>
              <a:cxnLst/>
              <a:rect l="0" t="0" r="0" b="0"/>
              <a:pathLst>
                <a:path w="71627" h="23995">
                  <a:moveTo>
                    <a:pt x="14476" y="6350"/>
                  </a:moveTo>
                  <a:lnTo>
                    <a:pt x="14476" y="6350"/>
                  </a:lnTo>
                  <a:lnTo>
                    <a:pt x="170" y="20655"/>
                  </a:lnTo>
                  <a:lnTo>
                    <a:pt x="0" y="22237"/>
                  </a:lnTo>
                  <a:lnTo>
                    <a:pt x="1297" y="23291"/>
                  </a:lnTo>
                  <a:lnTo>
                    <a:pt x="3574" y="23994"/>
                  </a:lnTo>
                  <a:lnTo>
                    <a:pt x="20261" y="21612"/>
                  </a:lnTo>
                  <a:lnTo>
                    <a:pt x="71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22"/>
            <p:cNvSpPr/>
            <p:nvPr>
              <p:custDataLst>
                <p:tags r:id="rId162"/>
              </p:custDataLst>
            </p:nvPr>
          </p:nvSpPr>
          <p:spPr>
            <a:xfrm>
              <a:off x="4858633" y="3067933"/>
              <a:ext cx="62618" cy="5468"/>
            </a:xfrm>
            <a:custGeom>
              <a:avLst/>
              <a:gdLst/>
              <a:ahLst/>
              <a:cxnLst/>
              <a:rect l="0" t="0" r="0" b="0"/>
              <a:pathLst>
                <a:path w="62618" h="5468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1116" y="1103"/>
                  </a:lnTo>
                  <a:lnTo>
                    <a:pt x="6120" y="0"/>
                  </a:lnTo>
                  <a:lnTo>
                    <a:pt x="6261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23"/>
            <p:cNvSpPr/>
            <p:nvPr>
              <p:custDataLst>
                <p:tags r:id="rId163"/>
              </p:custDataLst>
            </p:nvPr>
          </p:nvSpPr>
          <p:spPr>
            <a:xfrm>
              <a:off x="4749800" y="3011122"/>
              <a:ext cx="19051" cy="17829"/>
            </a:xfrm>
            <a:custGeom>
              <a:avLst/>
              <a:gdLst/>
              <a:ahLst/>
              <a:cxnLst/>
              <a:rect l="0" t="0" r="0" b="0"/>
              <a:pathLst>
                <a:path w="19051" h="17829">
                  <a:moveTo>
                    <a:pt x="0" y="17828"/>
                  </a:moveTo>
                  <a:lnTo>
                    <a:pt x="0" y="17828"/>
                  </a:lnTo>
                  <a:lnTo>
                    <a:pt x="0" y="0"/>
                  </a:lnTo>
                  <a:lnTo>
                    <a:pt x="1905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24"/>
            <p:cNvSpPr/>
            <p:nvPr>
              <p:custDataLst>
                <p:tags r:id="rId164"/>
              </p:custDataLst>
            </p:nvPr>
          </p:nvSpPr>
          <p:spPr>
            <a:xfrm>
              <a:off x="4746853" y="3092450"/>
              <a:ext cx="12956" cy="101601"/>
            </a:xfrm>
            <a:custGeom>
              <a:avLst/>
              <a:gdLst/>
              <a:ahLst/>
              <a:cxnLst/>
              <a:rect l="0" t="0" r="0" b="0"/>
              <a:pathLst>
                <a:path w="12956" h="101601">
                  <a:moveTo>
                    <a:pt x="9297" y="0"/>
                  </a:moveTo>
                  <a:lnTo>
                    <a:pt x="9297" y="0"/>
                  </a:lnTo>
                  <a:lnTo>
                    <a:pt x="12668" y="3371"/>
                  </a:lnTo>
                  <a:lnTo>
                    <a:pt x="12955" y="5775"/>
                  </a:lnTo>
                  <a:lnTo>
                    <a:pt x="2665" y="47660"/>
                  </a:lnTo>
                  <a:lnTo>
                    <a:pt x="0" y="65632"/>
                  </a:lnTo>
                  <a:lnTo>
                    <a:pt x="294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25"/>
            <p:cNvSpPr/>
            <p:nvPr>
              <p:custDataLst>
                <p:tags r:id="rId165"/>
              </p:custDataLst>
            </p:nvPr>
          </p:nvSpPr>
          <p:spPr>
            <a:xfrm>
              <a:off x="4701603" y="2623729"/>
              <a:ext cx="372048" cy="87722"/>
            </a:xfrm>
            <a:custGeom>
              <a:avLst/>
              <a:gdLst/>
              <a:ahLst/>
              <a:cxnLst/>
              <a:rect l="0" t="0" r="0" b="0"/>
              <a:pathLst>
                <a:path w="372048" h="87722">
                  <a:moveTo>
                    <a:pt x="67247" y="87721"/>
                  </a:moveTo>
                  <a:lnTo>
                    <a:pt x="67247" y="87721"/>
                  </a:lnTo>
                  <a:lnTo>
                    <a:pt x="23055" y="70044"/>
                  </a:lnTo>
                  <a:lnTo>
                    <a:pt x="2726" y="61239"/>
                  </a:lnTo>
                  <a:lnTo>
                    <a:pt x="244" y="58071"/>
                  </a:lnTo>
                  <a:lnTo>
                    <a:pt x="0" y="54549"/>
                  </a:lnTo>
                  <a:lnTo>
                    <a:pt x="1249" y="50790"/>
                  </a:lnTo>
                  <a:lnTo>
                    <a:pt x="12044" y="44731"/>
                  </a:lnTo>
                  <a:lnTo>
                    <a:pt x="57832" y="31722"/>
                  </a:lnTo>
                  <a:lnTo>
                    <a:pt x="98089" y="23072"/>
                  </a:lnTo>
                  <a:lnTo>
                    <a:pt x="136828" y="16041"/>
                  </a:lnTo>
                  <a:lnTo>
                    <a:pt x="175117" y="12860"/>
                  </a:lnTo>
                  <a:lnTo>
                    <a:pt x="220015" y="8547"/>
                  </a:lnTo>
                  <a:lnTo>
                    <a:pt x="262324" y="2800"/>
                  </a:lnTo>
                  <a:lnTo>
                    <a:pt x="298301" y="0"/>
                  </a:lnTo>
                  <a:lnTo>
                    <a:pt x="372047" y="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26"/>
            <p:cNvSpPr/>
            <p:nvPr>
              <p:custDataLst>
                <p:tags r:id="rId166"/>
              </p:custDataLst>
            </p:nvPr>
          </p:nvSpPr>
          <p:spPr>
            <a:xfrm>
              <a:off x="4914900" y="2651819"/>
              <a:ext cx="29724" cy="250132"/>
            </a:xfrm>
            <a:custGeom>
              <a:avLst/>
              <a:gdLst/>
              <a:ahLst/>
              <a:cxnLst/>
              <a:rect l="0" t="0" r="0" b="0"/>
              <a:pathLst>
                <a:path w="29724" h="250132">
                  <a:moveTo>
                    <a:pt x="12700" y="15181"/>
                  </a:moveTo>
                  <a:lnTo>
                    <a:pt x="12700" y="15181"/>
                  </a:lnTo>
                  <a:lnTo>
                    <a:pt x="16071" y="8439"/>
                  </a:lnTo>
                  <a:lnTo>
                    <a:pt x="21489" y="3248"/>
                  </a:lnTo>
                  <a:lnTo>
                    <a:pt x="24909" y="875"/>
                  </a:lnTo>
                  <a:lnTo>
                    <a:pt x="27189" y="0"/>
                  </a:lnTo>
                  <a:lnTo>
                    <a:pt x="28710" y="121"/>
                  </a:lnTo>
                  <a:lnTo>
                    <a:pt x="29723" y="908"/>
                  </a:lnTo>
                  <a:lnTo>
                    <a:pt x="24576" y="38693"/>
                  </a:lnTo>
                  <a:lnTo>
                    <a:pt x="20687" y="75534"/>
                  </a:lnTo>
                  <a:lnTo>
                    <a:pt x="16003" y="118746"/>
                  </a:lnTo>
                  <a:lnTo>
                    <a:pt x="8988" y="161462"/>
                  </a:lnTo>
                  <a:lnTo>
                    <a:pt x="6872" y="200422"/>
                  </a:lnTo>
                  <a:lnTo>
                    <a:pt x="4623" y="225760"/>
                  </a:lnTo>
                  <a:lnTo>
                    <a:pt x="0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27"/>
            <p:cNvSpPr/>
            <p:nvPr>
              <p:custDataLst>
                <p:tags r:id="rId167"/>
              </p:custDataLst>
            </p:nvPr>
          </p:nvSpPr>
          <p:spPr>
            <a:xfrm>
              <a:off x="4771272" y="2647950"/>
              <a:ext cx="73779" cy="241301"/>
            </a:xfrm>
            <a:custGeom>
              <a:avLst/>
              <a:gdLst/>
              <a:ahLst/>
              <a:cxnLst/>
              <a:rect l="0" t="0" r="0" b="0"/>
              <a:pathLst>
                <a:path w="73779" h="241301">
                  <a:moveTo>
                    <a:pt x="73778" y="0"/>
                  </a:moveTo>
                  <a:lnTo>
                    <a:pt x="73778" y="0"/>
                  </a:lnTo>
                  <a:lnTo>
                    <a:pt x="64344" y="15914"/>
                  </a:lnTo>
                  <a:lnTo>
                    <a:pt x="52763" y="60360"/>
                  </a:lnTo>
                  <a:lnTo>
                    <a:pt x="43469" y="100562"/>
                  </a:lnTo>
                  <a:lnTo>
                    <a:pt x="30658" y="146341"/>
                  </a:lnTo>
                  <a:lnTo>
                    <a:pt x="17753" y="186716"/>
                  </a:lnTo>
                  <a:lnTo>
                    <a:pt x="1210" y="233554"/>
                  </a:lnTo>
                  <a:lnTo>
                    <a:pt x="0" y="238253"/>
                  </a:lnTo>
                  <a:lnTo>
                    <a:pt x="603" y="240680"/>
                  </a:lnTo>
                  <a:lnTo>
                    <a:pt x="1027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28"/>
            <p:cNvSpPr/>
            <p:nvPr>
              <p:custDataLst>
                <p:tags r:id="rId168"/>
              </p:custDataLst>
            </p:nvPr>
          </p:nvSpPr>
          <p:spPr>
            <a:xfrm>
              <a:off x="4346397" y="2537693"/>
              <a:ext cx="155754" cy="484908"/>
            </a:xfrm>
            <a:custGeom>
              <a:avLst/>
              <a:gdLst/>
              <a:ahLst/>
              <a:cxnLst/>
              <a:rect l="0" t="0" r="0" b="0"/>
              <a:pathLst>
                <a:path w="155754" h="484908">
                  <a:moveTo>
                    <a:pt x="124003" y="21357"/>
                  </a:moveTo>
                  <a:lnTo>
                    <a:pt x="124003" y="21357"/>
                  </a:lnTo>
                  <a:lnTo>
                    <a:pt x="127374" y="17986"/>
                  </a:lnTo>
                  <a:lnTo>
                    <a:pt x="129029" y="12568"/>
                  </a:lnTo>
                  <a:lnTo>
                    <a:pt x="130091" y="963"/>
                  </a:lnTo>
                  <a:lnTo>
                    <a:pt x="129473" y="0"/>
                  </a:lnTo>
                  <a:lnTo>
                    <a:pt x="128355" y="63"/>
                  </a:lnTo>
                  <a:lnTo>
                    <a:pt x="126904" y="811"/>
                  </a:lnTo>
                  <a:lnTo>
                    <a:pt x="92275" y="46367"/>
                  </a:lnTo>
                  <a:lnTo>
                    <a:pt x="67563" y="86609"/>
                  </a:lnTo>
                  <a:lnTo>
                    <a:pt x="48361" y="124348"/>
                  </a:lnTo>
                  <a:lnTo>
                    <a:pt x="30980" y="168936"/>
                  </a:lnTo>
                  <a:lnTo>
                    <a:pt x="13958" y="213439"/>
                  </a:lnTo>
                  <a:lnTo>
                    <a:pt x="770" y="256202"/>
                  </a:lnTo>
                  <a:lnTo>
                    <a:pt x="0" y="297433"/>
                  </a:lnTo>
                  <a:lnTo>
                    <a:pt x="6122" y="344928"/>
                  </a:lnTo>
                  <a:lnTo>
                    <a:pt x="20636" y="385106"/>
                  </a:lnTo>
                  <a:lnTo>
                    <a:pt x="42811" y="420764"/>
                  </a:lnTo>
                  <a:lnTo>
                    <a:pt x="79601" y="457175"/>
                  </a:lnTo>
                  <a:lnTo>
                    <a:pt x="117375" y="472792"/>
                  </a:lnTo>
                  <a:lnTo>
                    <a:pt x="155753" y="48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88"/>
          <p:cNvGrpSpPr/>
          <p:nvPr/>
        </p:nvGrpSpPr>
        <p:grpSpPr>
          <a:xfrm>
            <a:off x="5373060" y="2422042"/>
            <a:ext cx="1795820" cy="695809"/>
            <a:chOff x="5373060" y="2422042"/>
            <a:chExt cx="1795820" cy="695809"/>
          </a:xfrm>
        </p:grpSpPr>
        <p:sp>
          <p:nvSpPr>
            <p:cNvPr id="74" name="SMARTInkShape-1129"/>
            <p:cNvSpPr/>
            <p:nvPr>
              <p:custDataLst>
                <p:tags r:id="rId142"/>
              </p:custDataLst>
            </p:nvPr>
          </p:nvSpPr>
          <p:spPr>
            <a:xfrm>
              <a:off x="7016750" y="2489200"/>
              <a:ext cx="152130" cy="628651"/>
            </a:xfrm>
            <a:custGeom>
              <a:avLst/>
              <a:gdLst/>
              <a:ahLst/>
              <a:cxnLst/>
              <a:rect l="0" t="0" r="0" b="0"/>
              <a:pathLst>
                <a:path w="152130" h="628651">
                  <a:moveTo>
                    <a:pt x="76200" y="0"/>
                  </a:moveTo>
                  <a:lnTo>
                    <a:pt x="76200" y="0"/>
                  </a:lnTo>
                  <a:lnTo>
                    <a:pt x="102715" y="45466"/>
                  </a:lnTo>
                  <a:lnTo>
                    <a:pt x="117609" y="92964"/>
                  </a:lnTo>
                  <a:lnTo>
                    <a:pt x="130959" y="137141"/>
                  </a:lnTo>
                  <a:lnTo>
                    <a:pt x="137697" y="175252"/>
                  </a:lnTo>
                  <a:lnTo>
                    <a:pt x="143043" y="216178"/>
                  </a:lnTo>
                  <a:lnTo>
                    <a:pt x="149314" y="262314"/>
                  </a:lnTo>
                  <a:lnTo>
                    <a:pt x="151485" y="299346"/>
                  </a:lnTo>
                  <a:lnTo>
                    <a:pt x="152129" y="336815"/>
                  </a:lnTo>
                  <a:lnTo>
                    <a:pt x="151614" y="374023"/>
                  </a:lnTo>
                  <a:lnTo>
                    <a:pt x="143595" y="418558"/>
                  </a:lnTo>
                  <a:lnTo>
                    <a:pt x="130741" y="458216"/>
                  </a:lnTo>
                  <a:lnTo>
                    <a:pt x="113526" y="500775"/>
                  </a:lnTo>
                  <a:lnTo>
                    <a:pt x="88747" y="540439"/>
                  </a:lnTo>
                  <a:lnTo>
                    <a:pt x="57130" y="582131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30"/>
            <p:cNvSpPr/>
            <p:nvPr>
              <p:custDataLst>
                <p:tags r:id="rId143"/>
              </p:custDataLst>
            </p:nvPr>
          </p:nvSpPr>
          <p:spPr>
            <a:xfrm>
              <a:off x="6940550" y="24765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49" y="131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31"/>
            <p:cNvSpPr/>
            <p:nvPr>
              <p:custDataLst>
                <p:tags r:id="rId144"/>
              </p:custDataLst>
            </p:nvPr>
          </p:nvSpPr>
          <p:spPr>
            <a:xfrm>
              <a:off x="6902450" y="254635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6908"/>
                  </a:lnTo>
                  <a:lnTo>
                    <a:pt x="11817" y="88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32"/>
            <p:cNvSpPr/>
            <p:nvPr>
              <p:custDataLst>
                <p:tags r:id="rId145"/>
              </p:custDataLst>
            </p:nvPr>
          </p:nvSpPr>
          <p:spPr>
            <a:xfrm>
              <a:off x="6794500" y="2422042"/>
              <a:ext cx="127001" cy="168759"/>
            </a:xfrm>
            <a:custGeom>
              <a:avLst/>
              <a:gdLst/>
              <a:ahLst/>
              <a:cxnLst/>
              <a:rect l="0" t="0" r="0" b="0"/>
              <a:pathLst>
                <a:path w="127001" h="16875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931" y="0"/>
                  </a:lnTo>
                  <a:lnTo>
                    <a:pt x="120092" y="513"/>
                  </a:lnTo>
                  <a:lnTo>
                    <a:pt x="90219" y="19054"/>
                  </a:lnTo>
                  <a:lnTo>
                    <a:pt x="52298" y="60396"/>
                  </a:lnTo>
                  <a:lnTo>
                    <a:pt x="25696" y="104706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33"/>
            <p:cNvSpPr/>
            <p:nvPr>
              <p:custDataLst>
                <p:tags r:id="rId146"/>
              </p:custDataLst>
            </p:nvPr>
          </p:nvSpPr>
          <p:spPr>
            <a:xfrm>
              <a:off x="6762750" y="2441091"/>
              <a:ext cx="101601" cy="124310"/>
            </a:xfrm>
            <a:custGeom>
              <a:avLst/>
              <a:gdLst/>
              <a:ahLst/>
              <a:cxnLst/>
              <a:rect l="0" t="0" r="0" b="0"/>
              <a:pathLst>
                <a:path w="101601" h="1243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44829" y="49080"/>
                  </a:lnTo>
                  <a:lnTo>
                    <a:pt x="76250" y="90570"/>
                  </a:lnTo>
                  <a:lnTo>
                    <a:pt x="101600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34"/>
            <p:cNvSpPr/>
            <p:nvPr>
              <p:custDataLst>
                <p:tags r:id="rId147"/>
              </p:custDataLst>
            </p:nvPr>
          </p:nvSpPr>
          <p:spPr>
            <a:xfrm>
              <a:off x="6642100" y="25082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364" y="18344"/>
                  </a:lnTo>
                  <a:lnTo>
                    <a:pt x="5026" y="17169"/>
                  </a:lnTo>
                  <a:lnTo>
                    <a:pt x="5467" y="15679"/>
                  </a:lnTo>
                  <a:lnTo>
                    <a:pt x="16201" y="10212"/>
                  </a:lnTo>
                  <a:lnTo>
                    <a:pt x="47243" y="22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35"/>
            <p:cNvSpPr/>
            <p:nvPr>
              <p:custDataLst>
                <p:tags r:id="rId148"/>
              </p:custDataLst>
            </p:nvPr>
          </p:nvSpPr>
          <p:spPr>
            <a:xfrm>
              <a:off x="6565899" y="2451462"/>
              <a:ext cx="12702" cy="139339"/>
            </a:xfrm>
            <a:custGeom>
              <a:avLst/>
              <a:gdLst/>
              <a:ahLst/>
              <a:cxnLst/>
              <a:rect l="0" t="0" r="0" b="0"/>
              <a:pathLst>
                <a:path w="12702" h="139339">
                  <a:moveTo>
                    <a:pt x="1" y="18688"/>
                  </a:moveTo>
                  <a:lnTo>
                    <a:pt x="1" y="18688"/>
                  </a:lnTo>
                  <a:lnTo>
                    <a:pt x="0" y="9850"/>
                  </a:lnTo>
                  <a:lnTo>
                    <a:pt x="1882" y="5823"/>
                  </a:lnTo>
                  <a:lnTo>
                    <a:pt x="6089" y="0"/>
                  </a:lnTo>
                  <a:lnTo>
                    <a:pt x="9644" y="9858"/>
                  </a:lnTo>
                  <a:lnTo>
                    <a:pt x="12097" y="47361"/>
                  </a:lnTo>
                  <a:lnTo>
                    <a:pt x="12522" y="83158"/>
                  </a:lnTo>
                  <a:lnTo>
                    <a:pt x="12701" y="13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36"/>
            <p:cNvSpPr/>
            <p:nvPr>
              <p:custDataLst>
                <p:tags r:id="rId149"/>
              </p:custDataLst>
            </p:nvPr>
          </p:nvSpPr>
          <p:spPr>
            <a:xfrm>
              <a:off x="6407150" y="2644579"/>
              <a:ext cx="99424" cy="263722"/>
            </a:xfrm>
            <a:custGeom>
              <a:avLst/>
              <a:gdLst/>
              <a:ahLst/>
              <a:cxnLst/>
              <a:rect l="0" t="0" r="0" b="0"/>
              <a:pathLst>
                <a:path w="99424" h="263722">
                  <a:moveTo>
                    <a:pt x="38100" y="3371"/>
                  </a:moveTo>
                  <a:lnTo>
                    <a:pt x="38100" y="3371"/>
                  </a:lnTo>
                  <a:lnTo>
                    <a:pt x="44842" y="0"/>
                  </a:lnTo>
                  <a:lnTo>
                    <a:pt x="48944" y="418"/>
                  </a:lnTo>
                  <a:lnTo>
                    <a:pt x="80163" y="14959"/>
                  </a:lnTo>
                  <a:lnTo>
                    <a:pt x="85898" y="21679"/>
                  </a:lnTo>
                  <a:lnTo>
                    <a:pt x="94150" y="40436"/>
                  </a:lnTo>
                  <a:lnTo>
                    <a:pt x="99423" y="86971"/>
                  </a:lnTo>
                  <a:lnTo>
                    <a:pt x="94402" y="133165"/>
                  </a:lnTo>
                  <a:lnTo>
                    <a:pt x="79874" y="176627"/>
                  </a:lnTo>
                  <a:lnTo>
                    <a:pt x="57326" y="223155"/>
                  </a:lnTo>
                  <a:lnTo>
                    <a:pt x="47586" y="237696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37"/>
            <p:cNvSpPr/>
            <p:nvPr>
              <p:custDataLst>
                <p:tags r:id="rId150"/>
              </p:custDataLst>
            </p:nvPr>
          </p:nvSpPr>
          <p:spPr>
            <a:xfrm>
              <a:off x="6255986" y="2685602"/>
              <a:ext cx="124062" cy="320473"/>
            </a:xfrm>
            <a:custGeom>
              <a:avLst/>
              <a:gdLst/>
              <a:ahLst/>
              <a:cxnLst/>
              <a:rect l="0" t="0" r="0" b="0"/>
              <a:pathLst>
                <a:path w="124062" h="320473">
                  <a:moveTo>
                    <a:pt x="43214" y="146498"/>
                  </a:moveTo>
                  <a:lnTo>
                    <a:pt x="43214" y="146498"/>
                  </a:lnTo>
                  <a:lnTo>
                    <a:pt x="41803" y="168879"/>
                  </a:lnTo>
                  <a:lnTo>
                    <a:pt x="32279" y="215228"/>
                  </a:lnTo>
                  <a:lnTo>
                    <a:pt x="22135" y="255351"/>
                  </a:lnTo>
                  <a:lnTo>
                    <a:pt x="13124" y="298420"/>
                  </a:lnTo>
                  <a:lnTo>
                    <a:pt x="7096" y="315689"/>
                  </a:lnTo>
                  <a:lnTo>
                    <a:pt x="2937" y="320472"/>
                  </a:lnTo>
                  <a:lnTo>
                    <a:pt x="1546" y="320336"/>
                  </a:lnTo>
                  <a:lnTo>
                    <a:pt x="619" y="318834"/>
                  </a:lnTo>
                  <a:lnTo>
                    <a:pt x="0" y="316423"/>
                  </a:lnTo>
                  <a:lnTo>
                    <a:pt x="4783" y="277770"/>
                  </a:lnTo>
                  <a:lnTo>
                    <a:pt x="16703" y="230519"/>
                  </a:lnTo>
                  <a:lnTo>
                    <a:pt x="23835" y="190208"/>
                  </a:lnTo>
                  <a:lnTo>
                    <a:pt x="28956" y="156752"/>
                  </a:lnTo>
                  <a:lnTo>
                    <a:pt x="39068" y="109712"/>
                  </a:lnTo>
                  <a:lnTo>
                    <a:pt x="51045" y="65541"/>
                  </a:lnTo>
                  <a:lnTo>
                    <a:pt x="62703" y="28201"/>
                  </a:lnTo>
                  <a:lnTo>
                    <a:pt x="70925" y="9255"/>
                  </a:lnTo>
                  <a:lnTo>
                    <a:pt x="79284" y="835"/>
                  </a:lnTo>
                  <a:lnTo>
                    <a:pt x="84193" y="0"/>
                  </a:lnTo>
                  <a:lnTo>
                    <a:pt x="95294" y="2836"/>
                  </a:lnTo>
                  <a:lnTo>
                    <a:pt x="105401" y="16326"/>
                  </a:lnTo>
                  <a:lnTo>
                    <a:pt x="120017" y="52738"/>
                  </a:lnTo>
                  <a:lnTo>
                    <a:pt x="124061" y="81950"/>
                  </a:lnTo>
                  <a:lnTo>
                    <a:pt x="119362" y="102523"/>
                  </a:lnTo>
                  <a:lnTo>
                    <a:pt x="110219" y="121309"/>
                  </a:lnTo>
                  <a:lnTo>
                    <a:pt x="99098" y="134362"/>
                  </a:lnTo>
                  <a:lnTo>
                    <a:pt x="83338" y="142986"/>
                  </a:lnTo>
                  <a:lnTo>
                    <a:pt x="74197" y="146273"/>
                  </a:lnTo>
                  <a:lnTo>
                    <a:pt x="65280" y="146348"/>
                  </a:lnTo>
                  <a:lnTo>
                    <a:pt x="30514" y="133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38"/>
            <p:cNvSpPr/>
            <p:nvPr>
              <p:custDataLst>
                <p:tags r:id="rId151"/>
              </p:custDataLst>
            </p:nvPr>
          </p:nvSpPr>
          <p:spPr>
            <a:xfrm>
              <a:off x="6070600" y="28448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5775" y="2692"/>
                  </a:lnTo>
                  <a:lnTo>
                    <a:pt x="34030" y="616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39"/>
            <p:cNvSpPr/>
            <p:nvPr>
              <p:custDataLst>
                <p:tags r:id="rId152"/>
              </p:custDataLst>
            </p:nvPr>
          </p:nvSpPr>
          <p:spPr>
            <a:xfrm>
              <a:off x="6000750" y="27305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4745" y="31982"/>
                  </a:lnTo>
                  <a:lnTo>
                    <a:pt x="1406" y="67724"/>
                  </a:lnTo>
                  <a:lnTo>
                    <a:pt x="416" y="110691"/>
                  </a:lnTo>
                  <a:lnTo>
                    <a:pt x="82" y="15790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40"/>
            <p:cNvSpPr/>
            <p:nvPr>
              <p:custDataLst>
                <p:tags r:id="rId153"/>
              </p:custDataLst>
            </p:nvPr>
          </p:nvSpPr>
          <p:spPr>
            <a:xfrm>
              <a:off x="5824965" y="2689912"/>
              <a:ext cx="86886" cy="256489"/>
            </a:xfrm>
            <a:custGeom>
              <a:avLst/>
              <a:gdLst/>
              <a:ahLst/>
              <a:cxnLst/>
              <a:rect l="0" t="0" r="0" b="0"/>
              <a:pathLst>
                <a:path w="86886" h="256489">
                  <a:moveTo>
                    <a:pt x="86885" y="8838"/>
                  </a:moveTo>
                  <a:lnTo>
                    <a:pt x="86885" y="8838"/>
                  </a:lnTo>
                  <a:lnTo>
                    <a:pt x="83514" y="5467"/>
                  </a:lnTo>
                  <a:lnTo>
                    <a:pt x="81859" y="1931"/>
                  </a:lnTo>
                  <a:lnTo>
                    <a:pt x="81418" y="0"/>
                  </a:lnTo>
                  <a:lnTo>
                    <a:pt x="79007" y="829"/>
                  </a:lnTo>
                  <a:lnTo>
                    <a:pt x="54097" y="22992"/>
                  </a:lnTo>
                  <a:lnTo>
                    <a:pt x="32037" y="63531"/>
                  </a:lnTo>
                  <a:lnTo>
                    <a:pt x="18352" y="104387"/>
                  </a:lnTo>
                  <a:lnTo>
                    <a:pt x="7130" y="141855"/>
                  </a:lnTo>
                  <a:lnTo>
                    <a:pt x="0" y="187826"/>
                  </a:lnTo>
                  <a:lnTo>
                    <a:pt x="464" y="217564"/>
                  </a:lnTo>
                  <a:lnTo>
                    <a:pt x="4025" y="230722"/>
                  </a:lnTo>
                  <a:lnTo>
                    <a:pt x="10311" y="243625"/>
                  </a:lnTo>
                  <a:lnTo>
                    <a:pt x="14670" y="247913"/>
                  </a:lnTo>
                  <a:lnTo>
                    <a:pt x="36085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41"/>
            <p:cNvSpPr/>
            <p:nvPr>
              <p:custDataLst>
                <p:tags r:id="rId154"/>
              </p:custDataLst>
            </p:nvPr>
          </p:nvSpPr>
          <p:spPr>
            <a:xfrm>
              <a:off x="5657850" y="25146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42"/>
            <p:cNvSpPr/>
            <p:nvPr>
              <p:custDataLst>
                <p:tags r:id="rId155"/>
              </p:custDataLst>
            </p:nvPr>
          </p:nvSpPr>
          <p:spPr>
            <a:xfrm>
              <a:off x="5645150" y="2584450"/>
              <a:ext cx="11818" cy="63501"/>
            </a:xfrm>
            <a:custGeom>
              <a:avLst/>
              <a:gdLst/>
              <a:ahLst/>
              <a:cxnLst/>
              <a:rect l="0" t="0" r="0" b="0"/>
              <a:pathLst>
                <a:path w="11818" h="635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6"/>
                  </a:lnTo>
                  <a:lnTo>
                    <a:pt x="11376" y="1882"/>
                  </a:lnTo>
                  <a:lnTo>
                    <a:pt x="11817" y="33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43"/>
            <p:cNvSpPr/>
            <p:nvPr>
              <p:custDataLst>
                <p:tags r:id="rId156"/>
              </p:custDataLst>
            </p:nvPr>
          </p:nvSpPr>
          <p:spPr>
            <a:xfrm>
              <a:off x="5498728" y="2438662"/>
              <a:ext cx="140073" cy="139439"/>
            </a:xfrm>
            <a:custGeom>
              <a:avLst/>
              <a:gdLst/>
              <a:ahLst/>
              <a:cxnLst/>
              <a:rect l="0" t="0" r="0" b="0"/>
              <a:pathLst>
                <a:path w="140073" h="139439">
                  <a:moveTo>
                    <a:pt x="140072" y="6088"/>
                  </a:moveTo>
                  <a:lnTo>
                    <a:pt x="140072" y="6088"/>
                  </a:lnTo>
                  <a:lnTo>
                    <a:pt x="134605" y="621"/>
                  </a:lnTo>
                  <a:lnTo>
                    <a:pt x="123871" y="0"/>
                  </a:lnTo>
                  <a:lnTo>
                    <a:pt x="103914" y="6557"/>
                  </a:lnTo>
                  <a:lnTo>
                    <a:pt x="86868" y="17438"/>
                  </a:lnTo>
                  <a:lnTo>
                    <a:pt x="48430" y="61220"/>
                  </a:lnTo>
                  <a:lnTo>
                    <a:pt x="13303" y="106295"/>
                  </a:lnTo>
                  <a:lnTo>
                    <a:pt x="1930" y="121857"/>
                  </a:lnTo>
                  <a:lnTo>
                    <a:pt x="0" y="126306"/>
                  </a:lnTo>
                  <a:lnTo>
                    <a:pt x="372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44"/>
            <p:cNvSpPr/>
            <p:nvPr>
              <p:custDataLst>
                <p:tags r:id="rId157"/>
              </p:custDataLst>
            </p:nvPr>
          </p:nvSpPr>
          <p:spPr>
            <a:xfrm>
              <a:off x="5505712" y="2445633"/>
              <a:ext cx="82289" cy="151518"/>
            </a:xfrm>
            <a:custGeom>
              <a:avLst/>
              <a:gdLst/>
              <a:ahLst/>
              <a:cxnLst/>
              <a:rect l="0" t="0" r="0" b="0"/>
              <a:pathLst>
                <a:path w="82289" h="15151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326" y="411"/>
                  </a:lnTo>
                  <a:lnTo>
                    <a:pt x="0" y="2750"/>
                  </a:lnTo>
                  <a:lnTo>
                    <a:pt x="5565" y="20139"/>
                  </a:lnTo>
                  <a:lnTo>
                    <a:pt x="36308" y="65874"/>
                  </a:lnTo>
                  <a:lnTo>
                    <a:pt x="64012" y="112426"/>
                  </a:lnTo>
                  <a:lnTo>
                    <a:pt x="8228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45"/>
            <p:cNvSpPr/>
            <p:nvPr>
              <p:custDataLst>
                <p:tags r:id="rId158"/>
              </p:custDataLst>
            </p:nvPr>
          </p:nvSpPr>
          <p:spPr>
            <a:xfrm>
              <a:off x="5373060" y="2675930"/>
              <a:ext cx="116109" cy="353144"/>
            </a:xfrm>
            <a:custGeom>
              <a:avLst/>
              <a:gdLst/>
              <a:ahLst/>
              <a:cxnLst/>
              <a:rect l="0" t="0" r="0" b="0"/>
              <a:pathLst>
                <a:path w="116109" h="353144">
                  <a:moveTo>
                    <a:pt x="11740" y="99020"/>
                  </a:moveTo>
                  <a:lnTo>
                    <a:pt x="11740" y="99020"/>
                  </a:lnTo>
                  <a:lnTo>
                    <a:pt x="8369" y="95649"/>
                  </a:lnTo>
                  <a:lnTo>
                    <a:pt x="6714" y="92113"/>
                  </a:lnTo>
                  <a:lnTo>
                    <a:pt x="6273" y="90182"/>
                  </a:lnTo>
                  <a:lnTo>
                    <a:pt x="5273" y="88894"/>
                  </a:lnTo>
                  <a:lnTo>
                    <a:pt x="2280" y="87464"/>
                  </a:lnTo>
                  <a:lnTo>
                    <a:pt x="1200" y="87789"/>
                  </a:lnTo>
                  <a:lnTo>
                    <a:pt x="481" y="88710"/>
                  </a:lnTo>
                  <a:lnTo>
                    <a:pt x="0" y="90030"/>
                  </a:lnTo>
                  <a:lnTo>
                    <a:pt x="4192" y="133767"/>
                  </a:lnTo>
                  <a:lnTo>
                    <a:pt x="5154" y="172049"/>
                  </a:lnTo>
                  <a:lnTo>
                    <a:pt x="9707" y="219566"/>
                  </a:lnTo>
                  <a:lnTo>
                    <a:pt x="13219" y="266687"/>
                  </a:lnTo>
                  <a:lnTo>
                    <a:pt x="17128" y="306960"/>
                  </a:lnTo>
                  <a:lnTo>
                    <a:pt x="18006" y="353143"/>
                  </a:lnTo>
                  <a:lnTo>
                    <a:pt x="18034" y="353102"/>
                  </a:lnTo>
                  <a:lnTo>
                    <a:pt x="13721" y="312715"/>
                  </a:lnTo>
                  <a:lnTo>
                    <a:pt x="14013" y="267813"/>
                  </a:lnTo>
                  <a:lnTo>
                    <a:pt x="16278" y="234011"/>
                  </a:lnTo>
                  <a:lnTo>
                    <a:pt x="17285" y="195470"/>
                  </a:lnTo>
                  <a:lnTo>
                    <a:pt x="19614" y="154822"/>
                  </a:lnTo>
                  <a:lnTo>
                    <a:pt x="23000" y="117471"/>
                  </a:lnTo>
                  <a:lnTo>
                    <a:pt x="28873" y="79165"/>
                  </a:lnTo>
                  <a:lnTo>
                    <a:pt x="36494" y="43043"/>
                  </a:lnTo>
                  <a:lnTo>
                    <a:pt x="53179" y="6128"/>
                  </a:lnTo>
                  <a:lnTo>
                    <a:pt x="57710" y="3225"/>
                  </a:lnTo>
                  <a:lnTo>
                    <a:pt x="72152" y="0"/>
                  </a:lnTo>
                  <a:lnTo>
                    <a:pt x="84686" y="2329"/>
                  </a:lnTo>
                  <a:lnTo>
                    <a:pt x="90004" y="4926"/>
                  </a:lnTo>
                  <a:lnTo>
                    <a:pt x="107601" y="28807"/>
                  </a:lnTo>
                  <a:lnTo>
                    <a:pt x="116108" y="59323"/>
                  </a:lnTo>
                  <a:lnTo>
                    <a:pt x="112454" y="82082"/>
                  </a:lnTo>
                  <a:lnTo>
                    <a:pt x="103774" y="103487"/>
                  </a:lnTo>
                  <a:lnTo>
                    <a:pt x="92860" y="117703"/>
                  </a:lnTo>
                  <a:lnTo>
                    <a:pt x="71445" y="133640"/>
                  </a:lnTo>
                  <a:lnTo>
                    <a:pt x="62127" y="134800"/>
                  </a:lnTo>
                  <a:lnTo>
                    <a:pt x="5390" y="118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89"/>
          <p:cNvGrpSpPr/>
          <p:nvPr/>
        </p:nvGrpSpPr>
        <p:grpSpPr>
          <a:xfrm>
            <a:off x="2958456" y="3928162"/>
            <a:ext cx="210195" cy="167339"/>
            <a:chOff x="2958456" y="3928162"/>
            <a:chExt cx="210195" cy="167339"/>
          </a:xfrm>
        </p:grpSpPr>
        <p:sp>
          <p:nvSpPr>
            <p:cNvPr id="92" name="SMARTInkShape-1146"/>
            <p:cNvSpPr/>
            <p:nvPr>
              <p:custDataLst>
                <p:tags r:id="rId140"/>
              </p:custDataLst>
            </p:nvPr>
          </p:nvSpPr>
          <p:spPr>
            <a:xfrm>
              <a:off x="2958456" y="4064000"/>
              <a:ext cx="210195" cy="31501"/>
            </a:xfrm>
            <a:custGeom>
              <a:avLst/>
              <a:gdLst/>
              <a:ahLst/>
              <a:cxnLst/>
              <a:rect l="0" t="0" r="0" b="0"/>
              <a:pathLst>
                <a:path w="210195" h="31501">
                  <a:moveTo>
                    <a:pt x="26044" y="0"/>
                  </a:moveTo>
                  <a:lnTo>
                    <a:pt x="26044" y="0"/>
                  </a:lnTo>
                  <a:lnTo>
                    <a:pt x="2900" y="14305"/>
                  </a:lnTo>
                  <a:lnTo>
                    <a:pt x="737" y="16592"/>
                  </a:lnTo>
                  <a:lnTo>
                    <a:pt x="0" y="18823"/>
                  </a:lnTo>
                  <a:lnTo>
                    <a:pt x="215" y="21015"/>
                  </a:lnTo>
                  <a:lnTo>
                    <a:pt x="7979" y="25333"/>
                  </a:lnTo>
                  <a:lnTo>
                    <a:pt x="22954" y="28898"/>
                  </a:lnTo>
                  <a:lnTo>
                    <a:pt x="59152" y="30905"/>
                  </a:lnTo>
                  <a:lnTo>
                    <a:pt x="101862" y="31500"/>
                  </a:lnTo>
                  <a:lnTo>
                    <a:pt x="147129" y="30970"/>
                  </a:lnTo>
                  <a:lnTo>
                    <a:pt x="21019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47"/>
            <p:cNvSpPr/>
            <p:nvPr>
              <p:custDataLst>
                <p:tags r:id="rId141"/>
              </p:custDataLst>
            </p:nvPr>
          </p:nvSpPr>
          <p:spPr>
            <a:xfrm>
              <a:off x="2965450" y="3928162"/>
              <a:ext cx="165101" cy="8839"/>
            </a:xfrm>
            <a:custGeom>
              <a:avLst/>
              <a:gdLst/>
              <a:ahLst/>
              <a:cxnLst/>
              <a:rect l="0" t="0" r="0" b="0"/>
              <a:pathLst>
                <a:path w="165101" h="8839">
                  <a:moveTo>
                    <a:pt x="0" y="8838"/>
                  </a:moveTo>
                  <a:lnTo>
                    <a:pt x="0" y="8838"/>
                  </a:lnTo>
                  <a:lnTo>
                    <a:pt x="46087" y="5467"/>
                  </a:lnTo>
                  <a:lnTo>
                    <a:pt x="89777" y="0"/>
                  </a:lnTo>
                  <a:lnTo>
                    <a:pt x="134124" y="1264"/>
                  </a:lnTo>
                  <a:lnTo>
                    <a:pt x="16510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90"/>
          <p:cNvGrpSpPr/>
          <p:nvPr/>
        </p:nvGrpSpPr>
        <p:grpSpPr>
          <a:xfrm>
            <a:off x="3815907" y="3657779"/>
            <a:ext cx="470344" cy="957789"/>
            <a:chOff x="3815907" y="3657779"/>
            <a:chExt cx="470344" cy="957789"/>
          </a:xfrm>
        </p:grpSpPr>
        <p:sp>
          <p:nvSpPr>
            <p:cNvPr id="95" name="SMARTInkShape-1148"/>
            <p:cNvSpPr/>
            <p:nvPr>
              <p:custDataLst>
                <p:tags r:id="rId133"/>
              </p:custDataLst>
            </p:nvPr>
          </p:nvSpPr>
          <p:spPr>
            <a:xfrm>
              <a:off x="3981450" y="3657779"/>
              <a:ext cx="133351" cy="149201"/>
            </a:xfrm>
            <a:custGeom>
              <a:avLst/>
              <a:gdLst/>
              <a:ahLst/>
              <a:cxnLst/>
              <a:rect l="0" t="0" r="0" b="0"/>
              <a:pathLst>
                <a:path w="133351" h="149201">
                  <a:moveTo>
                    <a:pt x="0" y="44271"/>
                  </a:moveTo>
                  <a:lnTo>
                    <a:pt x="0" y="44271"/>
                  </a:lnTo>
                  <a:lnTo>
                    <a:pt x="1881" y="84748"/>
                  </a:lnTo>
                  <a:lnTo>
                    <a:pt x="10831" y="127970"/>
                  </a:lnTo>
                  <a:lnTo>
                    <a:pt x="17828" y="148749"/>
                  </a:lnTo>
                  <a:lnTo>
                    <a:pt x="17530" y="149200"/>
                  </a:lnTo>
                  <a:lnTo>
                    <a:pt x="15317" y="147821"/>
                  </a:lnTo>
                  <a:lnTo>
                    <a:pt x="13475" y="136336"/>
                  </a:lnTo>
                  <a:lnTo>
                    <a:pt x="12853" y="93919"/>
                  </a:lnTo>
                  <a:lnTo>
                    <a:pt x="14612" y="51569"/>
                  </a:lnTo>
                  <a:lnTo>
                    <a:pt x="24915" y="22037"/>
                  </a:lnTo>
                  <a:lnTo>
                    <a:pt x="38120" y="9460"/>
                  </a:lnTo>
                  <a:lnTo>
                    <a:pt x="54336" y="1283"/>
                  </a:lnTo>
                  <a:lnTo>
                    <a:pt x="68599" y="0"/>
                  </a:lnTo>
                  <a:lnTo>
                    <a:pt x="81994" y="5545"/>
                  </a:lnTo>
                  <a:lnTo>
                    <a:pt x="101098" y="19609"/>
                  </a:lnTo>
                  <a:lnTo>
                    <a:pt x="125025" y="58807"/>
                  </a:lnTo>
                  <a:lnTo>
                    <a:pt x="133350" y="114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49"/>
            <p:cNvSpPr/>
            <p:nvPr>
              <p:custDataLst>
                <p:tags r:id="rId134"/>
              </p:custDataLst>
            </p:nvPr>
          </p:nvSpPr>
          <p:spPr>
            <a:xfrm>
              <a:off x="4216400" y="44767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3981" y="3587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50"/>
            <p:cNvSpPr/>
            <p:nvPr>
              <p:custDataLst>
                <p:tags r:id="rId135"/>
              </p:custDataLst>
            </p:nvPr>
          </p:nvSpPr>
          <p:spPr>
            <a:xfrm>
              <a:off x="4034942" y="4597400"/>
              <a:ext cx="60809" cy="18168"/>
            </a:xfrm>
            <a:custGeom>
              <a:avLst/>
              <a:gdLst/>
              <a:ahLst/>
              <a:cxnLst/>
              <a:rect l="0" t="0" r="0" b="0"/>
              <a:pathLst>
                <a:path w="6080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2" y="18167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51"/>
            <p:cNvSpPr/>
            <p:nvPr>
              <p:custDataLst>
                <p:tags r:id="rId136"/>
              </p:custDataLst>
            </p:nvPr>
          </p:nvSpPr>
          <p:spPr>
            <a:xfrm>
              <a:off x="4020433" y="4502150"/>
              <a:ext cx="75318" cy="5468"/>
            </a:xfrm>
            <a:custGeom>
              <a:avLst/>
              <a:gdLst/>
              <a:ahLst/>
              <a:cxnLst/>
              <a:rect l="0" t="0" r="0" b="0"/>
              <a:pathLst>
                <a:path w="75318" h="546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1" y="5026"/>
                  </a:lnTo>
                  <a:lnTo>
                    <a:pt x="2749" y="5467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52"/>
            <p:cNvSpPr/>
            <p:nvPr>
              <p:custDataLst>
                <p:tags r:id="rId137"/>
              </p:custDataLst>
            </p:nvPr>
          </p:nvSpPr>
          <p:spPr>
            <a:xfrm>
              <a:off x="3913627" y="4446667"/>
              <a:ext cx="29724" cy="23734"/>
            </a:xfrm>
            <a:custGeom>
              <a:avLst/>
              <a:gdLst/>
              <a:ahLst/>
              <a:cxnLst/>
              <a:rect l="0" t="0" r="0" b="0"/>
              <a:pathLst>
                <a:path w="29724" h="23734">
                  <a:moveTo>
                    <a:pt x="17023" y="23733"/>
                  </a:moveTo>
                  <a:lnTo>
                    <a:pt x="17023" y="23733"/>
                  </a:lnTo>
                  <a:lnTo>
                    <a:pt x="13652" y="13620"/>
                  </a:lnTo>
                  <a:lnTo>
                    <a:pt x="8234" y="6773"/>
                  </a:lnTo>
                  <a:lnTo>
                    <a:pt x="0" y="0"/>
                  </a:lnTo>
                  <a:lnTo>
                    <a:pt x="30" y="150"/>
                  </a:lnTo>
                  <a:lnTo>
                    <a:pt x="1944" y="2198"/>
                  </a:lnTo>
                  <a:lnTo>
                    <a:pt x="29723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53"/>
            <p:cNvSpPr/>
            <p:nvPr>
              <p:custDataLst>
                <p:tags r:id="rId138"/>
              </p:custDataLst>
            </p:nvPr>
          </p:nvSpPr>
          <p:spPr>
            <a:xfrm>
              <a:off x="3924300" y="4483100"/>
              <a:ext cx="9722" cy="114301"/>
            </a:xfrm>
            <a:custGeom>
              <a:avLst/>
              <a:gdLst/>
              <a:ahLst/>
              <a:cxnLst/>
              <a:rect l="0" t="0" r="0" b="0"/>
              <a:pathLst>
                <a:path w="9722" h="1143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231" y="6907"/>
                  </a:lnTo>
                  <a:lnTo>
                    <a:pt x="9721" y="8838"/>
                  </a:lnTo>
                  <a:lnTo>
                    <a:pt x="9494" y="16628"/>
                  </a:lnTo>
                  <a:lnTo>
                    <a:pt x="1600" y="630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54"/>
            <p:cNvSpPr/>
            <p:nvPr>
              <p:custDataLst>
                <p:tags r:id="rId139"/>
              </p:custDataLst>
            </p:nvPr>
          </p:nvSpPr>
          <p:spPr>
            <a:xfrm>
              <a:off x="3815907" y="3879850"/>
              <a:ext cx="470344" cy="410302"/>
            </a:xfrm>
            <a:custGeom>
              <a:avLst/>
              <a:gdLst/>
              <a:ahLst/>
              <a:cxnLst/>
              <a:rect l="0" t="0" r="0" b="0"/>
              <a:pathLst>
                <a:path w="470344" h="410302">
                  <a:moveTo>
                    <a:pt x="381443" y="0"/>
                  </a:moveTo>
                  <a:lnTo>
                    <a:pt x="381443" y="0"/>
                  </a:lnTo>
                  <a:lnTo>
                    <a:pt x="392998" y="0"/>
                  </a:lnTo>
                  <a:lnTo>
                    <a:pt x="381833" y="0"/>
                  </a:lnTo>
                  <a:lnTo>
                    <a:pt x="342428" y="17677"/>
                  </a:lnTo>
                  <a:lnTo>
                    <a:pt x="296047" y="44152"/>
                  </a:lnTo>
                  <a:lnTo>
                    <a:pt x="253051" y="66861"/>
                  </a:lnTo>
                  <a:lnTo>
                    <a:pt x="209927" y="87892"/>
                  </a:lnTo>
                  <a:lnTo>
                    <a:pt x="171017" y="105634"/>
                  </a:lnTo>
                  <a:lnTo>
                    <a:pt x="123768" y="127091"/>
                  </a:lnTo>
                  <a:lnTo>
                    <a:pt x="84182" y="150017"/>
                  </a:lnTo>
                  <a:lnTo>
                    <a:pt x="74584" y="160513"/>
                  </a:lnTo>
                  <a:lnTo>
                    <a:pt x="71037" y="166275"/>
                  </a:lnTo>
                  <a:lnTo>
                    <a:pt x="72200" y="170823"/>
                  </a:lnTo>
                  <a:lnTo>
                    <a:pt x="76503" y="174560"/>
                  </a:lnTo>
                  <a:lnTo>
                    <a:pt x="101296" y="183189"/>
                  </a:lnTo>
                  <a:lnTo>
                    <a:pt x="139216" y="190216"/>
                  </a:lnTo>
                  <a:lnTo>
                    <a:pt x="178674" y="194884"/>
                  </a:lnTo>
                  <a:lnTo>
                    <a:pt x="213883" y="198149"/>
                  </a:lnTo>
                  <a:lnTo>
                    <a:pt x="253714" y="203585"/>
                  </a:lnTo>
                  <a:lnTo>
                    <a:pt x="278108" y="209015"/>
                  </a:lnTo>
                  <a:lnTo>
                    <a:pt x="298357" y="218484"/>
                  </a:lnTo>
                  <a:lnTo>
                    <a:pt x="303474" y="223973"/>
                  </a:lnTo>
                  <a:lnTo>
                    <a:pt x="305475" y="229749"/>
                  </a:lnTo>
                  <a:lnTo>
                    <a:pt x="305397" y="235716"/>
                  </a:lnTo>
                  <a:lnTo>
                    <a:pt x="297785" y="247990"/>
                  </a:lnTo>
                  <a:lnTo>
                    <a:pt x="277633" y="264919"/>
                  </a:lnTo>
                  <a:lnTo>
                    <a:pt x="232056" y="290023"/>
                  </a:lnTo>
                  <a:lnTo>
                    <a:pt x="195206" y="310535"/>
                  </a:lnTo>
                  <a:lnTo>
                    <a:pt x="151855" y="331359"/>
                  </a:lnTo>
                  <a:lnTo>
                    <a:pt x="105977" y="350942"/>
                  </a:lnTo>
                  <a:lnTo>
                    <a:pt x="64403" y="366920"/>
                  </a:lnTo>
                  <a:lnTo>
                    <a:pt x="21701" y="384961"/>
                  </a:lnTo>
                  <a:lnTo>
                    <a:pt x="0" y="397853"/>
                  </a:lnTo>
                  <a:lnTo>
                    <a:pt x="147" y="401407"/>
                  </a:lnTo>
                  <a:lnTo>
                    <a:pt x="4479" y="404483"/>
                  </a:lnTo>
                  <a:lnTo>
                    <a:pt x="27039" y="410301"/>
                  </a:lnTo>
                  <a:lnTo>
                    <a:pt x="62886" y="410143"/>
                  </a:lnTo>
                  <a:lnTo>
                    <a:pt x="95929" y="408063"/>
                  </a:lnTo>
                  <a:lnTo>
                    <a:pt x="139036" y="406187"/>
                  </a:lnTo>
                  <a:lnTo>
                    <a:pt x="182776" y="401477"/>
                  </a:lnTo>
                  <a:lnTo>
                    <a:pt x="227015" y="396318"/>
                  </a:lnTo>
                  <a:lnTo>
                    <a:pt x="271402" y="394475"/>
                  </a:lnTo>
                  <a:lnTo>
                    <a:pt x="315834" y="393224"/>
                  </a:lnTo>
                  <a:lnTo>
                    <a:pt x="359573" y="388699"/>
                  </a:lnTo>
                  <a:lnTo>
                    <a:pt x="401774" y="382889"/>
                  </a:lnTo>
                  <a:lnTo>
                    <a:pt x="470343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91"/>
          <p:cNvGrpSpPr/>
          <p:nvPr/>
        </p:nvGrpSpPr>
        <p:grpSpPr>
          <a:xfrm>
            <a:off x="4673762" y="3868033"/>
            <a:ext cx="290977" cy="624009"/>
            <a:chOff x="4673762" y="3868033"/>
            <a:chExt cx="290977" cy="624009"/>
          </a:xfrm>
        </p:grpSpPr>
        <p:sp>
          <p:nvSpPr>
            <p:cNvPr id="103" name="SMARTInkShape-1155"/>
            <p:cNvSpPr/>
            <p:nvPr>
              <p:custDataLst>
                <p:tags r:id="rId130"/>
              </p:custDataLst>
            </p:nvPr>
          </p:nvSpPr>
          <p:spPr>
            <a:xfrm>
              <a:off x="4864100" y="4083050"/>
              <a:ext cx="100639" cy="408992"/>
            </a:xfrm>
            <a:custGeom>
              <a:avLst/>
              <a:gdLst/>
              <a:ahLst/>
              <a:cxnLst/>
              <a:rect l="0" t="0" r="0" b="0"/>
              <a:pathLst>
                <a:path w="100639" h="408992">
                  <a:moveTo>
                    <a:pt x="82550" y="0"/>
                  </a:moveTo>
                  <a:lnTo>
                    <a:pt x="82550" y="0"/>
                  </a:lnTo>
                  <a:lnTo>
                    <a:pt x="65944" y="705"/>
                  </a:lnTo>
                  <a:lnTo>
                    <a:pt x="49642" y="5775"/>
                  </a:lnTo>
                  <a:lnTo>
                    <a:pt x="32819" y="15901"/>
                  </a:lnTo>
                  <a:lnTo>
                    <a:pt x="25640" y="23765"/>
                  </a:lnTo>
                  <a:lnTo>
                    <a:pt x="23860" y="35727"/>
                  </a:lnTo>
                  <a:lnTo>
                    <a:pt x="25421" y="48334"/>
                  </a:lnTo>
                  <a:lnTo>
                    <a:pt x="28467" y="56289"/>
                  </a:lnTo>
                  <a:lnTo>
                    <a:pt x="34054" y="62177"/>
                  </a:lnTo>
                  <a:lnTo>
                    <a:pt x="37519" y="64734"/>
                  </a:lnTo>
                  <a:lnTo>
                    <a:pt x="47014" y="67576"/>
                  </a:lnTo>
                  <a:lnTo>
                    <a:pt x="52509" y="68334"/>
                  </a:lnTo>
                  <a:lnTo>
                    <a:pt x="62378" y="65413"/>
                  </a:lnTo>
                  <a:lnTo>
                    <a:pt x="76841" y="55411"/>
                  </a:lnTo>
                  <a:lnTo>
                    <a:pt x="80013" y="50967"/>
                  </a:lnTo>
                  <a:lnTo>
                    <a:pt x="80859" y="48795"/>
                  </a:lnTo>
                  <a:lnTo>
                    <a:pt x="82128" y="48052"/>
                  </a:lnTo>
                  <a:lnTo>
                    <a:pt x="83679" y="48263"/>
                  </a:lnTo>
                  <a:lnTo>
                    <a:pt x="85420" y="49108"/>
                  </a:lnTo>
                  <a:lnTo>
                    <a:pt x="87869" y="67154"/>
                  </a:lnTo>
                  <a:lnTo>
                    <a:pt x="88594" y="104956"/>
                  </a:lnTo>
                  <a:lnTo>
                    <a:pt x="92180" y="148534"/>
                  </a:lnTo>
                  <a:lnTo>
                    <a:pt x="94340" y="196096"/>
                  </a:lnTo>
                  <a:lnTo>
                    <a:pt x="98352" y="232453"/>
                  </a:lnTo>
                  <a:lnTo>
                    <a:pt x="100638" y="274584"/>
                  </a:lnTo>
                  <a:lnTo>
                    <a:pt x="97944" y="319444"/>
                  </a:lnTo>
                  <a:lnTo>
                    <a:pt x="92677" y="360645"/>
                  </a:lnTo>
                  <a:lnTo>
                    <a:pt x="83871" y="392919"/>
                  </a:lnTo>
                  <a:lnTo>
                    <a:pt x="77022" y="406053"/>
                  </a:lnTo>
                  <a:lnTo>
                    <a:pt x="71104" y="408991"/>
                  </a:lnTo>
                  <a:lnTo>
                    <a:pt x="55120" y="408492"/>
                  </a:lnTo>
                  <a:lnTo>
                    <a:pt x="40020" y="401685"/>
                  </a:lnTo>
                  <a:lnTo>
                    <a:pt x="21501" y="385953"/>
                  </a:lnTo>
                  <a:lnTo>
                    <a:pt x="16450" y="38006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56"/>
            <p:cNvSpPr/>
            <p:nvPr>
              <p:custDataLst>
                <p:tags r:id="rId131"/>
              </p:custDataLst>
            </p:nvPr>
          </p:nvSpPr>
          <p:spPr>
            <a:xfrm>
              <a:off x="4749235" y="4086029"/>
              <a:ext cx="78435" cy="107848"/>
            </a:xfrm>
            <a:custGeom>
              <a:avLst/>
              <a:gdLst/>
              <a:ahLst/>
              <a:cxnLst/>
              <a:rect l="0" t="0" r="0" b="0"/>
              <a:pathLst>
                <a:path w="78435" h="107848">
                  <a:moveTo>
                    <a:pt x="57715" y="3371"/>
                  </a:moveTo>
                  <a:lnTo>
                    <a:pt x="57715" y="3371"/>
                  </a:lnTo>
                  <a:lnTo>
                    <a:pt x="54344" y="0"/>
                  </a:lnTo>
                  <a:lnTo>
                    <a:pt x="47045" y="227"/>
                  </a:lnTo>
                  <a:lnTo>
                    <a:pt x="42135" y="1275"/>
                  </a:lnTo>
                  <a:lnTo>
                    <a:pt x="25112" y="12863"/>
                  </a:lnTo>
                  <a:lnTo>
                    <a:pt x="10033" y="29702"/>
                  </a:lnTo>
                  <a:lnTo>
                    <a:pt x="0" y="51468"/>
                  </a:lnTo>
                  <a:lnTo>
                    <a:pt x="2430" y="69432"/>
                  </a:lnTo>
                  <a:lnTo>
                    <a:pt x="6042" y="79162"/>
                  </a:lnTo>
                  <a:lnTo>
                    <a:pt x="17580" y="93736"/>
                  </a:lnTo>
                  <a:lnTo>
                    <a:pt x="31411" y="103505"/>
                  </a:lnTo>
                  <a:lnTo>
                    <a:pt x="44613" y="107847"/>
                  </a:lnTo>
                  <a:lnTo>
                    <a:pt x="59418" y="104133"/>
                  </a:lnTo>
                  <a:lnTo>
                    <a:pt x="67317" y="100179"/>
                  </a:lnTo>
                  <a:lnTo>
                    <a:pt x="72583" y="95426"/>
                  </a:lnTo>
                  <a:lnTo>
                    <a:pt x="78434" y="84501"/>
                  </a:lnTo>
                  <a:lnTo>
                    <a:pt x="78357" y="56337"/>
                  </a:lnTo>
                  <a:lnTo>
                    <a:pt x="70494" y="27923"/>
                  </a:lnTo>
                  <a:lnTo>
                    <a:pt x="59228" y="8372"/>
                  </a:lnTo>
                  <a:lnTo>
                    <a:pt x="5136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57"/>
            <p:cNvSpPr/>
            <p:nvPr>
              <p:custDataLst>
                <p:tags r:id="rId132"/>
              </p:custDataLst>
            </p:nvPr>
          </p:nvSpPr>
          <p:spPr>
            <a:xfrm>
              <a:off x="4673762" y="3868033"/>
              <a:ext cx="31589" cy="361068"/>
            </a:xfrm>
            <a:custGeom>
              <a:avLst/>
              <a:gdLst/>
              <a:ahLst/>
              <a:cxnLst/>
              <a:rect l="0" t="0" r="0" b="0"/>
              <a:pathLst>
                <a:path w="31589" h="361068">
                  <a:moveTo>
                    <a:pt x="31588" y="5467"/>
                  </a:moveTo>
                  <a:lnTo>
                    <a:pt x="31588" y="5467"/>
                  </a:lnTo>
                  <a:lnTo>
                    <a:pt x="31588" y="0"/>
                  </a:lnTo>
                  <a:lnTo>
                    <a:pt x="28217" y="2749"/>
                  </a:lnTo>
                  <a:lnTo>
                    <a:pt x="22749" y="21517"/>
                  </a:lnTo>
                  <a:lnTo>
                    <a:pt x="18945" y="65944"/>
                  </a:lnTo>
                  <a:lnTo>
                    <a:pt x="14044" y="109307"/>
                  </a:lnTo>
                  <a:lnTo>
                    <a:pt x="8124" y="148261"/>
                  </a:lnTo>
                  <a:lnTo>
                    <a:pt x="3991" y="181114"/>
                  </a:lnTo>
                  <a:lnTo>
                    <a:pt x="1069" y="221827"/>
                  </a:lnTo>
                  <a:lnTo>
                    <a:pt x="384" y="252615"/>
                  </a:lnTo>
                  <a:lnTo>
                    <a:pt x="0" y="300006"/>
                  </a:lnTo>
                  <a:lnTo>
                    <a:pt x="564" y="345918"/>
                  </a:lnTo>
                  <a:lnTo>
                    <a:pt x="6188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92"/>
          <p:cNvGrpSpPr/>
          <p:nvPr/>
        </p:nvGrpSpPr>
        <p:grpSpPr>
          <a:xfrm>
            <a:off x="5204513" y="3810000"/>
            <a:ext cx="1982028" cy="552451"/>
            <a:chOff x="5204513" y="3810000"/>
            <a:chExt cx="1982028" cy="552451"/>
          </a:xfrm>
        </p:grpSpPr>
        <p:sp>
          <p:nvSpPr>
            <p:cNvPr id="107" name="SMARTInkShape-1158"/>
            <p:cNvSpPr/>
            <p:nvPr>
              <p:custDataLst>
                <p:tags r:id="rId112"/>
              </p:custDataLst>
            </p:nvPr>
          </p:nvSpPr>
          <p:spPr>
            <a:xfrm>
              <a:off x="7054850" y="3925183"/>
              <a:ext cx="131691" cy="437268"/>
            </a:xfrm>
            <a:custGeom>
              <a:avLst/>
              <a:gdLst/>
              <a:ahLst/>
              <a:cxnLst/>
              <a:rect l="0" t="0" r="0" b="0"/>
              <a:pathLst>
                <a:path w="131691" h="437268">
                  <a:moveTo>
                    <a:pt x="69850" y="5467"/>
                  </a:moveTo>
                  <a:lnTo>
                    <a:pt x="69850" y="5467"/>
                  </a:lnTo>
                  <a:lnTo>
                    <a:pt x="73220" y="5467"/>
                  </a:lnTo>
                  <a:lnTo>
                    <a:pt x="74213" y="4761"/>
                  </a:lnTo>
                  <a:lnTo>
                    <a:pt x="74875" y="3585"/>
                  </a:lnTo>
                  <a:lnTo>
                    <a:pt x="75317" y="2096"/>
                  </a:lnTo>
                  <a:lnTo>
                    <a:pt x="76317" y="1103"/>
                  </a:lnTo>
                  <a:lnTo>
                    <a:pt x="79309" y="0"/>
                  </a:lnTo>
                  <a:lnTo>
                    <a:pt x="81095" y="1116"/>
                  </a:lnTo>
                  <a:lnTo>
                    <a:pt x="84960" y="6120"/>
                  </a:lnTo>
                  <a:lnTo>
                    <a:pt x="104077" y="49367"/>
                  </a:lnTo>
                  <a:lnTo>
                    <a:pt x="120747" y="93866"/>
                  </a:lnTo>
                  <a:lnTo>
                    <a:pt x="128519" y="137963"/>
                  </a:lnTo>
                  <a:lnTo>
                    <a:pt x="131202" y="174891"/>
                  </a:lnTo>
                  <a:lnTo>
                    <a:pt x="131690" y="211294"/>
                  </a:lnTo>
                  <a:lnTo>
                    <a:pt x="127998" y="252328"/>
                  </a:lnTo>
                  <a:lnTo>
                    <a:pt x="120318" y="293100"/>
                  </a:lnTo>
                  <a:lnTo>
                    <a:pt x="108272" y="326626"/>
                  </a:lnTo>
                  <a:lnTo>
                    <a:pt x="89749" y="358930"/>
                  </a:lnTo>
                  <a:lnTo>
                    <a:pt x="50105" y="406427"/>
                  </a:lnTo>
                  <a:lnTo>
                    <a:pt x="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59"/>
            <p:cNvSpPr/>
            <p:nvPr>
              <p:custDataLst>
                <p:tags r:id="rId113"/>
              </p:custDataLst>
            </p:nvPr>
          </p:nvSpPr>
          <p:spPr>
            <a:xfrm>
              <a:off x="6985000" y="38417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5644" y="152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60"/>
            <p:cNvSpPr/>
            <p:nvPr>
              <p:custDataLst>
                <p:tags r:id="rId114"/>
              </p:custDataLst>
            </p:nvPr>
          </p:nvSpPr>
          <p:spPr>
            <a:xfrm>
              <a:off x="6972300" y="3905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763" y="3220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61"/>
            <p:cNvSpPr/>
            <p:nvPr>
              <p:custDataLst>
                <p:tags r:id="rId115"/>
              </p:custDataLst>
            </p:nvPr>
          </p:nvSpPr>
          <p:spPr>
            <a:xfrm>
              <a:off x="6838950" y="3814499"/>
              <a:ext cx="95251" cy="128852"/>
            </a:xfrm>
            <a:custGeom>
              <a:avLst/>
              <a:gdLst/>
              <a:ahLst/>
              <a:cxnLst/>
              <a:rect l="0" t="0" r="0" b="0"/>
              <a:pathLst>
                <a:path w="95251" h="128852">
                  <a:moveTo>
                    <a:pt x="95250" y="27251"/>
                  </a:moveTo>
                  <a:lnTo>
                    <a:pt x="95250" y="27251"/>
                  </a:lnTo>
                  <a:lnTo>
                    <a:pt x="95250" y="11671"/>
                  </a:lnTo>
                  <a:lnTo>
                    <a:pt x="93838" y="7692"/>
                  </a:lnTo>
                  <a:lnTo>
                    <a:pt x="88508" y="1389"/>
                  </a:lnTo>
                  <a:lnTo>
                    <a:pt x="85816" y="132"/>
                  </a:lnTo>
                  <a:lnTo>
                    <a:pt x="83317" y="0"/>
                  </a:lnTo>
                  <a:lnTo>
                    <a:pt x="80944" y="617"/>
                  </a:lnTo>
                  <a:lnTo>
                    <a:pt x="70864" y="14969"/>
                  </a:lnTo>
                  <a:lnTo>
                    <a:pt x="43099" y="58155"/>
                  </a:lnTo>
                  <a:lnTo>
                    <a:pt x="12855" y="104957"/>
                  </a:lnTo>
                  <a:lnTo>
                    <a:pt x="0" y="12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62"/>
            <p:cNvSpPr/>
            <p:nvPr>
              <p:custDataLst>
                <p:tags r:id="rId116"/>
              </p:custDataLst>
            </p:nvPr>
          </p:nvSpPr>
          <p:spPr>
            <a:xfrm>
              <a:off x="6808343" y="3816611"/>
              <a:ext cx="87758" cy="94990"/>
            </a:xfrm>
            <a:custGeom>
              <a:avLst/>
              <a:gdLst/>
              <a:ahLst/>
              <a:cxnLst/>
              <a:rect l="0" t="0" r="0" b="0"/>
              <a:pathLst>
                <a:path w="87758" h="94990">
                  <a:moveTo>
                    <a:pt x="11557" y="6089"/>
                  </a:moveTo>
                  <a:lnTo>
                    <a:pt x="11557" y="6089"/>
                  </a:lnTo>
                  <a:lnTo>
                    <a:pt x="8186" y="2718"/>
                  </a:lnTo>
                  <a:lnTo>
                    <a:pt x="4649" y="1063"/>
                  </a:lnTo>
                  <a:lnTo>
                    <a:pt x="0" y="0"/>
                  </a:lnTo>
                  <a:lnTo>
                    <a:pt x="41571" y="36341"/>
                  </a:lnTo>
                  <a:lnTo>
                    <a:pt x="87757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63"/>
            <p:cNvSpPr/>
            <p:nvPr>
              <p:custDataLst>
                <p:tags r:id="rId117"/>
              </p:custDataLst>
            </p:nvPr>
          </p:nvSpPr>
          <p:spPr>
            <a:xfrm>
              <a:off x="6705600" y="38862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8788" y="1402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64"/>
            <p:cNvSpPr/>
            <p:nvPr>
              <p:custDataLst>
                <p:tags r:id="rId118"/>
              </p:custDataLst>
            </p:nvPr>
          </p:nvSpPr>
          <p:spPr>
            <a:xfrm>
              <a:off x="6639069" y="3823583"/>
              <a:ext cx="9120" cy="132468"/>
            </a:xfrm>
            <a:custGeom>
              <a:avLst/>
              <a:gdLst/>
              <a:ahLst/>
              <a:cxnLst/>
              <a:rect l="0" t="0" r="0" b="0"/>
              <a:pathLst>
                <a:path w="9120" h="132468">
                  <a:moveTo>
                    <a:pt x="3031" y="5467"/>
                  </a:moveTo>
                  <a:lnTo>
                    <a:pt x="3031" y="5467"/>
                  </a:lnTo>
                  <a:lnTo>
                    <a:pt x="8498" y="0"/>
                  </a:lnTo>
                  <a:lnTo>
                    <a:pt x="9119" y="9491"/>
                  </a:lnTo>
                  <a:lnTo>
                    <a:pt x="3891" y="56951"/>
                  </a:lnTo>
                  <a:lnTo>
                    <a:pt x="0" y="101922"/>
                  </a:lnTo>
                  <a:lnTo>
                    <a:pt x="3031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65"/>
            <p:cNvSpPr/>
            <p:nvPr>
              <p:custDataLst>
                <p:tags r:id="rId119"/>
              </p:custDataLst>
            </p:nvPr>
          </p:nvSpPr>
          <p:spPr>
            <a:xfrm>
              <a:off x="6489700" y="4025900"/>
              <a:ext cx="60941" cy="209551"/>
            </a:xfrm>
            <a:custGeom>
              <a:avLst/>
              <a:gdLst/>
              <a:ahLst/>
              <a:cxnLst/>
              <a:rect l="0" t="0" r="0" b="0"/>
              <a:pathLst>
                <a:path w="60941" h="209551">
                  <a:moveTo>
                    <a:pt x="12700" y="0"/>
                  </a:moveTo>
                  <a:lnTo>
                    <a:pt x="12700" y="0"/>
                  </a:lnTo>
                  <a:lnTo>
                    <a:pt x="44487" y="30246"/>
                  </a:lnTo>
                  <a:lnTo>
                    <a:pt x="57239" y="59762"/>
                  </a:lnTo>
                  <a:lnTo>
                    <a:pt x="60940" y="91163"/>
                  </a:lnTo>
                  <a:lnTo>
                    <a:pt x="56469" y="124221"/>
                  </a:lnTo>
                  <a:lnTo>
                    <a:pt x="42367" y="161846"/>
                  </a:lnTo>
                  <a:lnTo>
                    <a:pt x="24782" y="18694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66"/>
            <p:cNvSpPr/>
            <p:nvPr>
              <p:custDataLst>
                <p:tags r:id="rId120"/>
              </p:custDataLst>
            </p:nvPr>
          </p:nvSpPr>
          <p:spPr>
            <a:xfrm>
              <a:off x="6331498" y="4069870"/>
              <a:ext cx="99594" cy="272969"/>
            </a:xfrm>
            <a:custGeom>
              <a:avLst/>
              <a:gdLst/>
              <a:ahLst/>
              <a:cxnLst/>
              <a:rect l="0" t="0" r="0" b="0"/>
              <a:pathLst>
                <a:path w="99594" h="272969">
                  <a:moveTo>
                    <a:pt x="50252" y="76680"/>
                  </a:moveTo>
                  <a:lnTo>
                    <a:pt x="50252" y="76680"/>
                  </a:lnTo>
                  <a:lnTo>
                    <a:pt x="29296" y="114242"/>
                  </a:lnTo>
                  <a:lnTo>
                    <a:pt x="22013" y="139237"/>
                  </a:lnTo>
                  <a:lnTo>
                    <a:pt x="17313" y="182693"/>
                  </a:lnTo>
                  <a:lnTo>
                    <a:pt x="9801" y="228305"/>
                  </a:lnTo>
                  <a:lnTo>
                    <a:pt x="275" y="272968"/>
                  </a:lnTo>
                  <a:lnTo>
                    <a:pt x="0" y="272450"/>
                  </a:lnTo>
                  <a:lnTo>
                    <a:pt x="230" y="236751"/>
                  </a:lnTo>
                  <a:lnTo>
                    <a:pt x="5249" y="196624"/>
                  </a:lnTo>
                  <a:lnTo>
                    <a:pt x="14653" y="152122"/>
                  </a:lnTo>
                  <a:lnTo>
                    <a:pt x="28273" y="104726"/>
                  </a:lnTo>
                  <a:lnTo>
                    <a:pt x="41153" y="64764"/>
                  </a:lnTo>
                  <a:lnTo>
                    <a:pt x="53199" y="27993"/>
                  </a:lnTo>
                  <a:lnTo>
                    <a:pt x="64262" y="9180"/>
                  </a:lnTo>
                  <a:lnTo>
                    <a:pt x="76234" y="819"/>
                  </a:lnTo>
                  <a:lnTo>
                    <a:pt x="80980" y="0"/>
                  </a:lnTo>
                  <a:lnTo>
                    <a:pt x="84848" y="866"/>
                  </a:lnTo>
                  <a:lnTo>
                    <a:pt x="88132" y="2853"/>
                  </a:lnTo>
                  <a:lnTo>
                    <a:pt x="93663" y="14470"/>
                  </a:lnTo>
                  <a:lnTo>
                    <a:pt x="99593" y="50672"/>
                  </a:lnTo>
                  <a:lnTo>
                    <a:pt x="93878" y="84731"/>
                  </a:lnTo>
                  <a:lnTo>
                    <a:pt x="79877" y="111521"/>
                  </a:lnTo>
                  <a:lnTo>
                    <a:pt x="66476" y="122268"/>
                  </a:lnTo>
                  <a:lnTo>
                    <a:pt x="58951" y="126123"/>
                  </a:lnTo>
                  <a:lnTo>
                    <a:pt x="51818" y="127281"/>
                  </a:lnTo>
                  <a:lnTo>
                    <a:pt x="24852" y="121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67"/>
            <p:cNvSpPr/>
            <p:nvPr>
              <p:custDataLst>
                <p:tags r:id="rId121"/>
              </p:custDataLst>
            </p:nvPr>
          </p:nvSpPr>
          <p:spPr>
            <a:xfrm>
              <a:off x="6102350" y="41846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18017" y="8219"/>
                  </a:lnTo>
                  <a:lnTo>
                    <a:pt x="59269" y="12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68"/>
            <p:cNvSpPr/>
            <p:nvPr>
              <p:custDataLst>
                <p:tags r:id="rId122"/>
              </p:custDataLst>
            </p:nvPr>
          </p:nvSpPr>
          <p:spPr>
            <a:xfrm>
              <a:off x="6071480" y="4095750"/>
              <a:ext cx="5471" cy="146051"/>
            </a:xfrm>
            <a:custGeom>
              <a:avLst/>
              <a:gdLst/>
              <a:ahLst/>
              <a:cxnLst/>
              <a:rect l="0" t="0" r="0" b="0"/>
              <a:pathLst>
                <a:path w="5471" h="146051">
                  <a:moveTo>
                    <a:pt x="5470" y="0"/>
                  </a:moveTo>
                  <a:lnTo>
                    <a:pt x="5470" y="0"/>
                  </a:lnTo>
                  <a:lnTo>
                    <a:pt x="3" y="47093"/>
                  </a:lnTo>
                  <a:lnTo>
                    <a:pt x="0" y="90676"/>
                  </a:lnTo>
                  <a:lnTo>
                    <a:pt x="547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69"/>
            <p:cNvSpPr/>
            <p:nvPr>
              <p:custDataLst>
                <p:tags r:id="rId123"/>
              </p:custDataLst>
            </p:nvPr>
          </p:nvSpPr>
          <p:spPr>
            <a:xfrm>
              <a:off x="5899654" y="4022242"/>
              <a:ext cx="82047" cy="257659"/>
            </a:xfrm>
            <a:custGeom>
              <a:avLst/>
              <a:gdLst/>
              <a:ahLst/>
              <a:cxnLst/>
              <a:rect l="0" t="0" r="0" b="0"/>
              <a:pathLst>
                <a:path w="82047" h="257659">
                  <a:moveTo>
                    <a:pt x="82046" y="3658"/>
                  </a:moveTo>
                  <a:lnTo>
                    <a:pt x="82046" y="3658"/>
                  </a:lnTo>
                  <a:lnTo>
                    <a:pt x="78675" y="287"/>
                  </a:lnTo>
                  <a:lnTo>
                    <a:pt x="76271" y="0"/>
                  </a:lnTo>
                  <a:lnTo>
                    <a:pt x="66145" y="2966"/>
                  </a:lnTo>
                  <a:lnTo>
                    <a:pt x="58280" y="6407"/>
                  </a:lnTo>
                  <a:lnTo>
                    <a:pt x="45920" y="19054"/>
                  </a:lnTo>
                  <a:lnTo>
                    <a:pt x="24737" y="61863"/>
                  </a:lnTo>
                  <a:lnTo>
                    <a:pt x="11364" y="99220"/>
                  </a:lnTo>
                  <a:lnTo>
                    <a:pt x="2049" y="144125"/>
                  </a:lnTo>
                  <a:lnTo>
                    <a:pt x="0" y="184118"/>
                  </a:lnTo>
                  <a:lnTo>
                    <a:pt x="8379" y="229280"/>
                  </a:lnTo>
                  <a:lnTo>
                    <a:pt x="37596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70"/>
            <p:cNvSpPr/>
            <p:nvPr>
              <p:custDataLst>
                <p:tags r:id="rId124"/>
              </p:custDataLst>
            </p:nvPr>
          </p:nvSpPr>
          <p:spPr>
            <a:xfrm>
              <a:off x="5740400" y="385773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6350" y="9420"/>
                  </a:moveTo>
                  <a:lnTo>
                    <a:pt x="6350" y="9420"/>
                  </a:lnTo>
                  <a:lnTo>
                    <a:pt x="6350" y="582"/>
                  </a:lnTo>
                  <a:lnTo>
                    <a:pt x="5645" y="0"/>
                  </a:lnTo>
                  <a:lnTo>
                    <a:pt x="4468" y="318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71"/>
            <p:cNvSpPr/>
            <p:nvPr>
              <p:custDataLst>
                <p:tags r:id="rId125"/>
              </p:custDataLst>
            </p:nvPr>
          </p:nvSpPr>
          <p:spPr>
            <a:xfrm>
              <a:off x="5721350" y="39560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72"/>
            <p:cNvSpPr/>
            <p:nvPr>
              <p:custDataLst>
                <p:tags r:id="rId126"/>
              </p:custDataLst>
            </p:nvPr>
          </p:nvSpPr>
          <p:spPr>
            <a:xfrm>
              <a:off x="5581650" y="3813280"/>
              <a:ext cx="101601" cy="142771"/>
            </a:xfrm>
            <a:custGeom>
              <a:avLst/>
              <a:gdLst/>
              <a:ahLst/>
              <a:cxnLst/>
              <a:rect l="0" t="0" r="0" b="0"/>
              <a:pathLst>
                <a:path w="101601" h="142771">
                  <a:moveTo>
                    <a:pt x="101600" y="9420"/>
                  </a:moveTo>
                  <a:lnTo>
                    <a:pt x="101600" y="9420"/>
                  </a:lnTo>
                  <a:lnTo>
                    <a:pt x="101600" y="6049"/>
                  </a:lnTo>
                  <a:lnTo>
                    <a:pt x="99718" y="2513"/>
                  </a:lnTo>
                  <a:lnTo>
                    <a:pt x="98229" y="582"/>
                  </a:lnTo>
                  <a:lnTo>
                    <a:pt x="97236" y="0"/>
                  </a:lnTo>
                  <a:lnTo>
                    <a:pt x="96574" y="318"/>
                  </a:lnTo>
                  <a:lnTo>
                    <a:pt x="96133" y="1235"/>
                  </a:lnTo>
                  <a:lnTo>
                    <a:pt x="86696" y="7777"/>
                  </a:lnTo>
                  <a:lnTo>
                    <a:pt x="52974" y="52392"/>
                  </a:lnTo>
                  <a:lnTo>
                    <a:pt x="26714" y="92167"/>
                  </a:lnTo>
                  <a:lnTo>
                    <a:pt x="0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73"/>
            <p:cNvSpPr/>
            <p:nvPr>
              <p:custDataLst>
                <p:tags r:id="rId127"/>
              </p:custDataLst>
            </p:nvPr>
          </p:nvSpPr>
          <p:spPr>
            <a:xfrm>
              <a:off x="5549900" y="38100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8298" y="35354"/>
                  </a:lnTo>
                  <a:lnTo>
                    <a:pt x="51292" y="79330"/>
                  </a:lnTo>
                  <a:lnTo>
                    <a:pt x="72563" y="117639"/>
                  </a:lnTo>
                  <a:lnTo>
                    <a:pt x="1016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74"/>
            <p:cNvSpPr/>
            <p:nvPr>
              <p:custDataLst>
                <p:tags r:id="rId128"/>
              </p:custDataLst>
            </p:nvPr>
          </p:nvSpPr>
          <p:spPr>
            <a:xfrm>
              <a:off x="5378712" y="3999985"/>
              <a:ext cx="117733" cy="360382"/>
            </a:xfrm>
            <a:custGeom>
              <a:avLst/>
              <a:gdLst/>
              <a:ahLst/>
              <a:cxnLst/>
              <a:rect l="0" t="0" r="0" b="0"/>
              <a:pathLst>
                <a:path w="117733" h="360382">
                  <a:moveTo>
                    <a:pt x="37838" y="70365"/>
                  </a:moveTo>
                  <a:lnTo>
                    <a:pt x="37838" y="70365"/>
                  </a:lnTo>
                  <a:lnTo>
                    <a:pt x="32769" y="83326"/>
                  </a:lnTo>
                  <a:lnTo>
                    <a:pt x="25595" y="110189"/>
                  </a:lnTo>
                  <a:lnTo>
                    <a:pt x="10569" y="137419"/>
                  </a:lnTo>
                  <a:lnTo>
                    <a:pt x="7415" y="159613"/>
                  </a:lnTo>
                  <a:lnTo>
                    <a:pt x="6263" y="204205"/>
                  </a:lnTo>
                  <a:lnTo>
                    <a:pt x="6122" y="251397"/>
                  </a:lnTo>
                  <a:lnTo>
                    <a:pt x="4216" y="295454"/>
                  </a:lnTo>
                  <a:lnTo>
                    <a:pt x="1064" y="334849"/>
                  </a:lnTo>
                  <a:lnTo>
                    <a:pt x="0" y="360381"/>
                  </a:lnTo>
                  <a:lnTo>
                    <a:pt x="618" y="360370"/>
                  </a:lnTo>
                  <a:lnTo>
                    <a:pt x="3187" y="352832"/>
                  </a:lnTo>
                  <a:lnTo>
                    <a:pt x="6220" y="313447"/>
                  </a:lnTo>
                  <a:lnTo>
                    <a:pt x="10282" y="271663"/>
                  </a:lnTo>
                  <a:lnTo>
                    <a:pt x="12505" y="235920"/>
                  </a:lnTo>
                  <a:lnTo>
                    <a:pt x="15525" y="201566"/>
                  </a:lnTo>
                  <a:lnTo>
                    <a:pt x="19219" y="164660"/>
                  </a:lnTo>
                  <a:lnTo>
                    <a:pt x="23213" y="129913"/>
                  </a:lnTo>
                  <a:lnTo>
                    <a:pt x="29428" y="89812"/>
                  </a:lnTo>
                  <a:lnTo>
                    <a:pt x="36444" y="52138"/>
                  </a:lnTo>
                  <a:lnTo>
                    <a:pt x="51774" y="10153"/>
                  </a:lnTo>
                  <a:lnTo>
                    <a:pt x="58378" y="2917"/>
                  </a:lnTo>
                  <a:lnTo>
                    <a:pt x="62114" y="0"/>
                  </a:lnTo>
                  <a:lnTo>
                    <a:pt x="67428" y="171"/>
                  </a:lnTo>
                  <a:lnTo>
                    <a:pt x="80857" y="6007"/>
                  </a:lnTo>
                  <a:lnTo>
                    <a:pt x="92471" y="17537"/>
                  </a:lnTo>
                  <a:lnTo>
                    <a:pt x="111424" y="51306"/>
                  </a:lnTo>
                  <a:lnTo>
                    <a:pt x="117732" y="74831"/>
                  </a:lnTo>
                  <a:lnTo>
                    <a:pt x="116230" y="98578"/>
                  </a:lnTo>
                  <a:lnTo>
                    <a:pt x="100673" y="129769"/>
                  </a:lnTo>
                  <a:lnTo>
                    <a:pt x="94457" y="138629"/>
                  </a:lnTo>
                  <a:lnTo>
                    <a:pt x="83698" y="144919"/>
                  </a:lnTo>
                  <a:lnTo>
                    <a:pt x="76878" y="147585"/>
                  </a:lnTo>
                  <a:lnTo>
                    <a:pt x="59893" y="146783"/>
                  </a:lnTo>
                  <a:lnTo>
                    <a:pt x="12438" y="12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75"/>
            <p:cNvSpPr/>
            <p:nvPr>
              <p:custDataLst>
                <p:tags r:id="rId129"/>
              </p:custDataLst>
            </p:nvPr>
          </p:nvSpPr>
          <p:spPr>
            <a:xfrm>
              <a:off x="5204513" y="3848100"/>
              <a:ext cx="129488" cy="368301"/>
            </a:xfrm>
            <a:custGeom>
              <a:avLst/>
              <a:gdLst/>
              <a:ahLst/>
              <a:cxnLst/>
              <a:rect l="0" t="0" r="0" b="0"/>
              <a:pathLst>
                <a:path w="129488" h="368301">
                  <a:moveTo>
                    <a:pt x="129487" y="0"/>
                  </a:moveTo>
                  <a:lnTo>
                    <a:pt x="129487" y="0"/>
                  </a:lnTo>
                  <a:lnTo>
                    <a:pt x="89323" y="1881"/>
                  </a:lnTo>
                  <a:lnTo>
                    <a:pt x="67892" y="6480"/>
                  </a:lnTo>
                  <a:lnTo>
                    <a:pt x="53664" y="15580"/>
                  </a:lnTo>
                  <a:lnTo>
                    <a:pt x="29373" y="51761"/>
                  </a:lnTo>
                  <a:lnTo>
                    <a:pt x="14435" y="92775"/>
                  </a:lnTo>
                  <a:lnTo>
                    <a:pt x="6027" y="135203"/>
                  </a:lnTo>
                  <a:lnTo>
                    <a:pt x="1654" y="177644"/>
                  </a:lnTo>
                  <a:lnTo>
                    <a:pt x="0" y="212303"/>
                  </a:lnTo>
                  <a:lnTo>
                    <a:pt x="3968" y="248874"/>
                  </a:lnTo>
                  <a:lnTo>
                    <a:pt x="14356" y="295791"/>
                  </a:lnTo>
                  <a:lnTo>
                    <a:pt x="30228" y="329882"/>
                  </a:lnTo>
                  <a:lnTo>
                    <a:pt x="51080" y="355662"/>
                  </a:lnTo>
                  <a:lnTo>
                    <a:pt x="72337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93"/>
          <p:cNvGrpSpPr/>
          <p:nvPr/>
        </p:nvGrpSpPr>
        <p:grpSpPr>
          <a:xfrm>
            <a:off x="7616930" y="4172881"/>
            <a:ext cx="180871" cy="136539"/>
            <a:chOff x="7616930" y="4172881"/>
            <a:chExt cx="180871" cy="136539"/>
          </a:xfrm>
        </p:grpSpPr>
        <p:sp>
          <p:nvSpPr>
            <p:cNvPr id="126" name="SMARTInkShape-1176"/>
            <p:cNvSpPr/>
            <p:nvPr>
              <p:custDataLst>
                <p:tags r:id="rId110"/>
              </p:custDataLst>
            </p:nvPr>
          </p:nvSpPr>
          <p:spPr>
            <a:xfrm>
              <a:off x="7650928" y="4286250"/>
              <a:ext cx="146873" cy="23170"/>
            </a:xfrm>
            <a:custGeom>
              <a:avLst/>
              <a:gdLst/>
              <a:ahLst/>
              <a:cxnLst/>
              <a:rect l="0" t="0" r="0" b="0"/>
              <a:pathLst>
                <a:path w="146873" h="23170">
                  <a:moveTo>
                    <a:pt x="32572" y="0"/>
                  </a:moveTo>
                  <a:lnTo>
                    <a:pt x="32572" y="0"/>
                  </a:lnTo>
                  <a:lnTo>
                    <a:pt x="0" y="23111"/>
                  </a:lnTo>
                  <a:lnTo>
                    <a:pt x="979" y="23169"/>
                  </a:lnTo>
                  <a:lnTo>
                    <a:pt x="43895" y="18799"/>
                  </a:lnTo>
                  <a:lnTo>
                    <a:pt x="85059" y="14114"/>
                  </a:lnTo>
                  <a:lnTo>
                    <a:pt x="146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77"/>
            <p:cNvSpPr/>
            <p:nvPr>
              <p:custDataLst>
                <p:tags r:id="rId111"/>
              </p:custDataLst>
            </p:nvPr>
          </p:nvSpPr>
          <p:spPr>
            <a:xfrm>
              <a:off x="7616930" y="4172881"/>
              <a:ext cx="168171" cy="11770"/>
            </a:xfrm>
            <a:custGeom>
              <a:avLst/>
              <a:gdLst/>
              <a:ahLst/>
              <a:cxnLst/>
              <a:rect l="0" t="0" r="0" b="0"/>
              <a:pathLst>
                <a:path w="168171" h="11770">
                  <a:moveTo>
                    <a:pt x="9420" y="11769"/>
                  </a:moveTo>
                  <a:lnTo>
                    <a:pt x="9420" y="11769"/>
                  </a:lnTo>
                  <a:lnTo>
                    <a:pt x="0" y="11769"/>
                  </a:lnTo>
                  <a:lnTo>
                    <a:pt x="46300" y="6700"/>
                  </a:lnTo>
                  <a:lnTo>
                    <a:pt x="92983" y="785"/>
                  </a:lnTo>
                  <a:lnTo>
                    <a:pt x="136736" y="0"/>
                  </a:lnTo>
                  <a:lnTo>
                    <a:pt x="168170" y="5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94"/>
          <p:cNvGrpSpPr/>
          <p:nvPr/>
        </p:nvGrpSpPr>
        <p:grpSpPr>
          <a:xfrm>
            <a:off x="8125104" y="3727279"/>
            <a:ext cx="396597" cy="959022"/>
            <a:chOff x="8125104" y="3727279"/>
            <a:chExt cx="396597" cy="959022"/>
          </a:xfrm>
        </p:grpSpPr>
        <p:sp>
          <p:nvSpPr>
            <p:cNvPr id="129" name="SMARTInkShape-1178"/>
            <p:cNvSpPr/>
            <p:nvPr>
              <p:custDataLst>
                <p:tags r:id="rId103"/>
              </p:custDataLst>
            </p:nvPr>
          </p:nvSpPr>
          <p:spPr>
            <a:xfrm>
              <a:off x="8293100" y="3727279"/>
              <a:ext cx="147205" cy="126112"/>
            </a:xfrm>
            <a:custGeom>
              <a:avLst/>
              <a:gdLst/>
              <a:ahLst/>
              <a:cxnLst/>
              <a:rect l="0" t="0" r="0" b="0"/>
              <a:pathLst>
                <a:path w="147205" h="126112">
                  <a:moveTo>
                    <a:pt x="0" y="50971"/>
                  </a:moveTo>
                  <a:lnTo>
                    <a:pt x="0" y="50971"/>
                  </a:lnTo>
                  <a:lnTo>
                    <a:pt x="0" y="47312"/>
                  </a:lnTo>
                  <a:lnTo>
                    <a:pt x="0" y="48875"/>
                  </a:lnTo>
                  <a:lnTo>
                    <a:pt x="5958" y="86341"/>
                  </a:lnTo>
                  <a:lnTo>
                    <a:pt x="5593" y="115392"/>
                  </a:lnTo>
                  <a:lnTo>
                    <a:pt x="2956" y="124523"/>
                  </a:lnTo>
                  <a:lnTo>
                    <a:pt x="1970" y="126111"/>
                  </a:lnTo>
                  <a:lnTo>
                    <a:pt x="1313" y="125759"/>
                  </a:lnTo>
                  <a:lnTo>
                    <a:pt x="875" y="124113"/>
                  </a:lnTo>
                  <a:lnTo>
                    <a:pt x="11588" y="79779"/>
                  </a:lnTo>
                  <a:lnTo>
                    <a:pt x="26674" y="37692"/>
                  </a:lnTo>
                  <a:lnTo>
                    <a:pt x="40359" y="19049"/>
                  </a:lnTo>
                  <a:lnTo>
                    <a:pt x="67932" y="3491"/>
                  </a:lnTo>
                  <a:lnTo>
                    <a:pt x="88988" y="0"/>
                  </a:lnTo>
                  <a:lnTo>
                    <a:pt x="99542" y="57"/>
                  </a:lnTo>
                  <a:lnTo>
                    <a:pt x="116913" y="5765"/>
                  </a:lnTo>
                  <a:lnTo>
                    <a:pt x="130277" y="14652"/>
                  </a:lnTo>
                  <a:lnTo>
                    <a:pt x="138570" y="23305"/>
                  </a:lnTo>
                  <a:lnTo>
                    <a:pt x="147204" y="49594"/>
                  </a:lnTo>
                  <a:lnTo>
                    <a:pt x="139700" y="9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79"/>
            <p:cNvSpPr/>
            <p:nvPr>
              <p:custDataLst>
                <p:tags r:id="rId104"/>
              </p:custDataLst>
            </p:nvPr>
          </p:nvSpPr>
          <p:spPr>
            <a:xfrm>
              <a:off x="8420100" y="4572000"/>
              <a:ext cx="28771" cy="114301"/>
            </a:xfrm>
            <a:custGeom>
              <a:avLst/>
              <a:gdLst/>
              <a:ahLst/>
              <a:cxnLst/>
              <a:rect l="0" t="0" r="0" b="0"/>
              <a:pathLst>
                <a:path w="28771" h="114301">
                  <a:moveTo>
                    <a:pt x="25400" y="0"/>
                  </a:moveTo>
                  <a:lnTo>
                    <a:pt x="25400" y="0"/>
                  </a:lnTo>
                  <a:lnTo>
                    <a:pt x="26105" y="6480"/>
                  </a:lnTo>
                  <a:lnTo>
                    <a:pt x="28770" y="15580"/>
                  </a:lnTo>
                  <a:lnTo>
                    <a:pt x="27496" y="35974"/>
                  </a:lnTo>
                  <a:lnTo>
                    <a:pt x="16887" y="7835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80"/>
            <p:cNvSpPr/>
            <p:nvPr>
              <p:custDataLst>
                <p:tags r:id="rId105"/>
              </p:custDataLst>
            </p:nvPr>
          </p:nvSpPr>
          <p:spPr>
            <a:xfrm>
              <a:off x="8246161" y="4660900"/>
              <a:ext cx="65990" cy="16359"/>
            </a:xfrm>
            <a:custGeom>
              <a:avLst/>
              <a:gdLst/>
              <a:ahLst/>
              <a:cxnLst/>
              <a:rect l="0" t="0" r="0" b="0"/>
              <a:pathLst>
                <a:path w="65990" h="16359">
                  <a:moveTo>
                    <a:pt x="8839" y="12700"/>
                  </a:moveTo>
                  <a:lnTo>
                    <a:pt x="8839" y="12700"/>
                  </a:lnTo>
                  <a:lnTo>
                    <a:pt x="5468" y="12700"/>
                  </a:lnTo>
                  <a:lnTo>
                    <a:pt x="1931" y="14581"/>
                  </a:lnTo>
                  <a:lnTo>
                    <a:pt x="0" y="16071"/>
                  </a:lnTo>
                  <a:lnTo>
                    <a:pt x="829" y="16358"/>
                  </a:lnTo>
                  <a:lnTo>
                    <a:pt x="65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81"/>
            <p:cNvSpPr/>
            <p:nvPr>
              <p:custDataLst>
                <p:tags r:id="rId106"/>
              </p:custDataLst>
            </p:nvPr>
          </p:nvSpPr>
          <p:spPr>
            <a:xfrm>
              <a:off x="8268223" y="4540250"/>
              <a:ext cx="69328" cy="12701"/>
            </a:xfrm>
            <a:custGeom>
              <a:avLst/>
              <a:gdLst/>
              <a:ahLst/>
              <a:cxnLst/>
              <a:rect l="0" t="0" r="0" b="0"/>
              <a:pathLst>
                <a:path w="69328" h="12701">
                  <a:moveTo>
                    <a:pt x="12177" y="0"/>
                  </a:moveTo>
                  <a:lnTo>
                    <a:pt x="12177" y="0"/>
                  </a:lnTo>
                  <a:lnTo>
                    <a:pt x="1242" y="5467"/>
                  </a:lnTo>
                  <a:lnTo>
                    <a:pt x="654" y="6467"/>
                  </a:lnTo>
                  <a:lnTo>
                    <a:pt x="0" y="9460"/>
                  </a:lnTo>
                  <a:lnTo>
                    <a:pt x="1942" y="9834"/>
                  </a:lnTo>
                  <a:lnTo>
                    <a:pt x="32706" y="7454"/>
                  </a:lnTo>
                  <a:lnTo>
                    <a:pt x="693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82"/>
            <p:cNvSpPr/>
            <p:nvPr>
              <p:custDataLst>
                <p:tags r:id="rId107"/>
              </p:custDataLst>
            </p:nvPr>
          </p:nvSpPr>
          <p:spPr>
            <a:xfrm>
              <a:off x="8125104" y="4483178"/>
              <a:ext cx="28297" cy="12623"/>
            </a:xfrm>
            <a:custGeom>
              <a:avLst/>
              <a:gdLst/>
              <a:ahLst/>
              <a:cxnLst/>
              <a:rect l="0" t="0" r="0" b="0"/>
              <a:pathLst>
                <a:path w="28297" h="12623">
                  <a:moveTo>
                    <a:pt x="15596" y="6272"/>
                  </a:moveTo>
                  <a:lnTo>
                    <a:pt x="15596" y="6272"/>
                  </a:lnTo>
                  <a:lnTo>
                    <a:pt x="12225" y="2901"/>
                  </a:lnTo>
                  <a:lnTo>
                    <a:pt x="8688" y="1246"/>
                  </a:lnTo>
                  <a:lnTo>
                    <a:pt x="0" y="96"/>
                  </a:lnTo>
                  <a:lnTo>
                    <a:pt x="1139" y="0"/>
                  </a:lnTo>
                  <a:lnTo>
                    <a:pt x="16346" y="5007"/>
                  </a:lnTo>
                  <a:lnTo>
                    <a:pt x="28296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83"/>
            <p:cNvSpPr/>
            <p:nvPr>
              <p:custDataLst>
                <p:tags r:id="rId108"/>
              </p:custDataLst>
            </p:nvPr>
          </p:nvSpPr>
          <p:spPr>
            <a:xfrm>
              <a:off x="8128392" y="4559300"/>
              <a:ext cx="5959" cy="101601"/>
            </a:xfrm>
            <a:custGeom>
              <a:avLst/>
              <a:gdLst/>
              <a:ahLst/>
              <a:cxnLst/>
              <a:rect l="0" t="0" r="0" b="0"/>
              <a:pathLst>
                <a:path w="5959" h="1016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5"/>
                  </a:lnTo>
                  <a:lnTo>
                    <a:pt x="932" y="1881"/>
                  </a:lnTo>
                  <a:lnTo>
                    <a:pt x="0" y="8789"/>
                  </a:lnTo>
                  <a:lnTo>
                    <a:pt x="4667" y="52686"/>
                  </a:lnTo>
                  <a:lnTo>
                    <a:pt x="595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84"/>
            <p:cNvSpPr/>
            <p:nvPr>
              <p:custDataLst>
                <p:tags r:id="rId109"/>
              </p:custDataLst>
            </p:nvPr>
          </p:nvSpPr>
          <p:spPr>
            <a:xfrm>
              <a:off x="8136994" y="3975361"/>
              <a:ext cx="384707" cy="361689"/>
            </a:xfrm>
            <a:custGeom>
              <a:avLst/>
              <a:gdLst/>
              <a:ahLst/>
              <a:cxnLst/>
              <a:rect l="0" t="0" r="0" b="0"/>
              <a:pathLst>
                <a:path w="384707" h="361689">
                  <a:moveTo>
                    <a:pt x="346606" y="6089"/>
                  </a:moveTo>
                  <a:lnTo>
                    <a:pt x="346606" y="6089"/>
                  </a:lnTo>
                  <a:lnTo>
                    <a:pt x="352694" y="0"/>
                  </a:lnTo>
                  <a:lnTo>
                    <a:pt x="341354" y="496"/>
                  </a:lnTo>
                  <a:lnTo>
                    <a:pt x="295159" y="15644"/>
                  </a:lnTo>
                  <a:lnTo>
                    <a:pt x="248850" y="31704"/>
                  </a:lnTo>
                  <a:lnTo>
                    <a:pt x="201785" y="48465"/>
                  </a:lnTo>
                  <a:lnTo>
                    <a:pt x="154177" y="64568"/>
                  </a:lnTo>
                  <a:lnTo>
                    <a:pt x="120134" y="80434"/>
                  </a:lnTo>
                  <a:lnTo>
                    <a:pt x="115896" y="85286"/>
                  </a:lnTo>
                  <a:lnTo>
                    <a:pt x="113777" y="90637"/>
                  </a:lnTo>
                  <a:lnTo>
                    <a:pt x="113070" y="96321"/>
                  </a:lnTo>
                  <a:lnTo>
                    <a:pt x="114715" y="101521"/>
                  </a:lnTo>
                  <a:lnTo>
                    <a:pt x="122188" y="111062"/>
                  </a:lnTo>
                  <a:lnTo>
                    <a:pt x="160358" y="131094"/>
                  </a:lnTo>
                  <a:lnTo>
                    <a:pt x="204069" y="144115"/>
                  </a:lnTo>
                  <a:lnTo>
                    <a:pt x="242289" y="159689"/>
                  </a:lnTo>
                  <a:lnTo>
                    <a:pt x="244605" y="164227"/>
                  </a:lnTo>
                  <a:lnTo>
                    <a:pt x="245298" y="176797"/>
                  </a:lnTo>
                  <a:lnTo>
                    <a:pt x="237610" y="189909"/>
                  </a:lnTo>
                  <a:lnTo>
                    <a:pt x="211770" y="211073"/>
                  </a:lnTo>
                  <a:lnTo>
                    <a:pt x="168904" y="236766"/>
                  </a:lnTo>
                  <a:lnTo>
                    <a:pt x="128462" y="257725"/>
                  </a:lnTo>
                  <a:lnTo>
                    <a:pt x="97017" y="273620"/>
                  </a:lnTo>
                  <a:lnTo>
                    <a:pt x="51344" y="298435"/>
                  </a:lnTo>
                  <a:lnTo>
                    <a:pt x="9718" y="326757"/>
                  </a:lnTo>
                  <a:lnTo>
                    <a:pt x="263" y="337697"/>
                  </a:lnTo>
                  <a:lnTo>
                    <a:pt x="0" y="342872"/>
                  </a:lnTo>
                  <a:lnTo>
                    <a:pt x="2646" y="347733"/>
                  </a:lnTo>
                  <a:lnTo>
                    <a:pt x="7233" y="352385"/>
                  </a:lnTo>
                  <a:lnTo>
                    <a:pt x="27381" y="357554"/>
                  </a:lnTo>
                  <a:lnTo>
                    <a:pt x="66695" y="360464"/>
                  </a:lnTo>
                  <a:lnTo>
                    <a:pt x="105154" y="361325"/>
                  </a:lnTo>
                  <a:lnTo>
                    <a:pt x="143361" y="361581"/>
                  </a:lnTo>
                  <a:lnTo>
                    <a:pt x="181492" y="361657"/>
                  </a:lnTo>
                  <a:lnTo>
                    <a:pt x="219602" y="361680"/>
                  </a:lnTo>
                  <a:lnTo>
                    <a:pt x="257705" y="361686"/>
                  </a:lnTo>
                  <a:lnTo>
                    <a:pt x="295805" y="361688"/>
                  </a:lnTo>
                  <a:lnTo>
                    <a:pt x="384706" y="35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95"/>
          <p:cNvGrpSpPr/>
          <p:nvPr/>
        </p:nvGrpSpPr>
        <p:grpSpPr>
          <a:xfrm>
            <a:off x="8877300" y="4010130"/>
            <a:ext cx="1103627" cy="412743"/>
            <a:chOff x="8877300" y="4010130"/>
            <a:chExt cx="1103627" cy="412743"/>
          </a:xfrm>
        </p:grpSpPr>
        <p:sp>
          <p:nvSpPr>
            <p:cNvPr id="137" name="SMARTInkShape-1185"/>
            <p:cNvSpPr/>
            <p:nvPr>
              <p:custDataLst>
                <p:tags r:id="rId93"/>
              </p:custDataLst>
            </p:nvPr>
          </p:nvSpPr>
          <p:spPr>
            <a:xfrm>
              <a:off x="9925050" y="4013200"/>
              <a:ext cx="55877" cy="254001"/>
            </a:xfrm>
            <a:custGeom>
              <a:avLst/>
              <a:gdLst/>
              <a:ahLst/>
              <a:cxnLst/>
              <a:rect l="0" t="0" r="0" b="0"/>
              <a:pathLst>
                <a:path w="55877" h="2540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31259" y="3371"/>
                  </a:lnTo>
                  <a:lnTo>
                    <a:pt x="36942" y="12552"/>
                  </a:lnTo>
                  <a:lnTo>
                    <a:pt x="50699" y="54550"/>
                  </a:lnTo>
                  <a:lnTo>
                    <a:pt x="55876" y="100616"/>
                  </a:lnTo>
                  <a:lnTo>
                    <a:pt x="55487" y="139819"/>
                  </a:lnTo>
                  <a:lnTo>
                    <a:pt x="45165" y="18278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86"/>
            <p:cNvSpPr/>
            <p:nvPr>
              <p:custDataLst>
                <p:tags r:id="rId94"/>
              </p:custDataLst>
            </p:nvPr>
          </p:nvSpPr>
          <p:spPr>
            <a:xfrm>
              <a:off x="9779959" y="4112264"/>
              <a:ext cx="96039" cy="247433"/>
            </a:xfrm>
            <a:custGeom>
              <a:avLst/>
              <a:gdLst/>
              <a:ahLst/>
              <a:cxnLst/>
              <a:rect l="0" t="0" r="0" b="0"/>
              <a:pathLst>
                <a:path w="96039" h="247433">
                  <a:moveTo>
                    <a:pt x="18091" y="66036"/>
                  </a:moveTo>
                  <a:lnTo>
                    <a:pt x="18091" y="66036"/>
                  </a:lnTo>
                  <a:lnTo>
                    <a:pt x="14720" y="66036"/>
                  </a:lnTo>
                  <a:lnTo>
                    <a:pt x="13727" y="66741"/>
                  </a:lnTo>
                  <a:lnTo>
                    <a:pt x="13065" y="67917"/>
                  </a:lnTo>
                  <a:lnTo>
                    <a:pt x="6832" y="91453"/>
                  </a:lnTo>
                  <a:lnTo>
                    <a:pt x="9944" y="135183"/>
                  </a:lnTo>
                  <a:lnTo>
                    <a:pt x="11385" y="179570"/>
                  </a:lnTo>
                  <a:lnTo>
                    <a:pt x="8300" y="222518"/>
                  </a:lnTo>
                  <a:lnTo>
                    <a:pt x="5260" y="243989"/>
                  </a:lnTo>
                  <a:lnTo>
                    <a:pt x="3893" y="246054"/>
                  </a:lnTo>
                  <a:lnTo>
                    <a:pt x="2276" y="247432"/>
                  </a:lnTo>
                  <a:lnTo>
                    <a:pt x="1198" y="245527"/>
                  </a:lnTo>
                  <a:lnTo>
                    <a:pt x="0" y="235886"/>
                  </a:lnTo>
                  <a:lnTo>
                    <a:pt x="4300" y="200219"/>
                  </a:lnTo>
                  <a:lnTo>
                    <a:pt x="11943" y="154604"/>
                  </a:lnTo>
                  <a:lnTo>
                    <a:pt x="23619" y="110891"/>
                  </a:lnTo>
                  <a:lnTo>
                    <a:pt x="32037" y="69135"/>
                  </a:lnTo>
                  <a:lnTo>
                    <a:pt x="50635" y="23034"/>
                  </a:lnTo>
                  <a:lnTo>
                    <a:pt x="63561" y="4768"/>
                  </a:lnTo>
                  <a:lnTo>
                    <a:pt x="69579" y="0"/>
                  </a:lnTo>
                  <a:lnTo>
                    <a:pt x="73584" y="140"/>
                  </a:lnTo>
                  <a:lnTo>
                    <a:pt x="83676" y="4058"/>
                  </a:lnTo>
                  <a:lnTo>
                    <a:pt x="91455" y="12385"/>
                  </a:lnTo>
                  <a:lnTo>
                    <a:pt x="94517" y="17568"/>
                  </a:lnTo>
                  <a:lnTo>
                    <a:pt x="96038" y="32735"/>
                  </a:lnTo>
                  <a:lnTo>
                    <a:pt x="92951" y="50530"/>
                  </a:lnTo>
                  <a:lnTo>
                    <a:pt x="80018" y="74299"/>
                  </a:lnTo>
                  <a:lnTo>
                    <a:pt x="71249" y="83349"/>
                  </a:lnTo>
                  <a:lnTo>
                    <a:pt x="65525" y="85339"/>
                  </a:lnTo>
                  <a:lnTo>
                    <a:pt x="37141" y="85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87"/>
            <p:cNvSpPr/>
            <p:nvPr>
              <p:custDataLst>
                <p:tags r:id="rId95"/>
              </p:custDataLst>
            </p:nvPr>
          </p:nvSpPr>
          <p:spPr>
            <a:xfrm>
              <a:off x="9665188" y="4027665"/>
              <a:ext cx="75713" cy="239536"/>
            </a:xfrm>
            <a:custGeom>
              <a:avLst/>
              <a:gdLst/>
              <a:ahLst/>
              <a:cxnLst/>
              <a:rect l="0" t="0" r="0" b="0"/>
              <a:pathLst>
                <a:path w="75713" h="239536">
                  <a:moveTo>
                    <a:pt x="75712" y="10935"/>
                  </a:moveTo>
                  <a:lnTo>
                    <a:pt x="75712" y="10935"/>
                  </a:lnTo>
                  <a:lnTo>
                    <a:pt x="72341" y="4193"/>
                  </a:lnTo>
                  <a:lnTo>
                    <a:pt x="70643" y="2207"/>
                  </a:lnTo>
                  <a:lnTo>
                    <a:pt x="66874" y="0"/>
                  </a:lnTo>
                  <a:lnTo>
                    <a:pt x="64175" y="823"/>
                  </a:lnTo>
                  <a:lnTo>
                    <a:pt x="57414" y="5500"/>
                  </a:lnTo>
                  <a:lnTo>
                    <a:pt x="37211" y="35209"/>
                  </a:lnTo>
                  <a:lnTo>
                    <a:pt x="18901" y="76930"/>
                  </a:lnTo>
                  <a:lnTo>
                    <a:pt x="5067" y="115615"/>
                  </a:lnTo>
                  <a:lnTo>
                    <a:pt x="608" y="158142"/>
                  </a:lnTo>
                  <a:lnTo>
                    <a:pt x="0" y="179842"/>
                  </a:lnTo>
                  <a:lnTo>
                    <a:pt x="5373" y="197483"/>
                  </a:lnTo>
                  <a:lnTo>
                    <a:pt x="37612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8"/>
            <p:cNvSpPr/>
            <p:nvPr>
              <p:custDataLst>
                <p:tags r:id="rId96"/>
              </p:custDataLst>
            </p:nvPr>
          </p:nvSpPr>
          <p:spPr>
            <a:xfrm>
              <a:off x="9467850" y="4166201"/>
              <a:ext cx="88901" cy="256672"/>
            </a:xfrm>
            <a:custGeom>
              <a:avLst/>
              <a:gdLst/>
              <a:ahLst/>
              <a:cxnLst/>
              <a:rect l="0" t="0" r="0" b="0"/>
              <a:pathLst>
                <a:path w="88901" h="256672">
                  <a:moveTo>
                    <a:pt x="88900" y="18449"/>
                  </a:moveTo>
                  <a:lnTo>
                    <a:pt x="88900" y="18449"/>
                  </a:lnTo>
                  <a:lnTo>
                    <a:pt x="73320" y="6240"/>
                  </a:lnTo>
                  <a:lnTo>
                    <a:pt x="63038" y="1426"/>
                  </a:lnTo>
                  <a:lnTo>
                    <a:pt x="55524" y="0"/>
                  </a:lnTo>
                  <a:lnTo>
                    <a:pt x="49137" y="3429"/>
                  </a:lnTo>
                  <a:lnTo>
                    <a:pt x="42300" y="9657"/>
                  </a:lnTo>
                  <a:lnTo>
                    <a:pt x="36909" y="17128"/>
                  </a:lnTo>
                  <a:lnTo>
                    <a:pt x="34043" y="25152"/>
                  </a:lnTo>
                  <a:lnTo>
                    <a:pt x="33279" y="29268"/>
                  </a:lnTo>
                  <a:lnTo>
                    <a:pt x="34311" y="35722"/>
                  </a:lnTo>
                  <a:lnTo>
                    <a:pt x="38858" y="43322"/>
                  </a:lnTo>
                  <a:lnTo>
                    <a:pt x="40722" y="45615"/>
                  </a:lnTo>
                  <a:lnTo>
                    <a:pt x="42670" y="46437"/>
                  </a:lnTo>
                  <a:lnTo>
                    <a:pt x="44674" y="46280"/>
                  </a:lnTo>
                  <a:lnTo>
                    <a:pt x="50866" y="44569"/>
                  </a:lnTo>
                  <a:lnTo>
                    <a:pt x="52960" y="44329"/>
                  </a:lnTo>
                  <a:lnTo>
                    <a:pt x="57169" y="42180"/>
                  </a:lnTo>
                  <a:lnTo>
                    <a:pt x="62250" y="38424"/>
                  </a:lnTo>
                  <a:lnTo>
                    <a:pt x="63371" y="38821"/>
                  </a:lnTo>
                  <a:lnTo>
                    <a:pt x="66500" y="41144"/>
                  </a:lnTo>
                  <a:lnTo>
                    <a:pt x="68361" y="48291"/>
                  </a:lnTo>
                  <a:lnTo>
                    <a:pt x="68483" y="59229"/>
                  </a:lnTo>
                  <a:lnTo>
                    <a:pt x="64295" y="97397"/>
                  </a:lnTo>
                  <a:lnTo>
                    <a:pt x="60364" y="135836"/>
                  </a:lnTo>
                  <a:lnTo>
                    <a:pt x="57079" y="181232"/>
                  </a:lnTo>
                  <a:lnTo>
                    <a:pt x="48485" y="228038"/>
                  </a:lnTo>
                  <a:lnTo>
                    <a:pt x="40598" y="243538"/>
                  </a:lnTo>
                  <a:lnTo>
                    <a:pt x="30038" y="255131"/>
                  </a:lnTo>
                  <a:lnTo>
                    <a:pt x="24964" y="256671"/>
                  </a:lnTo>
                  <a:lnTo>
                    <a:pt x="20170" y="255579"/>
                  </a:lnTo>
                  <a:lnTo>
                    <a:pt x="15563" y="252736"/>
                  </a:lnTo>
                  <a:lnTo>
                    <a:pt x="8564" y="242051"/>
                  </a:lnTo>
                  <a:lnTo>
                    <a:pt x="3806" y="227894"/>
                  </a:lnTo>
                  <a:lnTo>
                    <a:pt x="0" y="19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89"/>
            <p:cNvSpPr/>
            <p:nvPr>
              <p:custDataLst>
                <p:tags r:id="rId97"/>
              </p:custDataLst>
            </p:nvPr>
          </p:nvSpPr>
          <p:spPr>
            <a:xfrm>
              <a:off x="9405051" y="4141083"/>
              <a:ext cx="39922" cy="81860"/>
            </a:xfrm>
            <a:custGeom>
              <a:avLst/>
              <a:gdLst/>
              <a:ahLst/>
              <a:cxnLst/>
              <a:rect l="0" t="0" r="0" b="0"/>
              <a:pathLst>
                <a:path w="39922" h="81860">
                  <a:moveTo>
                    <a:pt x="31049" y="5467"/>
                  </a:moveTo>
                  <a:lnTo>
                    <a:pt x="31049" y="5467"/>
                  </a:lnTo>
                  <a:lnTo>
                    <a:pt x="31049" y="2096"/>
                  </a:lnTo>
                  <a:lnTo>
                    <a:pt x="30343" y="1103"/>
                  </a:lnTo>
                  <a:lnTo>
                    <a:pt x="29168" y="441"/>
                  </a:lnTo>
                  <a:lnTo>
                    <a:pt x="27678" y="0"/>
                  </a:lnTo>
                  <a:lnTo>
                    <a:pt x="18839" y="2749"/>
                  </a:lnTo>
                  <a:lnTo>
                    <a:pt x="7284" y="14775"/>
                  </a:lnTo>
                  <a:lnTo>
                    <a:pt x="2847" y="23950"/>
                  </a:lnTo>
                  <a:lnTo>
                    <a:pt x="0" y="44709"/>
                  </a:lnTo>
                  <a:lnTo>
                    <a:pt x="2877" y="62955"/>
                  </a:lnTo>
                  <a:lnTo>
                    <a:pt x="10060" y="73586"/>
                  </a:lnTo>
                  <a:lnTo>
                    <a:pt x="18898" y="80898"/>
                  </a:lnTo>
                  <a:lnTo>
                    <a:pt x="22243" y="81859"/>
                  </a:lnTo>
                  <a:lnTo>
                    <a:pt x="25178" y="81795"/>
                  </a:lnTo>
                  <a:lnTo>
                    <a:pt x="27841" y="80341"/>
                  </a:lnTo>
                  <a:lnTo>
                    <a:pt x="34959" y="71553"/>
                  </a:lnTo>
                  <a:lnTo>
                    <a:pt x="39372" y="64001"/>
                  </a:lnTo>
                  <a:lnTo>
                    <a:pt x="39921" y="54060"/>
                  </a:lnTo>
                  <a:lnTo>
                    <a:pt x="3104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90"/>
            <p:cNvSpPr/>
            <p:nvPr>
              <p:custDataLst>
                <p:tags r:id="rId98"/>
              </p:custDataLst>
            </p:nvPr>
          </p:nvSpPr>
          <p:spPr>
            <a:xfrm>
              <a:off x="9334500" y="401320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0373" y="6907"/>
                  </a:lnTo>
                  <a:lnTo>
                    <a:pt x="19166" y="48610"/>
                  </a:lnTo>
                  <a:lnTo>
                    <a:pt x="15701" y="96072"/>
                  </a:lnTo>
                  <a:lnTo>
                    <a:pt x="8223" y="133120"/>
                  </a:lnTo>
                  <a:lnTo>
                    <a:pt x="1222" y="17782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91"/>
            <p:cNvSpPr/>
            <p:nvPr>
              <p:custDataLst>
                <p:tags r:id="rId99"/>
              </p:custDataLst>
            </p:nvPr>
          </p:nvSpPr>
          <p:spPr>
            <a:xfrm>
              <a:off x="9100433" y="4121152"/>
              <a:ext cx="18168" cy="12699"/>
            </a:xfrm>
            <a:custGeom>
              <a:avLst/>
              <a:gdLst/>
              <a:ahLst/>
              <a:cxnLst/>
              <a:rect l="0" t="0" r="0" b="0"/>
              <a:pathLst>
                <a:path w="18168" h="12699">
                  <a:moveTo>
                    <a:pt x="18167" y="12698"/>
                  </a:moveTo>
                  <a:lnTo>
                    <a:pt x="18167" y="12698"/>
                  </a:lnTo>
                  <a:lnTo>
                    <a:pt x="14796" y="9327"/>
                  </a:lnTo>
                  <a:lnTo>
                    <a:pt x="11260" y="7672"/>
                  </a:lnTo>
                  <a:lnTo>
                    <a:pt x="9329" y="7231"/>
                  </a:lnTo>
                  <a:lnTo>
                    <a:pt x="8041" y="6231"/>
                  </a:lnTo>
                  <a:lnTo>
                    <a:pt x="5511" y="124"/>
                  </a:lnTo>
                  <a:lnTo>
                    <a:pt x="5467" y="0"/>
                  </a:lnTo>
                  <a:lnTo>
                    <a:pt x="0" y="10933"/>
                  </a:lnTo>
                  <a:lnTo>
                    <a:pt x="410" y="11521"/>
                  </a:lnTo>
                  <a:lnTo>
                    <a:pt x="5467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92"/>
            <p:cNvSpPr/>
            <p:nvPr>
              <p:custDataLst>
                <p:tags r:id="rId100"/>
              </p:custDataLst>
            </p:nvPr>
          </p:nvSpPr>
          <p:spPr>
            <a:xfrm>
              <a:off x="9099550" y="4222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0819" y="3914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93"/>
            <p:cNvSpPr/>
            <p:nvPr>
              <p:custDataLst>
                <p:tags r:id="rId101"/>
              </p:custDataLst>
            </p:nvPr>
          </p:nvSpPr>
          <p:spPr>
            <a:xfrm>
              <a:off x="8881004" y="4010130"/>
              <a:ext cx="193147" cy="263421"/>
            </a:xfrm>
            <a:custGeom>
              <a:avLst/>
              <a:gdLst/>
              <a:ahLst/>
              <a:cxnLst/>
              <a:rect l="0" t="0" r="0" b="0"/>
              <a:pathLst>
                <a:path w="193147" h="263421">
                  <a:moveTo>
                    <a:pt x="193146" y="9420"/>
                  </a:moveTo>
                  <a:lnTo>
                    <a:pt x="193146" y="9420"/>
                  </a:lnTo>
                  <a:lnTo>
                    <a:pt x="193146" y="6049"/>
                  </a:lnTo>
                  <a:lnTo>
                    <a:pt x="189383" y="2512"/>
                  </a:lnTo>
                  <a:lnTo>
                    <a:pt x="186404" y="582"/>
                  </a:lnTo>
                  <a:lnTo>
                    <a:pt x="183712" y="0"/>
                  </a:lnTo>
                  <a:lnTo>
                    <a:pt x="181213" y="318"/>
                  </a:lnTo>
                  <a:lnTo>
                    <a:pt x="168759" y="5897"/>
                  </a:lnTo>
                  <a:lnTo>
                    <a:pt x="149052" y="23227"/>
                  </a:lnTo>
                  <a:lnTo>
                    <a:pt x="116957" y="65462"/>
                  </a:lnTo>
                  <a:lnTo>
                    <a:pt x="88544" y="106411"/>
                  </a:lnTo>
                  <a:lnTo>
                    <a:pt x="55743" y="150891"/>
                  </a:lnTo>
                  <a:lnTo>
                    <a:pt x="27372" y="189988"/>
                  </a:lnTo>
                  <a:lnTo>
                    <a:pt x="4630" y="226990"/>
                  </a:lnTo>
                  <a:lnTo>
                    <a:pt x="0" y="242290"/>
                  </a:lnTo>
                  <a:lnTo>
                    <a:pt x="176" y="247922"/>
                  </a:lnTo>
                  <a:lnTo>
                    <a:pt x="8996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94"/>
            <p:cNvSpPr/>
            <p:nvPr>
              <p:custDataLst>
                <p:tags r:id="rId102"/>
              </p:custDataLst>
            </p:nvPr>
          </p:nvSpPr>
          <p:spPr>
            <a:xfrm>
              <a:off x="8877300" y="4028592"/>
              <a:ext cx="139701" cy="213209"/>
            </a:xfrm>
            <a:custGeom>
              <a:avLst/>
              <a:gdLst/>
              <a:ahLst/>
              <a:cxnLst/>
              <a:rect l="0" t="0" r="0" b="0"/>
              <a:pathLst>
                <a:path w="139701" h="2132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1" y="1562"/>
                  </a:lnTo>
                  <a:lnTo>
                    <a:pt x="33224" y="24521"/>
                  </a:lnTo>
                  <a:lnTo>
                    <a:pt x="69127" y="71641"/>
                  </a:lnTo>
                  <a:lnTo>
                    <a:pt x="94762" y="112390"/>
                  </a:lnTo>
                  <a:lnTo>
                    <a:pt x="114514" y="157276"/>
                  </a:lnTo>
                  <a:lnTo>
                    <a:pt x="1397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195"/>
          <p:cNvSpPr/>
          <p:nvPr>
            <p:custDataLst>
              <p:tags r:id="rId1"/>
            </p:custDataLst>
          </p:nvPr>
        </p:nvSpPr>
        <p:spPr>
          <a:xfrm>
            <a:off x="8682205" y="3753733"/>
            <a:ext cx="131596" cy="682291"/>
          </a:xfrm>
          <a:custGeom>
            <a:avLst/>
            <a:gdLst/>
            <a:ahLst/>
            <a:cxnLst/>
            <a:rect l="0" t="0" r="0" b="0"/>
            <a:pathLst>
              <a:path w="131596" h="682291">
                <a:moveTo>
                  <a:pt x="106195" y="5467"/>
                </a:moveTo>
                <a:lnTo>
                  <a:pt x="106195" y="5467"/>
                </a:lnTo>
                <a:lnTo>
                  <a:pt x="99453" y="5467"/>
                </a:lnTo>
                <a:lnTo>
                  <a:pt x="94262" y="3585"/>
                </a:lnTo>
                <a:lnTo>
                  <a:pt x="91890" y="2096"/>
                </a:lnTo>
                <a:lnTo>
                  <a:pt x="81808" y="0"/>
                </a:lnTo>
                <a:lnTo>
                  <a:pt x="55318" y="4662"/>
                </a:lnTo>
                <a:lnTo>
                  <a:pt x="40790" y="15341"/>
                </a:lnTo>
                <a:lnTo>
                  <a:pt x="32912" y="27965"/>
                </a:lnTo>
                <a:lnTo>
                  <a:pt x="15349" y="73051"/>
                </a:lnTo>
                <a:lnTo>
                  <a:pt x="14783" y="87010"/>
                </a:lnTo>
                <a:lnTo>
                  <a:pt x="15620" y="93695"/>
                </a:lnTo>
                <a:lnTo>
                  <a:pt x="26911" y="116589"/>
                </a:lnTo>
                <a:lnTo>
                  <a:pt x="60850" y="161150"/>
                </a:lnTo>
                <a:lnTo>
                  <a:pt x="78649" y="186121"/>
                </a:lnTo>
                <a:lnTo>
                  <a:pt x="93933" y="222793"/>
                </a:lnTo>
                <a:lnTo>
                  <a:pt x="94722" y="248679"/>
                </a:lnTo>
                <a:lnTo>
                  <a:pt x="82893" y="291438"/>
                </a:lnTo>
                <a:lnTo>
                  <a:pt x="66128" y="318956"/>
                </a:lnTo>
                <a:lnTo>
                  <a:pt x="30712" y="350818"/>
                </a:lnTo>
                <a:lnTo>
                  <a:pt x="19495" y="356511"/>
                </a:lnTo>
                <a:lnTo>
                  <a:pt x="2193" y="361172"/>
                </a:lnTo>
                <a:lnTo>
                  <a:pt x="877" y="362548"/>
                </a:lnTo>
                <a:lnTo>
                  <a:pt x="0" y="364171"/>
                </a:lnTo>
                <a:lnTo>
                  <a:pt x="826" y="365959"/>
                </a:lnTo>
                <a:lnTo>
                  <a:pt x="5507" y="369827"/>
                </a:lnTo>
                <a:lnTo>
                  <a:pt x="23668" y="378764"/>
                </a:lnTo>
                <a:lnTo>
                  <a:pt x="30241" y="385631"/>
                </a:lnTo>
                <a:lnTo>
                  <a:pt x="37907" y="400801"/>
                </a:lnTo>
                <a:lnTo>
                  <a:pt x="41749" y="443757"/>
                </a:lnTo>
                <a:lnTo>
                  <a:pt x="41004" y="478309"/>
                </a:lnTo>
                <a:lnTo>
                  <a:pt x="33884" y="516377"/>
                </a:lnTo>
                <a:lnTo>
                  <a:pt x="23764" y="563370"/>
                </a:lnTo>
                <a:lnTo>
                  <a:pt x="15841" y="601004"/>
                </a:lnTo>
                <a:lnTo>
                  <a:pt x="12395" y="636692"/>
                </a:lnTo>
                <a:lnTo>
                  <a:pt x="15352" y="653136"/>
                </a:lnTo>
                <a:lnTo>
                  <a:pt x="18116" y="659496"/>
                </a:lnTo>
                <a:lnTo>
                  <a:pt x="32476" y="670326"/>
                </a:lnTo>
                <a:lnTo>
                  <a:pt x="52264" y="678432"/>
                </a:lnTo>
                <a:lnTo>
                  <a:pt x="83944" y="682290"/>
                </a:lnTo>
                <a:lnTo>
                  <a:pt x="131595" y="678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97"/>
          <p:cNvGrpSpPr/>
          <p:nvPr/>
        </p:nvGrpSpPr>
        <p:grpSpPr>
          <a:xfrm>
            <a:off x="10115811" y="3940862"/>
            <a:ext cx="1929025" cy="650189"/>
            <a:chOff x="10115811" y="3940862"/>
            <a:chExt cx="1929025" cy="650189"/>
          </a:xfrm>
        </p:grpSpPr>
        <p:sp>
          <p:nvSpPr>
            <p:cNvPr id="149" name="SMARTInkShape-1196"/>
            <p:cNvSpPr/>
            <p:nvPr>
              <p:custDataLst>
                <p:tags r:id="rId74"/>
              </p:custDataLst>
            </p:nvPr>
          </p:nvSpPr>
          <p:spPr>
            <a:xfrm>
              <a:off x="10433796" y="4039744"/>
              <a:ext cx="75455" cy="265557"/>
            </a:xfrm>
            <a:custGeom>
              <a:avLst/>
              <a:gdLst/>
              <a:ahLst/>
              <a:cxnLst/>
              <a:rect l="0" t="0" r="0" b="0"/>
              <a:pathLst>
                <a:path w="75455" h="265557">
                  <a:moveTo>
                    <a:pt x="75454" y="11556"/>
                  </a:moveTo>
                  <a:lnTo>
                    <a:pt x="75454" y="11556"/>
                  </a:lnTo>
                  <a:lnTo>
                    <a:pt x="64622" y="1430"/>
                  </a:lnTo>
                  <a:lnTo>
                    <a:pt x="60527" y="0"/>
                  </a:lnTo>
                  <a:lnTo>
                    <a:pt x="54473" y="3127"/>
                  </a:lnTo>
                  <a:lnTo>
                    <a:pt x="47785" y="9221"/>
                  </a:lnTo>
                  <a:lnTo>
                    <a:pt x="23859" y="48098"/>
                  </a:lnTo>
                  <a:lnTo>
                    <a:pt x="7747" y="90166"/>
                  </a:lnTo>
                  <a:lnTo>
                    <a:pt x="1769" y="130333"/>
                  </a:lnTo>
                  <a:lnTo>
                    <a:pt x="0" y="172338"/>
                  </a:lnTo>
                  <a:lnTo>
                    <a:pt x="3237" y="209008"/>
                  </a:lnTo>
                  <a:lnTo>
                    <a:pt x="10197" y="231957"/>
                  </a:lnTo>
                  <a:lnTo>
                    <a:pt x="31004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97"/>
            <p:cNvSpPr/>
            <p:nvPr>
              <p:custDataLst>
                <p:tags r:id="rId75"/>
              </p:custDataLst>
            </p:nvPr>
          </p:nvSpPr>
          <p:spPr>
            <a:xfrm>
              <a:off x="10572750" y="412115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6328" y="55899"/>
                  </a:lnTo>
                  <a:lnTo>
                    <a:pt x="6346" y="96806"/>
                  </a:lnTo>
                  <a:lnTo>
                    <a:pt x="4469" y="133945"/>
                  </a:lnTo>
                  <a:lnTo>
                    <a:pt x="2691" y="144904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98"/>
            <p:cNvSpPr/>
            <p:nvPr>
              <p:custDataLst>
                <p:tags r:id="rId76"/>
              </p:custDataLst>
            </p:nvPr>
          </p:nvSpPr>
          <p:spPr>
            <a:xfrm>
              <a:off x="10636250" y="4216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1846" y="1199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99"/>
            <p:cNvSpPr/>
            <p:nvPr>
              <p:custDataLst>
                <p:tags r:id="rId77"/>
              </p:custDataLst>
            </p:nvPr>
          </p:nvSpPr>
          <p:spPr>
            <a:xfrm>
              <a:off x="10191903" y="4092092"/>
              <a:ext cx="18898" cy="225909"/>
            </a:xfrm>
            <a:custGeom>
              <a:avLst/>
              <a:gdLst/>
              <a:ahLst/>
              <a:cxnLst/>
              <a:rect l="0" t="0" r="0" b="0"/>
              <a:pathLst>
                <a:path w="18898" h="225909">
                  <a:moveTo>
                    <a:pt x="18897" y="3658"/>
                  </a:moveTo>
                  <a:lnTo>
                    <a:pt x="18897" y="3658"/>
                  </a:lnTo>
                  <a:lnTo>
                    <a:pt x="18897" y="287"/>
                  </a:lnTo>
                  <a:lnTo>
                    <a:pt x="18191" y="0"/>
                  </a:lnTo>
                  <a:lnTo>
                    <a:pt x="15526" y="1562"/>
                  </a:lnTo>
                  <a:lnTo>
                    <a:pt x="14533" y="2966"/>
                  </a:lnTo>
                  <a:lnTo>
                    <a:pt x="3786" y="45045"/>
                  </a:lnTo>
                  <a:lnTo>
                    <a:pt x="624" y="91770"/>
                  </a:lnTo>
                  <a:lnTo>
                    <a:pt x="0" y="136434"/>
                  </a:lnTo>
                  <a:lnTo>
                    <a:pt x="3248" y="182599"/>
                  </a:lnTo>
                  <a:lnTo>
                    <a:pt x="6197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00"/>
            <p:cNvSpPr/>
            <p:nvPr>
              <p:custDataLst>
                <p:tags r:id="rId78"/>
              </p:custDataLst>
            </p:nvPr>
          </p:nvSpPr>
          <p:spPr>
            <a:xfrm>
              <a:off x="10115811" y="4184650"/>
              <a:ext cx="152140" cy="1"/>
            </a:xfrm>
            <a:custGeom>
              <a:avLst/>
              <a:gdLst/>
              <a:ahLst/>
              <a:cxnLst/>
              <a:rect l="0" t="0" r="0" b="0"/>
              <a:pathLst>
                <a:path w="15214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3990" y="0"/>
                  </a:lnTo>
                  <a:lnTo>
                    <a:pt x="86483" y="0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01"/>
            <p:cNvSpPr/>
            <p:nvPr>
              <p:custDataLst>
                <p:tags r:id="rId79"/>
              </p:custDataLst>
            </p:nvPr>
          </p:nvSpPr>
          <p:spPr>
            <a:xfrm>
              <a:off x="10934700" y="4298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02"/>
            <p:cNvSpPr/>
            <p:nvPr>
              <p:custDataLst>
                <p:tags r:id="rId80"/>
              </p:custDataLst>
            </p:nvPr>
          </p:nvSpPr>
          <p:spPr>
            <a:xfrm>
              <a:off x="10960100" y="4197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02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03"/>
            <p:cNvSpPr/>
            <p:nvPr>
              <p:custDataLst>
                <p:tags r:id="rId81"/>
              </p:custDataLst>
            </p:nvPr>
          </p:nvSpPr>
          <p:spPr>
            <a:xfrm>
              <a:off x="10998200" y="4064883"/>
              <a:ext cx="81957" cy="265818"/>
            </a:xfrm>
            <a:custGeom>
              <a:avLst/>
              <a:gdLst/>
              <a:ahLst/>
              <a:cxnLst/>
              <a:rect l="0" t="0" r="0" b="0"/>
              <a:pathLst>
                <a:path w="81957" h="265818">
                  <a:moveTo>
                    <a:pt x="69850" y="5467"/>
                  </a:moveTo>
                  <a:lnTo>
                    <a:pt x="69850" y="5467"/>
                  </a:lnTo>
                  <a:lnTo>
                    <a:pt x="75317" y="0"/>
                  </a:lnTo>
                  <a:lnTo>
                    <a:pt x="75939" y="6120"/>
                  </a:lnTo>
                  <a:lnTo>
                    <a:pt x="79548" y="51316"/>
                  </a:lnTo>
                  <a:lnTo>
                    <a:pt x="81956" y="96629"/>
                  </a:lnTo>
                  <a:lnTo>
                    <a:pt x="81668" y="133137"/>
                  </a:lnTo>
                  <a:lnTo>
                    <a:pt x="76722" y="168649"/>
                  </a:lnTo>
                  <a:lnTo>
                    <a:pt x="55407" y="214320"/>
                  </a:lnTo>
                  <a:lnTo>
                    <a:pt x="44326" y="234958"/>
                  </a:lnTo>
                  <a:lnTo>
                    <a:pt x="33341" y="245281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04"/>
            <p:cNvSpPr/>
            <p:nvPr>
              <p:custDataLst>
                <p:tags r:id="rId82"/>
              </p:custDataLst>
            </p:nvPr>
          </p:nvSpPr>
          <p:spPr>
            <a:xfrm>
              <a:off x="11217441" y="4057650"/>
              <a:ext cx="18780" cy="247651"/>
            </a:xfrm>
            <a:custGeom>
              <a:avLst/>
              <a:gdLst/>
              <a:ahLst/>
              <a:cxnLst/>
              <a:rect l="0" t="0" r="0" b="0"/>
              <a:pathLst>
                <a:path w="18780" h="247651">
                  <a:moveTo>
                    <a:pt x="9359" y="0"/>
                  </a:moveTo>
                  <a:lnTo>
                    <a:pt x="9359" y="0"/>
                  </a:lnTo>
                  <a:lnTo>
                    <a:pt x="18197" y="0"/>
                  </a:lnTo>
                  <a:lnTo>
                    <a:pt x="18779" y="2822"/>
                  </a:lnTo>
                  <a:lnTo>
                    <a:pt x="12881" y="48837"/>
                  </a:lnTo>
                  <a:lnTo>
                    <a:pt x="9349" y="88826"/>
                  </a:lnTo>
                  <a:lnTo>
                    <a:pt x="2588" y="133832"/>
                  </a:lnTo>
                  <a:lnTo>
                    <a:pt x="0" y="152614"/>
                  </a:lnTo>
                  <a:lnTo>
                    <a:pt x="2205" y="195507"/>
                  </a:lnTo>
                  <a:lnTo>
                    <a:pt x="300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05"/>
            <p:cNvSpPr/>
            <p:nvPr>
              <p:custDataLst>
                <p:tags r:id="rId83"/>
              </p:custDataLst>
            </p:nvPr>
          </p:nvSpPr>
          <p:spPr>
            <a:xfrm>
              <a:off x="11275194" y="4222750"/>
              <a:ext cx="58125" cy="90518"/>
            </a:xfrm>
            <a:custGeom>
              <a:avLst/>
              <a:gdLst/>
              <a:ahLst/>
              <a:cxnLst/>
              <a:rect l="0" t="0" r="0" b="0"/>
              <a:pathLst>
                <a:path w="58125" h="90518">
                  <a:moveTo>
                    <a:pt x="46856" y="0"/>
                  </a:moveTo>
                  <a:lnTo>
                    <a:pt x="46856" y="0"/>
                  </a:lnTo>
                  <a:lnTo>
                    <a:pt x="40376" y="705"/>
                  </a:lnTo>
                  <a:lnTo>
                    <a:pt x="26591" y="5775"/>
                  </a:lnTo>
                  <a:lnTo>
                    <a:pt x="17624" y="12209"/>
                  </a:lnTo>
                  <a:lnTo>
                    <a:pt x="10816" y="23536"/>
                  </a:lnTo>
                  <a:lnTo>
                    <a:pt x="695" y="57173"/>
                  </a:lnTo>
                  <a:lnTo>
                    <a:pt x="0" y="71506"/>
                  </a:lnTo>
                  <a:lnTo>
                    <a:pt x="801" y="77304"/>
                  </a:lnTo>
                  <a:lnTo>
                    <a:pt x="3453" y="81875"/>
                  </a:lnTo>
                  <a:lnTo>
                    <a:pt x="12043" y="88835"/>
                  </a:lnTo>
                  <a:lnTo>
                    <a:pt x="22917" y="90517"/>
                  </a:lnTo>
                  <a:lnTo>
                    <a:pt x="34805" y="88208"/>
                  </a:lnTo>
                  <a:lnTo>
                    <a:pt x="47145" y="82478"/>
                  </a:lnTo>
                  <a:lnTo>
                    <a:pt x="51282" y="78268"/>
                  </a:lnTo>
                  <a:lnTo>
                    <a:pt x="55878" y="67947"/>
                  </a:lnTo>
                  <a:lnTo>
                    <a:pt x="58124" y="35346"/>
                  </a:lnTo>
                  <a:lnTo>
                    <a:pt x="55862" y="20648"/>
                  </a:lnTo>
                  <a:lnTo>
                    <a:pt x="50624" y="8942"/>
                  </a:lnTo>
                  <a:lnTo>
                    <a:pt x="45003" y="1152"/>
                  </a:lnTo>
                  <a:lnTo>
                    <a:pt x="40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06"/>
            <p:cNvSpPr/>
            <p:nvPr>
              <p:custDataLst>
                <p:tags r:id="rId84"/>
              </p:custDataLst>
            </p:nvPr>
          </p:nvSpPr>
          <p:spPr>
            <a:xfrm>
              <a:off x="11303000" y="4230400"/>
              <a:ext cx="101340" cy="265875"/>
            </a:xfrm>
            <a:custGeom>
              <a:avLst/>
              <a:gdLst/>
              <a:ahLst/>
              <a:cxnLst/>
              <a:rect l="0" t="0" r="0" b="0"/>
              <a:pathLst>
                <a:path w="101340" h="265875">
                  <a:moveTo>
                    <a:pt x="95250" y="24100"/>
                  </a:moveTo>
                  <a:lnTo>
                    <a:pt x="95250" y="24100"/>
                  </a:lnTo>
                  <a:lnTo>
                    <a:pt x="100276" y="12167"/>
                  </a:lnTo>
                  <a:lnTo>
                    <a:pt x="101339" y="3085"/>
                  </a:lnTo>
                  <a:lnTo>
                    <a:pt x="100014" y="1623"/>
                  </a:lnTo>
                  <a:lnTo>
                    <a:pt x="94781" y="0"/>
                  </a:lnTo>
                  <a:lnTo>
                    <a:pt x="87751" y="1159"/>
                  </a:lnTo>
                  <a:lnTo>
                    <a:pt x="71739" y="7652"/>
                  </a:lnTo>
                  <a:lnTo>
                    <a:pt x="68994" y="11018"/>
                  </a:lnTo>
                  <a:lnTo>
                    <a:pt x="65942" y="20403"/>
                  </a:lnTo>
                  <a:lnTo>
                    <a:pt x="64223" y="34214"/>
                  </a:lnTo>
                  <a:lnTo>
                    <a:pt x="65393" y="37899"/>
                  </a:lnTo>
                  <a:lnTo>
                    <a:pt x="74499" y="47833"/>
                  </a:lnTo>
                  <a:lnTo>
                    <a:pt x="79205" y="46877"/>
                  </a:lnTo>
                  <a:lnTo>
                    <a:pt x="88329" y="43640"/>
                  </a:lnTo>
                  <a:lnTo>
                    <a:pt x="91703" y="43368"/>
                  </a:lnTo>
                  <a:lnTo>
                    <a:pt x="92886" y="44001"/>
                  </a:lnTo>
                  <a:lnTo>
                    <a:pt x="93674" y="45128"/>
                  </a:lnTo>
                  <a:lnTo>
                    <a:pt x="94549" y="48968"/>
                  </a:lnTo>
                  <a:lnTo>
                    <a:pt x="94483" y="87611"/>
                  </a:lnTo>
                  <a:lnTo>
                    <a:pt x="90867" y="124684"/>
                  </a:lnTo>
                  <a:lnTo>
                    <a:pt x="87407" y="171413"/>
                  </a:lnTo>
                  <a:lnTo>
                    <a:pt x="80139" y="217828"/>
                  </a:lnTo>
                  <a:lnTo>
                    <a:pt x="70625" y="246915"/>
                  </a:lnTo>
                  <a:lnTo>
                    <a:pt x="62904" y="259066"/>
                  </a:lnTo>
                  <a:lnTo>
                    <a:pt x="58869" y="263294"/>
                  </a:lnTo>
                  <a:lnTo>
                    <a:pt x="54063" y="265407"/>
                  </a:lnTo>
                  <a:lnTo>
                    <a:pt x="43078" y="265874"/>
                  </a:lnTo>
                  <a:lnTo>
                    <a:pt x="31141" y="258085"/>
                  </a:lnTo>
                  <a:lnTo>
                    <a:pt x="12971" y="236830"/>
                  </a:lnTo>
                  <a:lnTo>
                    <a:pt x="3294" y="209610"/>
                  </a:lnTo>
                  <a:lnTo>
                    <a:pt x="0" y="18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07"/>
            <p:cNvSpPr/>
            <p:nvPr>
              <p:custDataLst>
                <p:tags r:id="rId85"/>
              </p:custDataLst>
            </p:nvPr>
          </p:nvSpPr>
          <p:spPr>
            <a:xfrm>
              <a:off x="11495298" y="4096894"/>
              <a:ext cx="99803" cy="233807"/>
            </a:xfrm>
            <a:custGeom>
              <a:avLst/>
              <a:gdLst/>
              <a:ahLst/>
              <a:cxnLst/>
              <a:rect l="0" t="0" r="0" b="0"/>
              <a:pathLst>
                <a:path w="99803" h="233807">
                  <a:moveTo>
                    <a:pt x="99802" y="11556"/>
                  </a:moveTo>
                  <a:lnTo>
                    <a:pt x="99802" y="11556"/>
                  </a:lnTo>
                  <a:lnTo>
                    <a:pt x="88971" y="1430"/>
                  </a:lnTo>
                  <a:lnTo>
                    <a:pt x="84875" y="0"/>
                  </a:lnTo>
                  <a:lnTo>
                    <a:pt x="78821" y="1246"/>
                  </a:lnTo>
                  <a:lnTo>
                    <a:pt x="75231" y="2566"/>
                  </a:lnTo>
                  <a:lnTo>
                    <a:pt x="56695" y="21279"/>
                  </a:lnTo>
                  <a:lnTo>
                    <a:pt x="35287" y="59207"/>
                  </a:lnTo>
                  <a:lnTo>
                    <a:pt x="17470" y="102551"/>
                  </a:lnTo>
                  <a:lnTo>
                    <a:pt x="3733" y="141557"/>
                  </a:lnTo>
                  <a:lnTo>
                    <a:pt x="0" y="180489"/>
                  </a:lnTo>
                  <a:lnTo>
                    <a:pt x="4301" y="212364"/>
                  </a:lnTo>
                  <a:lnTo>
                    <a:pt x="10556" y="223805"/>
                  </a:lnTo>
                  <a:lnTo>
                    <a:pt x="23602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08"/>
            <p:cNvSpPr/>
            <p:nvPr>
              <p:custDataLst>
                <p:tags r:id="rId86"/>
              </p:custDataLst>
            </p:nvPr>
          </p:nvSpPr>
          <p:spPr>
            <a:xfrm>
              <a:off x="11582400" y="4174642"/>
              <a:ext cx="12701" cy="130659"/>
            </a:xfrm>
            <a:custGeom>
              <a:avLst/>
              <a:gdLst/>
              <a:ahLst/>
              <a:cxnLst/>
              <a:rect l="0" t="0" r="0" b="0"/>
              <a:pathLst>
                <a:path w="12701" h="13065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12700" y="1562"/>
                  </a:lnTo>
                  <a:lnTo>
                    <a:pt x="8337" y="15500"/>
                  </a:lnTo>
                  <a:lnTo>
                    <a:pt x="2866" y="62811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09"/>
            <p:cNvSpPr/>
            <p:nvPr>
              <p:custDataLst>
                <p:tags r:id="rId87"/>
              </p:custDataLst>
            </p:nvPr>
          </p:nvSpPr>
          <p:spPr>
            <a:xfrm>
              <a:off x="11620500" y="424815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9590"/>
                  </a:lnTo>
                  <a:lnTo>
                    <a:pt x="1411" y="8510"/>
                  </a:lnTo>
                  <a:lnTo>
                    <a:pt x="11933" y="4895"/>
                  </a:lnTo>
                  <a:lnTo>
                    <a:pt x="14304" y="326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10"/>
            <p:cNvSpPr/>
            <p:nvPr>
              <p:custDataLst>
                <p:tags r:id="rId88"/>
              </p:custDataLst>
            </p:nvPr>
          </p:nvSpPr>
          <p:spPr>
            <a:xfrm>
              <a:off x="11690652" y="4197705"/>
              <a:ext cx="93625" cy="211956"/>
            </a:xfrm>
            <a:custGeom>
              <a:avLst/>
              <a:gdLst/>
              <a:ahLst/>
              <a:cxnLst/>
              <a:rect l="0" t="0" r="0" b="0"/>
              <a:pathLst>
                <a:path w="93625" h="211956">
                  <a:moveTo>
                    <a:pt x="37798" y="37745"/>
                  </a:moveTo>
                  <a:lnTo>
                    <a:pt x="37798" y="37745"/>
                  </a:lnTo>
                  <a:lnTo>
                    <a:pt x="34428" y="44487"/>
                  </a:lnTo>
                  <a:lnTo>
                    <a:pt x="34653" y="51560"/>
                  </a:lnTo>
                  <a:lnTo>
                    <a:pt x="35702" y="55421"/>
                  </a:lnTo>
                  <a:lnTo>
                    <a:pt x="27949" y="92742"/>
                  </a:lnTo>
                  <a:lnTo>
                    <a:pt x="20377" y="130632"/>
                  </a:lnTo>
                  <a:lnTo>
                    <a:pt x="7415" y="171674"/>
                  </a:lnTo>
                  <a:lnTo>
                    <a:pt x="148" y="211955"/>
                  </a:lnTo>
                  <a:lnTo>
                    <a:pt x="0" y="211741"/>
                  </a:lnTo>
                  <a:lnTo>
                    <a:pt x="493" y="203286"/>
                  </a:lnTo>
                  <a:lnTo>
                    <a:pt x="8504" y="168334"/>
                  </a:lnTo>
                  <a:lnTo>
                    <a:pt x="19476" y="125826"/>
                  </a:lnTo>
                  <a:lnTo>
                    <a:pt x="32454" y="80700"/>
                  </a:lnTo>
                  <a:lnTo>
                    <a:pt x="47587" y="41970"/>
                  </a:lnTo>
                  <a:lnTo>
                    <a:pt x="64583" y="10174"/>
                  </a:lnTo>
                  <a:lnTo>
                    <a:pt x="66238" y="4548"/>
                  </a:lnTo>
                  <a:lnTo>
                    <a:pt x="68751" y="1503"/>
                  </a:lnTo>
                  <a:lnTo>
                    <a:pt x="71839" y="178"/>
                  </a:lnTo>
                  <a:lnTo>
                    <a:pt x="75307" y="0"/>
                  </a:lnTo>
                  <a:lnTo>
                    <a:pt x="81043" y="1684"/>
                  </a:lnTo>
                  <a:lnTo>
                    <a:pt x="83563" y="3121"/>
                  </a:lnTo>
                  <a:lnTo>
                    <a:pt x="88241" y="10362"/>
                  </a:lnTo>
                  <a:lnTo>
                    <a:pt x="91968" y="22047"/>
                  </a:lnTo>
                  <a:lnTo>
                    <a:pt x="93624" y="39000"/>
                  </a:lnTo>
                  <a:lnTo>
                    <a:pt x="88717" y="58293"/>
                  </a:lnTo>
                  <a:lnTo>
                    <a:pt x="71687" y="89311"/>
                  </a:lnTo>
                  <a:lnTo>
                    <a:pt x="55599" y="104451"/>
                  </a:lnTo>
                  <a:lnTo>
                    <a:pt x="31448" y="107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11"/>
            <p:cNvSpPr/>
            <p:nvPr>
              <p:custDataLst>
                <p:tags r:id="rId89"/>
              </p:custDataLst>
            </p:nvPr>
          </p:nvSpPr>
          <p:spPr>
            <a:xfrm>
              <a:off x="11785600" y="4165600"/>
              <a:ext cx="82043" cy="177801"/>
            </a:xfrm>
            <a:custGeom>
              <a:avLst/>
              <a:gdLst/>
              <a:ahLst/>
              <a:cxnLst/>
              <a:rect l="0" t="0" r="0" b="0"/>
              <a:pathLst>
                <a:path w="82043" h="177801">
                  <a:moveTo>
                    <a:pt x="69850" y="0"/>
                  </a:moveTo>
                  <a:lnTo>
                    <a:pt x="69850" y="0"/>
                  </a:lnTo>
                  <a:lnTo>
                    <a:pt x="73220" y="3371"/>
                  </a:lnTo>
                  <a:lnTo>
                    <a:pt x="78689" y="18951"/>
                  </a:lnTo>
                  <a:lnTo>
                    <a:pt x="82042" y="61457"/>
                  </a:lnTo>
                  <a:lnTo>
                    <a:pt x="78636" y="94645"/>
                  </a:lnTo>
                  <a:lnTo>
                    <a:pt x="64843" y="134093"/>
                  </a:lnTo>
                  <a:lnTo>
                    <a:pt x="45947" y="157088"/>
                  </a:lnTo>
                  <a:lnTo>
                    <a:pt x="22473" y="17056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12"/>
            <p:cNvSpPr/>
            <p:nvPr>
              <p:custDataLst>
                <p:tags r:id="rId90"/>
              </p:custDataLst>
            </p:nvPr>
          </p:nvSpPr>
          <p:spPr>
            <a:xfrm>
              <a:off x="11855450" y="3940862"/>
              <a:ext cx="189386" cy="650189"/>
            </a:xfrm>
            <a:custGeom>
              <a:avLst/>
              <a:gdLst/>
              <a:ahLst/>
              <a:cxnLst/>
              <a:rect l="0" t="0" r="0" b="0"/>
              <a:pathLst>
                <a:path w="189386" h="650189">
                  <a:moveTo>
                    <a:pt x="69850" y="8838"/>
                  </a:moveTo>
                  <a:lnTo>
                    <a:pt x="69850" y="8838"/>
                  </a:lnTo>
                  <a:lnTo>
                    <a:pt x="76331" y="8132"/>
                  </a:lnTo>
                  <a:lnTo>
                    <a:pt x="102453" y="0"/>
                  </a:lnTo>
                  <a:lnTo>
                    <a:pt x="114681" y="1617"/>
                  </a:lnTo>
                  <a:lnTo>
                    <a:pt x="127168" y="7746"/>
                  </a:lnTo>
                  <a:lnTo>
                    <a:pt x="152433" y="30808"/>
                  </a:lnTo>
                  <a:lnTo>
                    <a:pt x="177804" y="65703"/>
                  </a:lnTo>
                  <a:lnTo>
                    <a:pt x="186738" y="89422"/>
                  </a:lnTo>
                  <a:lnTo>
                    <a:pt x="189385" y="119968"/>
                  </a:lnTo>
                  <a:lnTo>
                    <a:pt x="180057" y="159201"/>
                  </a:lnTo>
                  <a:lnTo>
                    <a:pt x="165964" y="198543"/>
                  </a:lnTo>
                  <a:lnTo>
                    <a:pt x="138198" y="243004"/>
                  </a:lnTo>
                  <a:lnTo>
                    <a:pt x="110967" y="287168"/>
                  </a:lnTo>
                  <a:lnTo>
                    <a:pt x="81588" y="333515"/>
                  </a:lnTo>
                  <a:lnTo>
                    <a:pt x="68797" y="358251"/>
                  </a:lnTo>
                  <a:lnTo>
                    <a:pt x="65070" y="377186"/>
                  </a:lnTo>
                  <a:lnTo>
                    <a:pt x="67336" y="392831"/>
                  </a:lnTo>
                  <a:lnTo>
                    <a:pt x="81453" y="433915"/>
                  </a:lnTo>
                  <a:lnTo>
                    <a:pt x="87428" y="474823"/>
                  </a:lnTo>
                  <a:lnTo>
                    <a:pt x="79175" y="522257"/>
                  </a:lnTo>
                  <a:lnTo>
                    <a:pt x="68138" y="564031"/>
                  </a:lnTo>
                  <a:lnTo>
                    <a:pt x="52577" y="602516"/>
                  </a:lnTo>
                  <a:lnTo>
                    <a:pt x="36745" y="627205"/>
                  </a:lnTo>
                  <a:lnTo>
                    <a:pt x="22916" y="638327"/>
                  </a:lnTo>
                  <a:lnTo>
                    <a:pt x="0" y="650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13"/>
            <p:cNvSpPr/>
            <p:nvPr>
              <p:custDataLst>
                <p:tags r:id="rId91"/>
              </p:custDataLst>
            </p:nvPr>
          </p:nvSpPr>
          <p:spPr>
            <a:xfrm>
              <a:off x="10795000" y="4111690"/>
              <a:ext cx="95251" cy="174561"/>
            </a:xfrm>
            <a:custGeom>
              <a:avLst/>
              <a:gdLst/>
              <a:ahLst/>
              <a:cxnLst/>
              <a:rect l="0" t="0" r="0" b="0"/>
              <a:pathLst>
                <a:path w="95251" h="174561">
                  <a:moveTo>
                    <a:pt x="0" y="9460"/>
                  </a:moveTo>
                  <a:lnTo>
                    <a:pt x="0" y="9460"/>
                  </a:lnTo>
                  <a:lnTo>
                    <a:pt x="0" y="0"/>
                  </a:lnTo>
                  <a:lnTo>
                    <a:pt x="1411" y="331"/>
                  </a:lnTo>
                  <a:lnTo>
                    <a:pt x="6741" y="4462"/>
                  </a:lnTo>
                  <a:lnTo>
                    <a:pt x="29854" y="44374"/>
                  </a:lnTo>
                  <a:lnTo>
                    <a:pt x="55855" y="89561"/>
                  </a:lnTo>
                  <a:lnTo>
                    <a:pt x="73827" y="130488"/>
                  </a:lnTo>
                  <a:lnTo>
                    <a:pt x="95250" y="17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14"/>
            <p:cNvSpPr/>
            <p:nvPr>
              <p:custDataLst>
                <p:tags r:id="rId92"/>
              </p:custDataLst>
            </p:nvPr>
          </p:nvSpPr>
          <p:spPr>
            <a:xfrm>
              <a:off x="10795000" y="4109333"/>
              <a:ext cx="165101" cy="202318"/>
            </a:xfrm>
            <a:custGeom>
              <a:avLst/>
              <a:gdLst/>
              <a:ahLst/>
              <a:cxnLst/>
              <a:rect l="0" t="0" r="0" b="0"/>
              <a:pathLst>
                <a:path w="165101" h="202318">
                  <a:moveTo>
                    <a:pt x="165100" y="5467"/>
                  </a:moveTo>
                  <a:lnTo>
                    <a:pt x="165100" y="5467"/>
                  </a:lnTo>
                  <a:lnTo>
                    <a:pt x="161729" y="2096"/>
                  </a:lnTo>
                  <a:lnTo>
                    <a:pt x="149520" y="0"/>
                  </a:lnTo>
                  <a:lnTo>
                    <a:pt x="140301" y="3272"/>
                  </a:lnTo>
                  <a:lnTo>
                    <a:pt x="130794" y="10841"/>
                  </a:lnTo>
                  <a:lnTo>
                    <a:pt x="99389" y="54808"/>
                  </a:lnTo>
                  <a:lnTo>
                    <a:pt x="72034" y="101350"/>
                  </a:lnTo>
                  <a:lnTo>
                    <a:pt x="40530" y="146670"/>
                  </a:lnTo>
                  <a:lnTo>
                    <a:pt x="6955" y="193384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98"/>
          <p:cNvGrpSpPr/>
          <p:nvPr/>
        </p:nvGrpSpPr>
        <p:grpSpPr>
          <a:xfrm>
            <a:off x="2949902" y="5284494"/>
            <a:ext cx="212399" cy="138178"/>
            <a:chOff x="2949902" y="5284494"/>
            <a:chExt cx="212399" cy="138178"/>
          </a:xfrm>
        </p:grpSpPr>
        <p:sp>
          <p:nvSpPr>
            <p:cNvPr id="169" name="SMARTInkShape-1215"/>
            <p:cNvSpPr/>
            <p:nvPr>
              <p:custDataLst>
                <p:tags r:id="rId72"/>
              </p:custDataLst>
            </p:nvPr>
          </p:nvSpPr>
          <p:spPr>
            <a:xfrm>
              <a:off x="2949902" y="5284494"/>
              <a:ext cx="212399" cy="11407"/>
            </a:xfrm>
            <a:custGeom>
              <a:avLst/>
              <a:gdLst/>
              <a:ahLst/>
              <a:cxnLst/>
              <a:rect l="0" t="0" r="0" b="0"/>
              <a:pathLst>
                <a:path w="212399" h="11407">
                  <a:moveTo>
                    <a:pt x="15548" y="5056"/>
                  </a:moveTo>
                  <a:lnTo>
                    <a:pt x="15548" y="5056"/>
                  </a:lnTo>
                  <a:lnTo>
                    <a:pt x="0" y="5056"/>
                  </a:lnTo>
                  <a:lnTo>
                    <a:pt x="45901" y="3174"/>
                  </a:lnTo>
                  <a:lnTo>
                    <a:pt x="93419" y="0"/>
                  </a:lnTo>
                  <a:lnTo>
                    <a:pt x="134890" y="3244"/>
                  </a:lnTo>
                  <a:lnTo>
                    <a:pt x="212398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16"/>
            <p:cNvSpPr/>
            <p:nvPr>
              <p:custDataLst>
                <p:tags r:id="rId73"/>
              </p:custDataLst>
            </p:nvPr>
          </p:nvSpPr>
          <p:spPr>
            <a:xfrm>
              <a:off x="3013692" y="5391150"/>
              <a:ext cx="148609" cy="31522"/>
            </a:xfrm>
            <a:custGeom>
              <a:avLst/>
              <a:gdLst/>
              <a:ahLst/>
              <a:cxnLst/>
              <a:rect l="0" t="0" r="0" b="0"/>
              <a:pathLst>
                <a:path w="148609" h="31522">
                  <a:moveTo>
                    <a:pt x="27958" y="0"/>
                  </a:moveTo>
                  <a:lnTo>
                    <a:pt x="27958" y="0"/>
                  </a:lnTo>
                  <a:lnTo>
                    <a:pt x="0" y="25861"/>
                  </a:lnTo>
                  <a:lnTo>
                    <a:pt x="1559" y="27824"/>
                  </a:lnTo>
                  <a:lnTo>
                    <a:pt x="10816" y="30005"/>
                  </a:lnTo>
                  <a:lnTo>
                    <a:pt x="56605" y="31521"/>
                  </a:lnTo>
                  <a:lnTo>
                    <a:pt x="104194" y="26650"/>
                  </a:lnTo>
                  <a:lnTo>
                    <a:pt x="1486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99"/>
          <p:cNvGrpSpPr/>
          <p:nvPr/>
        </p:nvGrpSpPr>
        <p:grpSpPr>
          <a:xfrm>
            <a:off x="3637904" y="5207000"/>
            <a:ext cx="918393" cy="355601"/>
            <a:chOff x="3637904" y="5207000"/>
            <a:chExt cx="918393" cy="355601"/>
          </a:xfrm>
        </p:grpSpPr>
        <p:sp>
          <p:nvSpPr>
            <p:cNvPr id="172" name="SMARTInkShape-1217"/>
            <p:cNvSpPr/>
            <p:nvPr>
              <p:custDataLst>
                <p:tags r:id="rId65"/>
              </p:custDataLst>
            </p:nvPr>
          </p:nvSpPr>
          <p:spPr>
            <a:xfrm>
              <a:off x="3745873" y="5207000"/>
              <a:ext cx="229150" cy="288710"/>
            </a:xfrm>
            <a:custGeom>
              <a:avLst/>
              <a:gdLst/>
              <a:ahLst/>
              <a:cxnLst/>
              <a:rect l="0" t="0" r="0" b="0"/>
              <a:pathLst>
                <a:path w="229150" h="288710">
                  <a:moveTo>
                    <a:pt x="222877" y="0"/>
                  </a:moveTo>
                  <a:lnTo>
                    <a:pt x="222877" y="0"/>
                  </a:lnTo>
                  <a:lnTo>
                    <a:pt x="228344" y="5467"/>
                  </a:lnTo>
                  <a:lnTo>
                    <a:pt x="228638" y="5056"/>
                  </a:lnTo>
                  <a:lnTo>
                    <a:pt x="229149" y="805"/>
                  </a:lnTo>
                  <a:lnTo>
                    <a:pt x="227311" y="358"/>
                  </a:lnTo>
                  <a:lnTo>
                    <a:pt x="225833" y="238"/>
                  </a:lnTo>
                  <a:lnTo>
                    <a:pt x="217011" y="3442"/>
                  </a:lnTo>
                  <a:lnTo>
                    <a:pt x="176540" y="26690"/>
                  </a:lnTo>
                  <a:lnTo>
                    <a:pt x="132350" y="47684"/>
                  </a:lnTo>
                  <a:lnTo>
                    <a:pt x="87222" y="71600"/>
                  </a:lnTo>
                  <a:lnTo>
                    <a:pt x="39639" y="96170"/>
                  </a:lnTo>
                  <a:lnTo>
                    <a:pt x="27844" y="104125"/>
                  </a:lnTo>
                  <a:lnTo>
                    <a:pt x="20249" y="112365"/>
                  </a:lnTo>
                  <a:lnTo>
                    <a:pt x="18647" y="115832"/>
                  </a:lnTo>
                  <a:lnTo>
                    <a:pt x="18284" y="118849"/>
                  </a:lnTo>
                  <a:lnTo>
                    <a:pt x="18749" y="121567"/>
                  </a:lnTo>
                  <a:lnTo>
                    <a:pt x="21880" y="124083"/>
                  </a:lnTo>
                  <a:lnTo>
                    <a:pt x="41889" y="130996"/>
                  </a:lnTo>
                  <a:lnTo>
                    <a:pt x="88061" y="137772"/>
                  </a:lnTo>
                  <a:lnTo>
                    <a:pt x="110042" y="140960"/>
                  </a:lnTo>
                  <a:lnTo>
                    <a:pt x="131571" y="149432"/>
                  </a:lnTo>
                  <a:lnTo>
                    <a:pt x="138017" y="155360"/>
                  </a:lnTo>
                  <a:lnTo>
                    <a:pt x="141609" y="162134"/>
                  </a:lnTo>
                  <a:lnTo>
                    <a:pt x="143299" y="169473"/>
                  </a:lnTo>
                  <a:lnTo>
                    <a:pt x="142308" y="176482"/>
                  </a:lnTo>
                  <a:lnTo>
                    <a:pt x="135563" y="189914"/>
                  </a:lnTo>
                  <a:lnTo>
                    <a:pt x="90874" y="230645"/>
                  </a:lnTo>
                  <a:lnTo>
                    <a:pt x="44139" y="258738"/>
                  </a:lnTo>
                  <a:lnTo>
                    <a:pt x="745" y="282617"/>
                  </a:lnTo>
                  <a:lnTo>
                    <a:pt x="0" y="283662"/>
                  </a:lnTo>
                  <a:lnTo>
                    <a:pt x="209" y="284358"/>
                  </a:lnTo>
                  <a:lnTo>
                    <a:pt x="13987" y="288709"/>
                  </a:lnTo>
                  <a:lnTo>
                    <a:pt x="52654" y="287066"/>
                  </a:lnTo>
                  <a:lnTo>
                    <a:pt x="94577" y="286010"/>
                  </a:lnTo>
                  <a:lnTo>
                    <a:pt x="133592" y="283945"/>
                  </a:lnTo>
                  <a:lnTo>
                    <a:pt x="19747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18"/>
            <p:cNvSpPr/>
            <p:nvPr>
              <p:custDataLst>
                <p:tags r:id="rId66"/>
              </p:custDataLst>
            </p:nvPr>
          </p:nvSpPr>
          <p:spPr>
            <a:xfrm>
              <a:off x="4133850" y="5245100"/>
              <a:ext cx="146051" cy="215901"/>
            </a:xfrm>
            <a:custGeom>
              <a:avLst/>
              <a:gdLst/>
              <a:ahLst/>
              <a:cxnLst/>
              <a:rect l="0" t="0" r="0" b="0"/>
              <a:pathLst>
                <a:path w="146051" h="215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38692" y="57794"/>
                  </a:lnTo>
                  <a:lnTo>
                    <a:pt x="70784" y="101099"/>
                  </a:lnTo>
                  <a:lnTo>
                    <a:pt x="102565" y="140931"/>
                  </a:lnTo>
                  <a:lnTo>
                    <a:pt x="130946" y="183700"/>
                  </a:lnTo>
                  <a:lnTo>
                    <a:pt x="146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19"/>
            <p:cNvSpPr/>
            <p:nvPr>
              <p:custDataLst>
                <p:tags r:id="rId67"/>
              </p:custDataLst>
            </p:nvPr>
          </p:nvSpPr>
          <p:spPr>
            <a:xfrm>
              <a:off x="4165600" y="5246399"/>
              <a:ext cx="171451" cy="259052"/>
            </a:xfrm>
            <a:custGeom>
              <a:avLst/>
              <a:gdLst/>
              <a:ahLst/>
              <a:cxnLst/>
              <a:rect l="0" t="0" r="0" b="0"/>
              <a:pathLst>
                <a:path w="171451" h="259052">
                  <a:moveTo>
                    <a:pt x="171450" y="24101"/>
                  </a:moveTo>
                  <a:lnTo>
                    <a:pt x="171450" y="24101"/>
                  </a:lnTo>
                  <a:lnTo>
                    <a:pt x="171450" y="9796"/>
                  </a:lnTo>
                  <a:lnTo>
                    <a:pt x="169568" y="5278"/>
                  </a:lnTo>
                  <a:lnTo>
                    <a:pt x="168079" y="3086"/>
                  </a:lnTo>
                  <a:lnTo>
                    <a:pt x="164543" y="650"/>
                  </a:lnTo>
                  <a:lnTo>
                    <a:pt x="162612" y="0"/>
                  </a:lnTo>
                  <a:lnTo>
                    <a:pt x="156703" y="3041"/>
                  </a:lnTo>
                  <a:lnTo>
                    <a:pt x="127880" y="31284"/>
                  </a:lnTo>
                  <a:lnTo>
                    <a:pt x="93341" y="77776"/>
                  </a:lnTo>
                  <a:lnTo>
                    <a:pt x="67592" y="121173"/>
                  </a:lnTo>
                  <a:lnTo>
                    <a:pt x="45650" y="160398"/>
                  </a:lnTo>
                  <a:lnTo>
                    <a:pt x="24383" y="198668"/>
                  </a:lnTo>
                  <a:lnTo>
                    <a:pt x="3629" y="237232"/>
                  </a:lnTo>
                  <a:lnTo>
                    <a:pt x="0" y="25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20"/>
            <p:cNvSpPr/>
            <p:nvPr>
              <p:custDataLst>
                <p:tags r:id="rId68"/>
              </p:custDataLst>
            </p:nvPr>
          </p:nvSpPr>
          <p:spPr>
            <a:xfrm>
              <a:off x="4381500" y="5435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3814"/>
                  </a:lnTo>
                  <a:lnTo>
                    <a:pt x="414" y="34719"/>
                  </a:lnTo>
                  <a:lnTo>
                    <a:pt x="829" y="5097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21"/>
            <p:cNvSpPr/>
            <p:nvPr>
              <p:custDataLst>
                <p:tags r:id="rId69"/>
              </p:custDataLst>
            </p:nvPr>
          </p:nvSpPr>
          <p:spPr>
            <a:xfrm>
              <a:off x="4394200" y="5353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2574" y="82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222"/>
            <p:cNvSpPr/>
            <p:nvPr>
              <p:custDataLst>
                <p:tags r:id="rId70"/>
              </p:custDataLst>
            </p:nvPr>
          </p:nvSpPr>
          <p:spPr>
            <a:xfrm>
              <a:off x="4438650" y="5241442"/>
              <a:ext cx="117647" cy="295759"/>
            </a:xfrm>
            <a:custGeom>
              <a:avLst/>
              <a:gdLst/>
              <a:ahLst/>
              <a:cxnLst/>
              <a:rect l="0" t="0" r="0" b="0"/>
              <a:pathLst>
                <a:path w="117647" h="295759">
                  <a:moveTo>
                    <a:pt x="82550" y="3658"/>
                  </a:moveTo>
                  <a:lnTo>
                    <a:pt x="82550" y="3658"/>
                  </a:lnTo>
                  <a:lnTo>
                    <a:pt x="85921" y="287"/>
                  </a:lnTo>
                  <a:lnTo>
                    <a:pt x="87619" y="0"/>
                  </a:lnTo>
                  <a:lnTo>
                    <a:pt x="89457" y="514"/>
                  </a:lnTo>
                  <a:lnTo>
                    <a:pt x="91388" y="1562"/>
                  </a:lnTo>
                  <a:lnTo>
                    <a:pt x="100848" y="16521"/>
                  </a:lnTo>
                  <a:lnTo>
                    <a:pt x="115274" y="62774"/>
                  </a:lnTo>
                  <a:lnTo>
                    <a:pt x="117646" y="108506"/>
                  </a:lnTo>
                  <a:lnTo>
                    <a:pt x="108628" y="153649"/>
                  </a:lnTo>
                  <a:lnTo>
                    <a:pt x="90825" y="195482"/>
                  </a:lnTo>
                  <a:lnTo>
                    <a:pt x="78024" y="222537"/>
                  </a:lnTo>
                  <a:lnTo>
                    <a:pt x="40601" y="264418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23"/>
            <p:cNvSpPr/>
            <p:nvPr>
              <p:custDataLst>
                <p:tags r:id="rId71"/>
              </p:custDataLst>
            </p:nvPr>
          </p:nvSpPr>
          <p:spPr>
            <a:xfrm>
              <a:off x="3637904" y="5217297"/>
              <a:ext cx="121297" cy="345304"/>
            </a:xfrm>
            <a:custGeom>
              <a:avLst/>
              <a:gdLst/>
              <a:ahLst/>
              <a:cxnLst/>
              <a:rect l="0" t="0" r="0" b="0"/>
              <a:pathLst>
                <a:path w="121297" h="345304">
                  <a:moveTo>
                    <a:pt x="121296" y="27803"/>
                  </a:moveTo>
                  <a:lnTo>
                    <a:pt x="121296" y="27803"/>
                  </a:lnTo>
                  <a:lnTo>
                    <a:pt x="120590" y="14005"/>
                  </a:lnTo>
                  <a:lnTo>
                    <a:pt x="117925" y="8030"/>
                  </a:lnTo>
                  <a:lnTo>
                    <a:pt x="112507" y="3022"/>
                  </a:lnTo>
                  <a:lnTo>
                    <a:pt x="109086" y="699"/>
                  </a:lnTo>
                  <a:lnTo>
                    <a:pt x="97760" y="0"/>
                  </a:lnTo>
                  <a:lnTo>
                    <a:pt x="90789" y="801"/>
                  </a:lnTo>
                  <a:lnTo>
                    <a:pt x="79280" y="7335"/>
                  </a:lnTo>
                  <a:lnTo>
                    <a:pt x="68755" y="19412"/>
                  </a:lnTo>
                  <a:lnTo>
                    <a:pt x="41888" y="63544"/>
                  </a:lnTo>
                  <a:lnTo>
                    <a:pt x="25095" y="104480"/>
                  </a:lnTo>
                  <a:lnTo>
                    <a:pt x="13456" y="139971"/>
                  </a:lnTo>
                  <a:lnTo>
                    <a:pt x="6104" y="170553"/>
                  </a:lnTo>
                  <a:lnTo>
                    <a:pt x="250" y="206253"/>
                  </a:lnTo>
                  <a:lnTo>
                    <a:pt x="0" y="240934"/>
                  </a:lnTo>
                  <a:lnTo>
                    <a:pt x="7196" y="278709"/>
                  </a:lnTo>
                  <a:lnTo>
                    <a:pt x="31750" y="311147"/>
                  </a:lnTo>
                  <a:lnTo>
                    <a:pt x="76846" y="345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00"/>
          <p:cNvGrpSpPr/>
          <p:nvPr/>
        </p:nvGrpSpPr>
        <p:grpSpPr>
          <a:xfrm>
            <a:off x="4800600" y="5198162"/>
            <a:ext cx="788650" cy="478122"/>
            <a:chOff x="4800600" y="5198162"/>
            <a:chExt cx="788650" cy="478122"/>
          </a:xfrm>
        </p:grpSpPr>
        <p:sp>
          <p:nvSpPr>
            <p:cNvPr id="180" name="SMARTInkShape-1224"/>
            <p:cNvSpPr/>
            <p:nvPr>
              <p:custDataLst>
                <p:tags r:id="rId59"/>
              </p:custDataLst>
            </p:nvPr>
          </p:nvSpPr>
          <p:spPr>
            <a:xfrm>
              <a:off x="4800600" y="5198162"/>
              <a:ext cx="31751" cy="313639"/>
            </a:xfrm>
            <a:custGeom>
              <a:avLst/>
              <a:gdLst/>
              <a:ahLst/>
              <a:cxnLst/>
              <a:rect l="0" t="0" r="0" b="0"/>
              <a:pathLst>
                <a:path w="31751" h="313639">
                  <a:moveTo>
                    <a:pt x="31750" y="8838"/>
                  </a:moveTo>
                  <a:lnTo>
                    <a:pt x="31750" y="8838"/>
                  </a:lnTo>
                  <a:lnTo>
                    <a:pt x="31750" y="5467"/>
                  </a:lnTo>
                  <a:lnTo>
                    <a:pt x="29868" y="1930"/>
                  </a:lnTo>
                  <a:lnTo>
                    <a:pt x="28379" y="0"/>
                  </a:lnTo>
                  <a:lnTo>
                    <a:pt x="27386" y="123"/>
                  </a:lnTo>
                  <a:lnTo>
                    <a:pt x="26724" y="1617"/>
                  </a:lnTo>
                  <a:lnTo>
                    <a:pt x="23635" y="44623"/>
                  </a:lnTo>
                  <a:lnTo>
                    <a:pt x="18527" y="81765"/>
                  </a:lnTo>
                  <a:lnTo>
                    <a:pt x="10480" y="128449"/>
                  </a:lnTo>
                  <a:lnTo>
                    <a:pt x="7574" y="169553"/>
                  </a:lnTo>
                  <a:lnTo>
                    <a:pt x="3342" y="214110"/>
                  </a:lnTo>
                  <a:lnTo>
                    <a:pt x="660" y="260320"/>
                  </a:lnTo>
                  <a:lnTo>
                    <a:pt x="0" y="31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25"/>
            <p:cNvSpPr/>
            <p:nvPr>
              <p:custDataLst>
                <p:tags r:id="rId60"/>
              </p:custDataLst>
            </p:nvPr>
          </p:nvSpPr>
          <p:spPr>
            <a:xfrm>
              <a:off x="4866874" y="5391150"/>
              <a:ext cx="77535" cy="117485"/>
            </a:xfrm>
            <a:custGeom>
              <a:avLst/>
              <a:gdLst/>
              <a:ahLst/>
              <a:cxnLst/>
              <a:rect l="0" t="0" r="0" b="0"/>
              <a:pathLst>
                <a:path w="77535" h="117485">
                  <a:moveTo>
                    <a:pt x="60726" y="0"/>
                  </a:moveTo>
                  <a:lnTo>
                    <a:pt x="60726" y="0"/>
                  </a:lnTo>
                  <a:lnTo>
                    <a:pt x="50613" y="0"/>
                  </a:lnTo>
                  <a:lnTo>
                    <a:pt x="41885" y="3763"/>
                  </a:lnTo>
                  <a:lnTo>
                    <a:pt x="32597" y="11550"/>
                  </a:lnTo>
                  <a:lnTo>
                    <a:pt x="6588" y="47530"/>
                  </a:lnTo>
                  <a:lnTo>
                    <a:pt x="0" y="68881"/>
                  </a:lnTo>
                  <a:lnTo>
                    <a:pt x="2222" y="84001"/>
                  </a:lnTo>
                  <a:lnTo>
                    <a:pt x="8619" y="98717"/>
                  </a:lnTo>
                  <a:lnTo>
                    <a:pt x="18517" y="109961"/>
                  </a:lnTo>
                  <a:lnTo>
                    <a:pt x="29972" y="115900"/>
                  </a:lnTo>
                  <a:lnTo>
                    <a:pt x="35990" y="117484"/>
                  </a:lnTo>
                  <a:lnTo>
                    <a:pt x="50203" y="113598"/>
                  </a:lnTo>
                  <a:lnTo>
                    <a:pt x="57944" y="109598"/>
                  </a:lnTo>
                  <a:lnTo>
                    <a:pt x="68426" y="97629"/>
                  </a:lnTo>
                  <a:lnTo>
                    <a:pt x="74731" y="81491"/>
                  </a:lnTo>
                  <a:lnTo>
                    <a:pt x="77534" y="60207"/>
                  </a:lnTo>
                  <a:lnTo>
                    <a:pt x="72370" y="31166"/>
                  </a:lnTo>
                  <a:lnTo>
                    <a:pt x="58532" y="8058"/>
                  </a:lnTo>
                  <a:lnTo>
                    <a:pt x="52695" y="1935"/>
                  </a:lnTo>
                  <a:lnTo>
                    <a:pt x="48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26"/>
            <p:cNvSpPr/>
            <p:nvPr>
              <p:custDataLst>
                <p:tags r:id="rId61"/>
              </p:custDataLst>
            </p:nvPr>
          </p:nvSpPr>
          <p:spPr>
            <a:xfrm>
              <a:off x="4965700" y="5387160"/>
              <a:ext cx="117672" cy="289124"/>
            </a:xfrm>
            <a:custGeom>
              <a:avLst/>
              <a:gdLst/>
              <a:ahLst/>
              <a:cxnLst/>
              <a:rect l="0" t="0" r="0" b="0"/>
              <a:pathLst>
                <a:path w="117672" h="289124">
                  <a:moveTo>
                    <a:pt x="114300" y="48440"/>
                  </a:moveTo>
                  <a:lnTo>
                    <a:pt x="114300" y="48440"/>
                  </a:lnTo>
                  <a:lnTo>
                    <a:pt x="117671" y="45069"/>
                  </a:lnTo>
                  <a:lnTo>
                    <a:pt x="115563" y="35888"/>
                  </a:lnTo>
                  <a:lnTo>
                    <a:pt x="109922" y="24517"/>
                  </a:lnTo>
                  <a:lnTo>
                    <a:pt x="90719" y="5604"/>
                  </a:lnTo>
                  <a:lnTo>
                    <a:pt x="80536" y="1180"/>
                  </a:lnTo>
                  <a:lnTo>
                    <a:pt x="74857" y="0"/>
                  </a:lnTo>
                  <a:lnTo>
                    <a:pt x="69660" y="624"/>
                  </a:lnTo>
                  <a:lnTo>
                    <a:pt x="60123" y="5081"/>
                  </a:lnTo>
                  <a:lnTo>
                    <a:pt x="53062" y="11765"/>
                  </a:lnTo>
                  <a:lnTo>
                    <a:pt x="50192" y="15523"/>
                  </a:lnTo>
                  <a:lnTo>
                    <a:pt x="48983" y="20146"/>
                  </a:lnTo>
                  <a:lnTo>
                    <a:pt x="49522" y="30926"/>
                  </a:lnTo>
                  <a:lnTo>
                    <a:pt x="55876" y="40892"/>
                  </a:lnTo>
                  <a:lnTo>
                    <a:pt x="86709" y="68282"/>
                  </a:lnTo>
                  <a:lnTo>
                    <a:pt x="90262" y="69429"/>
                  </a:lnTo>
                  <a:lnTo>
                    <a:pt x="93335" y="69488"/>
                  </a:lnTo>
                  <a:lnTo>
                    <a:pt x="106583" y="67607"/>
                  </a:lnTo>
                  <a:lnTo>
                    <a:pt x="107343" y="71305"/>
                  </a:lnTo>
                  <a:lnTo>
                    <a:pt x="106974" y="78358"/>
                  </a:lnTo>
                  <a:lnTo>
                    <a:pt x="102447" y="119669"/>
                  </a:lnTo>
                  <a:lnTo>
                    <a:pt x="101062" y="164292"/>
                  </a:lnTo>
                  <a:lnTo>
                    <a:pt x="97286" y="198556"/>
                  </a:lnTo>
                  <a:lnTo>
                    <a:pt x="94442" y="240693"/>
                  </a:lnTo>
                  <a:lnTo>
                    <a:pt x="88776" y="262532"/>
                  </a:lnTo>
                  <a:lnTo>
                    <a:pt x="79673" y="277883"/>
                  </a:lnTo>
                  <a:lnTo>
                    <a:pt x="74282" y="283952"/>
                  </a:lnTo>
                  <a:lnTo>
                    <a:pt x="68571" y="287292"/>
                  </a:lnTo>
                  <a:lnTo>
                    <a:pt x="56582" y="289123"/>
                  </a:lnTo>
                  <a:lnTo>
                    <a:pt x="44197" y="283821"/>
                  </a:lnTo>
                  <a:lnTo>
                    <a:pt x="29088" y="270818"/>
                  </a:lnTo>
                  <a:lnTo>
                    <a:pt x="18261" y="252383"/>
                  </a:lnTo>
                  <a:lnTo>
                    <a:pt x="0" y="207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27"/>
            <p:cNvSpPr/>
            <p:nvPr>
              <p:custDataLst>
                <p:tags r:id="rId62"/>
              </p:custDataLst>
            </p:nvPr>
          </p:nvSpPr>
          <p:spPr>
            <a:xfrm>
              <a:off x="5234893" y="5304481"/>
              <a:ext cx="54658" cy="226370"/>
            </a:xfrm>
            <a:custGeom>
              <a:avLst/>
              <a:gdLst/>
              <a:ahLst/>
              <a:cxnLst/>
              <a:rect l="0" t="0" r="0" b="0"/>
              <a:pathLst>
                <a:path w="54658" h="226370">
                  <a:moveTo>
                    <a:pt x="54657" y="23169"/>
                  </a:moveTo>
                  <a:lnTo>
                    <a:pt x="54657" y="23169"/>
                  </a:lnTo>
                  <a:lnTo>
                    <a:pt x="54657" y="5493"/>
                  </a:lnTo>
                  <a:lnTo>
                    <a:pt x="53952" y="2918"/>
                  </a:lnTo>
                  <a:lnTo>
                    <a:pt x="52775" y="1202"/>
                  </a:lnTo>
                  <a:lnTo>
                    <a:pt x="51286" y="57"/>
                  </a:lnTo>
                  <a:lnTo>
                    <a:pt x="49588" y="0"/>
                  </a:lnTo>
                  <a:lnTo>
                    <a:pt x="45818" y="1818"/>
                  </a:lnTo>
                  <a:lnTo>
                    <a:pt x="32988" y="16921"/>
                  </a:lnTo>
                  <a:lnTo>
                    <a:pt x="15464" y="57448"/>
                  </a:lnTo>
                  <a:lnTo>
                    <a:pt x="6904" y="94474"/>
                  </a:lnTo>
                  <a:lnTo>
                    <a:pt x="605" y="133588"/>
                  </a:lnTo>
                  <a:lnTo>
                    <a:pt x="0" y="170961"/>
                  </a:lnTo>
                  <a:lnTo>
                    <a:pt x="4259" y="189749"/>
                  </a:lnTo>
                  <a:lnTo>
                    <a:pt x="17852" y="210815"/>
                  </a:lnTo>
                  <a:lnTo>
                    <a:pt x="35607" y="226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28"/>
            <p:cNvSpPr/>
            <p:nvPr>
              <p:custDataLst>
                <p:tags r:id="rId63"/>
              </p:custDataLst>
            </p:nvPr>
          </p:nvSpPr>
          <p:spPr>
            <a:xfrm>
              <a:off x="5343340" y="5337179"/>
              <a:ext cx="117952" cy="318526"/>
            </a:xfrm>
            <a:custGeom>
              <a:avLst/>
              <a:gdLst/>
              <a:ahLst/>
              <a:cxnLst/>
              <a:rect l="0" t="0" r="0" b="0"/>
              <a:pathLst>
                <a:path w="117952" h="318526">
                  <a:moveTo>
                    <a:pt x="54160" y="123821"/>
                  </a:moveTo>
                  <a:lnTo>
                    <a:pt x="54160" y="123821"/>
                  </a:lnTo>
                  <a:lnTo>
                    <a:pt x="39855" y="132659"/>
                  </a:lnTo>
                  <a:lnTo>
                    <a:pt x="26402" y="148861"/>
                  </a:lnTo>
                  <a:lnTo>
                    <a:pt x="13033" y="193417"/>
                  </a:lnTo>
                  <a:lnTo>
                    <a:pt x="5480" y="239534"/>
                  </a:lnTo>
                  <a:lnTo>
                    <a:pt x="3639" y="282940"/>
                  </a:lnTo>
                  <a:lnTo>
                    <a:pt x="3397" y="316373"/>
                  </a:lnTo>
                  <a:lnTo>
                    <a:pt x="2679" y="318511"/>
                  </a:lnTo>
                  <a:lnTo>
                    <a:pt x="1495" y="318525"/>
                  </a:lnTo>
                  <a:lnTo>
                    <a:pt x="0" y="317124"/>
                  </a:lnTo>
                  <a:lnTo>
                    <a:pt x="4311" y="276390"/>
                  </a:lnTo>
                  <a:lnTo>
                    <a:pt x="8643" y="232197"/>
                  </a:lnTo>
                  <a:lnTo>
                    <a:pt x="16136" y="188153"/>
                  </a:lnTo>
                  <a:lnTo>
                    <a:pt x="23385" y="151237"/>
                  </a:lnTo>
                  <a:lnTo>
                    <a:pt x="31310" y="113428"/>
                  </a:lnTo>
                  <a:lnTo>
                    <a:pt x="43000" y="67198"/>
                  </a:lnTo>
                  <a:lnTo>
                    <a:pt x="55922" y="20592"/>
                  </a:lnTo>
                  <a:lnTo>
                    <a:pt x="64115" y="7151"/>
                  </a:lnTo>
                  <a:lnTo>
                    <a:pt x="69263" y="1590"/>
                  </a:lnTo>
                  <a:lnTo>
                    <a:pt x="75518" y="0"/>
                  </a:lnTo>
                  <a:lnTo>
                    <a:pt x="89993" y="3879"/>
                  </a:lnTo>
                  <a:lnTo>
                    <a:pt x="102071" y="12658"/>
                  </a:lnTo>
                  <a:lnTo>
                    <a:pt x="107267" y="17963"/>
                  </a:lnTo>
                  <a:lnTo>
                    <a:pt x="117951" y="49025"/>
                  </a:lnTo>
                  <a:lnTo>
                    <a:pt x="117555" y="71763"/>
                  </a:lnTo>
                  <a:lnTo>
                    <a:pt x="111969" y="92218"/>
                  </a:lnTo>
                  <a:lnTo>
                    <a:pt x="91903" y="122613"/>
                  </a:lnTo>
                  <a:lnTo>
                    <a:pt x="81048" y="128693"/>
                  </a:lnTo>
                  <a:lnTo>
                    <a:pt x="41460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29"/>
            <p:cNvSpPr/>
            <p:nvPr>
              <p:custDataLst>
                <p:tags r:id="rId64"/>
              </p:custDataLst>
            </p:nvPr>
          </p:nvSpPr>
          <p:spPr>
            <a:xfrm>
              <a:off x="5530850" y="5260779"/>
              <a:ext cx="58400" cy="225622"/>
            </a:xfrm>
            <a:custGeom>
              <a:avLst/>
              <a:gdLst/>
              <a:ahLst/>
              <a:cxnLst/>
              <a:rect l="0" t="0" r="0" b="0"/>
              <a:pathLst>
                <a:path w="58400" h="225622">
                  <a:moveTo>
                    <a:pt x="0" y="3371"/>
                  </a:moveTo>
                  <a:lnTo>
                    <a:pt x="0" y="3371"/>
                  </a:lnTo>
                  <a:lnTo>
                    <a:pt x="13484" y="0"/>
                  </a:lnTo>
                  <a:lnTo>
                    <a:pt x="19573" y="1123"/>
                  </a:lnTo>
                  <a:lnTo>
                    <a:pt x="31982" y="8017"/>
                  </a:lnTo>
                  <a:lnTo>
                    <a:pt x="47497" y="30539"/>
                  </a:lnTo>
                  <a:lnTo>
                    <a:pt x="57661" y="59556"/>
                  </a:lnTo>
                  <a:lnTo>
                    <a:pt x="58399" y="97237"/>
                  </a:lnTo>
                  <a:lnTo>
                    <a:pt x="50778" y="136311"/>
                  </a:lnTo>
                  <a:lnTo>
                    <a:pt x="36494" y="178181"/>
                  </a:lnTo>
                  <a:lnTo>
                    <a:pt x="23042" y="203804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01"/>
          <p:cNvGrpSpPr/>
          <p:nvPr/>
        </p:nvGrpSpPr>
        <p:grpSpPr>
          <a:xfrm>
            <a:off x="5972280" y="5195183"/>
            <a:ext cx="1690328" cy="312540"/>
            <a:chOff x="5972280" y="5195183"/>
            <a:chExt cx="1690328" cy="312540"/>
          </a:xfrm>
        </p:grpSpPr>
        <p:sp>
          <p:nvSpPr>
            <p:cNvPr id="187" name="SMARTInkShape-1230"/>
            <p:cNvSpPr/>
            <p:nvPr>
              <p:custDataLst>
                <p:tags r:id="rId48"/>
              </p:custDataLst>
            </p:nvPr>
          </p:nvSpPr>
          <p:spPr>
            <a:xfrm>
              <a:off x="5972280" y="5391150"/>
              <a:ext cx="193571" cy="29059"/>
            </a:xfrm>
            <a:custGeom>
              <a:avLst/>
              <a:gdLst/>
              <a:ahLst/>
              <a:cxnLst/>
              <a:rect l="0" t="0" r="0" b="0"/>
              <a:pathLst>
                <a:path w="193571" h="29059">
                  <a:moveTo>
                    <a:pt x="9420" y="25400"/>
                  </a:moveTo>
                  <a:lnTo>
                    <a:pt x="9420" y="25400"/>
                  </a:lnTo>
                  <a:lnTo>
                    <a:pt x="6049" y="25400"/>
                  </a:lnTo>
                  <a:lnTo>
                    <a:pt x="2513" y="27281"/>
                  </a:lnTo>
                  <a:lnTo>
                    <a:pt x="0" y="29058"/>
                  </a:lnTo>
                  <a:lnTo>
                    <a:pt x="1235" y="27496"/>
                  </a:lnTo>
                  <a:lnTo>
                    <a:pt x="45004" y="16745"/>
                  </a:lnTo>
                  <a:lnTo>
                    <a:pt x="80406" y="13899"/>
                  </a:lnTo>
                  <a:lnTo>
                    <a:pt x="117706" y="13055"/>
                  </a:lnTo>
                  <a:lnTo>
                    <a:pt x="160193" y="10865"/>
                  </a:lnTo>
                  <a:lnTo>
                    <a:pt x="193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31"/>
            <p:cNvSpPr/>
            <p:nvPr>
              <p:custDataLst>
                <p:tags r:id="rId49"/>
              </p:custDataLst>
            </p:nvPr>
          </p:nvSpPr>
          <p:spPr>
            <a:xfrm>
              <a:off x="6096174" y="5289550"/>
              <a:ext cx="12527" cy="177801"/>
            </a:xfrm>
            <a:custGeom>
              <a:avLst/>
              <a:gdLst/>
              <a:ahLst/>
              <a:cxnLst/>
              <a:rect l="0" t="0" r="0" b="0"/>
              <a:pathLst>
                <a:path w="12527" h="177801">
                  <a:moveTo>
                    <a:pt x="6176" y="0"/>
                  </a:moveTo>
                  <a:lnTo>
                    <a:pt x="6176" y="0"/>
                  </a:lnTo>
                  <a:lnTo>
                    <a:pt x="709" y="47530"/>
                  </a:lnTo>
                  <a:lnTo>
                    <a:pt x="0" y="94421"/>
                  </a:lnTo>
                  <a:lnTo>
                    <a:pt x="1741" y="139118"/>
                  </a:lnTo>
                  <a:lnTo>
                    <a:pt x="1252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32"/>
            <p:cNvSpPr/>
            <p:nvPr>
              <p:custDataLst>
                <p:tags r:id="rId50"/>
              </p:custDataLst>
            </p:nvPr>
          </p:nvSpPr>
          <p:spPr>
            <a:xfrm>
              <a:off x="6443365" y="5216676"/>
              <a:ext cx="65386" cy="276075"/>
            </a:xfrm>
            <a:custGeom>
              <a:avLst/>
              <a:gdLst/>
              <a:ahLst/>
              <a:cxnLst/>
              <a:rect l="0" t="0" r="0" b="0"/>
              <a:pathLst>
                <a:path w="65386" h="276075">
                  <a:moveTo>
                    <a:pt x="65385" y="41124"/>
                  </a:moveTo>
                  <a:lnTo>
                    <a:pt x="65385" y="41124"/>
                  </a:lnTo>
                  <a:lnTo>
                    <a:pt x="64680" y="30985"/>
                  </a:lnTo>
                  <a:lnTo>
                    <a:pt x="62014" y="23448"/>
                  </a:lnTo>
                  <a:lnTo>
                    <a:pt x="62240" y="13512"/>
                  </a:lnTo>
                  <a:lnTo>
                    <a:pt x="64763" y="0"/>
                  </a:lnTo>
                  <a:lnTo>
                    <a:pt x="63559" y="302"/>
                  </a:lnTo>
                  <a:lnTo>
                    <a:pt x="58459" y="4402"/>
                  </a:lnTo>
                  <a:lnTo>
                    <a:pt x="35725" y="51557"/>
                  </a:lnTo>
                  <a:lnTo>
                    <a:pt x="24533" y="87176"/>
                  </a:lnTo>
                  <a:lnTo>
                    <a:pt x="12986" y="126187"/>
                  </a:lnTo>
                  <a:lnTo>
                    <a:pt x="2405" y="167288"/>
                  </a:lnTo>
                  <a:lnTo>
                    <a:pt x="0" y="193858"/>
                  </a:lnTo>
                  <a:lnTo>
                    <a:pt x="6579" y="233761"/>
                  </a:lnTo>
                  <a:lnTo>
                    <a:pt x="17465" y="258833"/>
                  </a:lnTo>
                  <a:lnTo>
                    <a:pt x="33635" y="27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33"/>
            <p:cNvSpPr/>
            <p:nvPr>
              <p:custDataLst>
                <p:tags r:id="rId51"/>
              </p:custDataLst>
            </p:nvPr>
          </p:nvSpPr>
          <p:spPr>
            <a:xfrm>
              <a:off x="6553232" y="5311971"/>
              <a:ext cx="93399" cy="159614"/>
            </a:xfrm>
            <a:custGeom>
              <a:avLst/>
              <a:gdLst/>
              <a:ahLst/>
              <a:cxnLst/>
              <a:rect l="0" t="0" r="0" b="0"/>
              <a:pathLst>
                <a:path w="93399" h="159614">
                  <a:moveTo>
                    <a:pt x="19018" y="53779"/>
                  </a:moveTo>
                  <a:lnTo>
                    <a:pt x="19018" y="53779"/>
                  </a:lnTo>
                  <a:lnTo>
                    <a:pt x="19018" y="50408"/>
                  </a:lnTo>
                  <a:lnTo>
                    <a:pt x="18312" y="50826"/>
                  </a:lnTo>
                  <a:lnTo>
                    <a:pt x="13949" y="58862"/>
                  </a:lnTo>
                  <a:lnTo>
                    <a:pt x="2717" y="101758"/>
                  </a:lnTo>
                  <a:lnTo>
                    <a:pt x="209" y="146719"/>
                  </a:lnTo>
                  <a:lnTo>
                    <a:pt x="0" y="159613"/>
                  </a:lnTo>
                  <a:lnTo>
                    <a:pt x="1854" y="123150"/>
                  </a:lnTo>
                  <a:lnTo>
                    <a:pt x="6877" y="85387"/>
                  </a:lnTo>
                  <a:lnTo>
                    <a:pt x="14714" y="45505"/>
                  </a:lnTo>
                  <a:lnTo>
                    <a:pt x="22043" y="21174"/>
                  </a:lnTo>
                  <a:lnTo>
                    <a:pt x="30005" y="8008"/>
                  </a:lnTo>
                  <a:lnTo>
                    <a:pt x="35515" y="4215"/>
                  </a:lnTo>
                  <a:lnTo>
                    <a:pt x="49163" y="0"/>
                  </a:lnTo>
                  <a:lnTo>
                    <a:pt x="55341" y="993"/>
                  </a:lnTo>
                  <a:lnTo>
                    <a:pt x="65971" y="7741"/>
                  </a:lnTo>
                  <a:lnTo>
                    <a:pt x="79889" y="23440"/>
                  </a:lnTo>
                  <a:lnTo>
                    <a:pt x="89578" y="51610"/>
                  </a:lnTo>
                  <a:lnTo>
                    <a:pt x="93398" y="96938"/>
                  </a:lnTo>
                  <a:lnTo>
                    <a:pt x="88868" y="136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34"/>
            <p:cNvSpPr/>
            <p:nvPr>
              <p:custDataLst>
                <p:tags r:id="rId52"/>
              </p:custDataLst>
            </p:nvPr>
          </p:nvSpPr>
          <p:spPr>
            <a:xfrm>
              <a:off x="6711950" y="53911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0211"/>
                  </a:lnTo>
                  <a:lnTo>
                    <a:pt x="16628" y="8066"/>
                  </a:lnTo>
                  <a:lnTo>
                    <a:pt x="63078" y="461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35"/>
            <p:cNvSpPr/>
            <p:nvPr>
              <p:custDataLst>
                <p:tags r:id="rId53"/>
              </p:custDataLst>
            </p:nvPr>
          </p:nvSpPr>
          <p:spPr>
            <a:xfrm>
              <a:off x="7016421" y="5239034"/>
              <a:ext cx="184480" cy="214316"/>
            </a:xfrm>
            <a:custGeom>
              <a:avLst/>
              <a:gdLst/>
              <a:ahLst/>
              <a:cxnLst/>
              <a:rect l="0" t="0" r="0" b="0"/>
              <a:pathLst>
                <a:path w="184480" h="214316">
                  <a:moveTo>
                    <a:pt x="133679" y="12416"/>
                  </a:moveTo>
                  <a:lnTo>
                    <a:pt x="133679" y="12416"/>
                  </a:lnTo>
                  <a:lnTo>
                    <a:pt x="137049" y="9045"/>
                  </a:lnTo>
                  <a:lnTo>
                    <a:pt x="140586" y="7390"/>
                  </a:lnTo>
                  <a:lnTo>
                    <a:pt x="142517" y="6949"/>
                  </a:lnTo>
                  <a:lnTo>
                    <a:pt x="143805" y="5949"/>
                  </a:lnTo>
                  <a:lnTo>
                    <a:pt x="145235" y="2956"/>
                  </a:lnTo>
                  <a:lnTo>
                    <a:pt x="146322" y="1876"/>
                  </a:lnTo>
                  <a:lnTo>
                    <a:pt x="149811" y="356"/>
                  </a:lnTo>
                  <a:lnTo>
                    <a:pt x="149372" y="143"/>
                  </a:lnTo>
                  <a:lnTo>
                    <a:pt x="148374" y="0"/>
                  </a:lnTo>
                  <a:lnTo>
                    <a:pt x="140228" y="3171"/>
                  </a:lnTo>
                  <a:lnTo>
                    <a:pt x="95529" y="32327"/>
                  </a:lnTo>
                  <a:lnTo>
                    <a:pt x="51682" y="62899"/>
                  </a:lnTo>
                  <a:lnTo>
                    <a:pt x="25286" y="83286"/>
                  </a:lnTo>
                  <a:lnTo>
                    <a:pt x="22004" y="90010"/>
                  </a:lnTo>
                  <a:lnTo>
                    <a:pt x="21129" y="93778"/>
                  </a:lnTo>
                  <a:lnTo>
                    <a:pt x="23368" y="96996"/>
                  </a:lnTo>
                  <a:lnTo>
                    <a:pt x="33381" y="102453"/>
                  </a:lnTo>
                  <a:lnTo>
                    <a:pt x="72789" y="113887"/>
                  </a:lnTo>
                  <a:lnTo>
                    <a:pt x="102914" y="122457"/>
                  </a:lnTo>
                  <a:lnTo>
                    <a:pt x="104702" y="125994"/>
                  </a:lnTo>
                  <a:lnTo>
                    <a:pt x="103778" y="130468"/>
                  </a:lnTo>
                  <a:lnTo>
                    <a:pt x="101045" y="135567"/>
                  </a:lnTo>
                  <a:lnTo>
                    <a:pt x="53964" y="169289"/>
                  </a:lnTo>
                  <a:lnTo>
                    <a:pt x="7949" y="193880"/>
                  </a:lnTo>
                  <a:lnTo>
                    <a:pt x="3292" y="196892"/>
                  </a:lnTo>
                  <a:lnTo>
                    <a:pt x="893" y="199605"/>
                  </a:lnTo>
                  <a:lnTo>
                    <a:pt x="0" y="202120"/>
                  </a:lnTo>
                  <a:lnTo>
                    <a:pt x="109" y="204502"/>
                  </a:lnTo>
                  <a:lnTo>
                    <a:pt x="9639" y="209030"/>
                  </a:lnTo>
                  <a:lnTo>
                    <a:pt x="44501" y="214315"/>
                  </a:lnTo>
                  <a:lnTo>
                    <a:pt x="81699" y="211859"/>
                  </a:lnTo>
                  <a:lnTo>
                    <a:pt x="121060" y="204004"/>
                  </a:lnTo>
                  <a:lnTo>
                    <a:pt x="184479" y="18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36"/>
            <p:cNvSpPr/>
            <p:nvPr>
              <p:custDataLst>
                <p:tags r:id="rId54"/>
              </p:custDataLst>
            </p:nvPr>
          </p:nvSpPr>
          <p:spPr>
            <a:xfrm>
              <a:off x="7277100" y="52768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42246" y="45434"/>
                  </a:lnTo>
                  <a:lnTo>
                    <a:pt x="70884" y="88750"/>
                  </a:lnTo>
                  <a:lnTo>
                    <a:pt x="87325" y="108611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37"/>
            <p:cNvSpPr/>
            <p:nvPr>
              <p:custDataLst>
                <p:tags r:id="rId55"/>
              </p:custDataLst>
            </p:nvPr>
          </p:nvSpPr>
          <p:spPr>
            <a:xfrm>
              <a:off x="7289800" y="5262017"/>
              <a:ext cx="171451" cy="218034"/>
            </a:xfrm>
            <a:custGeom>
              <a:avLst/>
              <a:gdLst/>
              <a:ahLst/>
              <a:cxnLst/>
              <a:rect l="0" t="0" r="0" b="0"/>
              <a:pathLst>
                <a:path w="171451" h="218034">
                  <a:moveTo>
                    <a:pt x="171450" y="27533"/>
                  </a:moveTo>
                  <a:lnTo>
                    <a:pt x="171450" y="27533"/>
                  </a:lnTo>
                  <a:lnTo>
                    <a:pt x="170745" y="17394"/>
                  </a:lnTo>
                  <a:lnTo>
                    <a:pt x="167791" y="6577"/>
                  </a:lnTo>
                  <a:lnTo>
                    <a:pt x="169354" y="1051"/>
                  </a:lnTo>
                  <a:lnTo>
                    <a:pt x="168642" y="0"/>
                  </a:lnTo>
                  <a:lnTo>
                    <a:pt x="166756" y="5"/>
                  </a:lnTo>
                  <a:lnTo>
                    <a:pt x="153589" y="5084"/>
                  </a:lnTo>
                  <a:lnTo>
                    <a:pt x="123567" y="31329"/>
                  </a:lnTo>
                  <a:lnTo>
                    <a:pt x="94798" y="70453"/>
                  </a:lnTo>
                  <a:lnTo>
                    <a:pt x="67804" y="111606"/>
                  </a:lnTo>
                  <a:lnTo>
                    <a:pt x="41201" y="152782"/>
                  </a:lnTo>
                  <a:lnTo>
                    <a:pt x="11532" y="197947"/>
                  </a:lnTo>
                  <a:lnTo>
                    <a:pt x="0" y="21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38"/>
            <p:cNvSpPr/>
            <p:nvPr>
              <p:custDataLst>
                <p:tags r:id="rId56"/>
              </p:custDataLst>
            </p:nvPr>
          </p:nvSpPr>
          <p:spPr>
            <a:xfrm>
              <a:off x="7486650" y="53975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4694" y="10845"/>
                  </a:lnTo>
                  <a:lnTo>
                    <a:pt x="7509" y="5608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39"/>
            <p:cNvSpPr/>
            <p:nvPr>
              <p:custDataLst>
                <p:tags r:id="rId57"/>
              </p:custDataLst>
            </p:nvPr>
          </p:nvSpPr>
          <p:spPr>
            <a:xfrm>
              <a:off x="7524750" y="53276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40"/>
            <p:cNvSpPr/>
            <p:nvPr>
              <p:custDataLst>
                <p:tags r:id="rId58"/>
              </p:custDataLst>
            </p:nvPr>
          </p:nvSpPr>
          <p:spPr>
            <a:xfrm>
              <a:off x="7543800" y="5195183"/>
              <a:ext cx="118808" cy="312540"/>
            </a:xfrm>
            <a:custGeom>
              <a:avLst/>
              <a:gdLst/>
              <a:ahLst/>
              <a:cxnLst/>
              <a:rect l="0" t="0" r="0" b="0"/>
              <a:pathLst>
                <a:path w="118808" h="312540">
                  <a:moveTo>
                    <a:pt x="88900" y="5467"/>
                  </a:moveTo>
                  <a:lnTo>
                    <a:pt x="88900" y="5467"/>
                  </a:lnTo>
                  <a:lnTo>
                    <a:pt x="88899" y="0"/>
                  </a:lnTo>
                  <a:lnTo>
                    <a:pt x="100833" y="28744"/>
                  </a:lnTo>
                  <a:lnTo>
                    <a:pt x="113285" y="71056"/>
                  </a:lnTo>
                  <a:lnTo>
                    <a:pt x="118467" y="111057"/>
                  </a:lnTo>
                  <a:lnTo>
                    <a:pt x="118807" y="156434"/>
                  </a:lnTo>
                  <a:lnTo>
                    <a:pt x="109677" y="200089"/>
                  </a:lnTo>
                  <a:lnTo>
                    <a:pt x="94585" y="241089"/>
                  </a:lnTo>
                  <a:lnTo>
                    <a:pt x="72723" y="273136"/>
                  </a:lnTo>
                  <a:lnTo>
                    <a:pt x="35526" y="307442"/>
                  </a:lnTo>
                  <a:lnTo>
                    <a:pt x="26843" y="312539"/>
                  </a:lnTo>
                  <a:lnTo>
                    <a:pt x="22128" y="312487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02"/>
          <p:cNvGrpSpPr/>
          <p:nvPr/>
        </p:nvGrpSpPr>
        <p:grpSpPr>
          <a:xfrm>
            <a:off x="7912492" y="5175250"/>
            <a:ext cx="943209" cy="469636"/>
            <a:chOff x="7912492" y="5175250"/>
            <a:chExt cx="943209" cy="469636"/>
          </a:xfrm>
        </p:grpSpPr>
        <p:sp>
          <p:nvSpPr>
            <p:cNvPr id="199" name="SMARTInkShape-1241"/>
            <p:cNvSpPr/>
            <p:nvPr>
              <p:custDataLst>
                <p:tags r:id="rId40"/>
              </p:custDataLst>
            </p:nvPr>
          </p:nvSpPr>
          <p:spPr>
            <a:xfrm>
              <a:off x="7912492" y="5220844"/>
              <a:ext cx="12309" cy="252857"/>
            </a:xfrm>
            <a:custGeom>
              <a:avLst/>
              <a:gdLst/>
              <a:ahLst/>
              <a:cxnLst/>
              <a:rect l="0" t="0" r="0" b="0"/>
              <a:pathLst>
                <a:path w="12309" h="252857">
                  <a:moveTo>
                    <a:pt x="12308" y="11556"/>
                  </a:moveTo>
                  <a:lnTo>
                    <a:pt x="12308" y="11556"/>
                  </a:lnTo>
                  <a:lnTo>
                    <a:pt x="12308" y="8185"/>
                  </a:lnTo>
                  <a:lnTo>
                    <a:pt x="10427" y="4649"/>
                  </a:lnTo>
                  <a:lnTo>
                    <a:pt x="6841" y="0"/>
                  </a:lnTo>
                  <a:lnTo>
                    <a:pt x="6009" y="39307"/>
                  </a:lnTo>
                  <a:lnTo>
                    <a:pt x="5973" y="80300"/>
                  </a:lnTo>
                  <a:lnTo>
                    <a:pt x="5257" y="121216"/>
                  </a:lnTo>
                  <a:lnTo>
                    <a:pt x="933" y="161080"/>
                  </a:lnTo>
                  <a:lnTo>
                    <a:pt x="0" y="198616"/>
                  </a:lnTo>
                  <a:lnTo>
                    <a:pt x="5958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42"/>
            <p:cNvSpPr/>
            <p:nvPr>
              <p:custDataLst>
                <p:tags r:id="rId41"/>
              </p:custDataLst>
            </p:nvPr>
          </p:nvSpPr>
          <p:spPr>
            <a:xfrm>
              <a:off x="7994006" y="5365750"/>
              <a:ext cx="51445" cy="96242"/>
            </a:xfrm>
            <a:custGeom>
              <a:avLst/>
              <a:gdLst/>
              <a:ahLst/>
              <a:cxnLst/>
              <a:rect l="0" t="0" r="0" b="0"/>
              <a:pathLst>
                <a:path w="51445" h="96242">
                  <a:moveTo>
                    <a:pt x="51444" y="12700"/>
                  </a:moveTo>
                  <a:lnTo>
                    <a:pt x="51444" y="12700"/>
                  </a:lnTo>
                  <a:lnTo>
                    <a:pt x="48073" y="9329"/>
                  </a:lnTo>
                  <a:lnTo>
                    <a:pt x="42655" y="7674"/>
                  </a:lnTo>
                  <a:lnTo>
                    <a:pt x="34837" y="7644"/>
                  </a:lnTo>
                  <a:lnTo>
                    <a:pt x="24307" y="9982"/>
                  </a:lnTo>
                  <a:lnTo>
                    <a:pt x="14454" y="17137"/>
                  </a:lnTo>
                  <a:lnTo>
                    <a:pt x="6075" y="27371"/>
                  </a:lnTo>
                  <a:lnTo>
                    <a:pt x="0" y="38976"/>
                  </a:lnTo>
                  <a:lnTo>
                    <a:pt x="593" y="53071"/>
                  </a:lnTo>
                  <a:lnTo>
                    <a:pt x="9101" y="81745"/>
                  </a:lnTo>
                  <a:lnTo>
                    <a:pt x="15221" y="91129"/>
                  </a:lnTo>
                  <a:lnTo>
                    <a:pt x="18828" y="94619"/>
                  </a:lnTo>
                  <a:lnTo>
                    <a:pt x="22644" y="96241"/>
                  </a:lnTo>
                  <a:lnTo>
                    <a:pt x="30648" y="96161"/>
                  </a:lnTo>
                  <a:lnTo>
                    <a:pt x="37027" y="93774"/>
                  </a:lnTo>
                  <a:lnTo>
                    <a:pt x="39716" y="92149"/>
                  </a:lnTo>
                  <a:lnTo>
                    <a:pt x="44585" y="82818"/>
                  </a:lnTo>
                  <a:lnTo>
                    <a:pt x="48395" y="67852"/>
                  </a:lnTo>
                  <a:lnTo>
                    <a:pt x="48960" y="31277"/>
                  </a:lnTo>
                  <a:lnTo>
                    <a:pt x="47517" y="19545"/>
                  </a:lnTo>
                  <a:lnTo>
                    <a:pt x="51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43"/>
            <p:cNvSpPr/>
            <p:nvPr>
              <p:custDataLst>
                <p:tags r:id="rId42"/>
              </p:custDataLst>
            </p:nvPr>
          </p:nvSpPr>
          <p:spPr>
            <a:xfrm>
              <a:off x="8064500" y="5367256"/>
              <a:ext cx="85492" cy="277630"/>
            </a:xfrm>
            <a:custGeom>
              <a:avLst/>
              <a:gdLst/>
              <a:ahLst/>
              <a:cxnLst/>
              <a:rect l="0" t="0" r="0" b="0"/>
              <a:pathLst>
                <a:path w="85492" h="277630">
                  <a:moveTo>
                    <a:pt x="76200" y="30244"/>
                  </a:moveTo>
                  <a:lnTo>
                    <a:pt x="76200" y="30244"/>
                  </a:lnTo>
                  <a:lnTo>
                    <a:pt x="79570" y="26873"/>
                  </a:lnTo>
                  <a:lnTo>
                    <a:pt x="81226" y="23336"/>
                  </a:lnTo>
                  <a:lnTo>
                    <a:pt x="82288" y="11946"/>
                  </a:lnTo>
                  <a:lnTo>
                    <a:pt x="80552" y="6120"/>
                  </a:lnTo>
                  <a:lnTo>
                    <a:pt x="79101" y="3578"/>
                  </a:lnTo>
                  <a:lnTo>
                    <a:pt x="76018" y="1883"/>
                  </a:lnTo>
                  <a:lnTo>
                    <a:pt x="66946" y="0"/>
                  </a:lnTo>
                  <a:lnTo>
                    <a:pt x="62269" y="909"/>
                  </a:lnTo>
                  <a:lnTo>
                    <a:pt x="53311" y="5682"/>
                  </a:lnTo>
                  <a:lnTo>
                    <a:pt x="46506" y="14389"/>
                  </a:lnTo>
                  <a:lnTo>
                    <a:pt x="43704" y="19674"/>
                  </a:lnTo>
                  <a:lnTo>
                    <a:pt x="42473" y="33073"/>
                  </a:lnTo>
                  <a:lnTo>
                    <a:pt x="43131" y="40596"/>
                  </a:lnTo>
                  <a:lnTo>
                    <a:pt x="47627" y="50838"/>
                  </a:lnTo>
                  <a:lnTo>
                    <a:pt x="53623" y="57035"/>
                  </a:lnTo>
                  <a:lnTo>
                    <a:pt x="58639" y="59791"/>
                  </a:lnTo>
                  <a:lnTo>
                    <a:pt x="65103" y="59133"/>
                  </a:lnTo>
                  <a:lnTo>
                    <a:pt x="68801" y="57970"/>
                  </a:lnTo>
                  <a:lnTo>
                    <a:pt x="71269" y="56489"/>
                  </a:lnTo>
                  <a:lnTo>
                    <a:pt x="72913" y="54797"/>
                  </a:lnTo>
                  <a:lnTo>
                    <a:pt x="78922" y="47010"/>
                  </a:lnTo>
                  <a:lnTo>
                    <a:pt x="82819" y="44751"/>
                  </a:lnTo>
                  <a:lnTo>
                    <a:pt x="84845" y="44149"/>
                  </a:lnTo>
                  <a:lnTo>
                    <a:pt x="85491" y="46569"/>
                  </a:lnTo>
                  <a:lnTo>
                    <a:pt x="82195" y="87044"/>
                  </a:lnTo>
                  <a:lnTo>
                    <a:pt x="77593" y="130025"/>
                  </a:lnTo>
                  <a:lnTo>
                    <a:pt x="74731" y="167524"/>
                  </a:lnTo>
                  <a:lnTo>
                    <a:pt x="67443" y="211799"/>
                  </a:lnTo>
                  <a:lnTo>
                    <a:pt x="54140" y="252399"/>
                  </a:lnTo>
                  <a:lnTo>
                    <a:pt x="46170" y="265622"/>
                  </a:lnTo>
                  <a:lnTo>
                    <a:pt x="36042" y="274322"/>
                  </a:lnTo>
                  <a:lnTo>
                    <a:pt x="30378" y="277629"/>
                  </a:lnTo>
                  <a:lnTo>
                    <a:pt x="24485" y="277012"/>
                  </a:lnTo>
                  <a:lnTo>
                    <a:pt x="12293" y="268800"/>
                  </a:lnTo>
                  <a:lnTo>
                    <a:pt x="3582" y="255743"/>
                  </a:lnTo>
                  <a:lnTo>
                    <a:pt x="271" y="248310"/>
                  </a:lnTo>
                  <a:lnTo>
                    <a:pt x="0" y="20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44"/>
            <p:cNvSpPr/>
            <p:nvPr>
              <p:custDataLst>
                <p:tags r:id="rId43"/>
              </p:custDataLst>
            </p:nvPr>
          </p:nvSpPr>
          <p:spPr>
            <a:xfrm>
              <a:off x="8300467" y="5188036"/>
              <a:ext cx="87884" cy="266615"/>
            </a:xfrm>
            <a:custGeom>
              <a:avLst/>
              <a:gdLst/>
              <a:ahLst/>
              <a:cxnLst/>
              <a:rect l="0" t="0" r="0" b="0"/>
              <a:pathLst>
                <a:path w="87884" h="266615">
                  <a:moveTo>
                    <a:pt x="87883" y="31664"/>
                  </a:moveTo>
                  <a:lnTo>
                    <a:pt x="87883" y="31664"/>
                  </a:lnTo>
                  <a:lnTo>
                    <a:pt x="87177" y="13660"/>
                  </a:lnTo>
                  <a:lnTo>
                    <a:pt x="84512" y="3907"/>
                  </a:lnTo>
                  <a:lnTo>
                    <a:pt x="82107" y="1165"/>
                  </a:lnTo>
                  <a:lnTo>
                    <a:pt x="79094" y="43"/>
                  </a:lnTo>
                  <a:lnTo>
                    <a:pt x="75673" y="0"/>
                  </a:lnTo>
                  <a:lnTo>
                    <a:pt x="66229" y="5596"/>
                  </a:lnTo>
                  <a:lnTo>
                    <a:pt x="60746" y="10052"/>
                  </a:lnTo>
                  <a:lnTo>
                    <a:pt x="36439" y="52260"/>
                  </a:lnTo>
                  <a:lnTo>
                    <a:pt x="22696" y="90193"/>
                  </a:lnTo>
                  <a:lnTo>
                    <a:pt x="10487" y="129774"/>
                  </a:lnTo>
                  <a:lnTo>
                    <a:pt x="5645" y="175430"/>
                  </a:lnTo>
                  <a:lnTo>
                    <a:pt x="0" y="221419"/>
                  </a:lnTo>
                  <a:lnTo>
                    <a:pt x="6026" y="248833"/>
                  </a:lnTo>
                  <a:lnTo>
                    <a:pt x="9323" y="254760"/>
                  </a:lnTo>
                  <a:lnTo>
                    <a:pt x="24383" y="266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45"/>
            <p:cNvSpPr/>
            <p:nvPr>
              <p:custDataLst>
                <p:tags r:id="rId44"/>
              </p:custDataLst>
            </p:nvPr>
          </p:nvSpPr>
          <p:spPr>
            <a:xfrm>
              <a:off x="8445500" y="5251660"/>
              <a:ext cx="18168" cy="177591"/>
            </a:xfrm>
            <a:custGeom>
              <a:avLst/>
              <a:gdLst/>
              <a:ahLst/>
              <a:cxnLst/>
              <a:rect l="0" t="0" r="0" b="0"/>
              <a:pathLst>
                <a:path w="18168" h="177591">
                  <a:moveTo>
                    <a:pt x="12700" y="18840"/>
                  </a:moveTo>
                  <a:lnTo>
                    <a:pt x="12700" y="18840"/>
                  </a:lnTo>
                  <a:lnTo>
                    <a:pt x="17063" y="8701"/>
                  </a:lnTo>
                  <a:lnTo>
                    <a:pt x="18167" y="1164"/>
                  </a:lnTo>
                  <a:lnTo>
                    <a:pt x="17756" y="0"/>
                  </a:lnTo>
                  <a:lnTo>
                    <a:pt x="16776" y="636"/>
                  </a:lnTo>
                  <a:lnTo>
                    <a:pt x="15417" y="2470"/>
                  </a:lnTo>
                  <a:lnTo>
                    <a:pt x="6150" y="48983"/>
                  </a:lnTo>
                  <a:lnTo>
                    <a:pt x="1822" y="86332"/>
                  </a:lnTo>
                  <a:lnTo>
                    <a:pt x="540" y="123504"/>
                  </a:lnTo>
                  <a:lnTo>
                    <a:pt x="0" y="17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46"/>
            <p:cNvSpPr/>
            <p:nvPr>
              <p:custDataLst>
                <p:tags r:id="rId45"/>
              </p:custDataLst>
            </p:nvPr>
          </p:nvSpPr>
          <p:spPr>
            <a:xfrm>
              <a:off x="8521700" y="53467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0844" y="6938"/>
                  </a:lnTo>
                  <a:lnTo>
                    <a:pt x="54278" y="203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47"/>
            <p:cNvSpPr/>
            <p:nvPr>
              <p:custDataLst>
                <p:tags r:id="rId46"/>
              </p:custDataLst>
            </p:nvPr>
          </p:nvSpPr>
          <p:spPr>
            <a:xfrm>
              <a:off x="8611870" y="5233612"/>
              <a:ext cx="143359" cy="305735"/>
            </a:xfrm>
            <a:custGeom>
              <a:avLst/>
              <a:gdLst/>
              <a:ahLst/>
              <a:cxnLst/>
              <a:rect l="0" t="0" r="0" b="0"/>
              <a:pathLst>
                <a:path w="143359" h="305735">
                  <a:moveTo>
                    <a:pt x="43180" y="106738"/>
                  </a:moveTo>
                  <a:lnTo>
                    <a:pt x="43180" y="106738"/>
                  </a:lnTo>
                  <a:lnTo>
                    <a:pt x="42474" y="118980"/>
                  </a:lnTo>
                  <a:lnTo>
                    <a:pt x="33053" y="161139"/>
                  </a:lnTo>
                  <a:lnTo>
                    <a:pt x="27225" y="201157"/>
                  </a:lnTo>
                  <a:lnTo>
                    <a:pt x="16275" y="245882"/>
                  </a:lnTo>
                  <a:lnTo>
                    <a:pt x="5160" y="288654"/>
                  </a:lnTo>
                  <a:lnTo>
                    <a:pt x="0" y="305734"/>
                  </a:lnTo>
                  <a:lnTo>
                    <a:pt x="14421" y="262828"/>
                  </a:lnTo>
                  <a:lnTo>
                    <a:pt x="31365" y="218760"/>
                  </a:lnTo>
                  <a:lnTo>
                    <a:pt x="43574" y="185454"/>
                  </a:lnTo>
                  <a:lnTo>
                    <a:pt x="60464" y="138528"/>
                  </a:lnTo>
                  <a:lnTo>
                    <a:pt x="76288" y="96637"/>
                  </a:lnTo>
                  <a:lnTo>
                    <a:pt x="92501" y="52240"/>
                  </a:lnTo>
                  <a:lnTo>
                    <a:pt x="107249" y="16167"/>
                  </a:lnTo>
                  <a:lnTo>
                    <a:pt x="121430" y="1664"/>
                  </a:lnTo>
                  <a:lnTo>
                    <a:pt x="125685" y="0"/>
                  </a:lnTo>
                  <a:lnTo>
                    <a:pt x="129228" y="301"/>
                  </a:lnTo>
                  <a:lnTo>
                    <a:pt x="132295" y="1914"/>
                  </a:lnTo>
                  <a:lnTo>
                    <a:pt x="137584" y="14994"/>
                  </a:lnTo>
                  <a:lnTo>
                    <a:pt x="143358" y="54514"/>
                  </a:lnTo>
                  <a:lnTo>
                    <a:pt x="134360" y="96292"/>
                  </a:lnTo>
                  <a:lnTo>
                    <a:pt x="123034" y="125123"/>
                  </a:lnTo>
                  <a:lnTo>
                    <a:pt x="110037" y="140094"/>
                  </a:lnTo>
                  <a:lnTo>
                    <a:pt x="98999" y="148844"/>
                  </a:lnTo>
                  <a:lnTo>
                    <a:pt x="85157" y="153674"/>
                  </a:lnTo>
                  <a:lnTo>
                    <a:pt x="77514" y="154962"/>
                  </a:lnTo>
                  <a:lnTo>
                    <a:pt x="71714" y="153705"/>
                  </a:lnTo>
                  <a:lnTo>
                    <a:pt x="55880" y="13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48"/>
            <p:cNvSpPr/>
            <p:nvPr>
              <p:custDataLst>
                <p:tags r:id="rId47"/>
              </p:custDataLst>
            </p:nvPr>
          </p:nvSpPr>
          <p:spPr>
            <a:xfrm>
              <a:off x="8718550" y="5175250"/>
              <a:ext cx="137151" cy="266701"/>
            </a:xfrm>
            <a:custGeom>
              <a:avLst/>
              <a:gdLst/>
              <a:ahLst/>
              <a:cxnLst/>
              <a:rect l="0" t="0" r="0" b="0"/>
              <a:pathLst>
                <a:path w="137151" h="266701">
                  <a:moveTo>
                    <a:pt x="107950" y="0"/>
                  </a:moveTo>
                  <a:lnTo>
                    <a:pt x="107950" y="0"/>
                  </a:lnTo>
                  <a:lnTo>
                    <a:pt x="118063" y="6742"/>
                  </a:lnTo>
                  <a:lnTo>
                    <a:pt x="131094" y="37902"/>
                  </a:lnTo>
                  <a:lnTo>
                    <a:pt x="137150" y="76141"/>
                  </a:lnTo>
                  <a:lnTo>
                    <a:pt x="135573" y="114282"/>
                  </a:lnTo>
                  <a:lnTo>
                    <a:pt x="130638" y="142282"/>
                  </a:lnTo>
                  <a:lnTo>
                    <a:pt x="106735" y="185209"/>
                  </a:lnTo>
                  <a:lnTo>
                    <a:pt x="65291" y="23230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203"/>
          <p:cNvGrpSpPr/>
          <p:nvPr/>
        </p:nvGrpSpPr>
        <p:grpSpPr>
          <a:xfrm>
            <a:off x="1100544" y="5799036"/>
            <a:ext cx="1334574" cy="968877"/>
            <a:chOff x="1100544" y="5799036"/>
            <a:chExt cx="1334574" cy="968877"/>
          </a:xfrm>
        </p:grpSpPr>
        <p:sp>
          <p:nvSpPr>
            <p:cNvPr id="208" name="SMARTInkShape-1249"/>
            <p:cNvSpPr/>
            <p:nvPr>
              <p:custDataLst>
                <p:tags r:id="rId29"/>
              </p:custDataLst>
            </p:nvPr>
          </p:nvSpPr>
          <p:spPr>
            <a:xfrm>
              <a:off x="1100544" y="5846438"/>
              <a:ext cx="118657" cy="293934"/>
            </a:xfrm>
            <a:custGeom>
              <a:avLst/>
              <a:gdLst/>
              <a:ahLst/>
              <a:cxnLst/>
              <a:rect l="0" t="0" r="0" b="0"/>
              <a:pathLst>
                <a:path w="118657" h="293934">
                  <a:moveTo>
                    <a:pt x="99606" y="198762"/>
                  </a:moveTo>
                  <a:lnTo>
                    <a:pt x="99606" y="198762"/>
                  </a:lnTo>
                  <a:lnTo>
                    <a:pt x="96235" y="198762"/>
                  </a:lnTo>
                  <a:lnTo>
                    <a:pt x="72470" y="184457"/>
                  </a:lnTo>
                  <a:lnTo>
                    <a:pt x="54642" y="181118"/>
                  </a:lnTo>
                  <a:lnTo>
                    <a:pt x="35954" y="183499"/>
                  </a:lnTo>
                  <a:lnTo>
                    <a:pt x="23338" y="192448"/>
                  </a:lnTo>
                  <a:lnTo>
                    <a:pt x="12087" y="205833"/>
                  </a:lnTo>
                  <a:lnTo>
                    <a:pt x="4735" y="221190"/>
                  </a:lnTo>
                  <a:lnTo>
                    <a:pt x="0" y="249074"/>
                  </a:lnTo>
                  <a:lnTo>
                    <a:pt x="2655" y="265573"/>
                  </a:lnTo>
                  <a:lnTo>
                    <a:pt x="5339" y="272936"/>
                  </a:lnTo>
                  <a:lnTo>
                    <a:pt x="15846" y="284880"/>
                  </a:lnTo>
                  <a:lnTo>
                    <a:pt x="22600" y="290041"/>
                  </a:lnTo>
                  <a:lnTo>
                    <a:pt x="35748" y="293893"/>
                  </a:lnTo>
                  <a:lnTo>
                    <a:pt x="42217" y="293933"/>
                  </a:lnTo>
                  <a:lnTo>
                    <a:pt x="56931" y="288333"/>
                  </a:lnTo>
                  <a:lnTo>
                    <a:pt x="72173" y="278082"/>
                  </a:lnTo>
                  <a:lnTo>
                    <a:pt x="91242" y="257150"/>
                  </a:lnTo>
                  <a:lnTo>
                    <a:pt x="110621" y="214213"/>
                  </a:lnTo>
                  <a:lnTo>
                    <a:pt x="117069" y="173618"/>
                  </a:lnTo>
                  <a:lnTo>
                    <a:pt x="118186" y="130085"/>
                  </a:lnTo>
                  <a:lnTo>
                    <a:pt x="118517" y="84966"/>
                  </a:lnTo>
                  <a:lnTo>
                    <a:pt x="116747" y="45207"/>
                  </a:lnTo>
                  <a:lnTo>
                    <a:pt x="109812" y="10542"/>
                  </a:lnTo>
                  <a:lnTo>
                    <a:pt x="107116" y="5549"/>
                  </a:lnTo>
                  <a:lnTo>
                    <a:pt x="103907" y="2220"/>
                  </a:lnTo>
                  <a:lnTo>
                    <a:pt x="100357" y="0"/>
                  </a:lnTo>
                  <a:lnTo>
                    <a:pt x="97284" y="1343"/>
                  </a:lnTo>
                  <a:lnTo>
                    <a:pt x="91989" y="10361"/>
                  </a:lnTo>
                  <a:lnTo>
                    <a:pt x="81670" y="44788"/>
                  </a:lnTo>
                  <a:lnTo>
                    <a:pt x="79789" y="87366"/>
                  </a:lnTo>
                  <a:lnTo>
                    <a:pt x="80329" y="131262"/>
                  </a:lnTo>
                  <a:lnTo>
                    <a:pt x="87231" y="175547"/>
                  </a:lnTo>
                  <a:lnTo>
                    <a:pt x="94182" y="215892"/>
                  </a:lnTo>
                  <a:lnTo>
                    <a:pt x="118656" y="26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50"/>
            <p:cNvSpPr/>
            <p:nvPr>
              <p:custDataLst>
                <p:tags r:id="rId30"/>
              </p:custDataLst>
            </p:nvPr>
          </p:nvSpPr>
          <p:spPr>
            <a:xfrm>
              <a:off x="1352550" y="5799036"/>
              <a:ext cx="114301" cy="309665"/>
            </a:xfrm>
            <a:custGeom>
              <a:avLst/>
              <a:gdLst/>
              <a:ahLst/>
              <a:cxnLst/>
              <a:rect l="0" t="0" r="0" b="0"/>
              <a:pathLst>
                <a:path w="114301" h="309665">
                  <a:moveTo>
                    <a:pt x="0" y="309664"/>
                  </a:moveTo>
                  <a:lnTo>
                    <a:pt x="0" y="309664"/>
                  </a:lnTo>
                  <a:lnTo>
                    <a:pt x="3371" y="309663"/>
                  </a:lnTo>
                  <a:lnTo>
                    <a:pt x="12209" y="302922"/>
                  </a:lnTo>
                  <a:lnTo>
                    <a:pt x="38914" y="262702"/>
                  </a:lnTo>
                  <a:lnTo>
                    <a:pt x="56893" y="219013"/>
                  </a:lnTo>
                  <a:lnTo>
                    <a:pt x="67892" y="182145"/>
                  </a:lnTo>
                  <a:lnTo>
                    <a:pt x="74559" y="141874"/>
                  </a:lnTo>
                  <a:lnTo>
                    <a:pt x="79085" y="106764"/>
                  </a:lnTo>
                  <a:lnTo>
                    <a:pt x="81523" y="68453"/>
                  </a:lnTo>
                  <a:lnTo>
                    <a:pt x="75507" y="26861"/>
                  </a:lnTo>
                  <a:lnTo>
                    <a:pt x="70953" y="10407"/>
                  </a:lnTo>
                  <a:lnTo>
                    <a:pt x="64226" y="742"/>
                  </a:lnTo>
                  <a:lnTo>
                    <a:pt x="59045" y="0"/>
                  </a:lnTo>
                  <a:lnTo>
                    <a:pt x="45762" y="4819"/>
                  </a:lnTo>
                  <a:lnTo>
                    <a:pt x="34215" y="17779"/>
                  </a:lnTo>
                  <a:lnTo>
                    <a:pt x="25084" y="36709"/>
                  </a:lnTo>
                  <a:lnTo>
                    <a:pt x="16683" y="75134"/>
                  </a:lnTo>
                  <a:lnTo>
                    <a:pt x="14586" y="115682"/>
                  </a:lnTo>
                  <a:lnTo>
                    <a:pt x="19840" y="161384"/>
                  </a:lnTo>
                  <a:lnTo>
                    <a:pt x="29397" y="199172"/>
                  </a:lnTo>
                  <a:lnTo>
                    <a:pt x="49654" y="241204"/>
                  </a:lnTo>
                  <a:lnTo>
                    <a:pt x="75518" y="275754"/>
                  </a:lnTo>
                  <a:lnTo>
                    <a:pt x="114300" y="290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51"/>
            <p:cNvSpPr/>
            <p:nvPr>
              <p:custDataLst>
                <p:tags r:id="rId31"/>
              </p:custDataLst>
            </p:nvPr>
          </p:nvSpPr>
          <p:spPr>
            <a:xfrm>
              <a:off x="1581506" y="5824094"/>
              <a:ext cx="56795" cy="265557"/>
            </a:xfrm>
            <a:custGeom>
              <a:avLst/>
              <a:gdLst/>
              <a:ahLst/>
              <a:cxnLst/>
              <a:rect l="0" t="0" r="0" b="0"/>
              <a:pathLst>
                <a:path w="56795" h="265557">
                  <a:moveTo>
                    <a:pt x="56794" y="11556"/>
                  </a:moveTo>
                  <a:lnTo>
                    <a:pt x="56794" y="11556"/>
                  </a:lnTo>
                  <a:lnTo>
                    <a:pt x="47956" y="2717"/>
                  </a:lnTo>
                  <a:lnTo>
                    <a:pt x="42047" y="572"/>
                  </a:lnTo>
                  <a:lnTo>
                    <a:pt x="38496" y="0"/>
                  </a:lnTo>
                  <a:lnTo>
                    <a:pt x="35423" y="1029"/>
                  </a:lnTo>
                  <a:lnTo>
                    <a:pt x="30127" y="5936"/>
                  </a:lnTo>
                  <a:lnTo>
                    <a:pt x="12251" y="40864"/>
                  </a:lnTo>
                  <a:lnTo>
                    <a:pt x="3693" y="76919"/>
                  </a:lnTo>
                  <a:lnTo>
                    <a:pt x="844" y="118568"/>
                  </a:lnTo>
                  <a:lnTo>
                    <a:pt x="0" y="159366"/>
                  </a:lnTo>
                  <a:lnTo>
                    <a:pt x="3477" y="199190"/>
                  </a:lnTo>
                  <a:lnTo>
                    <a:pt x="13964" y="233709"/>
                  </a:lnTo>
                  <a:lnTo>
                    <a:pt x="50444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52"/>
            <p:cNvSpPr/>
            <p:nvPr>
              <p:custDataLst>
                <p:tags r:id="rId32"/>
              </p:custDataLst>
            </p:nvPr>
          </p:nvSpPr>
          <p:spPr>
            <a:xfrm>
              <a:off x="1664879" y="5879654"/>
              <a:ext cx="125822" cy="174277"/>
            </a:xfrm>
            <a:custGeom>
              <a:avLst/>
              <a:gdLst/>
              <a:ahLst/>
              <a:cxnLst/>
              <a:rect l="0" t="0" r="0" b="0"/>
              <a:pathLst>
                <a:path w="125822" h="174277">
                  <a:moveTo>
                    <a:pt x="106771" y="63946"/>
                  </a:moveTo>
                  <a:lnTo>
                    <a:pt x="106771" y="63946"/>
                  </a:lnTo>
                  <a:lnTo>
                    <a:pt x="100029" y="53833"/>
                  </a:lnTo>
                  <a:lnTo>
                    <a:pt x="95926" y="50854"/>
                  </a:lnTo>
                  <a:lnTo>
                    <a:pt x="85723" y="47544"/>
                  </a:lnTo>
                  <a:lnTo>
                    <a:pt x="57966" y="52423"/>
                  </a:lnTo>
                  <a:lnTo>
                    <a:pt x="33044" y="62804"/>
                  </a:lnTo>
                  <a:lnTo>
                    <a:pt x="12254" y="78189"/>
                  </a:lnTo>
                  <a:lnTo>
                    <a:pt x="4791" y="88151"/>
                  </a:lnTo>
                  <a:lnTo>
                    <a:pt x="2801" y="92783"/>
                  </a:lnTo>
                  <a:lnTo>
                    <a:pt x="0" y="119528"/>
                  </a:lnTo>
                  <a:lnTo>
                    <a:pt x="3108" y="136626"/>
                  </a:lnTo>
                  <a:lnTo>
                    <a:pt x="5912" y="144150"/>
                  </a:lnTo>
                  <a:lnTo>
                    <a:pt x="18436" y="158153"/>
                  </a:lnTo>
                  <a:lnTo>
                    <a:pt x="34350" y="169316"/>
                  </a:lnTo>
                  <a:lnTo>
                    <a:pt x="48478" y="174276"/>
                  </a:lnTo>
                  <a:lnTo>
                    <a:pt x="65576" y="170838"/>
                  </a:lnTo>
                  <a:lnTo>
                    <a:pt x="91273" y="157001"/>
                  </a:lnTo>
                  <a:lnTo>
                    <a:pt x="98555" y="151383"/>
                  </a:lnTo>
                  <a:lnTo>
                    <a:pt x="108529" y="135733"/>
                  </a:lnTo>
                  <a:lnTo>
                    <a:pt x="112176" y="126620"/>
                  </a:lnTo>
                  <a:lnTo>
                    <a:pt x="113939" y="90199"/>
                  </a:lnTo>
                  <a:lnTo>
                    <a:pt x="103849" y="45901"/>
                  </a:lnTo>
                  <a:lnTo>
                    <a:pt x="95165" y="25830"/>
                  </a:lnTo>
                  <a:lnTo>
                    <a:pt x="85385" y="13139"/>
                  </a:lnTo>
                  <a:lnTo>
                    <a:pt x="72101" y="4206"/>
                  </a:lnTo>
                  <a:lnTo>
                    <a:pt x="64608" y="836"/>
                  </a:lnTo>
                  <a:lnTo>
                    <a:pt x="57496" y="0"/>
                  </a:lnTo>
                  <a:lnTo>
                    <a:pt x="43949" y="2835"/>
                  </a:lnTo>
                  <a:lnTo>
                    <a:pt x="38784" y="6978"/>
                  </a:lnTo>
                  <a:lnTo>
                    <a:pt x="31164" y="19106"/>
                  </a:lnTo>
                  <a:lnTo>
                    <a:pt x="29188" y="32023"/>
                  </a:lnTo>
                  <a:lnTo>
                    <a:pt x="29649" y="38430"/>
                  </a:lnTo>
                  <a:lnTo>
                    <a:pt x="39569" y="51194"/>
                  </a:lnTo>
                  <a:lnTo>
                    <a:pt x="47153" y="57562"/>
                  </a:lnTo>
                  <a:lnTo>
                    <a:pt x="81424" y="69894"/>
                  </a:lnTo>
                  <a:lnTo>
                    <a:pt x="125821" y="76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53"/>
            <p:cNvSpPr/>
            <p:nvPr>
              <p:custDataLst>
                <p:tags r:id="rId33"/>
              </p:custDataLst>
            </p:nvPr>
          </p:nvSpPr>
          <p:spPr>
            <a:xfrm>
              <a:off x="1816100" y="5829300"/>
              <a:ext cx="94365" cy="292101"/>
            </a:xfrm>
            <a:custGeom>
              <a:avLst/>
              <a:gdLst/>
              <a:ahLst/>
              <a:cxnLst/>
              <a:rect l="0" t="0" r="0" b="0"/>
              <a:pathLst>
                <a:path w="94365" h="292101">
                  <a:moveTo>
                    <a:pt x="57150" y="0"/>
                  </a:moveTo>
                  <a:lnTo>
                    <a:pt x="57150" y="0"/>
                  </a:lnTo>
                  <a:lnTo>
                    <a:pt x="78521" y="47106"/>
                  </a:lnTo>
                  <a:lnTo>
                    <a:pt x="90765" y="83431"/>
                  </a:lnTo>
                  <a:lnTo>
                    <a:pt x="94364" y="130676"/>
                  </a:lnTo>
                  <a:lnTo>
                    <a:pt x="92871" y="158898"/>
                  </a:lnTo>
                  <a:lnTo>
                    <a:pt x="79964" y="194464"/>
                  </a:lnTo>
                  <a:lnTo>
                    <a:pt x="47881" y="241943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54"/>
            <p:cNvSpPr/>
            <p:nvPr>
              <p:custDataLst>
                <p:tags r:id="rId34"/>
              </p:custDataLst>
            </p:nvPr>
          </p:nvSpPr>
          <p:spPr>
            <a:xfrm>
              <a:off x="1143000" y="6261100"/>
              <a:ext cx="660401" cy="73222"/>
            </a:xfrm>
            <a:custGeom>
              <a:avLst/>
              <a:gdLst/>
              <a:ahLst/>
              <a:cxnLst/>
              <a:rect l="0" t="0" r="0" b="0"/>
              <a:pathLst>
                <a:path w="660401" h="73222">
                  <a:moveTo>
                    <a:pt x="0" y="69850"/>
                  </a:moveTo>
                  <a:lnTo>
                    <a:pt x="0" y="69850"/>
                  </a:lnTo>
                  <a:lnTo>
                    <a:pt x="3371" y="73221"/>
                  </a:lnTo>
                  <a:lnTo>
                    <a:pt x="42659" y="66177"/>
                  </a:lnTo>
                  <a:lnTo>
                    <a:pt x="74699" y="61633"/>
                  </a:lnTo>
                  <a:lnTo>
                    <a:pt x="121695" y="55108"/>
                  </a:lnTo>
                  <a:lnTo>
                    <a:pt x="166899" y="45335"/>
                  </a:lnTo>
                  <a:lnTo>
                    <a:pt x="211573" y="36871"/>
                  </a:lnTo>
                  <a:lnTo>
                    <a:pt x="245021" y="32145"/>
                  </a:lnTo>
                  <a:lnTo>
                    <a:pt x="280348" y="27692"/>
                  </a:lnTo>
                  <a:lnTo>
                    <a:pt x="314864" y="23361"/>
                  </a:lnTo>
                  <a:lnTo>
                    <a:pt x="350901" y="20965"/>
                  </a:lnTo>
                  <a:lnTo>
                    <a:pt x="387378" y="19196"/>
                  </a:lnTo>
                  <a:lnTo>
                    <a:pt x="422405" y="16058"/>
                  </a:lnTo>
                  <a:lnTo>
                    <a:pt x="456787" y="12310"/>
                  </a:lnTo>
                  <a:lnTo>
                    <a:pt x="490883" y="8999"/>
                  </a:lnTo>
                  <a:lnTo>
                    <a:pt x="524852" y="7527"/>
                  </a:lnTo>
                  <a:lnTo>
                    <a:pt x="568967" y="6699"/>
                  </a:lnTo>
                  <a:lnTo>
                    <a:pt x="66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55"/>
            <p:cNvSpPr/>
            <p:nvPr>
              <p:custDataLst>
                <p:tags r:id="rId35"/>
              </p:custDataLst>
            </p:nvPr>
          </p:nvSpPr>
          <p:spPr>
            <a:xfrm>
              <a:off x="1433425" y="6367445"/>
              <a:ext cx="90576" cy="323332"/>
            </a:xfrm>
            <a:custGeom>
              <a:avLst/>
              <a:gdLst/>
              <a:ahLst/>
              <a:cxnLst/>
              <a:rect l="0" t="0" r="0" b="0"/>
              <a:pathLst>
                <a:path w="90576" h="323332">
                  <a:moveTo>
                    <a:pt x="90575" y="217505"/>
                  </a:moveTo>
                  <a:lnTo>
                    <a:pt x="90575" y="217505"/>
                  </a:lnTo>
                  <a:lnTo>
                    <a:pt x="76269" y="217504"/>
                  </a:lnTo>
                  <a:lnTo>
                    <a:pt x="69870" y="213742"/>
                  </a:lnTo>
                  <a:lnTo>
                    <a:pt x="63029" y="208777"/>
                  </a:lnTo>
                  <a:lnTo>
                    <a:pt x="57636" y="206570"/>
                  </a:lnTo>
                  <a:lnTo>
                    <a:pt x="47262" y="205328"/>
                  </a:lnTo>
                  <a:lnTo>
                    <a:pt x="31881" y="211702"/>
                  </a:lnTo>
                  <a:lnTo>
                    <a:pt x="21920" y="222452"/>
                  </a:lnTo>
                  <a:lnTo>
                    <a:pt x="13495" y="237343"/>
                  </a:lnTo>
                  <a:lnTo>
                    <a:pt x="0" y="282528"/>
                  </a:lnTo>
                  <a:lnTo>
                    <a:pt x="81" y="304974"/>
                  </a:lnTo>
                  <a:lnTo>
                    <a:pt x="2848" y="314706"/>
                  </a:lnTo>
                  <a:lnTo>
                    <a:pt x="6430" y="320677"/>
                  </a:lnTo>
                  <a:lnTo>
                    <a:pt x="10373" y="323331"/>
                  </a:lnTo>
                  <a:lnTo>
                    <a:pt x="26673" y="304599"/>
                  </a:lnTo>
                  <a:lnTo>
                    <a:pt x="35893" y="285723"/>
                  </a:lnTo>
                  <a:lnTo>
                    <a:pt x="48738" y="244225"/>
                  </a:lnTo>
                  <a:lnTo>
                    <a:pt x="59207" y="197357"/>
                  </a:lnTo>
                  <a:lnTo>
                    <a:pt x="66778" y="152190"/>
                  </a:lnTo>
                  <a:lnTo>
                    <a:pt x="70118" y="110899"/>
                  </a:lnTo>
                  <a:lnTo>
                    <a:pt x="69018" y="77226"/>
                  </a:lnTo>
                  <a:lnTo>
                    <a:pt x="65472" y="42270"/>
                  </a:lnTo>
                  <a:lnTo>
                    <a:pt x="59192" y="14975"/>
                  </a:lnTo>
                  <a:lnTo>
                    <a:pt x="55542" y="6990"/>
                  </a:lnTo>
                  <a:lnTo>
                    <a:pt x="51697" y="2373"/>
                  </a:lnTo>
                  <a:lnTo>
                    <a:pt x="47723" y="0"/>
                  </a:lnTo>
                  <a:lnTo>
                    <a:pt x="44368" y="1241"/>
                  </a:lnTo>
                  <a:lnTo>
                    <a:pt x="38759" y="10145"/>
                  </a:lnTo>
                  <a:lnTo>
                    <a:pt x="38843" y="52655"/>
                  </a:lnTo>
                  <a:lnTo>
                    <a:pt x="43354" y="96486"/>
                  </a:lnTo>
                  <a:lnTo>
                    <a:pt x="57049" y="139584"/>
                  </a:lnTo>
                  <a:lnTo>
                    <a:pt x="78796" y="185865"/>
                  </a:lnTo>
                  <a:lnTo>
                    <a:pt x="84225" y="19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56"/>
            <p:cNvSpPr/>
            <p:nvPr>
              <p:custDataLst>
                <p:tags r:id="rId36"/>
              </p:custDataLst>
            </p:nvPr>
          </p:nvSpPr>
          <p:spPr>
            <a:xfrm>
              <a:off x="1600200" y="6526546"/>
              <a:ext cx="78424" cy="241367"/>
            </a:xfrm>
            <a:custGeom>
              <a:avLst/>
              <a:gdLst/>
              <a:ahLst/>
              <a:cxnLst/>
              <a:rect l="0" t="0" r="0" b="0"/>
              <a:pathLst>
                <a:path w="78424" h="241367">
                  <a:moveTo>
                    <a:pt x="0" y="115554"/>
                  </a:moveTo>
                  <a:lnTo>
                    <a:pt x="0" y="115554"/>
                  </a:lnTo>
                  <a:lnTo>
                    <a:pt x="6742" y="115553"/>
                  </a:lnTo>
                  <a:lnTo>
                    <a:pt x="8728" y="114849"/>
                  </a:lnTo>
                  <a:lnTo>
                    <a:pt x="10052" y="113672"/>
                  </a:lnTo>
                  <a:lnTo>
                    <a:pt x="10935" y="112183"/>
                  </a:lnTo>
                  <a:lnTo>
                    <a:pt x="11523" y="111895"/>
                  </a:lnTo>
                  <a:lnTo>
                    <a:pt x="11915" y="112409"/>
                  </a:lnTo>
                  <a:lnTo>
                    <a:pt x="18121" y="158287"/>
                  </a:lnTo>
                  <a:lnTo>
                    <a:pt x="18928" y="198435"/>
                  </a:lnTo>
                  <a:lnTo>
                    <a:pt x="19045" y="241366"/>
                  </a:lnTo>
                  <a:lnTo>
                    <a:pt x="24076" y="200829"/>
                  </a:lnTo>
                  <a:lnTo>
                    <a:pt x="25138" y="159758"/>
                  </a:lnTo>
                  <a:lnTo>
                    <a:pt x="28693" y="118460"/>
                  </a:lnTo>
                  <a:lnTo>
                    <a:pt x="34215" y="78315"/>
                  </a:lnTo>
                  <a:lnTo>
                    <a:pt x="41351" y="36053"/>
                  </a:lnTo>
                  <a:lnTo>
                    <a:pt x="52305" y="9853"/>
                  </a:lnTo>
                  <a:lnTo>
                    <a:pt x="59085" y="431"/>
                  </a:lnTo>
                  <a:lnTo>
                    <a:pt x="61968" y="0"/>
                  </a:lnTo>
                  <a:lnTo>
                    <a:pt x="68934" y="3283"/>
                  </a:lnTo>
                  <a:lnTo>
                    <a:pt x="74852" y="13210"/>
                  </a:lnTo>
                  <a:lnTo>
                    <a:pt x="78423" y="26323"/>
                  </a:lnTo>
                  <a:lnTo>
                    <a:pt x="76467" y="44899"/>
                  </a:lnTo>
                  <a:lnTo>
                    <a:pt x="71419" y="58950"/>
                  </a:lnTo>
                  <a:lnTo>
                    <a:pt x="63500" y="71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57"/>
            <p:cNvSpPr/>
            <p:nvPr>
              <p:custDataLst>
                <p:tags r:id="rId37"/>
              </p:custDataLst>
            </p:nvPr>
          </p:nvSpPr>
          <p:spPr>
            <a:xfrm>
              <a:off x="2064633" y="6222675"/>
              <a:ext cx="119768" cy="19376"/>
            </a:xfrm>
            <a:custGeom>
              <a:avLst/>
              <a:gdLst/>
              <a:ahLst/>
              <a:cxnLst/>
              <a:rect l="0" t="0" r="0" b="0"/>
              <a:pathLst>
                <a:path w="119768" h="19376">
                  <a:moveTo>
                    <a:pt x="5467" y="19375"/>
                  </a:moveTo>
                  <a:lnTo>
                    <a:pt x="5467" y="19375"/>
                  </a:lnTo>
                  <a:lnTo>
                    <a:pt x="0" y="19374"/>
                  </a:lnTo>
                  <a:lnTo>
                    <a:pt x="6120" y="12633"/>
                  </a:lnTo>
                  <a:lnTo>
                    <a:pt x="14930" y="9324"/>
                  </a:lnTo>
                  <a:lnTo>
                    <a:pt x="60861" y="0"/>
                  </a:lnTo>
                  <a:lnTo>
                    <a:pt x="119767" y="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58"/>
            <p:cNvSpPr/>
            <p:nvPr>
              <p:custDataLst>
                <p:tags r:id="rId38"/>
              </p:custDataLst>
            </p:nvPr>
          </p:nvSpPr>
          <p:spPr>
            <a:xfrm>
              <a:off x="2102733" y="6299200"/>
              <a:ext cx="107068" cy="17907"/>
            </a:xfrm>
            <a:custGeom>
              <a:avLst/>
              <a:gdLst/>
              <a:ahLst/>
              <a:cxnLst/>
              <a:rect l="0" t="0" r="0" b="0"/>
              <a:pathLst>
                <a:path w="107068" h="17907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9"/>
                  </a:lnTo>
                  <a:lnTo>
                    <a:pt x="411" y="16475"/>
                  </a:lnTo>
                  <a:lnTo>
                    <a:pt x="1391" y="17334"/>
                  </a:lnTo>
                  <a:lnTo>
                    <a:pt x="2750" y="17906"/>
                  </a:lnTo>
                  <a:lnTo>
                    <a:pt x="49420" y="13483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59"/>
            <p:cNvSpPr/>
            <p:nvPr>
              <p:custDataLst>
                <p:tags r:id="rId39"/>
              </p:custDataLst>
            </p:nvPr>
          </p:nvSpPr>
          <p:spPr>
            <a:xfrm>
              <a:off x="2309145" y="6191250"/>
              <a:ext cx="125973" cy="130230"/>
            </a:xfrm>
            <a:custGeom>
              <a:avLst/>
              <a:gdLst/>
              <a:ahLst/>
              <a:cxnLst/>
              <a:rect l="0" t="0" r="0" b="0"/>
              <a:pathLst>
                <a:path w="125973" h="130230">
                  <a:moveTo>
                    <a:pt x="110205" y="0"/>
                  </a:moveTo>
                  <a:lnTo>
                    <a:pt x="110205" y="0"/>
                  </a:lnTo>
                  <a:lnTo>
                    <a:pt x="94625" y="0"/>
                  </a:lnTo>
                  <a:lnTo>
                    <a:pt x="55781" y="17676"/>
                  </a:lnTo>
                  <a:lnTo>
                    <a:pt x="31442" y="33224"/>
                  </a:lnTo>
                  <a:lnTo>
                    <a:pt x="9727" y="57979"/>
                  </a:lnTo>
                  <a:lnTo>
                    <a:pt x="2048" y="73746"/>
                  </a:lnTo>
                  <a:lnTo>
                    <a:pt x="0" y="80914"/>
                  </a:lnTo>
                  <a:lnTo>
                    <a:pt x="1488" y="98286"/>
                  </a:lnTo>
                  <a:lnTo>
                    <a:pt x="3860" y="107858"/>
                  </a:lnTo>
                  <a:lnTo>
                    <a:pt x="12141" y="120373"/>
                  </a:lnTo>
                  <a:lnTo>
                    <a:pt x="17312" y="124699"/>
                  </a:lnTo>
                  <a:lnTo>
                    <a:pt x="34347" y="129504"/>
                  </a:lnTo>
                  <a:lnTo>
                    <a:pt x="54618" y="130229"/>
                  </a:lnTo>
                  <a:lnTo>
                    <a:pt x="73035" y="125849"/>
                  </a:lnTo>
                  <a:lnTo>
                    <a:pt x="99270" y="108707"/>
                  </a:lnTo>
                  <a:lnTo>
                    <a:pt x="118175" y="82381"/>
                  </a:lnTo>
                  <a:lnTo>
                    <a:pt x="125972" y="58981"/>
                  </a:lnTo>
                  <a:lnTo>
                    <a:pt x="124911" y="38643"/>
                  </a:lnTo>
                  <a:lnTo>
                    <a:pt x="121420" y="32818"/>
                  </a:lnTo>
                  <a:lnTo>
                    <a:pt x="110015" y="22582"/>
                  </a:lnTo>
                  <a:lnTo>
                    <a:pt x="72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204"/>
          <p:cNvGrpSpPr/>
          <p:nvPr/>
        </p:nvGrpSpPr>
        <p:grpSpPr>
          <a:xfrm>
            <a:off x="2963485" y="6089650"/>
            <a:ext cx="428221" cy="254001"/>
            <a:chOff x="2963485" y="6089650"/>
            <a:chExt cx="428221" cy="254001"/>
          </a:xfrm>
        </p:grpSpPr>
        <p:sp>
          <p:nvSpPr>
            <p:cNvPr id="220" name="SMARTInkShape-1260"/>
            <p:cNvSpPr/>
            <p:nvPr>
              <p:custDataLst>
                <p:tags r:id="rId26"/>
              </p:custDataLst>
            </p:nvPr>
          </p:nvSpPr>
          <p:spPr>
            <a:xfrm>
              <a:off x="2963485" y="6203950"/>
              <a:ext cx="243266" cy="11938"/>
            </a:xfrm>
            <a:custGeom>
              <a:avLst/>
              <a:gdLst/>
              <a:ahLst/>
              <a:cxnLst/>
              <a:rect l="0" t="0" r="0" b="0"/>
              <a:pathLst>
                <a:path w="243266" h="11938">
                  <a:moveTo>
                    <a:pt x="21015" y="0"/>
                  </a:moveTo>
                  <a:lnTo>
                    <a:pt x="21015" y="0"/>
                  </a:lnTo>
                  <a:lnTo>
                    <a:pt x="0" y="11556"/>
                  </a:lnTo>
                  <a:lnTo>
                    <a:pt x="655" y="11937"/>
                  </a:lnTo>
                  <a:lnTo>
                    <a:pt x="39210" y="11928"/>
                  </a:lnTo>
                  <a:lnTo>
                    <a:pt x="81837" y="7660"/>
                  </a:lnTo>
                  <a:lnTo>
                    <a:pt x="116647" y="4857"/>
                  </a:lnTo>
                  <a:lnTo>
                    <a:pt x="155184" y="1439"/>
                  </a:lnTo>
                  <a:lnTo>
                    <a:pt x="243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61"/>
            <p:cNvSpPr/>
            <p:nvPr>
              <p:custDataLst>
                <p:tags r:id="rId27"/>
              </p:custDataLst>
            </p:nvPr>
          </p:nvSpPr>
          <p:spPr>
            <a:xfrm>
              <a:off x="3016000" y="6242050"/>
              <a:ext cx="317751" cy="55668"/>
            </a:xfrm>
            <a:custGeom>
              <a:avLst/>
              <a:gdLst/>
              <a:ahLst/>
              <a:cxnLst/>
              <a:rect l="0" t="0" r="0" b="0"/>
              <a:pathLst>
                <a:path w="317751" h="55668">
                  <a:moveTo>
                    <a:pt x="38350" y="31750"/>
                  </a:moveTo>
                  <a:lnTo>
                    <a:pt x="38350" y="31750"/>
                  </a:lnTo>
                  <a:lnTo>
                    <a:pt x="933" y="52144"/>
                  </a:lnTo>
                  <a:lnTo>
                    <a:pt x="0" y="53812"/>
                  </a:lnTo>
                  <a:lnTo>
                    <a:pt x="789" y="54925"/>
                  </a:lnTo>
                  <a:lnTo>
                    <a:pt x="2726" y="55667"/>
                  </a:lnTo>
                  <a:lnTo>
                    <a:pt x="35791" y="53340"/>
                  </a:lnTo>
                  <a:lnTo>
                    <a:pt x="82434" y="44811"/>
                  </a:lnTo>
                  <a:lnTo>
                    <a:pt x="121889" y="40089"/>
                  </a:lnTo>
                  <a:lnTo>
                    <a:pt x="169406" y="31947"/>
                  </a:lnTo>
                  <a:lnTo>
                    <a:pt x="213589" y="23969"/>
                  </a:lnTo>
                  <a:lnTo>
                    <a:pt x="260233" y="13765"/>
                  </a:lnTo>
                  <a:lnTo>
                    <a:pt x="317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62"/>
            <p:cNvSpPr/>
            <p:nvPr>
              <p:custDataLst>
                <p:tags r:id="rId28"/>
              </p:custDataLst>
            </p:nvPr>
          </p:nvSpPr>
          <p:spPr>
            <a:xfrm>
              <a:off x="3184161" y="6089650"/>
              <a:ext cx="207545" cy="254001"/>
            </a:xfrm>
            <a:custGeom>
              <a:avLst/>
              <a:gdLst/>
              <a:ahLst/>
              <a:cxnLst/>
              <a:rect l="0" t="0" r="0" b="0"/>
              <a:pathLst>
                <a:path w="207545" h="254001">
                  <a:moveTo>
                    <a:pt x="35289" y="0"/>
                  </a:moveTo>
                  <a:lnTo>
                    <a:pt x="35289" y="0"/>
                  </a:lnTo>
                  <a:lnTo>
                    <a:pt x="6678" y="5467"/>
                  </a:lnTo>
                  <a:lnTo>
                    <a:pt x="3515" y="5056"/>
                  </a:lnTo>
                  <a:lnTo>
                    <a:pt x="1406" y="4077"/>
                  </a:lnTo>
                  <a:lnTo>
                    <a:pt x="0" y="2718"/>
                  </a:lnTo>
                  <a:lnTo>
                    <a:pt x="474" y="2517"/>
                  </a:lnTo>
                  <a:lnTo>
                    <a:pt x="43658" y="16765"/>
                  </a:lnTo>
                  <a:lnTo>
                    <a:pt x="80337" y="32955"/>
                  </a:lnTo>
                  <a:lnTo>
                    <a:pt x="125013" y="55506"/>
                  </a:lnTo>
                  <a:lnTo>
                    <a:pt x="161589" y="83872"/>
                  </a:lnTo>
                  <a:lnTo>
                    <a:pt x="204845" y="130751"/>
                  </a:lnTo>
                  <a:lnTo>
                    <a:pt x="207544" y="145130"/>
                  </a:lnTo>
                  <a:lnTo>
                    <a:pt x="207276" y="153903"/>
                  </a:lnTo>
                  <a:lnTo>
                    <a:pt x="193414" y="186477"/>
                  </a:lnTo>
                  <a:lnTo>
                    <a:pt x="168062" y="212826"/>
                  </a:lnTo>
                  <a:lnTo>
                    <a:pt x="125643" y="239281"/>
                  </a:lnTo>
                  <a:lnTo>
                    <a:pt x="7973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205"/>
          <p:cNvGrpSpPr/>
          <p:nvPr/>
        </p:nvGrpSpPr>
        <p:grpSpPr>
          <a:xfrm>
            <a:off x="3856215" y="5937249"/>
            <a:ext cx="652286" cy="687683"/>
            <a:chOff x="3856215" y="5937249"/>
            <a:chExt cx="652286" cy="687683"/>
          </a:xfrm>
        </p:grpSpPr>
        <p:sp>
          <p:nvSpPr>
            <p:cNvPr id="224" name="SMARTInkShape-1263"/>
            <p:cNvSpPr/>
            <p:nvPr>
              <p:custDataLst>
                <p:tags r:id="rId19"/>
              </p:custDataLst>
            </p:nvPr>
          </p:nvSpPr>
          <p:spPr>
            <a:xfrm>
              <a:off x="3859819" y="5937249"/>
              <a:ext cx="248632" cy="224746"/>
            </a:xfrm>
            <a:custGeom>
              <a:avLst/>
              <a:gdLst/>
              <a:ahLst/>
              <a:cxnLst/>
              <a:rect l="0" t="0" r="0" b="0"/>
              <a:pathLst>
                <a:path w="248632" h="224746">
                  <a:moveTo>
                    <a:pt x="235931" y="1"/>
                  </a:moveTo>
                  <a:lnTo>
                    <a:pt x="235931" y="1"/>
                  </a:lnTo>
                  <a:lnTo>
                    <a:pt x="242019" y="0"/>
                  </a:lnTo>
                  <a:lnTo>
                    <a:pt x="214972" y="23536"/>
                  </a:lnTo>
                  <a:lnTo>
                    <a:pt x="174171" y="47062"/>
                  </a:lnTo>
                  <a:lnTo>
                    <a:pt x="132140" y="69661"/>
                  </a:lnTo>
                  <a:lnTo>
                    <a:pt x="89400" y="89459"/>
                  </a:lnTo>
                  <a:lnTo>
                    <a:pt x="46272" y="109047"/>
                  </a:lnTo>
                  <a:lnTo>
                    <a:pt x="36868" y="115729"/>
                  </a:lnTo>
                  <a:lnTo>
                    <a:pt x="33372" y="119487"/>
                  </a:lnTo>
                  <a:lnTo>
                    <a:pt x="32453" y="121992"/>
                  </a:lnTo>
                  <a:lnTo>
                    <a:pt x="33251" y="123661"/>
                  </a:lnTo>
                  <a:lnTo>
                    <a:pt x="35194" y="124774"/>
                  </a:lnTo>
                  <a:lnTo>
                    <a:pt x="79560" y="126805"/>
                  </a:lnTo>
                  <a:lnTo>
                    <a:pt x="122929" y="128857"/>
                  </a:lnTo>
                  <a:lnTo>
                    <a:pt x="128846" y="130355"/>
                  </a:lnTo>
                  <a:lnTo>
                    <a:pt x="137303" y="135783"/>
                  </a:lnTo>
                  <a:lnTo>
                    <a:pt x="140545" y="139205"/>
                  </a:lnTo>
                  <a:lnTo>
                    <a:pt x="140590" y="142898"/>
                  </a:lnTo>
                  <a:lnTo>
                    <a:pt x="138504" y="146772"/>
                  </a:lnTo>
                  <a:lnTo>
                    <a:pt x="129836" y="154837"/>
                  </a:lnTo>
                  <a:lnTo>
                    <a:pt x="83131" y="179098"/>
                  </a:lnTo>
                  <a:lnTo>
                    <a:pt x="45312" y="197235"/>
                  </a:lnTo>
                  <a:lnTo>
                    <a:pt x="2477" y="217308"/>
                  </a:lnTo>
                  <a:lnTo>
                    <a:pt x="567" y="219661"/>
                  </a:lnTo>
                  <a:lnTo>
                    <a:pt x="0" y="221936"/>
                  </a:lnTo>
                  <a:lnTo>
                    <a:pt x="327" y="224157"/>
                  </a:lnTo>
                  <a:lnTo>
                    <a:pt x="13861" y="224745"/>
                  </a:lnTo>
                  <a:lnTo>
                    <a:pt x="59421" y="222743"/>
                  </a:lnTo>
                  <a:lnTo>
                    <a:pt x="101163" y="217279"/>
                  </a:lnTo>
                  <a:lnTo>
                    <a:pt x="142064" y="211449"/>
                  </a:lnTo>
                  <a:lnTo>
                    <a:pt x="175868" y="207336"/>
                  </a:lnTo>
                  <a:lnTo>
                    <a:pt x="220486" y="194314"/>
                  </a:lnTo>
                  <a:lnTo>
                    <a:pt x="248631" y="18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64"/>
            <p:cNvSpPr/>
            <p:nvPr>
              <p:custDataLst>
                <p:tags r:id="rId20"/>
              </p:custDataLst>
            </p:nvPr>
          </p:nvSpPr>
          <p:spPr>
            <a:xfrm>
              <a:off x="4224515" y="5949950"/>
              <a:ext cx="156986" cy="158751"/>
            </a:xfrm>
            <a:custGeom>
              <a:avLst/>
              <a:gdLst/>
              <a:ahLst/>
              <a:cxnLst/>
              <a:rect l="0" t="0" r="0" b="0"/>
              <a:pathLst>
                <a:path w="156986" h="1587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10113"/>
                  </a:lnTo>
                  <a:lnTo>
                    <a:pt x="36934" y="56090"/>
                  </a:lnTo>
                  <a:lnTo>
                    <a:pt x="55563" y="78629"/>
                  </a:lnTo>
                  <a:lnTo>
                    <a:pt x="97864" y="113976"/>
                  </a:lnTo>
                  <a:lnTo>
                    <a:pt x="117596" y="135292"/>
                  </a:lnTo>
                  <a:lnTo>
                    <a:pt x="15698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65"/>
            <p:cNvSpPr/>
            <p:nvPr>
              <p:custDataLst>
                <p:tags r:id="rId21"/>
              </p:custDataLst>
            </p:nvPr>
          </p:nvSpPr>
          <p:spPr>
            <a:xfrm>
              <a:off x="4267624" y="5946840"/>
              <a:ext cx="120227" cy="180911"/>
            </a:xfrm>
            <a:custGeom>
              <a:avLst/>
              <a:gdLst/>
              <a:ahLst/>
              <a:cxnLst/>
              <a:rect l="0" t="0" r="0" b="0"/>
              <a:pathLst>
                <a:path w="120227" h="180911">
                  <a:moveTo>
                    <a:pt x="120226" y="9460"/>
                  </a:moveTo>
                  <a:lnTo>
                    <a:pt x="120226" y="9460"/>
                  </a:lnTo>
                  <a:lnTo>
                    <a:pt x="120226" y="0"/>
                  </a:lnTo>
                  <a:lnTo>
                    <a:pt x="119520" y="331"/>
                  </a:lnTo>
                  <a:lnTo>
                    <a:pt x="114451" y="6833"/>
                  </a:lnTo>
                  <a:lnTo>
                    <a:pt x="98572" y="21354"/>
                  </a:lnTo>
                  <a:lnTo>
                    <a:pt x="60966" y="68978"/>
                  </a:lnTo>
                  <a:lnTo>
                    <a:pt x="26945" y="112652"/>
                  </a:lnTo>
                  <a:lnTo>
                    <a:pt x="4234" y="141156"/>
                  </a:lnTo>
                  <a:lnTo>
                    <a:pt x="0" y="156656"/>
                  </a:lnTo>
                  <a:lnTo>
                    <a:pt x="470" y="170131"/>
                  </a:lnTo>
                  <a:lnTo>
                    <a:pt x="5926" y="180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66"/>
            <p:cNvSpPr/>
            <p:nvPr>
              <p:custDataLst>
                <p:tags r:id="rId22"/>
              </p:custDataLst>
            </p:nvPr>
          </p:nvSpPr>
          <p:spPr>
            <a:xfrm>
              <a:off x="4445000" y="60706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3763" y="19773"/>
                  </a:lnTo>
                  <a:lnTo>
                    <a:pt x="6742" y="23766"/>
                  </a:lnTo>
                  <a:lnTo>
                    <a:pt x="10052" y="33846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67"/>
            <p:cNvSpPr/>
            <p:nvPr>
              <p:custDataLst>
                <p:tags r:id="rId23"/>
              </p:custDataLst>
            </p:nvPr>
          </p:nvSpPr>
          <p:spPr>
            <a:xfrm>
              <a:off x="4489450" y="596988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5467"/>
                  </a:moveTo>
                  <a:lnTo>
                    <a:pt x="19050" y="5467"/>
                  </a:lnTo>
                  <a:lnTo>
                    <a:pt x="15679" y="2096"/>
                  </a:lnTo>
                  <a:lnTo>
                    <a:pt x="12142" y="441"/>
                  </a:lnTo>
                  <a:lnTo>
                    <a:pt x="10211" y="0"/>
                  </a:lnTo>
                  <a:lnTo>
                    <a:pt x="821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68"/>
            <p:cNvSpPr/>
            <p:nvPr>
              <p:custDataLst>
                <p:tags r:id="rId24"/>
              </p:custDataLst>
            </p:nvPr>
          </p:nvSpPr>
          <p:spPr>
            <a:xfrm>
              <a:off x="3856215" y="6248400"/>
              <a:ext cx="569736" cy="37218"/>
            </a:xfrm>
            <a:custGeom>
              <a:avLst/>
              <a:gdLst/>
              <a:ahLst/>
              <a:cxnLst/>
              <a:rect l="0" t="0" r="0" b="0"/>
              <a:pathLst>
                <a:path w="56973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38649" y="32958"/>
                  </a:lnTo>
                  <a:lnTo>
                    <a:pt x="79589" y="30226"/>
                  </a:lnTo>
                  <a:lnTo>
                    <a:pt x="118531" y="26830"/>
                  </a:lnTo>
                  <a:lnTo>
                    <a:pt x="160643" y="23942"/>
                  </a:lnTo>
                  <a:lnTo>
                    <a:pt x="192477" y="21225"/>
                  </a:lnTo>
                  <a:lnTo>
                    <a:pt x="225441" y="20016"/>
                  </a:lnTo>
                  <a:lnTo>
                    <a:pt x="258906" y="17597"/>
                  </a:lnTo>
                  <a:lnTo>
                    <a:pt x="292594" y="14877"/>
                  </a:lnTo>
                  <a:lnTo>
                    <a:pt x="326382" y="13667"/>
                  </a:lnTo>
                  <a:lnTo>
                    <a:pt x="360213" y="11248"/>
                  </a:lnTo>
                  <a:lnTo>
                    <a:pt x="394064" y="8527"/>
                  </a:lnTo>
                  <a:lnTo>
                    <a:pt x="427924" y="7317"/>
                  </a:lnTo>
                  <a:lnTo>
                    <a:pt x="471978" y="3266"/>
                  </a:lnTo>
                  <a:lnTo>
                    <a:pt x="504415" y="1452"/>
                  </a:lnTo>
                  <a:lnTo>
                    <a:pt x="569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69"/>
            <p:cNvSpPr/>
            <p:nvPr>
              <p:custDataLst>
                <p:tags r:id="rId25"/>
              </p:custDataLst>
            </p:nvPr>
          </p:nvSpPr>
          <p:spPr>
            <a:xfrm>
              <a:off x="4152909" y="6352087"/>
              <a:ext cx="139973" cy="272845"/>
            </a:xfrm>
            <a:custGeom>
              <a:avLst/>
              <a:gdLst/>
              <a:ahLst/>
              <a:cxnLst/>
              <a:rect l="0" t="0" r="0" b="0"/>
              <a:pathLst>
                <a:path w="139973" h="272845">
                  <a:moveTo>
                    <a:pt x="31741" y="55063"/>
                  </a:moveTo>
                  <a:lnTo>
                    <a:pt x="31741" y="55063"/>
                  </a:lnTo>
                  <a:lnTo>
                    <a:pt x="16814" y="95852"/>
                  </a:lnTo>
                  <a:lnTo>
                    <a:pt x="8435" y="137255"/>
                  </a:lnTo>
                  <a:lnTo>
                    <a:pt x="1242" y="183575"/>
                  </a:lnTo>
                  <a:lnTo>
                    <a:pt x="238" y="228902"/>
                  </a:lnTo>
                  <a:lnTo>
                    <a:pt x="0" y="272844"/>
                  </a:lnTo>
                  <a:lnTo>
                    <a:pt x="5062" y="232920"/>
                  </a:lnTo>
                  <a:lnTo>
                    <a:pt x="10975" y="185837"/>
                  </a:lnTo>
                  <a:lnTo>
                    <a:pt x="15723" y="142200"/>
                  </a:lnTo>
                  <a:lnTo>
                    <a:pt x="24160" y="95767"/>
                  </a:lnTo>
                  <a:lnTo>
                    <a:pt x="34042" y="55521"/>
                  </a:lnTo>
                  <a:lnTo>
                    <a:pt x="43163" y="34816"/>
                  </a:lnTo>
                  <a:lnTo>
                    <a:pt x="59349" y="13158"/>
                  </a:lnTo>
                  <a:lnTo>
                    <a:pt x="73880" y="2102"/>
                  </a:lnTo>
                  <a:lnTo>
                    <a:pt x="82412" y="0"/>
                  </a:lnTo>
                  <a:lnTo>
                    <a:pt x="101298" y="1428"/>
                  </a:lnTo>
                  <a:lnTo>
                    <a:pt x="115807" y="8647"/>
                  </a:lnTo>
                  <a:lnTo>
                    <a:pt x="126959" y="20322"/>
                  </a:lnTo>
                  <a:lnTo>
                    <a:pt x="136619" y="37271"/>
                  </a:lnTo>
                  <a:lnTo>
                    <a:pt x="139972" y="50919"/>
                  </a:lnTo>
                  <a:lnTo>
                    <a:pt x="138405" y="63098"/>
                  </a:lnTo>
                  <a:lnTo>
                    <a:pt x="133005" y="77919"/>
                  </a:lnTo>
                  <a:lnTo>
                    <a:pt x="127472" y="83706"/>
                  </a:lnTo>
                  <a:lnTo>
                    <a:pt x="111918" y="92017"/>
                  </a:lnTo>
                  <a:lnTo>
                    <a:pt x="63491" y="9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SMARTInkShape-1270"/>
          <p:cNvSpPr/>
          <p:nvPr>
            <p:custDataLst>
              <p:tags r:id="rId2"/>
            </p:custDataLst>
          </p:nvPr>
        </p:nvSpPr>
        <p:spPr>
          <a:xfrm>
            <a:off x="4857850" y="6229350"/>
            <a:ext cx="203101" cy="22196"/>
          </a:xfrm>
          <a:custGeom>
            <a:avLst/>
            <a:gdLst/>
            <a:ahLst/>
            <a:cxnLst/>
            <a:rect l="0" t="0" r="0" b="0"/>
            <a:pathLst>
              <a:path w="203101" h="22196">
                <a:moveTo>
                  <a:pt x="12600" y="19050"/>
                </a:moveTo>
                <a:lnTo>
                  <a:pt x="12600" y="19050"/>
                </a:lnTo>
                <a:lnTo>
                  <a:pt x="0" y="19050"/>
                </a:lnTo>
                <a:lnTo>
                  <a:pt x="46044" y="20931"/>
                </a:lnTo>
                <a:lnTo>
                  <a:pt x="87420" y="22195"/>
                </a:lnTo>
                <a:lnTo>
                  <a:pt x="128373" y="19982"/>
                </a:lnTo>
                <a:lnTo>
                  <a:pt x="172974" y="15863"/>
                </a:lnTo>
                <a:lnTo>
                  <a:pt x="203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207"/>
          <p:cNvGrpSpPr/>
          <p:nvPr/>
        </p:nvGrpSpPr>
        <p:grpSpPr>
          <a:xfrm>
            <a:off x="5378450" y="5924550"/>
            <a:ext cx="1217369" cy="726884"/>
            <a:chOff x="5378450" y="5924550"/>
            <a:chExt cx="1217369" cy="726884"/>
          </a:xfrm>
        </p:grpSpPr>
        <p:sp>
          <p:nvSpPr>
            <p:cNvPr id="233" name="SMARTInkShape-1271"/>
            <p:cNvSpPr/>
            <p:nvPr>
              <p:custDataLst>
                <p:tags r:id="rId6"/>
              </p:custDataLst>
            </p:nvPr>
          </p:nvSpPr>
          <p:spPr>
            <a:xfrm>
              <a:off x="5396228" y="5988625"/>
              <a:ext cx="83823" cy="189926"/>
            </a:xfrm>
            <a:custGeom>
              <a:avLst/>
              <a:gdLst/>
              <a:ahLst/>
              <a:cxnLst/>
              <a:rect l="0" t="0" r="0" b="0"/>
              <a:pathLst>
                <a:path w="83823" h="189926">
                  <a:moveTo>
                    <a:pt x="83822" y="31175"/>
                  </a:moveTo>
                  <a:lnTo>
                    <a:pt x="83822" y="31175"/>
                  </a:lnTo>
                  <a:lnTo>
                    <a:pt x="80451" y="27804"/>
                  </a:lnTo>
                  <a:lnTo>
                    <a:pt x="78796" y="22386"/>
                  </a:lnTo>
                  <a:lnTo>
                    <a:pt x="76818" y="3798"/>
                  </a:lnTo>
                  <a:lnTo>
                    <a:pt x="75624" y="2340"/>
                  </a:lnTo>
                  <a:lnTo>
                    <a:pt x="72417" y="720"/>
                  </a:lnTo>
                  <a:lnTo>
                    <a:pt x="68640" y="0"/>
                  </a:lnTo>
                  <a:lnTo>
                    <a:pt x="55805" y="2967"/>
                  </a:lnTo>
                  <a:lnTo>
                    <a:pt x="46440" y="10171"/>
                  </a:lnTo>
                  <a:lnTo>
                    <a:pt x="31354" y="31772"/>
                  </a:lnTo>
                  <a:lnTo>
                    <a:pt x="10663" y="70256"/>
                  </a:lnTo>
                  <a:lnTo>
                    <a:pt x="684" y="99826"/>
                  </a:lnTo>
                  <a:lnTo>
                    <a:pt x="0" y="134301"/>
                  </a:lnTo>
                  <a:lnTo>
                    <a:pt x="7637" y="161215"/>
                  </a:lnTo>
                  <a:lnTo>
                    <a:pt x="52072" y="18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72"/>
            <p:cNvSpPr/>
            <p:nvPr>
              <p:custDataLst>
                <p:tags r:id="rId7"/>
              </p:custDataLst>
            </p:nvPr>
          </p:nvSpPr>
          <p:spPr>
            <a:xfrm>
              <a:off x="5524508" y="6025265"/>
              <a:ext cx="76193" cy="145154"/>
            </a:xfrm>
            <a:custGeom>
              <a:avLst/>
              <a:gdLst/>
              <a:ahLst/>
              <a:cxnLst/>
              <a:rect l="0" t="0" r="0" b="0"/>
              <a:pathLst>
                <a:path w="76193" h="145154">
                  <a:moveTo>
                    <a:pt x="25392" y="77085"/>
                  </a:moveTo>
                  <a:lnTo>
                    <a:pt x="25392" y="77085"/>
                  </a:lnTo>
                  <a:lnTo>
                    <a:pt x="25392" y="71618"/>
                  </a:lnTo>
                  <a:lnTo>
                    <a:pt x="11908" y="70997"/>
                  </a:lnTo>
                  <a:lnTo>
                    <a:pt x="7936" y="73026"/>
                  </a:lnTo>
                  <a:lnTo>
                    <a:pt x="5287" y="76495"/>
                  </a:lnTo>
                  <a:lnTo>
                    <a:pt x="1561" y="89611"/>
                  </a:lnTo>
                  <a:lnTo>
                    <a:pt x="54" y="134463"/>
                  </a:lnTo>
                  <a:lnTo>
                    <a:pt x="0" y="145153"/>
                  </a:lnTo>
                  <a:lnTo>
                    <a:pt x="5062" y="99129"/>
                  </a:lnTo>
                  <a:lnTo>
                    <a:pt x="14739" y="54785"/>
                  </a:lnTo>
                  <a:lnTo>
                    <a:pt x="29058" y="8217"/>
                  </a:lnTo>
                  <a:lnTo>
                    <a:pt x="33607" y="616"/>
                  </a:lnTo>
                  <a:lnTo>
                    <a:pt x="35807" y="0"/>
                  </a:lnTo>
                  <a:lnTo>
                    <a:pt x="37980" y="1001"/>
                  </a:lnTo>
                  <a:lnTo>
                    <a:pt x="49908" y="12746"/>
                  </a:lnTo>
                  <a:lnTo>
                    <a:pt x="65147" y="43862"/>
                  </a:lnTo>
                  <a:lnTo>
                    <a:pt x="74598" y="91011"/>
                  </a:lnTo>
                  <a:lnTo>
                    <a:pt x="76192" y="121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273"/>
            <p:cNvSpPr/>
            <p:nvPr>
              <p:custDataLst>
                <p:tags r:id="rId8"/>
              </p:custDataLst>
            </p:nvPr>
          </p:nvSpPr>
          <p:spPr>
            <a:xfrm>
              <a:off x="5698929" y="6096000"/>
              <a:ext cx="117672" cy="12701"/>
            </a:xfrm>
            <a:custGeom>
              <a:avLst/>
              <a:gdLst/>
              <a:ahLst/>
              <a:cxnLst/>
              <a:rect l="0" t="0" r="0" b="0"/>
              <a:pathLst>
                <a:path w="1176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699"/>
                  </a:lnTo>
                  <a:lnTo>
                    <a:pt x="24749" y="10818"/>
                  </a:lnTo>
                  <a:lnTo>
                    <a:pt x="63911" y="6233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274"/>
            <p:cNvSpPr/>
            <p:nvPr>
              <p:custDataLst>
                <p:tags r:id="rId9"/>
              </p:custDataLst>
            </p:nvPr>
          </p:nvSpPr>
          <p:spPr>
            <a:xfrm>
              <a:off x="5964244" y="5943701"/>
              <a:ext cx="131757" cy="193039"/>
            </a:xfrm>
            <a:custGeom>
              <a:avLst/>
              <a:gdLst/>
              <a:ahLst/>
              <a:cxnLst/>
              <a:rect l="0" t="0" r="0" b="0"/>
              <a:pathLst>
                <a:path w="131757" h="193039">
                  <a:moveTo>
                    <a:pt x="119056" y="12599"/>
                  </a:moveTo>
                  <a:lnTo>
                    <a:pt x="119056" y="12599"/>
                  </a:lnTo>
                  <a:lnTo>
                    <a:pt x="125798" y="9228"/>
                  </a:lnTo>
                  <a:lnTo>
                    <a:pt x="127785" y="7530"/>
                  </a:lnTo>
                  <a:lnTo>
                    <a:pt x="131600" y="238"/>
                  </a:lnTo>
                  <a:lnTo>
                    <a:pt x="124968" y="0"/>
                  </a:lnTo>
                  <a:lnTo>
                    <a:pt x="82947" y="20955"/>
                  </a:lnTo>
                  <a:lnTo>
                    <a:pt x="37047" y="45937"/>
                  </a:lnTo>
                  <a:lnTo>
                    <a:pt x="3786" y="71214"/>
                  </a:lnTo>
                  <a:lnTo>
                    <a:pt x="797" y="77691"/>
                  </a:lnTo>
                  <a:lnTo>
                    <a:pt x="0" y="81393"/>
                  </a:lnTo>
                  <a:lnTo>
                    <a:pt x="2291" y="84568"/>
                  </a:lnTo>
                  <a:lnTo>
                    <a:pt x="37271" y="100358"/>
                  </a:lnTo>
                  <a:lnTo>
                    <a:pt x="70811" y="108486"/>
                  </a:lnTo>
                  <a:lnTo>
                    <a:pt x="82561" y="117304"/>
                  </a:lnTo>
                  <a:lnTo>
                    <a:pt x="84848" y="121208"/>
                  </a:lnTo>
                  <a:lnTo>
                    <a:pt x="84961" y="124516"/>
                  </a:lnTo>
                  <a:lnTo>
                    <a:pt x="83627" y="127427"/>
                  </a:lnTo>
                  <a:lnTo>
                    <a:pt x="68263" y="145008"/>
                  </a:lnTo>
                  <a:lnTo>
                    <a:pt x="21319" y="169661"/>
                  </a:lnTo>
                  <a:lnTo>
                    <a:pt x="10236" y="177890"/>
                  </a:lnTo>
                  <a:lnTo>
                    <a:pt x="4369" y="184838"/>
                  </a:lnTo>
                  <a:lnTo>
                    <a:pt x="3793" y="186692"/>
                  </a:lnTo>
                  <a:lnTo>
                    <a:pt x="4114" y="187928"/>
                  </a:lnTo>
                  <a:lnTo>
                    <a:pt x="21420" y="193038"/>
                  </a:lnTo>
                  <a:lnTo>
                    <a:pt x="67175" y="191234"/>
                  </a:lnTo>
                  <a:lnTo>
                    <a:pt x="131756" y="177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75"/>
            <p:cNvSpPr/>
            <p:nvPr>
              <p:custDataLst>
                <p:tags r:id="rId10"/>
              </p:custDataLst>
            </p:nvPr>
          </p:nvSpPr>
          <p:spPr>
            <a:xfrm>
              <a:off x="6237106" y="5981700"/>
              <a:ext cx="106545" cy="120651"/>
            </a:xfrm>
            <a:custGeom>
              <a:avLst/>
              <a:gdLst/>
              <a:ahLst/>
              <a:cxnLst/>
              <a:rect l="0" t="0" r="0" b="0"/>
              <a:pathLst>
                <a:path w="106545" h="120651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5753" y="10113"/>
                  </a:lnTo>
                  <a:lnTo>
                    <a:pt x="49189" y="56235"/>
                  </a:lnTo>
                  <a:lnTo>
                    <a:pt x="81683" y="98216"/>
                  </a:lnTo>
                  <a:lnTo>
                    <a:pt x="10654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276"/>
            <p:cNvSpPr/>
            <p:nvPr>
              <p:custDataLst>
                <p:tags r:id="rId11"/>
              </p:custDataLst>
            </p:nvPr>
          </p:nvSpPr>
          <p:spPr>
            <a:xfrm>
              <a:off x="6266407" y="5940704"/>
              <a:ext cx="137765" cy="193397"/>
            </a:xfrm>
            <a:custGeom>
              <a:avLst/>
              <a:gdLst/>
              <a:ahLst/>
              <a:cxnLst/>
              <a:rect l="0" t="0" r="0" b="0"/>
              <a:pathLst>
                <a:path w="137765" h="193397">
                  <a:moveTo>
                    <a:pt x="134393" y="15596"/>
                  </a:moveTo>
                  <a:lnTo>
                    <a:pt x="134393" y="15596"/>
                  </a:lnTo>
                  <a:lnTo>
                    <a:pt x="134393" y="12225"/>
                  </a:lnTo>
                  <a:lnTo>
                    <a:pt x="136274" y="8689"/>
                  </a:lnTo>
                  <a:lnTo>
                    <a:pt x="137764" y="6757"/>
                  </a:lnTo>
                  <a:lnTo>
                    <a:pt x="136640" y="4764"/>
                  </a:lnTo>
                  <a:lnTo>
                    <a:pt x="129747" y="668"/>
                  </a:lnTo>
                  <a:lnTo>
                    <a:pt x="125651" y="0"/>
                  </a:lnTo>
                  <a:lnTo>
                    <a:pt x="117338" y="1139"/>
                  </a:lnTo>
                  <a:lnTo>
                    <a:pt x="104724" y="5747"/>
                  </a:lnTo>
                  <a:lnTo>
                    <a:pt x="77260" y="28712"/>
                  </a:lnTo>
                  <a:lnTo>
                    <a:pt x="44937" y="69479"/>
                  </a:lnTo>
                  <a:lnTo>
                    <a:pt x="20688" y="115662"/>
                  </a:lnTo>
                  <a:lnTo>
                    <a:pt x="537" y="163003"/>
                  </a:lnTo>
                  <a:lnTo>
                    <a:pt x="0" y="170312"/>
                  </a:lnTo>
                  <a:lnTo>
                    <a:pt x="7393" y="19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77"/>
            <p:cNvSpPr/>
            <p:nvPr>
              <p:custDataLst>
                <p:tags r:id="rId12"/>
              </p:custDataLst>
            </p:nvPr>
          </p:nvSpPr>
          <p:spPr>
            <a:xfrm>
              <a:off x="6438900" y="60833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6724" y="11933"/>
                  </a:lnTo>
                  <a:lnTo>
                    <a:pt x="26283" y="14305"/>
                  </a:lnTo>
                  <a:lnTo>
                    <a:pt x="20148" y="18822"/>
                  </a:lnTo>
                  <a:lnTo>
                    <a:pt x="15548" y="21015"/>
                  </a:lnTo>
                  <a:lnTo>
                    <a:pt x="8556" y="2909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78"/>
            <p:cNvSpPr/>
            <p:nvPr>
              <p:custDataLst>
                <p:tags r:id="rId13"/>
              </p:custDataLst>
            </p:nvPr>
          </p:nvSpPr>
          <p:spPr>
            <a:xfrm>
              <a:off x="6527800" y="5924550"/>
              <a:ext cx="68019" cy="222251"/>
            </a:xfrm>
            <a:custGeom>
              <a:avLst/>
              <a:gdLst/>
              <a:ahLst/>
              <a:cxnLst/>
              <a:rect l="0" t="0" r="0" b="0"/>
              <a:pathLst>
                <a:path w="68019" h="222251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61631" y="28155"/>
                  </a:lnTo>
                  <a:lnTo>
                    <a:pt x="68018" y="70891"/>
                  </a:lnTo>
                  <a:lnTo>
                    <a:pt x="66116" y="110665"/>
                  </a:lnTo>
                  <a:lnTo>
                    <a:pt x="55056" y="154848"/>
                  </a:lnTo>
                  <a:lnTo>
                    <a:pt x="43173" y="18510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279"/>
            <p:cNvSpPr/>
            <p:nvPr>
              <p:custDataLst>
                <p:tags r:id="rId14"/>
              </p:custDataLst>
            </p:nvPr>
          </p:nvSpPr>
          <p:spPr>
            <a:xfrm>
              <a:off x="6457950" y="6000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80"/>
            <p:cNvSpPr/>
            <p:nvPr>
              <p:custDataLst>
                <p:tags r:id="rId15"/>
              </p:custDataLst>
            </p:nvPr>
          </p:nvSpPr>
          <p:spPr>
            <a:xfrm>
              <a:off x="5378450" y="6292850"/>
              <a:ext cx="831851" cy="54172"/>
            </a:xfrm>
            <a:custGeom>
              <a:avLst/>
              <a:gdLst/>
              <a:ahLst/>
              <a:cxnLst/>
              <a:rect l="0" t="0" r="0" b="0"/>
              <a:pathLst>
                <a:path w="831851" h="54172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7526" y="53945"/>
                  </a:lnTo>
                  <a:lnTo>
                    <a:pt x="45466" y="48050"/>
                  </a:lnTo>
                  <a:lnTo>
                    <a:pt x="79709" y="42287"/>
                  </a:lnTo>
                  <a:lnTo>
                    <a:pt x="117977" y="36433"/>
                  </a:lnTo>
                  <a:lnTo>
                    <a:pt x="151447" y="33832"/>
                  </a:lnTo>
                  <a:lnTo>
                    <a:pt x="184667" y="30793"/>
                  </a:lnTo>
                  <a:lnTo>
                    <a:pt x="219658" y="27091"/>
                  </a:lnTo>
                  <a:lnTo>
                    <a:pt x="258727" y="23095"/>
                  </a:lnTo>
                  <a:lnTo>
                    <a:pt x="299610" y="18966"/>
                  </a:lnTo>
                  <a:lnTo>
                    <a:pt x="342004" y="14779"/>
                  </a:lnTo>
                  <a:lnTo>
                    <a:pt x="386717" y="10567"/>
                  </a:lnTo>
                  <a:lnTo>
                    <a:pt x="430577" y="8224"/>
                  </a:lnTo>
                  <a:lnTo>
                    <a:pt x="474295" y="6478"/>
                  </a:lnTo>
                  <a:lnTo>
                    <a:pt x="519596" y="3349"/>
                  </a:lnTo>
                  <a:lnTo>
                    <a:pt x="563719" y="1488"/>
                  </a:lnTo>
                  <a:lnTo>
                    <a:pt x="606847" y="662"/>
                  </a:lnTo>
                  <a:lnTo>
                    <a:pt x="649534" y="293"/>
                  </a:lnTo>
                  <a:lnTo>
                    <a:pt x="688261" y="130"/>
                  </a:lnTo>
                  <a:lnTo>
                    <a:pt x="722878" y="58"/>
                  </a:lnTo>
                  <a:lnTo>
                    <a:pt x="767576" y="17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281"/>
            <p:cNvSpPr/>
            <p:nvPr>
              <p:custDataLst>
                <p:tags r:id="rId16"/>
              </p:custDataLst>
            </p:nvPr>
          </p:nvSpPr>
          <p:spPr>
            <a:xfrm>
              <a:off x="5689600" y="6413499"/>
              <a:ext cx="12701" cy="158752"/>
            </a:xfrm>
            <a:custGeom>
              <a:avLst/>
              <a:gdLst/>
              <a:ahLst/>
              <a:cxnLst/>
              <a:rect l="0" t="0" r="0" b="0"/>
              <a:pathLst>
                <a:path w="12701" h="158752">
                  <a:moveTo>
                    <a:pt x="0" y="1"/>
                  </a:moveTo>
                  <a:lnTo>
                    <a:pt x="0" y="1"/>
                  </a:lnTo>
                  <a:lnTo>
                    <a:pt x="6088" y="0"/>
                  </a:lnTo>
                  <a:lnTo>
                    <a:pt x="6343" y="46056"/>
                  </a:lnTo>
                  <a:lnTo>
                    <a:pt x="10713" y="87650"/>
                  </a:lnTo>
                  <a:lnTo>
                    <a:pt x="12700" y="15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282"/>
            <p:cNvSpPr/>
            <p:nvPr>
              <p:custDataLst>
                <p:tags r:id="rId17"/>
              </p:custDataLst>
            </p:nvPr>
          </p:nvSpPr>
          <p:spPr>
            <a:xfrm>
              <a:off x="5759450" y="65214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20265" y="23493"/>
                  </a:lnTo>
                  <a:lnTo>
                    <a:pt x="29232" y="17967"/>
                  </a:lnTo>
                  <a:lnTo>
                    <a:pt x="45586" y="14260"/>
                  </a:lnTo>
                  <a:lnTo>
                    <a:pt x="89686" y="1138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83"/>
            <p:cNvSpPr/>
            <p:nvPr>
              <p:custDataLst>
                <p:tags r:id="rId18"/>
              </p:custDataLst>
            </p:nvPr>
          </p:nvSpPr>
          <p:spPr>
            <a:xfrm>
              <a:off x="6038857" y="6382003"/>
              <a:ext cx="93648" cy="269431"/>
            </a:xfrm>
            <a:custGeom>
              <a:avLst/>
              <a:gdLst/>
              <a:ahLst/>
              <a:cxnLst/>
              <a:rect l="0" t="0" r="0" b="0"/>
              <a:pathLst>
                <a:path w="93648" h="269431">
                  <a:moveTo>
                    <a:pt x="19043" y="25147"/>
                  </a:moveTo>
                  <a:lnTo>
                    <a:pt x="19043" y="25147"/>
                  </a:lnTo>
                  <a:lnTo>
                    <a:pt x="10204" y="46195"/>
                  </a:lnTo>
                  <a:lnTo>
                    <a:pt x="6682" y="92586"/>
                  </a:lnTo>
                  <a:lnTo>
                    <a:pt x="3073" y="131285"/>
                  </a:lnTo>
                  <a:lnTo>
                    <a:pt x="905" y="177402"/>
                  </a:lnTo>
                  <a:lnTo>
                    <a:pt x="174" y="223274"/>
                  </a:lnTo>
                  <a:lnTo>
                    <a:pt x="0" y="269430"/>
                  </a:lnTo>
                  <a:lnTo>
                    <a:pt x="1877" y="265656"/>
                  </a:lnTo>
                  <a:lnTo>
                    <a:pt x="8832" y="229131"/>
                  </a:lnTo>
                  <a:lnTo>
                    <a:pt x="14920" y="190479"/>
                  </a:lnTo>
                  <a:lnTo>
                    <a:pt x="20974" y="155542"/>
                  </a:lnTo>
                  <a:lnTo>
                    <a:pt x="27662" y="117673"/>
                  </a:lnTo>
                  <a:lnTo>
                    <a:pt x="36100" y="71142"/>
                  </a:lnTo>
                  <a:lnTo>
                    <a:pt x="46517" y="27173"/>
                  </a:lnTo>
                  <a:lnTo>
                    <a:pt x="56717" y="3492"/>
                  </a:lnTo>
                  <a:lnTo>
                    <a:pt x="58976" y="127"/>
                  </a:lnTo>
                  <a:lnTo>
                    <a:pt x="61892" y="0"/>
                  </a:lnTo>
                  <a:lnTo>
                    <a:pt x="68896" y="5504"/>
                  </a:lnTo>
                  <a:lnTo>
                    <a:pt x="87166" y="25347"/>
                  </a:lnTo>
                  <a:lnTo>
                    <a:pt x="91653" y="34408"/>
                  </a:lnTo>
                  <a:lnTo>
                    <a:pt x="93647" y="45491"/>
                  </a:lnTo>
                  <a:lnTo>
                    <a:pt x="88126" y="86169"/>
                  </a:lnTo>
                  <a:lnTo>
                    <a:pt x="82315" y="103200"/>
                  </a:lnTo>
                  <a:lnTo>
                    <a:pt x="80275" y="106815"/>
                  </a:lnTo>
                  <a:lnTo>
                    <a:pt x="57143" y="126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208"/>
          <p:cNvGrpSpPr/>
          <p:nvPr/>
        </p:nvGrpSpPr>
        <p:grpSpPr>
          <a:xfrm>
            <a:off x="6858000" y="6153150"/>
            <a:ext cx="428761" cy="141753"/>
            <a:chOff x="6858000" y="6153150"/>
            <a:chExt cx="428761" cy="141753"/>
          </a:xfrm>
        </p:grpSpPr>
        <p:sp>
          <p:nvSpPr>
            <p:cNvPr id="247" name="SMARTInkShape-1284"/>
            <p:cNvSpPr/>
            <p:nvPr>
              <p:custDataLst>
                <p:tags r:id="rId3"/>
              </p:custDataLst>
            </p:nvPr>
          </p:nvSpPr>
          <p:spPr>
            <a:xfrm>
              <a:off x="6858000" y="6198311"/>
              <a:ext cx="196851" cy="11990"/>
            </a:xfrm>
            <a:custGeom>
              <a:avLst/>
              <a:gdLst/>
              <a:ahLst/>
              <a:cxnLst/>
              <a:rect l="0" t="0" r="0" b="0"/>
              <a:pathLst>
                <a:path w="196851" h="11990">
                  <a:moveTo>
                    <a:pt x="0" y="5639"/>
                  </a:moveTo>
                  <a:lnTo>
                    <a:pt x="0" y="5639"/>
                  </a:lnTo>
                  <a:lnTo>
                    <a:pt x="0" y="9010"/>
                  </a:lnTo>
                  <a:lnTo>
                    <a:pt x="705" y="9297"/>
                  </a:lnTo>
                  <a:lnTo>
                    <a:pt x="25694" y="2888"/>
                  </a:lnTo>
                  <a:lnTo>
                    <a:pt x="66798" y="0"/>
                  </a:lnTo>
                  <a:lnTo>
                    <a:pt x="111189" y="1311"/>
                  </a:lnTo>
                  <a:lnTo>
                    <a:pt x="146304" y="6239"/>
                  </a:lnTo>
                  <a:lnTo>
                    <a:pt x="196850" y="1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285"/>
            <p:cNvSpPr/>
            <p:nvPr>
              <p:custDataLst>
                <p:tags r:id="rId4"/>
              </p:custDataLst>
            </p:nvPr>
          </p:nvSpPr>
          <p:spPr>
            <a:xfrm>
              <a:off x="6889371" y="6248400"/>
              <a:ext cx="216280" cy="36879"/>
            </a:xfrm>
            <a:custGeom>
              <a:avLst/>
              <a:gdLst/>
              <a:ahLst/>
              <a:cxnLst/>
              <a:rect l="0" t="0" r="0" b="0"/>
              <a:pathLst>
                <a:path w="216280" h="36879">
                  <a:moveTo>
                    <a:pt x="13079" y="19050"/>
                  </a:moveTo>
                  <a:lnTo>
                    <a:pt x="13079" y="19050"/>
                  </a:lnTo>
                  <a:lnTo>
                    <a:pt x="7303" y="24120"/>
                  </a:lnTo>
                  <a:lnTo>
                    <a:pt x="869" y="27889"/>
                  </a:lnTo>
                  <a:lnTo>
                    <a:pt x="0" y="29882"/>
                  </a:lnTo>
                  <a:lnTo>
                    <a:pt x="832" y="31915"/>
                  </a:lnTo>
                  <a:lnTo>
                    <a:pt x="2797" y="33977"/>
                  </a:lnTo>
                  <a:lnTo>
                    <a:pt x="25790" y="36878"/>
                  </a:lnTo>
                  <a:lnTo>
                    <a:pt x="62784" y="34367"/>
                  </a:lnTo>
                  <a:lnTo>
                    <a:pt x="108396" y="29154"/>
                  </a:lnTo>
                  <a:lnTo>
                    <a:pt x="144176" y="23141"/>
                  </a:lnTo>
                  <a:lnTo>
                    <a:pt x="186134" y="10149"/>
                  </a:lnTo>
                  <a:lnTo>
                    <a:pt x="216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86"/>
            <p:cNvSpPr/>
            <p:nvPr>
              <p:custDataLst>
                <p:tags r:id="rId5"/>
              </p:custDataLst>
            </p:nvPr>
          </p:nvSpPr>
          <p:spPr>
            <a:xfrm>
              <a:off x="7165512" y="6153150"/>
              <a:ext cx="121249" cy="141753"/>
            </a:xfrm>
            <a:custGeom>
              <a:avLst/>
              <a:gdLst/>
              <a:ahLst/>
              <a:cxnLst/>
              <a:rect l="0" t="0" r="0" b="0"/>
              <a:pathLst>
                <a:path w="121249" h="141753">
                  <a:moveTo>
                    <a:pt x="98888" y="25400"/>
                  </a:moveTo>
                  <a:lnTo>
                    <a:pt x="98888" y="25400"/>
                  </a:lnTo>
                  <a:lnTo>
                    <a:pt x="98888" y="22029"/>
                  </a:lnTo>
                  <a:lnTo>
                    <a:pt x="95517" y="13191"/>
                  </a:lnTo>
                  <a:lnTo>
                    <a:pt x="92408" y="10910"/>
                  </a:lnTo>
                  <a:lnTo>
                    <a:pt x="83308" y="8376"/>
                  </a:lnTo>
                  <a:lnTo>
                    <a:pt x="70326" y="11014"/>
                  </a:lnTo>
                  <a:lnTo>
                    <a:pt x="47151" y="22313"/>
                  </a:lnTo>
                  <a:lnTo>
                    <a:pt x="26173" y="39067"/>
                  </a:lnTo>
                  <a:lnTo>
                    <a:pt x="15770" y="54051"/>
                  </a:lnTo>
                  <a:lnTo>
                    <a:pt x="1357" y="98271"/>
                  </a:lnTo>
                  <a:lnTo>
                    <a:pt x="0" y="107847"/>
                  </a:lnTo>
                  <a:lnTo>
                    <a:pt x="1918" y="116348"/>
                  </a:lnTo>
                  <a:lnTo>
                    <a:pt x="11576" y="131438"/>
                  </a:lnTo>
                  <a:lnTo>
                    <a:pt x="29037" y="139555"/>
                  </a:lnTo>
                  <a:lnTo>
                    <a:pt x="49499" y="141752"/>
                  </a:lnTo>
                  <a:lnTo>
                    <a:pt x="68000" y="138024"/>
                  </a:lnTo>
                  <a:lnTo>
                    <a:pt x="97654" y="121251"/>
                  </a:lnTo>
                  <a:lnTo>
                    <a:pt x="118669" y="98407"/>
                  </a:lnTo>
                  <a:lnTo>
                    <a:pt x="121248" y="88888"/>
                  </a:lnTo>
                  <a:lnTo>
                    <a:pt x="120349" y="67021"/>
                  </a:lnTo>
                  <a:lnTo>
                    <a:pt x="113365" y="48838"/>
                  </a:lnTo>
                  <a:lnTo>
                    <a:pt x="95652" y="26700"/>
                  </a:lnTo>
                  <a:lnTo>
                    <a:pt x="60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567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09"/>
          <p:cNvGrpSpPr/>
          <p:nvPr/>
        </p:nvGrpSpPr>
        <p:grpSpPr>
          <a:xfrm>
            <a:off x="484963" y="448488"/>
            <a:ext cx="511988" cy="469792"/>
            <a:chOff x="484963" y="448488"/>
            <a:chExt cx="511988" cy="469792"/>
          </a:xfrm>
        </p:grpSpPr>
        <p:sp>
          <p:nvSpPr>
            <p:cNvPr id="2" name="SMARTInkShape-1287"/>
            <p:cNvSpPr/>
            <p:nvPr>
              <p:custDataLst>
                <p:tags r:id="rId224"/>
              </p:custDataLst>
            </p:nvPr>
          </p:nvSpPr>
          <p:spPr>
            <a:xfrm>
              <a:off x="990600" y="660400"/>
              <a:ext cx="6351" cy="4365"/>
            </a:xfrm>
            <a:custGeom>
              <a:avLst/>
              <a:gdLst/>
              <a:ahLst/>
              <a:cxnLst/>
              <a:rect l="0" t="0" r="0" b="0"/>
              <a:pathLst>
                <a:path w="6351" h="4365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88"/>
            <p:cNvSpPr/>
            <p:nvPr>
              <p:custDataLst>
                <p:tags r:id="rId225"/>
              </p:custDataLst>
            </p:nvPr>
          </p:nvSpPr>
          <p:spPr>
            <a:xfrm>
              <a:off x="958850" y="5334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4" y="3149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89"/>
            <p:cNvSpPr/>
            <p:nvPr>
              <p:custDataLst>
                <p:tags r:id="rId226"/>
              </p:custDataLst>
            </p:nvPr>
          </p:nvSpPr>
          <p:spPr>
            <a:xfrm>
              <a:off x="595673" y="749300"/>
              <a:ext cx="293328" cy="166836"/>
            </a:xfrm>
            <a:custGeom>
              <a:avLst/>
              <a:gdLst/>
              <a:ahLst/>
              <a:cxnLst/>
              <a:rect l="0" t="0" r="0" b="0"/>
              <a:pathLst>
                <a:path w="293328" h="166836">
                  <a:moveTo>
                    <a:pt x="45677" y="133350"/>
                  </a:moveTo>
                  <a:lnTo>
                    <a:pt x="45677" y="133350"/>
                  </a:lnTo>
                  <a:lnTo>
                    <a:pt x="0" y="166835"/>
                  </a:lnTo>
                  <a:lnTo>
                    <a:pt x="409" y="166257"/>
                  </a:lnTo>
                  <a:lnTo>
                    <a:pt x="39420" y="137622"/>
                  </a:lnTo>
                  <a:lnTo>
                    <a:pt x="86774" y="112165"/>
                  </a:lnTo>
                  <a:lnTo>
                    <a:pt x="130100" y="89184"/>
                  </a:lnTo>
                  <a:lnTo>
                    <a:pt x="174510" y="68443"/>
                  </a:lnTo>
                  <a:lnTo>
                    <a:pt x="216965" y="46620"/>
                  </a:lnTo>
                  <a:lnTo>
                    <a:pt x="260353" y="21574"/>
                  </a:lnTo>
                  <a:lnTo>
                    <a:pt x="293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90"/>
            <p:cNvSpPr/>
            <p:nvPr>
              <p:custDataLst>
                <p:tags r:id="rId227"/>
              </p:custDataLst>
            </p:nvPr>
          </p:nvSpPr>
          <p:spPr>
            <a:xfrm>
              <a:off x="494112" y="787400"/>
              <a:ext cx="274239" cy="130880"/>
            </a:xfrm>
            <a:custGeom>
              <a:avLst/>
              <a:gdLst/>
              <a:ahLst/>
              <a:cxnLst/>
              <a:rect l="0" t="0" r="0" b="0"/>
              <a:pathLst>
                <a:path w="274239" h="130880">
                  <a:moveTo>
                    <a:pt x="20238" y="114300"/>
                  </a:moveTo>
                  <a:lnTo>
                    <a:pt x="20238" y="114300"/>
                  </a:lnTo>
                  <a:lnTo>
                    <a:pt x="6440" y="127392"/>
                  </a:lnTo>
                  <a:lnTo>
                    <a:pt x="0" y="130879"/>
                  </a:lnTo>
                  <a:lnTo>
                    <a:pt x="47155" y="99659"/>
                  </a:lnTo>
                  <a:lnTo>
                    <a:pt x="86774" y="77506"/>
                  </a:lnTo>
                  <a:lnTo>
                    <a:pt x="131767" y="54429"/>
                  </a:lnTo>
                  <a:lnTo>
                    <a:pt x="174625" y="36282"/>
                  </a:lnTo>
                  <a:lnTo>
                    <a:pt x="274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91"/>
            <p:cNvSpPr/>
            <p:nvPr>
              <p:custDataLst>
                <p:tags r:id="rId228"/>
              </p:custDataLst>
            </p:nvPr>
          </p:nvSpPr>
          <p:spPr>
            <a:xfrm>
              <a:off x="673623" y="570254"/>
              <a:ext cx="209028" cy="131440"/>
            </a:xfrm>
            <a:custGeom>
              <a:avLst/>
              <a:gdLst/>
              <a:ahLst/>
              <a:cxnLst/>
              <a:rect l="0" t="0" r="0" b="0"/>
              <a:pathLst>
                <a:path w="209028" h="131440">
                  <a:moveTo>
                    <a:pt x="12177" y="32996"/>
                  </a:moveTo>
                  <a:lnTo>
                    <a:pt x="12177" y="32996"/>
                  </a:lnTo>
                  <a:lnTo>
                    <a:pt x="1242" y="32996"/>
                  </a:lnTo>
                  <a:lnTo>
                    <a:pt x="654" y="32290"/>
                  </a:lnTo>
                  <a:lnTo>
                    <a:pt x="0" y="29625"/>
                  </a:lnTo>
                  <a:lnTo>
                    <a:pt x="1237" y="29338"/>
                  </a:lnTo>
                  <a:lnTo>
                    <a:pt x="26945" y="34699"/>
                  </a:lnTo>
                  <a:lnTo>
                    <a:pt x="48695" y="48787"/>
                  </a:lnTo>
                  <a:lnTo>
                    <a:pt x="67447" y="69817"/>
                  </a:lnTo>
                  <a:lnTo>
                    <a:pt x="75077" y="83228"/>
                  </a:lnTo>
                  <a:lnTo>
                    <a:pt x="77057" y="98125"/>
                  </a:lnTo>
                  <a:lnTo>
                    <a:pt x="74204" y="118616"/>
                  </a:lnTo>
                  <a:lnTo>
                    <a:pt x="72578" y="123942"/>
                  </a:lnTo>
                  <a:lnTo>
                    <a:pt x="70084" y="127494"/>
                  </a:lnTo>
                  <a:lnTo>
                    <a:pt x="67009" y="129861"/>
                  </a:lnTo>
                  <a:lnTo>
                    <a:pt x="63548" y="131439"/>
                  </a:lnTo>
                  <a:lnTo>
                    <a:pt x="55940" y="131312"/>
                  </a:lnTo>
                  <a:lnTo>
                    <a:pt x="51936" y="130290"/>
                  </a:lnTo>
                  <a:lnTo>
                    <a:pt x="49266" y="127492"/>
                  </a:lnTo>
                  <a:lnTo>
                    <a:pt x="46300" y="118739"/>
                  </a:lnTo>
                  <a:lnTo>
                    <a:pt x="48001" y="98539"/>
                  </a:lnTo>
                  <a:lnTo>
                    <a:pt x="68695" y="57702"/>
                  </a:lnTo>
                  <a:lnTo>
                    <a:pt x="85446" y="30517"/>
                  </a:lnTo>
                  <a:lnTo>
                    <a:pt x="116618" y="436"/>
                  </a:lnTo>
                  <a:lnTo>
                    <a:pt x="117787" y="0"/>
                  </a:lnTo>
                  <a:lnTo>
                    <a:pt x="118567" y="416"/>
                  </a:lnTo>
                  <a:lnTo>
                    <a:pt x="116294" y="11113"/>
                  </a:lnTo>
                  <a:lnTo>
                    <a:pt x="104056" y="51743"/>
                  </a:lnTo>
                  <a:lnTo>
                    <a:pt x="103107" y="67433"/>
                  </a:lnTo>
                  <a:lnTo>
                    <a:pt x="105036" y="79111"/>
                  </a:lnTo>
                  <a:lnTo>
                    <a:pt x="113890" y="89004"/>
                  </a:lnTo>
                  <a:lnTo>
                    <a:pt x="126527" y="96694"/>
                  </a:lnTo>
                  <a:lnTo>
                    <a:pt x="139199" y="100112"/>
                  </a:lnTo>
                  <a:lnTo>
                    <a:pt x="209027" y="90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92"/>
            <p:cNvSpPr/>
            <p:nvPr>
              <p:custDataLst>
                <p:tags r:id="rId229"/>
              </p:custDataLst>
            </p:nvPr>
          </p:nvSpPr>
          <p:spPr>
            <a:xfrm>
              <a:off x="484963" y="448488"/>
              <a:ext cx="181788" cy="339806"/>
            </a:xfrm>
            <a:custGeom>
              <a:avLst/>
              <a:gdLst/>
              <a:ahLst/>
              <a:cxnLst/>
              <a:rect l="0" t="0" r="0" b="0"/>
              <a:pathLst>
                <a:path w="181788" h="339806">
                  <a:moveTo>
                    <a:pt x="29387" y="15062"/>
                  </a:moveTo>
                  <a:lnTo>
                    <a:pt x="29387" y="15062"/>
                  </a:lnTo>
                  <a:lnTo>
                    <a:pt x="26016" y="15062"/>
                  </a:lnTo>
                  <a:lnTo>
                    <a:pt x="25023" y="15768"/>
                  </a:lnTo>
                  <a:lnTo>
                    <a:pt x="24361" y="16943"/>
                  </a:lnTo>
                  <a:lnTo>
                    <a:pt x="23429" y="23851"/>
                  </a:lnTo>
                  <a:lnTo>
                    <a:pt x="23114" y="35456"/>
                  </a:lnTo>
                  <a:lnTo>
                    <a:pt x="26834" y="42000"/>
                  </a:lnTo>
                  <a:lnTo>
                    <a:pt x="38744" y="53618"/>
                  </a:lnTo>
                  <a:lnTo>
                    <a:pt x="44091" y="57699"/>
                  </a:lnTo>
                  <a:lnTo>
                    <a:pt x="61322" y="60353"/>
                  </a:lnTo>
                  <a:lnTo>
                    <a:pt x="81680" y="58475"/>
                  </a:lnTo>
                  <a:lnTo>
                    <a:pt x="109009" y="48778"/>
                  </a:lnTo>
                  <a:lnTo>
                    <a:pt x="155653" y="21964"/>
                  </a:lnTo>
                  <a:lnTo>
                    <a:pt x="167844" y="15014"/>
                  </a:lnTo>
                  <a:lnTo>
                    <a:pt x="174650" y="8926"/>
                  </a:lnTo>
                  <a:lnTo>
                    <a:pt x="176323" y="6032"/>
                  </a:lnTo>
                  <a:lnTo>
                    <a:pt x="176733" y="3398"/>
                  </a:lnTo>
                  <a:lnTo>
                    <a:pt x="176301" y="936"/>
                  </a:lnTo>
                  <a:lnTo>
                    <a:pt x="172485" y="0"/>
                  </a:lnTo>
                  <a:lnTo>
                    <a:pt x="158838" y="842"/>
                  </a:lnTo>
                  <a:lnTo>
                    <a:pt x="114908" y="21003"/>
                  </a:lnTo>
                  <a:lnTo>
                    <a:pt x="72556" y="49005"/>
                  </a:lnTo>
                  <a:lnTo>
                    <a:pt x="60097" y="66602"/>
                  </a:lnTo>
                  <a:lnTo>
                    <a:pt x="55501" y="84300"/>
                  </a:lnTo>
                  <a:lnTo>
                    <a:pt x="56515" y="99457"/>
                  </a:lnTo>
                  <a:lnTo>
                    <a:pt x="61670" y="108545"/>
                  </a:lnTo>
                  <a:lnTo>
                    <a:pt x="108982" y="144889"/>
                  </a:lnTo>
                  <a:lnTo>
                    <a:pt x="112084" y="150297"/>
                  </a:lnTo>
                  <a:lnTo>
                    <a:pt x="112035" y="156724"/>
                  </a:lnTo>
                  <a:lnTo>
                    <a:pt x="106336" y="171391"/>
                  </a:lnTo>
                  <a:lnTo>
                    <a:pt x="84725" y="198734"/>
                  </a:lnTo>
                  <a:lnTo>
                    <a:pt x="42578" y="233612"/>
                  </a:lnTo>
                  <a:lnTo>
                    <a:pt x="9599" y="273313"/>
                  </a:lnTo>
                  <a:lnTo>
                    <a:pt x="2953" y="287885"/>
                  </a:lnTo>
                  <a:lnTo>
                    <a:pt x="0" y="303768"/>
                  </a:lnTo>
                  <a:lnTo>
                    <a:pt x="2450" y="318354"/>
                  </a:lnTo>
                  <a:lnTo>
                    <a:pt x="5079" y="325207"/>
                  </a:lnTo>
                  <a:lnTo>
                    <a:pt x="11065" y="330481"/>
                  </a:lnTo>
                  <a:lnTo>
                    <a:pt x="29005" y="338222"/>
                  </a:lnTo>
                  <a:lnTo>
                    <a:pt x="59534" y="339805"/>
                  </a:lnTo>
                  <a:lnTo>
                    <a:pt x="105819" y="332608"/>
                  </a:lnTo>
                  <a:lnTo>
                    <a:pt x="181787" y="28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10"/>
          <p:cNvGrpSpPr/>
          <p:nvPr/>
        </p:nvGrpSpPr>
        <p:grpSpPr>
          <a:xfrm>
            <a:off x="1543050" y="483744"/>
            <a:ext cx="1173345" cy="341757"/>
            <a:chOff x="1543050" y="483744"/>
            <a:chExt cx="1173345" cy="341757"/>
          </a:xfrm>
        </p:grpSpPr>
        <p:sp>
          <p:nvSpPr>
            <p:cNvPr id="9" name="SMARTInkShape-1293"/>
            <p:cNvSpPr/>
            <p:nvPr>
              <p:custDataLst>
                <p:tags r:id="rId217"/>
              </p:custDataLst>
            </p:nvPr>
          </p:nvSpPr>
          <p:spPr>
            <a:xfrm>
              <a:off x="2667000" y="742950"/>
              <a:ext cx="49395" cy="63501"/>
            </a:xfrm>
            <a:custGeom>
              <a:avLst/>
              <a:gdLst/>
              <a:ahLst/>
              <a:cxnLst/>
              <a:rect l="0" t="0" r="0" b="0"/>
              <a:pathLst>
                <a:path w="49395" h="63501">
                  <a:moveTo>
                    <a:pt x="31750" y="0"/>
                  </a:moveTo>
                  <a:lnTo>
                    <a:pt x="31750" y="0"/>
                  </a:lnTo>
                  <a:lnTo>
                    <a:pt x="43683" y="5026"/>
                  </a:lnTo>
                  <a:lnTo>
                    <a:pt x="46056" y="5467"/>
                  </a:lnTo>
                  <a:lnTo>
                    <a:pt x="47637" y="7878"/>
                  </a:lnTo>
                  <a:lnTo>
                    <a:pt x="49394" y="16201"/>
                  </a:lnTo>
                  <a:lnTo>
                    <a:pt x="48294" y="25075"/>
                  </a:lnTo>
                  <a:lnTo>
                    <a:pt x="47012" y="29416"/>
                  </a:lnTo>
                  <a:lnTo>
                    <a:pt x="31725" y="4564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94"/>
            <p:cNvSpPr/>
            <p:nvPr>
              <p:custDataLst>
                <p:tags r:id="rId218"/>
              </p:custDataLst>
            </p:nvPr>
          </p:nvSpPr>
          <p:spPr>
            <a:xfrm>
              <a:off x="2413000" y="7366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5485" y="6350"/>
                  </a:lnTo>
                  <a:lnTo>
                    <a:pt x="66903" y="56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95"/>
            <p:cNvSpPr/>
            <p:nvPr>
              <p:custDataLst>
                <p:tags r:id="rId219"/>
              </p:custDataLst>
            </p:nvPr>
          </p:nvSpPr>
          <p:spPr>
            <a:xfrm>
              <a:off x="2152650" y="7620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1427" y="4469"/>
                  </a:lnTo>
                  <a:lnTo>
                    <a:pt x="82727" y="58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96"/>
            <p:cNvSpPr/>
            <p:nvPr>
              <p:custDataLst>
                <p:tags r:id="rId220"/>
              </p:custDataLst>
            </p:nvPr>
          </p:nvSpPr>
          <p:spPr>
            <a:xfrm>
              <a:off x="1949450" y="7429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57725" y="145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97"/>
            <p:cNvSpPr/>
            <p:nvPr>
              <p:custDataLst>
                <p:tags r:id="rId221"/>
              </p:custDataLst>
            </p:nvPr>
          </p:nvSpPr>
          <p:spPr>
            <a:xfrm>
              <a:off x="1890073" y="666750"/>
              <a:ext cx="14928" cy="101601"/>
            </a:xfrm>
            <a:custGeom>
              <a:avLst/>
              <a:gdLst/>
              <a:ahLst/>
              <a:cxnLst/>
              <a:rect l="0" t="0" r="0" b="0"/>
              <a:pathLst>
                <a:path w="14928" h="101601">
                  <a:moveTo>
                    <a:pt x="14927" y="0"/>
                  </a:moveTo>
                  <a:lnTo>
                    <a:pt x="14927" y="0"/>
                  </a:lnTo>
                  <a:lnTo>
                    <a:pt x="0" y="38692"/>
                  </a:lnTo>
                  <a:lnTo>
                    <a:pt x="222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98"/>
            <p:cNvSpPr/>
            <p:nvPr>
              <p:custDataLst>
                <p:tags r:id="rId222"/>
              </p:custDataLst>
            </p:nvPr>
          </p:nvSpPr>
          <p:spPr>
            <a:xfrm>
              <a:off x="1568450" y="483744"/>
              <a:ext cx="209551" cy="297307"/>
            </a:xfrm>
            <a:custGeom>
              <a:avLst/>
              <a:gdLst/>
              <a:ahLst/>
              <a:cxnLst/>
              <a:rect l="0" t="0" r="0" b="0"/>
              <a:pathLst>
                <a:path w="209551" h="297307">
                  <a:moveTo>
                    <a:pt x="209550" y="11556"/>
                  </a:moveTo>
                  <a:lnTo>
                    <a:pt x="209550" y="11556"/>
                  </a:lnTo>
                  <a:lnTo>
                    <a:pt x="209550" y="2718"/>
                  </a:lnTo>
                  <a:lnTo>
                    <a:pt x="208844" y="1430"/>
                  </a:lnTo>
                  <a:lnTo>
                    <a:pt x="207668" y="572"/>
                  </a:lnTo>
                  <a:lnTo>
                    <a:pt x="206179" y="0"/>
                  </a:lnTo>
                  <a:lnTo>
                    <a:pt x="193970" y="9308"/>
                  </a:lnTo>
                  <a:lnTo>
                    <a:pt x="156595" y="47649"/>
                  </a:lnTo>
                  <a:lnTo>
                    <a:pt x="126716" y="95122"/>
                  </a:lnTo>
                  <a:lnTo>
                    <a:pt x="104495" y="134781"/>
                  </a:lnTo>
                  <a:lnTo>
                    <a:pt x="76666" y="175537"/>
                  </a:lnTo>
                  <a:lnTo>
                    <a:pt x="49449" y="214424"/>
                  </a:lnTo>
                  <a:lnTo>
                    <a:pt x="20266" y="259371"/>
                  </a:lnTo>
                  <a:lnTo>
                    <a:pt x="0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99"/>
            <p:cNvSpPr/>
            <p:nvPr>
              <p:custDataLst>
                <p:tags r:id="rId223"/>
              </p:custDataLst>
            </p:nvPr>
          </p:nvSpPr>
          <p:spPr>
            <a:xfrm>
              <a:off x="1543050" y="508000"/>
              <a:ext cx="234951" cy="222251"/>
            </a:xfrm>
            <a:custGeom>
              <a:avLst/>
              <a:gdLst/>
              <a:ahLst/>
              <a:cxnLst/>
              <a:rect l="0" t="0" r="0" b="0"/>
              <a:pathLst>
                <a:path w="234951" h="222251">
                  <a:moveTo>
                    <a:pt x="0" y="0"/>
                  </a:moveTo>
                  <a:lnTo>
                    <a:pt x="0" y="0"/>
                  </a:lnTo>
                  <a:lnTo>
                    <a:pt x="18867" y="15914"/>
                  </a:lnTo>
                  <a:lnTo>
                    <a:pt x="55093" y="61146"/>
                  </a:lnTo>
                  <a:lnTo>
                    <a:pt x="88664" y="105052"/>
                  </a:lnTo>
                  <a:lnTo>
                    <a:pt x="133630" y="152576"/>
                  </a:lnTo>
                  <a:lnTo>
                    <a:pt x="173466" y="191099"/>
                  </a:lnTo>
                  <a:lnTo>
                    <a:pt x="207472" y="212216"/>
                  </a:lnTo>
                  <a:lnTo>
                    <a:pt x="2349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11"/>
          <p:cNvGrpSpPr/>
          <p:nvPr/>
        </p:nvGrpSpPr>
        <p:grpSpPr>
          <a:xfrm>
            <a:off x="2952750" y="546983"/>
            <a:ext cx="376992" cy="267776"/>
            <a:chOff x="2952750" y="546983"/>
            <a:chExt cx="376992" cy="267776"/>
          </a:xfrm>
        </p:grpSpPr>
        <p:sp>
          <p:nvSpPr>
            <p:cNvPr id="17" name="SMARTInkShape-1300"/>
            <p:cNvSpPr/>
            <p:nvPr>
              <p:custDataLst>
                <p:tags r:id="rId214"/>
              </p:custDataLst>
            </p:nvPr>
          </p:nvSpPr>
          <p:spPr>
            <a:xfrm>
              <a:off x="3225907" y="733443"/>
              <a:ext cx="103835" cy="81316"/>
            </a:xfrm>
            <a:custGeom>
              <a:avLst/>
              <a:gdLst/>
              <a:ahLst/>
              <a:cxnLst/>
              <a:rect l="0" t="0" r="0" b="0"/>
              <a:pathLst>
                <a:path w="103835" h="81316">
                  <a:moveTo>
                    <a:pt x="18943" y="3157"/>
                  </a:moveTo>
                  <a:lnTo>
                    <a:pt x="18943" y="3157"/>
                  </a:lnTo>
                  <a:lnTo>
                    <a:pt x="18943" y="8624"/>
                  </a:lnTo>
                  <a:lnTo>
                    <a:pt x="6078" y="51212"/>
                  </a:lnTo>
                  <a:lnTo>
                    <a:pt x="1725" y="65844"/>
                  </a:lnTo>
                  <a:lnTo>
                    <a:pt x="134" y="81236"/>
                  </a:lnTo>
                  <a:lnTo>
                    <a:pt x="53" y="81315"/>
                  </a:lnTo>
                  <a:lnTo>
                    <a:pt x="0" y="80663"/>
                  </a:lnTo>
                  <a:lnTo>
                    <a:pt x="12762" y="33905"/>
                  </a:lnTo>
                  <a:lnTo>
                    <a:pt x="14823" y="25772"/>
                  </a:lnTo>
                  <a:lnTo>
                    <a:pt x="24638" y="12973"/>
                  </a:lnTo>
                  <a:lnTo>
                    <a:pt x="36996" y="3992"/>
                  </a:lnTo>
                  <a:lnTo>
                    <a:pt x="47193" y="0"/>
                  </a:lnTo>
                  <a:lnTo>
                    <a:pt x="58310" y="1989"/>
                  </a:lnTo>
                  <a:lnTo>
                    <a:pt x="82693" y="14764"/>
                  </a:lnTo>
                  <a:lnTo>
                    <a:pt x="91491" y="26425"/>
                  </a:lnTo>
                  <a:lnTo>
                    <a:pt x="103834" y="50593"/>
                  </a:lnTo>
                  <a:lnTo>
                    <a:pt x="103004" y="58577"/>
                  </a:lnTo>
                  <a:lnTo>
                    <a:pt x="101795" y="61270"/>
                  </a:lnTo>
                  <a:lnTo>
                    <a:pt x="95143" y="6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01"/>
            <p:cNvSpPr/>
            <p:nvPr>
              <p:custDataLst>
                <p:tags r:id="rId215"/>
              </p:custDataLst>
            </p:nvPr>
          </p:nvSpPr>
          <p:spPr>
            <a:xfrm>
              <a:off x="3003216" y="546983"/>
              <a:ext cx="197185" cy="253118"/>
            </a:xfrm>
            <a:custGeom>
              <a:avLst/>
              <a:gdLst/>
              <a:ahLst/>
              <a:cxnLst/>
              <a:rect l="0" t="0" r="0" b="0"/>
              <a:pathLst>
                <a:path w="197185" h="253118">
                  <a:moveTo>
                    <a:pt x="197184" y="5467"/>
                  </a:moveTo>
                  <a:lnTo>
                    <a:pt x="197184" y="5467"/>
                  </a:lnTo>
                  <a:lnTo>
                    <a:pt x="193813" y="2096"/>
                  </a:lnTo>
                  <a:lnTo>
                    <a:pt x="188395" y="441"/>
                  </a:lnTo>
                  <a:lnTo>
                    <a:pt x="184975" y="0"/>
                  </a:lnTo>
                  <a:lnTo>
                    <a:pt x="166677" y="6120"/>
                  </a:lnTo>
                  <a:lnTo>
                    <a:pt x="121915" y="43723"/>
                  </a:lnTo>
                  <a:lnTo>
                    <a:pt x="87301" y="84206"/>
                  </a:lnTo>
                  <a:lnTo>
                    <a:pt x="51716" y="130423"/>
                  </a:lnTo>
                  <a:lnTo>
                    <a:pt x="25849" y="177768"/>
                  </a:lnTo>
                  <a:lnTo>
                    <a:pt x="5933" y="220425"/>
                  </a:lnTo>
                  <a:lnTo>
                    <a:pt x="0" y="238587"/>
                  </a:lnTo>
                  <a:lnTo>
                    <a:pt x="334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02"/>
            <p:cNvSpPr/>
            <p:nvPr>
              <p:custDataLst>
                <p:tags r:id="rId216"/>
              </p:custDataLst>
            </p:nvPr>
          </p:nvSpPr>
          <p:spPr>
            <a:xfrm>
              <a:off x="2952750" y="591844"/>
              <a:ext cx="171451" cy="163807"/>
            </a:xfrm>
            <a:custGeom>
              <a:avLst/>
              <a:gdLst/>
              <a:ahLst/>
              <a:cxnLst/>
              <a:rect l="0" t="0" r="0" b="0"/>
              <a:pathLst>
                <a:path w="171451" h="163807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9" y="30"/>
                  </a:lnTo>
                  <a:lnTo>
                    <a:pt x="17312" y="0"/>
                  </a:lnTo>
                  <a:lnTo>
                    <a:pt x="30507" y="2338"/>
                  </a:lnTo>
                  <a:lnTo>
                    <a:pt x="57173" y="21106"/>
                  </a:lnTo>
                  <a:lnTo>
                    <a:pt x="94417" y="64250"/>
                  </a:lnTo>
                  <a:lnTo>
                    <a:pt x="126370" y="108926"/>
                  </a:lnTo>
                  <a:lnTo>
                    <a:pt x="148789" y="143513"/>
                  </a:lnTo>
                  <a:lnTo>
                    <a:pt x="171450" y="16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1303"/>
          <p:cNvSpPr/>
          <p:nvPr>
            <p:custDataLst>
              <p:tags r:id="rId1"/>
            </p:custDataLst>
          </p:nvPr>
        </p:nvSpPr>
        <p:spPr>
          <a:xfrm>
            <a:off x="3699298" y="669531"/>
            <a:ext cx="250403" cy="77501"/>
          </a:xfrm>
          <a:custGeom>
            <a:avLst/>
            <a:gdLst/>
            <a:ahLst/>
            <a:cxnLst/>
            <a:rect l="0" t="0" r="0" b="0"/>
            <a:pathLst>
              <a:path w="250403" h="77501">
                <a:moveTo>
                  <a:pt x="9102" y="67069"/>
                </a:moveTo>
                <a:lnTo>
                  <a:pt x="9102" y="67069"/>
                </a:lnTo>
                <a:lnTo>
                  <a:pt x="5731" y="63698"/>
                </a:lnTo>
                <a:lnTo>
                  <a:pt x="264" y="51489"/>
                </a:lnTo>
                <a:lnTo>
                  <a:pt x="0" y="42270"/>
                </a:lnTo>
                <a:lnTo>
                  <a:pt x="5579" y="21484"/>
                </a:lnTo>
                <a:lnTo>
                  <a:pt x="14800" y="6604"/>
                </a:lnTo>
                <a:lnTo>
                  <a:pt x="22453" y="1390"/>
                </a:lnTo>
                <a:lnTo>
                  <a:pt x="26469" y="0"/>
                </a:lnTo>
                <a:lnTo>
                  <a:pt x="38458" y="2218"/>
                </a:lnTo>
                <a:lnTo>
                  <a:pt x="85649" y="24939"/>
                </a:lnTo>
                <a:lnTo>
                  <a:pt x="129008" y="60463"/>
                </a:lnTo>
                <a:lnTo>
                  <a:pt x="144113" y="71854"/>
                </a:lnTo>
                <a:lnTo>
                  <a:pt x="155890" y="76251"/>
                </a:lnTo>
                <a:lnTo>
                  <a:pt x="168180" y="77500"/>
                </a:lnTo>
                <a:lnTo>
                  <a:pt x="191435" y="72553"/>
                </a:lnTo>
                <a:lnTo>
                  <a:pt x="201617" y="67389"/>
                </a:lnTo>
                <a:lnTo>
                  <a:pt x="227739" y="44223"/>
                </a:lnTo>
                <a:lnTo>
                  <a:pt x="250402" y="99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213"/>
          <p:cNvGrpSpPr/>
          <p:nvPr/>
        </p:nvGrpSpPr>
        <p:grpSpPr>
          <a:xfrm>
            <a:off x="4236386" y="474997"/>
            <a:ext cx="1453817" cy="407654"/>
            <a:chOff x="4236386" y="474997"/>
            <a:chExt cx="1453817" cy="407654"/>
          </a:xfrm>
        </p:grpSpPr>
        <p:sp>
          <p:nvSpPr>
            <p:cNvPr id="22" name="SMARTInkShape-1304"/>
            <p:cNvSpPr/>
            <p:nvPr>
              <p:custDataLst>
                <p:tags r:id="rId203"/>
              </p:custDataLst>
            </p:nvPr>
          </p:nvSpPr>
          <p:spPr>
            <a:xfrm>
              <a:off x="5594350" y="541515"/>
              <a:ext cx="95853" cy="290336"/>
            </a:xfrm>
            <a:custGeom>
              <a:avLst/>
              <a:gdLst/>
              <a:ahLst/>
              <a:cxnLst/>
              <a:rect l="0" t="0" r="0" b="0"/>
              <a:pathLst>
                <a:path w="95853" h="290336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5861" y="2207"/>
                  </a:lnTo>
                  <a:lnTo>
                    <a:pt x="48213" y="883"/>
                  </a:lnTo>
                  <a:lnTo>
                    <a:pt x="51192" y="0"/>
                  </a:lnTo>
                  <a:lnTo>
                    <a:pt x="58265" y="901"/>
                  </a:lnTo>
                  <a:lnTo>
                    <a:pt x="62126" y="2129"/>
                  </a:lnTo>
                  <a:lnTo>
                    <a:pt x="70180" y="12901"/>
                  </a:lnTo>
                  <a:lnTo>
                    <a:pt x="86696" y="51280"/>
                  </a:lnTo>
                  <a:lnTo>
                    <a:pt x="95852" y="88898"/>
                  </a:lnTo>
                  <a:lnTo>
                    <a:pt x="95036" y="133362"/>
                  </a:lnTo>
                  <a:lnTo>
                    <a:pt x="88915" y="171936"/>
                  </a:lnTo>
                  <a:lnTo>
                    <a:pt x="75029" y="215351"/>
                  </a:lnTo>
                  <a:lnTo>
                    <a:pt x="66037" y="237488"/>
                  </a:lnTo>
                  <a:lnTo>
                    <a:pt x="39557" y="265818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05"/>
            <p:cNvSpPr/>
            <p:nvPr>
              <p:custDataLst>
                <p:tags r:id="rId204"/>
              </p:custDataLst>
            </p:nvPr>
          </p:nvSpPr>
          <p:spPr>
            <a:xfrm>
              <a:off x="5467350" y="515233"/>
              <a:ext cx="110245" cy="304732"/>
            </a:xfrm>
            <a:custGeom>
              <a:avLst/>
              <a:gdLst/>
              <a:ahLst/>
              <a:cxnLst/>
              <a:rect l="0" t="0" r="0" b="0"/>
              <a:pathLst>
                <a:path w="110245" h="304732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125" y="1822"/>
                  </a:lnTo>
                  <a:lnTo>
                    <a:pt x="15732" y="39193"/>
                  </a:lnTo>
                  <a:lnTo>
                    <a:pt x="18067" y="79274"/>
                  </a:lnTo>
                  <a:lnTo>
                    <a:pt x="18759" y="125800"/>
                  </a:lnTo>
                  <a:lnTo>
                    <a:pt x="18963" y="161850"/>
                  </a:lnTo>
                  <a:lnTo>
                    <a:pt x="19024" y="200518"/>
                  </a:lnTo>
                  <a:lnTo>
                    <a:pt x="15671" y="243255"/>
                  </a:lnTo>
                  <a:lnTo>
                    <a:pt x="8065" y="281556"/>
                  </a:lnTo>
                  <a:lnTo>
                    <a:pt x="7493" y="282660"/>
                  </a:lnTo>
                  <a:lnTo>
                    <a:pt x="19259" y="239278"/>
                  </a:lnTo>
                  <a:lnTo>
                    <a:pt x="34299" y="199583"/>
                  </a:lnTo>
                  <a:lnTo>
                    <a:pt x="48184" y="180262"/>
                  </a:lnTo>
                  <a:lnTo>
                    <a:pt x="67978" y="170069"/>
                  </a:lnTo>
                  <a:lnTo>
                    <a:pt x="74951" y="170940"/>
                  </a:lnTo>
                  <a:lnTo>
                    <a:pt x="88345" y="179435"/>
                  </a:lnTo>
                  <a:lnTo>
                    <a:pt x="97591" y="190736"/>
                  </a:lnTo>
                  <a:lnTo>
                    <a:pt x="104051" y="204931"/>
                  </a:lnTo>
                  <a:lnTo>
                    <a:pt x="110244" y="234606"/>
                  </a:lnTo>
                  <a:lnTo>
                    <a:pt x="109440" y="250534"/>
                  </a:lnTo>
                  <a:lnTo>
                    <a:pt x="98278" y="274773"/>
                  </a:lnTo>
                  <a:lnTo>
                    <a:pt x="81566" y="293087"/>
                  </a:lnTo>
                  <a:lnTo>
                    <a:pt x="59837" y="304079"/>
                  </a:lnTo>
                  <a:lnTo>
                    <a:pt x="52591" y="304731"/>
                  </a:lnTo>
                  <a:lnTo>
                    <a:pt x="38896" y="301691"/>
                  </a:lnTo>
                  <a:lnTo>
                    <a:pt x="19286" y="292047"/>
                  </a:lnTo>
                  <a:lnTo>
                    <a:pt x="14974" y="287537"/>
                  </a:lnTo>
                  <a:lnTo>
                    <a:pt x="635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06"/>
            <p:cNvSpPr/>
            <p:nvPr>
              <p:custDataLst>
                <p:tags r:id="rId205"/>
              </p:custDataLst>
            </p:nvPr>
          </p:nvSpPr>
          <p:spPr>
            <a:xfrm>
              <a:off x="5270500" y="78105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4450" y="27136"/>
                  </a:lnTo>
                  <a:lnTo>
                    <a:pt x="34337" y="5507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07"/>
            <p:cNvSpPr/>
            <p:nvPr>
              <p:custDataLst>
                <p:tags r:id="rId206"/>
              </p:custDataLst>
            </p:nvPr>
          </p:nvSpPr>
          <p:spPr>
            <a:xfrm>
              <a:off x="5058804" y="660989"/>
              <a:ext cx="141847" cy="129032"/>
            </a:xfrm>
            <a:custGeom>
              <a:avLst/>
              <a:gdLst/>
              <a:ahLst/>
              <a:cxnLst/>
              <a:rect l="0" t="0" r="0" b="0"/>
              <a:pathLst>
                <a:path w="141847" h="129032">
                  <a:moveTo>
                    <a:pt x="122796" y="43861"/>
                  </a:moveTo>
                  <a:lnTo>
                    <a:pt x="122796" y="43861"/>
                  </a:lnTo>
                  <a:lnTo>
                    <a:pt x="111240" y="14661"/>
                  </a:lnTo>
                  <a:lnTo>
                    <a:pt x="103693" y="6125"/>
                  </a:lnTo>
                  <a:lnTo>
                    <a:pt x="98313" y="2395"/>
                  </a:lnTo>
                  <a:lnTo>
                    <a:pt x="92865" y="737"/>
                  </a:lnTo>
                  <a:lnTo>
                    <a:pt x="85739" y="0"/>
                  </a:lnTo>
                  <a:lnTo>
                    <a:pt x="67053" y="6328"/>
                  </a:lnTo>
                  <a:lnTo>
                    <a:pt x="47013" y="17139"/>
                  </a:lnTo>
                  <a:lnTo>
                    <a:pt x="24299" y="42764"/>
                  </a:lnTo>
                  <a:lnTo>
                    <a:pt x="6548" y="79209"/>
                  </a:lnTo>
                  <a:lnTo>
                    <a:pt x="0" y="104351"/>
                  </a:lnTo>
                  <a:lnTo>
                    <a:pt x="722" y="118723"/>
                  </a:lnTo>
                  <a:lnTo>
                    <a:pt x="3395" y="126522"/>
                  </a:lnTo>
                  <a:lnTo>
                    <a:pt x="5095" y="128601"/>
                  </a:lnTo>
                  <a:lnTo>
                    <a:pt x="14511" y="129031"/>
                  </a:lnTo>
                  <a:lnTo>
                    <a:pt x="20972" y="128158"/>
                  </a:lnTo>
                  <a:lnTo>
                    <a:pt x="33797" y="121543"/>
                  </a:lnTo>
                  <a:lnTo>
                    <a:pt x="65080" y="97936"/>
                  </a:lnTo>
                  <a:lnTo>
                    <a:pt x="78178" y="77287"/>
                  </a:lnTo>
                  <a:lnTo>
                    <a:pt x="93664" y="37490"/>
                  </a:lnTo>
                  <a:lnTo>
                    <a:pt x="94908" y="36791"/>
                  </a:lnTo>
                  <a:lnTo>
                    <a:pt x="95738" y="37737"/>
                  </a:lnTo>
                  <a:lnTo>
                    <a:pt x="109286" y="81365"/>
                  </a:lnTo>
                  <a:lnTo>
                    <a:pt x="114675" y="93691"/>
                  </a:lnTo>
                  <a:lnTo>
                    <a:pt x="141846" y="126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08"/>
            <p:cNvSpPr/>
            <p:nvPr>
              <p:custDataLst>
                <p:tags r:id="rId207"/>
              </p:custDataLst>
            </p:nvPr>
          </p:nvSpPr>
          <p:spPr>
            <a:xfrm>
              <a:off x="4950895" y="529281"/>
              <a:ext cx="90123" cy="327970"/>
            </a:xfrm>
            <a:custGeom>
              <a:avLst/>
              <a:gdLst/>
              <a:ahLst/>
              <a:cxnLst/>
              <a:rect l="0" t="0" r="0" b="0"/>
              <a:pathLst>
                <a:path w="90123" h="327970">
                  <a:moveTo>
                    <a:pt x="84655" y="23169"/>
                  </a:moveTo>
                  <a:lnTo>
                    <a:pt x="84655" y="23169"/>
                  </a:lnTo>
                  <a:lnTo>
                    <a:pt x="89019" y="13030"/>
                  </a:lnTo>
                  <a:lnTo>
                    <a:pt x="90122" y="5492"/>
                  </a:lnTo>
                  <a:lnTo>
                    <a:pt x="89711" y="2918"/>
                  </a:lnTo>
                  <a:lnTo>
                    <a:pt x="88731" y="1202"/>
                  </a:lnTo>
                  <a:lnTo>
                    <a:pt x="87372" y="57"/>
                  </a:lnTo>
                  <a:lnTo>
                    <a:pt x="86467" y="0"/>
                  </a:lnTo>
                  <a:lnTo>
                    <a:pt x="85863" y="668"/>
                  </a:lnTo>
                  <a:lnTo>
                    <a:pt x="63678" y="46012"/>
                  </a:lnTo>
                  <a:lnTo>
                    <a:pt x="49355" y="81443"/>
                  </a:lnTo>
                  <a:lnTo>
                    <a:pt x="32803" y="122123"/>
                  </a:lnTo>
                  <a:lnTo>
                    <a:pt x="17681" y="162660"/>
                  </a:lnTo>
                  <a:lnTo>
                    <a:pt x="6641" y="202005"/>
                  </a:lnTo>
                  <a:lnTo>
                    <a:pt x="0" y="246980"/>
                  </a:lnTo>
                  <a:lnTo>
                    <a:pt x="699" y="271983"/>
                  </a:lnTo>
                  <a:lnTo>
                    <a:pt x="9006" y="292973"/>
                  </a:lnTo>
                  <a:lnTo>
                    <a:pt x="21400" y="309593"/>
                  </a:lnTo>
                  <a:lnTo>
                    <a:pt x="65605" y="32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09"/>
            <p:cNvSpPr/>
            <p:nvPr>
              <p:custDataLst>
                <p:tags r:id="rId208"/>
              </p:custDataLst>
            </p:nvPr>
          </p:nvSpPr>
          <p:spPr>
            <a:xfrm>
              <a:off x="4597400" y="615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10"/>
            <p:cNvSpPr/>
            <p:nvPr>
              <p:custDataLst>
                <p:tags r:id="rId209"/>
              </p:custDataLst>
            </p:nvPr>
          </p:nvSpPr>
          <p:spPr>
            <a:xfrm>
              <a:off x="4616450" y="7175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1962"/>
                  </a:lnTo>
                  <a:lnTo>
                    <a:pt x="1411" y="39969"/>
                  </a:lnTo>
                  <a:lnTo>
                    <a:pt x="6742" y="35873"/>
                  </a:lnTo>
                  <a:lnTo>
                    <a:pt x="49597" y="20359"/>
                  </a:lnTo>
                  <a:lnTo>
                    <a:pt x="91171" y="1421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11"/>
            <p:cNvSpPr/>
            <p:nvPr>
              <p:custDataLst>
                <p:tags r:id="rId210"/>
              </p:custDataLst>
            </p:nvPr>
          </p:nvSpPr>
          <p:spPr>
            <a:xfrm>
              <a:off x="4686300" y="474997"/>
              <a:ext cx="114301" cy="407654"/>
            </a:xfrm>
            <a:custGeom>
              <a:avLst/>
              <a:gdLst/>
              <a:ahLst/>
              <a:cxnLst/>
              <a:rect l="0" t="0" r="0" b="0"/>
              <a:pathLst>
                <a:path w="114301" h="407654">
                  <a:moveTo>
                    <a:pt x="114300" y="33003"/>
                  </a:moveTo>
                  <a:lnTo>
                    <a:pt x="114300" y="33003"/>
                  </a:lnTo>
                  <a:lnTo>
                    <a:pt x="107127" y="6285"/>
                  </a:lnTo>
                  <a:lnTo>
                    <a:pt x="101469" y="432"/>
                  </a:lnTo>
                  <a:lnTo>
                    <a:pt x="96574" y="0"/>
                  </a:lnTo>
                  <a:lnTo>
                    <a:pt x="83608" y="3283"/>
                  </a:lnTo>
                  <a:lnTo>
                    <a:pt x="72201" y="13209"/>
                  </a:lnTo>
                  <a:lnTo>
                    <a:pt x="53381" y="45948"/>
                  </a:lnTo>
                  <a:lnTo>
                    <a:pt x="40354" y="82778"/>
                  </a:lnTo>
                  <a:lnTo>
                    <a:pt x="29085" y="127084"/>
                  </a:lnTo>
                  <a:lnTo>
                    <a:pt x="25787" y="168437"/>
                  </a:lnTo>
                  <a:lnTo>
                    <a:pt x="18708" y="214769"/>
                  </a:lnTo>
                  <a:lnTo>
                    <a:pt x="14480" y="256428"/>
                  </a:lnTo>
                  <a:lnTo>
                    <a:pt x="13052" y="301268"/>
                  </a:lnTo>
                  <a:lnTo>
                    <a:pt x="12064" y="341352"/>
                  </a:lnTo>
                  <a:lnTo>
                    <a:pt x="3871" y="388286"/>
                  </a:lnTo>
                  <a:lnTo>
                    <a:pt x="0" y="407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12"/>
            <p:cNvSpPr/>
            <p:nvPr>
              <p:custDataLst>
                <p:tags r:id="rId211"/>
              </p:custDataLst>
            </p:nvPr>
          </p:nvSpPr>
          <p:spPr>
            <a:xfrm>
              <a:off x="4572000" y="723900"/>
              <a:ext cx="15811" cy="88901"/>
            </a:xfrm>
            <a:custGeom>
              <a:avLst/>
              <a:gdLst/>
              <a:ahLst/>
              <a:cxnLst/>
              <a:rect l="0" t="0" r="0" b="0"/>
              <a:pathLst>
                <a:path w="15811" h="889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6"/>
                  </a:lnTo>
                  <a:lnTo>
                    <a:pt x="11376" y="1881"/>
                  </a:lnTo>
                  <a:lnTo>
                    <a:pt x="15810" y="1895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13"/>
            <p:cNvSpPr/>
            <p:nvPr>
              <p:custDataLst>
                <p:tags r:id="rId212"/>
              </p:custDataLst>
            </p:nvPr>
          </p:nvSpPr>
          <p:spPr>
            <a:xfrm>
              <a:off x="4413265" y="697486"/>
              <a:ext cx="94261" cy="128015"/>
            </a:xfrm>
            <a:custGeom>
              <a:avLst/>
              <a:gdLst/>
              <a:ahLst/>
              <a:cxnLst/>
              <a:rect l="0" t="0" r="0" b="0"/>
              <a:pathLst>
                <a:path w="94261" h="128015">
                  <a:moveTo>
                    <a:pt x="6335" y="51814"/>
                  </a:moveTo>
                  <a:lnTo>
                    <a:pt x="6335" y="51814"/>
                  </a:lnTo>
                  <a:lnTo>
                    <a:pt x="5629" y="64470"/>
                  </a:lnTo>
                  <a:lnTo>
                    <a:pt x="573" y="92454"/>
                  </a:lnTo>
                  <a:lnTo>
                    <a:pt x="0" y="123351"/>
                  </a:lnTo>
                  <a:lnTo>
                    <a:pt x="1397" y="103244"/>
                  </a:lnTo>
                  <a:lnTo>
                    <a:pt x="11918" y="62130"/>
                  </a:lnTo>
                  <a:lnTo>
                    <a:pt x="20689" y="33234"/>
                  </a:lnTo>
                  <a:lnTo>
                    <a:pt x="36295" y="10828"/>
                  </a:lnTo>
                  <a:lnTo>
                    <a:pt x="48765" y="551"/>
                  </a:lnTo>
                  <a:lnTo>
                    <a:pt x="52966" y="0"/>
                  </a:lnTo>
                  <a:lnTo>
                    <a:pt x="61397" y="3150"/>
                  </a:lnTo>
                  <a:lnTo>
                    <a:pt x="74077" y="16228"/>
                  </a:lnTo>
                  <a:lnTo>
                    <a:pt x="85934" y="35952"/>
                  </a:lnTo>
                  <a:lnTo>
                    <a:pt x="92165" y="58325"/>
                  </a:lnTo>
                  <a:lnTo>
                    <a:pt x="94260" y="103313"/>
                  </a:lnTo>
                  <a:lnTo>
                    <a:pt x="88885" y="12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14"/>
            <p:cNvSpPr/>
            <p:nvPr>
              <p:custDataLst>
                <p:tags r:id="rId213"/>
              </p:custDataLst>
            </p:nvPr>
          </p:nvSpPr>
          <p:spPr>
            <a:xfrm>
              <a:off x="4236386" y="553107"/>
              <a:ext cx="138063" cy="278194"/>
            </a:xfrm>
            <a:custGeom>
              <a:avLst/>
              <a:gdLst/>
              <a:ahLst/>
              <a:cxnLst/>
              <a:rect l="0" t="0" r="0" b="0"/>
              <a:pathLst>
                <a:path w="138063" h="278194">
                  <a:moveTo>
                    <a:pt x="18114" y="5693"/>
                  </a:moveTo>
                  <a:lnTo>
                    <a:pt x="18114" y="5693"/>
                  </a:lnTo>
                  <a:lnTo>
                    <a:pt x="18114" y="2322"/>
                  </a:lnTo>
                  <a:lnTo>
                    <a:pt x="17408" y="2740"/>
                  </a:lnTo>
                  <a:lnTo>
                    <a:pt x="14743" y="6968"/>
                  </a:lnTo>
                  <a:lnTo>
                    <a:pt x="8654" y="51596"/>
                  </a:lnTo>
                  <a:lnTo>
                    <a:pt x="3003" y="92045"/>
                  </a:lnTo>
                  <a:lnTo>
                    <a:pt x="231" y="135309"/>
                  </a:lnTo>
                  <a:lnTo>
                    <a:pt x="0" y="176013"/>
                  </a:lnTo>
                  <a:lnTo>
                    <a:pt x="4202" y="211145"/>
                  </a:lnTo>
                  <a:lnTo>
                    <a:pt x="11327" y="248993"/>
                  </a:lnTo>
                  <a:lnTo>
                    <a:pt x="20742" y="264580"/>
                  </a:lnTo>
                  <a:lnTo>
                    <a:pt x="31982" y="274330"/>
                  </a:lnTo>
                  <a:lnTo>
                    <a:pt x="37943" y="277918"/>
                  </a:lnTo>
                  <a:lnTo>
                    <a:pt x="45444" y="278193"/>
                  </a:lnTo>
                  <a:lnTo>
                    <a:pt x="63186" y="272854"/>
                  </a:lnTo>
                  <a:lnTo>
                    <a:pt x="77187" y="263426"/>
                  </a:lnTo>
                  <a:lnTo>
                    <a:pt x="101044" y="233384"/>
                  </a:lnTo>
                  <a:lnTo>
                    <a:pt x="124492" y="189046"/>
                  </a:lnTo>
                  <a:lnTo>
                    <a:pt x="135213" y="141734"/>
                  </a:lnTo>
                  <a:lnTo>
                    <a:pt x="138062" y="103434"/>
                  </a:lnTo>
                  <a:lnTo>
                    <a:pt x="135254" y="59102"/>
                  </a:lnTo>
                  <a:lnTo>
                    <a:pt x="123541" y="18490"/>
                  </a:lnTo>
                  <a:lnTo>
                    <a:pt x="116693" y="1880"/>
                  </a:lnTo>
                  <a:lnTo>
                    <a:pt x="115583" y="329"/>
                  </a:lnTo>
                  <a:lnTo>
                    <a:pt x="114844" y="0"/>
                  </a:lnTo>
                  <a:lnTo>
                    <a:pt x="113364" y="18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14"/>
          <p:cNvGrpSpPr/>
          <p:nvPr/>
        </p:nvGrpSpPr>
        <p:grpSpPr>
          <a:xfrm>
            <a:off x="7112460" y="606032"/>
            <a:ext cx="323391" cy="331316"/>
            <a:chOff x="7112460" y="606032"/>
            <a:chExt cx="323391" cy="331316"/>
          </a:xfrm>
        </p:grpSpPr>
        <p:sp>
          <p:nvSpPr>
            <p:cNvPr id="34" name="SMARTInkShape-1315"/>
            <p:cNvSpPr/>
            <p:nvPr>
              <p:custDataLst>
                <p:tags r:id="rId200"/>
              </p:custDataLst>
            </p:nvPr>
          </p:nvSpPr>
          <p:spPr>
            <a:xfrm>
              <a:off x="7424033" y="838200"/>
              <a:ext cx="11818" cy="27242"/>
            </a:xfrm>
            <a:custGeom>
              <a:avLst/>
              <a:gdLst/>
              <a:ahLst/>
              <a:cxnLst/>
              <a:rect l="0" t="0" r="0" b="0"/>
              <a:pathLst>
                <a:path w="11818" h="27242">
                  <a:moveTo>
                    <a:pt x="5467" y="0"/>
                  </a:moveTo>
                  <a:lnTo>
                    <a:pt x="5467" y="0"/>
                  </a:lnTo>
                  <a:lnTo>
                    <a:pt x="4761" y="13797"/>
                  </a:lnTo>
                  <a:lnTo>
                    <a:pt x="0" y="27104"/>
                  </a:lnTo>
                  <a:lnTo>
                    <a:pt x="411" y="27241"/>
                  </a:lnTo>
                  <a:lnTo>
                    <a:pt x="118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16"/>
            <p:cNvSpPr/>
            <p:nvPr>
              <p:custDataLst>
                <p:tags r:id="rId201"/>
              </p:custDataLst>
            </p:nvPr>
          </p:nvSpPr>
          <p:spPr>
            <a:xfrm>
              <a:off x="7429500" y="698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17"/>
            <p:cNvSpPr/>
            <p:nvPr>
              <p:custDataLst>
                <p:tags r:id="rId202"/>
              </p:custDataLst>
            </p:nvPr>
          </p:nvSpPr>
          <p:spPr>
            <a:xfrm>
              <a:off x="7112460" y="606032"/>
              <a:ext cx="188445" cy="331316"/>
            </a:xfrm>
            <a:custGeom>
              <a:avLst/>
              <a:gdLst/>
              <a:ahLst/>
              <a:cxnLst/>
              <a:rect l="0" t="0" r="0" b="0"/>
              <a:pathLst>
                <a:path w="188445" h="331316">
                  <a:moveTo>
                    <a:pt x="120190" y="48018"/>
                  </a:moveTo>
                  <a:lnTo>
                    <a:pt x="120190" y="48018"/>
                  </a:lnTo>
                  <a:lnTo>
                    <a:pt x="118308" y="27296"/>
                  </a:lnTo>
                  <a:lnTo>
                    <a:pt x="116819" y="21503"/>
                  </a:lnTo>
                  <a:lnTo>
                    <a:pt x="107638" y="11304"/>
                  </a:lnTo>
                  <a:lnTo>
                    <a:pt x="95561" y="3478"/>
                  </a:lnTo>
                  <a:lnTo>
                    <a:pt x="85490" y="0"/>
                  </a:lnTo>
                  <a:lnTo>
                    <a:pt x="72548" y="4099"/>
                  </a:lnTo>
                  <a:lnTo>
                    <a:pt x="47984" y="20606"/>
                  </a:lnTo>
                  <a:lnTo>
                    <a:pt x="30250" y="51253"/>
                  </a:lnTo>
                  <a:lnTo>
                    <a:pt x="13523" y="95821"/>
                  </a:lnTo>
                  <a:lnTo>
                    <a:pt x="1869" y="140713"/>
                  </a:lnTo>
                  <a:lnTo>
                    <a:pt x="0" y="181647"/>
                  </a:lnTo>
                  <a:lnTo>
                    <a:pt x="1041" y="218426"/>
                  </a:lnTo>
                  <a:lnTo>
                    <a:pt x="13858" y="258459"/>
                  </a:lnTo>
                  <a:lnTo>
                    <a:pt x="27300" y="276882"/>
                  </a:lnTo>
                  <a:lnTo>
                    <a:pt x="54802" y="292375"/>
                  </a:lnTo>
                  <a:lnTo>
                    <a:pt x="73959" y="295851"/>
                  </a:lnTo>
                  <a:lnTo>
                    <a:pt x="83019" y="295790"/>
                  </a:lnTo>
                  <a:lnTo>
                    <a:pt x="100613" y="286315"/>
                  </a:lnTo>
                  <a:lnTo>
                    <a:pt x="128161" y="261600"/>
                  </a:lnTo>
                  <a:lnTo>
                    <a:pt x="150849" y="219899"/>
                  </a:lnTo>
                  <a:lnTo>
                    <a:pt x="163588" y="176645"/>
                  </a:lnTo>
                  <a:lnTo>
                    <a:pt x="170678" y="137400"/>
                  </a:lnTo>
                  <a:lnTo>
                    <a:pt x="173484" y="102724"/>
                  </a:lnTo>
                  <a:lnTo>
                    <a:pt x="168112" y="62352"/>
                  </a:lnTo>
                  <a:lnTo>
                    <a:pt x="155556" y="34313"/>
                  </a:lnTo>
                  <a:lnTo>
                    <a:pt x="131689" y="11502"/>
                  </a:lnTo>
                  <a:lnTo>
                    <a:pt x="114246" y="3566"/>
                  </a:lnTo>
                  <a:lnTo>
                    <a:pt x="105644" y="1450"/>
                  </a:lnTo>
                  <a:lnTo>
                    <a:pt x="97793" y="2156"/>
                  </a:lnTo>
                  <a:lnTo>
                    <a:pt x="83424" y="8585"/>
                  </a:lnTo>
                  <a:lnTo>
                    <a:pt x="73746" y="22261"/>
                  </a:lnTo>
                  <a:lnTo>
                    <a:pt x="66211" y="47912"/>
                  </a:lnTo>
                  <a:lnTo>
                    <a:pt x="65860" y="67021"/>
                  </a:lnTo>
                  <a:lnTo>
                    <a:pt x="75252" y="113887"/>
                  </a:lnTo>
                  <a:lnTo>
                    <a:pt x="81168" y="133032"/>
                  </a:lnTo>
                  <a:lnTo>
                    <a:pt x="110455" y="178886"/>
                  </a:lnTo>
                  <a:lnTo>
                    <a:pt x="150018" y="225673"/>
                  </a:lnTo>
                  <a:lnTo>
                    <a:pt x="167526" y="243167"/>
                  </a:lnTo>
                  <a:lnTo>
                    <a:pt x="184653" y="276255"/>
                  </a:lnTo>
                  <a:lnTo>
                    <a:pt x="188444" y="295560"/>
                  </a:lnTo>
                  <a:lnTo>
                    <a:pt x="186197" y="311315"/>
                  </a:lnTo>
                  <a:lnTo>
                    <a:pt x="178442" y="331146"/>
                  </a:lnTo>
                  <a:lnTo>
                    <a:pt x="178780" y="331315"/>
                  </a:lnTo>
                  <a:lnTo>
                    <a:pt x="183690" y="327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15"/>
          <p:cNvGrpSpPr/>
          <p:nvPr/>
        </p:nvGrpSpPr>
        <p:grpSpPr>
          <a:xfrm>
            <a:off x="7887960" y="497551"/>
            <a:ext cx="627391" cy="580853"/>
            <a:chOff x="7887960" y="497551"/>
            <a:chExt cx="627391" cy="580853"/>
          </a:xfrm>
        </p:grpSpPr>
        <p:sp>
          <p:nvSpPr>
            <p:cNvPr id="38" name="SMARTInkShape-1318"/>
            <p:cNvSpPr/>
            <p:nvPr>
              <p:custDataLst>
                <p:tags r:id="rId194"/>
              </p:custDataLst>
            </p:nvPr>
          </p:nvSpPr>
          <p:spPr>
            <a:xfrm>
              <a:off x="8410680" y="990600"/>
              <a:ext cx="104671" cy="38101"/>
            </a:xfrm>
            <a:custGeom>
              <a:avLst/>
              <a:gdLst/>
              <a:ahLst/>
              <a:cxnLst/>
              <a:rect l="0" t="0" r="0" b="0"/>
              <a:pathLst>
                <a:path w="104671" h="38101">
                  <a:moveTo>
                    <a:pt x="9420" y="38100"/>
                  </a:moveTo>
                  <a:lnTo>
                    <a:pt x="9420" y="38100"/>
                  </a:lnTo>
                  <a:lnTo>
                    <a:pt x="0" y="38100"/>
                  </a:lnTo>
                  <a:lnTo>
                    <a:pt x="1234" y="38100"/>
                  </a:lnTo>
                  <a:lnTo>
                    <a:pt x="40539" y="26563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19"/>
            <p:cNvSpPr/>
            <p:nvPr>
              <p:custDataLst>
                <p:tags r:id="rId195"/>
              </p:custDataLst>
            </p:nvPr>
          </p:nvSpPr>
          <p:spPr>
            <a:xfrm>
              <a:off x="8395102" y="885794"/>
              <a:ext cx="120249" cy="192610"/>
            </a:xfrm>
            <a:custGeom>
              <a:avLst/>
              <a:gdLst/>
              <a:ahLst/>
              <a:cxnLst/>
              <a:rect l="0" t="0" r="0" b="0"/>
              <a:pathLst>
                <a:path w="120249" h="192610">
                  <a:moveTo>
                    <a:pt x="120248" y="28606"/>
                  </a:moveTo>
                  <a:lnTo>
                    <a:pt x="120248" y="28606"/>
                  </a:lnTo>
                  <a:lnTo>
                    <a:pt x="119542" y="18467"/>
                  </a:lnTo>
                  <a:lnTo>
                    <a:pt x="114781" y="5494"/>
                  </a:lnTo>
                  <a:lnTo>
                    <a:pt x="107416" y="513"/>
                  </a:lnTo>
                  <a:lnTo>
                    <a:pt x="104638" y="0"/>
                  </a:lnTo>
                  <a:lnTo>
                    <a:pt x="102080" y="363"/>
                  </a:lnTo>
                  <a:lnTo>
                    <a:pt x="96651" y="1942"/>
                  </a:lnTo>
                  <a:lnTo>
                    <a:pt x="89534" y="2644"/>
                  </a:lnTo>
                  <a:lnTo>
                    <a:pt x="70852" y="13153"/>
                  </a:lnTo>
                  <a:lnTo>
                    <a:pt x="47443" y="33043"/>
                  </a:lnTo>
                  <a:lnTo>
                    <a:pt x="24678" y="73361"/>
                  </a:lnTo>
                  <a:lnTo>
                    <a:pt x="6477" y="113831"/>
                  </a:lnTo>
                  <a:lnTo>
                    <a:pt x="503" y="144408"/>
                  </a:lnTo>
                  <a:lnTo>
                    <a:pt x="0" y="156273"/>
                  </a:lnTo>
                  <a:lnTo>
                    <a:pt x="3540" y="168603"/>
                  </a:lnTo>
                  <a:lnTo>
                    <a:pt x="13939" y="187022"/>
                  </a:lnTo>
                  <a:lnTo>
                    <a:pt x="16919" y="189250"/>
                  </a:lnTo>
                  <a:lnTo>
                    <a:pt x="23994" y="191726"/>
                  </a:lnTo>
                  <a:lnTo>
                    <a:pt x="49468" y="192609"/>
                  </a:lnTo>
                  <a:lnTo>
                    <a:pt x="62684" y="190161"/>
                  </a:lnTo>
                  <a:lnTo>
                    <a:pt x="82148" y="17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20"/>
            <p:cNvSpPr/>
            <p:nvPr>
              <p:custDataLst>
                <p:tags r:id="rId196"/>
              </p:custDataLst>
            </p:nvPr>
          </p:nvSpPr>
          <p:spPr>
            <a:xfrm>
              <a:off x="8269063" y="908050"/>
              <a:ext cx="74838" cy="157351"/>
            </a:xfrm>
            <a:custGeom>
              <a:avLst/>
              <a:gdLst/>
              <a:ahLst/>
              <a:cxnLst/>
              <a:rect l="0" t="0" r="0" b="0"/>
              <a:pathLst>
                <a:path w="74838" h="157351">
                  <a:moveTo>
                    <a:pt x="24037" y="0"/>
                  </a:moveTo>
                  <a:lnTo>
                    <a:pt x="24037" y="0"/>
                  </a:lnTo>
                  <a:lnTo>
                    <a:pt x="24037" y="3371"/>
                  </a:lnTo>
                  <a:lnTo>
                    <a:pt x="16197" y="42635"/>
                  </a:lnTo>
                  <a:lnTo>
                    <a:pt x="7613" y="85839"/>
                  </a:lnTo>
                  <a:lnTo>
                    <a:pt x="114" y="131289"/>
                  </a:lnTo>
                  <a:lnTo>
                    <a:pt x="0" y="140195"/>
                  </a:lnTo>
                  <a:lnTo>
                    <a:pt x="2300" y="146505"/>
                  </a:lnTo>
                  <a:lnTo>
                    <a:pt x="7555" y="151662"/>
                  </a:lnTo>
                  <a:lnTo>
                    <a:pt x="13890" y="155600"/>
                  </a:lnTo>
                  <a:lnTo>
                    <a:pt x="19057" y="157350"/>
                  </a:lnTo>
                  <a:lnTo>
                    <a:pt x="41920" y="153404"/>
                  </a:lnTo>
                  <a:lnTo>
                    <a:pt x="7483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21"/>
            <p:cNvSpPr/>
            <p:nvPr>
              <p:custDataLst>
                <p:tags r:id="rId197"/>
              </p:custDataLst>
            </p:nvPr>
          </p:nvSpPr>
          <p:spPr>
            <a:xfrm>
              <a:off x="8064500" y="901771"/>
              <a:ext cx="139701" cy="160560"/>
            </a:xfrm>
            <a:custGeom>
              <a:avLst/>
              <a:gdLst/>
              <a:ahLst/>
              <a:cxnLst/>
              <a:rect l="0" t="0" r="0" b="0"/>
              <a:pathLst>
                <a:path w="139701" h="160560">
                  <a:moveTo>
                    <a:pt x="0" y="76129"/>
                  </a:moveTo>
                  <a:lnTo>
                    <a:pt x="0" y="76129"/>
                  </a:lnTo>
                  <a:lnTo>
                    <a:pt x="3370" y="72758"/>
                  </a:lnTo>
                  <a:lnTo>
                    <a:pt x="5069" y="73176"/>
                  </a:lnTo>
                  <a:lnTo>
                    <a:pt x="8838" y="77404"/>
                  </a:lnTo>
                  <a:lnTo>
                    <a:pt x="14927" y="87717"/>
                  </a:lnTo>
                  <a:lnTo>
                    <a:pt x="17828" y="99710"/>
                  </a:lnTo>
                  <a:lnTo>
                    <a:pt x="18104" y="121474"/>
                  </a:lnTo>
                  <a:lnTo>
                    <a:pt x="7484" y="159205"/>
                  </a:lnTo>
                  <a:lnTo>
                    <a:pt x="6401" y="160440"/>
                  </a:lnTo>
                  <a:lnTo>
                    <a:pt x="4973" y="160559"/>
                  </a:lnTo>
                  <a:lnTo>
                    <a:pt x="3315" y="159932"/>
                  </a:lnTo>
                  <a:lnTo>
                    <a:pt x="1474" y="151710"/>
                  </a:lnTo>
                  <a:lnTo>
                    <a:pt x="4559" y="110358"/>
                  </a:lnTo>
                  <a:lnTo>
                    <a:pt x="9758" y="69433"/>
                  </a:lnTo>
                  <a:lnTo>
                    <a:pt x="21997" y="28234"/>
                  </a:lnTo>
                  <a:lnTo>
                    <a:pt x="28859" y="9021"/>
                  </a:lnTo>
                  <a:lnTo>
                    <a:pt x="29823" y="3874"/>
                  </a:lnTo>
                  <a:lnTo>
                    <a:pt x="31171" y="1148"/>
                  </a:lnTo>
                  <a:lnTo>
                    <a:pt x="32776" y="36"/>
                  </a:lnTo>
                  <a:lnTo>
                    <a:pt x="34550" y="0"/>
                  </a:lnTo>
                  <a:lnTo>
                    <a:pt x="38403" y="1842"/>
                  </a:lnTo>
                  <a:lnTo>
                    <a:pt x="40419" y="3321"/>
                  </a:lnTo>
                  <a:lnTo>
                    <a:pt x="60114" y="32824"/>
                  </a:lnTo>
                  <a:lnTo>
                    <a:pt x="68110" y="38773"/>
                  </a:lnTo>
                  <a:lnTo>
                    <a:pt x="72218" y="39936"/>
                  </a:lnTo>
                  <a:lnTo>
                    <a:pt x="80545" y="39347"/>
                  </a:lnTo>
                  <a:lnTo>
                    <a:pt x="88949" y="34852"/>
                  </a:lnTo>
                  <a:lnTo>
                    <a:pt x="124003" y="11581"/>
                  </a:lnTo>
                  <a:lnTo>
                    <a:pt x="127825" y="10519"/>
                  </a:lnTo>
                  <a:lnTo>
                    <a:pt x="131077" y="10517"/>
                  </a:lnTo>
                  <a:lnTo>
                    <a:pt x="133952" y="11221"/>
                  </a:lnTo>
                  <a:lnTo>
                    <a:pt x="135868" y="13101"/>
                  </a:lnTo>
                  <a:lnTo>
                    <a:pt x="137997" y="18954"/>
                  </a:lnTo>
                  <a:lnTo>
                    <a:pt x="139550" y="61397"/>
                  </a:lnTo>
                  <a:lnTo>
                    <a:pt x="139700" y="11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22"/>
            <p:cNvSpPr/>
            <p:nvPr>
              <p:custDataLst>
                <p:tags r:id="rId198"/>
              </p:custDataLst>
            </p:nvPr>
          </p:nvSpPr>
          <p:spPr>
            <a:xfrm>
              <a:off x="7887960" y="497551"/>
              <a:ext cx="119391" cy="88664"/>
            </a:xfrm>
            <a:custGeom>
              <a:avLst/>
              <a:gdLst/>
              <a:ahLst/>
              <a:cxnLst/>
              <a:rect l="0" t="0" r="0" b="0"/>
              <a:pathLst>
                <a:path w="119391" h="88664">
                  <a:moveTo>
                    <a:pt x="43190" y="35849"/>
                  </a:moveTo>
                  <a:lnTo>
                    <a:pt x="43190" y="35849"/>
                  </a:lnTo>
                  <a:lnTo>
                    <a:pt x="39819" y="35849"/>
                  </a:lnTo>
                  <a:lnTo>
                    <a:pt x="30980" y="39220"/>
                  </a:lnTo>
                  <a:lnTo>
                    <a:pt x="25299" y="46519"/>
                  </a:lnTo>
                  <a:lnTo>
                    <a:pt x="2993" y="87476"/>
                  </a:lnTo>
                  <a:lnTo>
                    <a:pt x="1575" y="88612"/>
                  </a:lnTo>
                  <a:lnTo>
                    <a:pt x="630" y="88663"/>
                  </a:lnTo>
                  <a:lnTo>
                    <a:pt x="0" y="87992"/>
                  </a:lnTo>
                  <a:lnTo>
                    <a:pt x="2484" y="76934"/>
                  </a:lnTo>
                  <a:lnTo>
                    <a:pt x="22941" y="34946"/>
                  </a:lnTo>
                  <a:lnTo>
                    <a:pt x="37660" y="13788"/>
                  </a:lnTo>
                  <a:lnTo>
                    <a:pt x="46847" y="5348"/>
                  </a:lnTo>
                  <a:lnTo>
                    <a:pt x="55634" y="1126"/>
                  </a:lnTo>
                  <a:lnTo>
                    <a:pt x="59953" y="0"/>
                  </a:lnTo>
                  <a:lnTo>
                    <a:pt x="64948" y="1367"/>
                  </a:lnTo>
                  <a:lnTo>
                    <a:pt x="76144" y="8529"/>
                  </a:lnTo>
                  <a:lnTo>
                    <a:pt x="84412" y="20649"/>
                  </a:lnTo>
                  <a:lnTo>
                    <a:pt x="96797" y="41458"/>
                  </a:lnTo>
                  <a:lnTo>
                    <a:pt x="105820" y="53864"/>
                  </a:lnTo>
                  <a:lnTo>
                    <a:pt x="119390" y="80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23"/>
            <p:cNvSpPr/>
            <p:nvPr>
              <p:custDataLst>
                <p:tags r:id="rId199"/>
              </p:custDataLst>
            </p:nvPr>
          </p:nvSpPr>
          <p:spPr>
            <a:xfrm>
              <a:off x="7906972" y="719680"/>
              <a:ext cx="163879" cy="152817"/>
            </a:xfrm>
            <a:custGeom>
              <a:avLst/>
              <a:gdLst/>
              <a:ahLst/>
              <a:cxnLst/>
              <a:rect l="0" t="0" r="0" b="0"/>
              <a:pathLst>
                <a:path w="163879" h="152817">
                  <a:moveTo>
                    <a:pt x="132128" y="55020"/>
                  </a:moveTo>
                  <a:lnTo>
                    <a:pt x="132128" y="55020"/>
                  </a:lnTo>
                  <a:lnTo>
                    <a:pt x="131422" y="41223"/>
                  </a:lnTo>
                  <a:lnTo>
                    <a:pt x="127102" y="26477"/>
                  </a:lnTo>
                  <a:lnTo>
                    <a:pt x="125660" y="16934"/>
                  </a:lnTo>
                  <a:lnTo>
                    <a:pt x="122668" y="10341"/>
                  </a:lnTo>
                  <a:lnTo>
                    <a:pt x="113342" y="5059"/>
                  </a:lnTo>
                  <a:lnTo>
                    <a:pt x="92225" y="0"/>
                  </a:lnTo>
                  <a:lnTo>
                    <a:pt x="76293" y="228"/>
                  </a:lnTo>
                  <a:lnTo>
                    <a:pt x="59805" y="5033"/>
                  </a:lnTo>
                  <a:lnTo>
                    <a:pt x="43070" y="19398"/>
                  </a:lnTo>
                  <a:lnTo>
                    <a:pt x="12701" y="59743"/>
                  </a:lnTo>
                  <a:lnTo>
                    <a:pt x="2903" y="87777"/>
                  </a:lnTo>
                  <a:lnTo>
                    <a:pt x="0" y="120700"/>
                  </a:lnTo>
                  <a:lnTo>
                    <a:pt x="3084" y="137363"/>
                  </a:lnTo>
                  <a:lnTo>
                    <a:pt x="5881" y="143782"/>
                  </a:lnTo>
                  <a:lnTo>
                    <a:pt x="11275" y="148061"/>
                  </a:lnTo>
                  <a:lnTo>
                    <a:pt x="26675" y="152816"/>
                  </a:lnTo>
                  <a:lnTo>
                    <a:pt x="47160" y="147403"/>
                  </a:lnTo>
                  <a:lnTo>
                    <a:pt x="58549" y="142009"/>
                  </a:lnTo>
                  <a:lnTo>
                    <a:pt x="74966" y="126608"/>
                  </a:lnTo>
                  <a:lnTo>
                    <a:pt x="100376" y="84604"/>
                  </a:lnTo>
                  <a:lnTo>
                    <a:pt x="116431" y="45589"/>
                  </a:lnTo>
                  <a:lnTo>
                    <a:pt x="117390" y="38834"/>
                  </a:lnTo>
                  <a:lnTo>
                    <a:pt x="115464" y="42887"/>
                  </a:lnTo>
                  <a:lnTo>
                    <a:pt x="113785" y="50328"/>
                  </a:lnTo>
                  <a:lnTo>
                    <a:pt x="114628" y="84510"/>
                  </a:lnTo>
                  <a:lnTo>
                    <a:pt x="123964" y="116910"/>
                  </a:lnTo>
                  <a:lnTo>
                    <a:pt x="134144" y="130975"/>
                  </a:lnTo>
                  <a:lnTo>
                    <a:pt x="163878" y="15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16"/>
          <p:cNvGrpSpPr/>
          <p:nvPr/>
        </p:nvGrpSpPr>
        <p:grpSpPr>
          <a:xfrm>
            <a:off x="9188559" y="505850"/>
            <a:ext cx="608609" cy="640586"/>
            <a:chOff x="9188559" y="505850"/>
            <a:chExt cx="608609" cy="640586"/>
          </a:xfrm>
        </p:grpSpPr>
        <p:sp>
          <p:nvSpPr>
            <p:cNvPr id="45" name="SMARTInkShape-1324"/>
            <p:cNvSpPr/>
            <p:nvPr>
              <p:custDataLst>
                <p:tags r:id="rId188"/>
              </p:custDataLst>
            </p:nvPr>
          </p:nvSpPr>
          <p:spPr>
            <a:xfrm>
              <a:off x="9674919" y="1041400"/>
              <a:ext cx="91382" cy="19051"/>
            </a:xfrm>
            <a:custGeom>
              <a:avLst/>
              <a:gdLst/>
              <a:ahLst/>
              <a:cxnLst/>
              <a:rect l="0" t="0" r="0" b="0"/>
              <a:pathLst>
                <a:path w="91382" h="19051">
                  <a:moveTo>
                    <a:pt x="15181" y="19050"/>
                  </a:moveTo>
                  <a:lnTo>
                    <a:pt x="15181" y="19050"/>
                  </a:lnTo>
                  <a:lnTo>
                    <a:pt x="876" y="19050"/>
                  </a:lnTo>
                  <a:lnTo>
                    <a:pt x="0" y="18344"/>
                  </a:lnTo>
                  <a:lnTo>
                    <a:pt x="121" y="17169"/>
                  </a:lnTo>
                  <a:lnTo>
                    <a:pt x="907" y="15679"/>
                  </a:lnTo>
                  <a:lnTo>
                    <a:pt x="31882" y="8924"/>
                  </a:lnTo>
                  <a:lnTo>
                    <a:pt x="9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25"/>
            <p:cNvSpPr/>
            <p:nvPr>
              <p:custDataLst>
                <p:tags r:id="rId189"/>
              </p:custDataLst>
            </p:nvPr>
          </p:nvSpPr>
          <p:spPr>
            <a:xfrm>
              <a:off x="9681260" y="940246"/>
              <a:ext cx="115908" cy="174996"/>
            </a:xfrm>
            <a:custGeom>
              <a:avLst/>
              <a:gdLst/>
              <a:ahLst/>
              <a:cxnLst/>
              <a:rect l="0" t="0" r="0" b="0"/>
              <a:pathLst>
                <a:path w="115908" h="174996">
                  <a:moveTo>
                    <a:pt x="110440" y="31304"/>
                  </a:moveTo>
                  <a:lnTo>
                    <a:pt x="110440" y="31304"/>
                  </a:lnTo>
                  <a:lnTo>
                    <a:pt x="113810" y="27933"/>
                  </a:lnTo>
                  <a:lnTo>
                    <a:pt x="115466" y="24396"/>
                  </a:lnTo>
                  <a:lnTo>
                    <a:pt x="115907" y="22466"/>
                  </a:lnTo>
                  <a:lnTo>
                    <a:pt x="112635" y="16557"/>
                  </a:lnTo>
                  <a:lnTo>
                    <a:pt x="102406" y="4637"/>
                  </a:lnTo>
                  <a:lnTo>
                    <a:pt x="96051" y="1813"/>
                  </a:lnTo>
                  <a:lnTo>
                    <a:pt x="80473" y="0"/>
                  </a:lnTo>
                  <a:lnTo>
                    <a:pt x="70310" y="5397"/>
                  </a:lnTo>
                  <a:lnTo>
                    <a:pt x="40323" y="29120"/>
                  </a:lnTo>
                  <a:lnTo>
                    <a:pt x="22872" y="54254"/>
                  </a:lnTo>
                  <a:lnTo>
                    <a:pt x="5095" y="99583"/>
                  </a:lnTo>
                  <a:lnTo>
                    <a:pt x="590" y="110098"/>
                  </a:lnTo>
                  <a:lnTo>
                    <a:pt x="0" y="123239"/>
                  </a:lnTo>
                  <a:lnTo>
                    <a:pt x="1999" y="144557"/>
                  </a:lnTo>
                  <a:lnTo>
                    <a:pt x="6035" y="152429"/>
                  </a:lnTo>
                  <a:lnTo>
                    <a:pt x="20123" y="168981"/>
                  </a:lnTo>
                  <a:lnTo>
                    <a:pt x="30082" y="173633"/>
                  </a:lnTo>
                  <a:lnTo>
                    <a:pt x="41564" y="174995"/>
                  </a:lnTo>
                  <a:lnTo>
                    <a:pt x="78690" y="16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26"/>
            <p:cNvSpPr/>
            <p:nvPr>
              <p:custDataLst>
                <p:tags r:id="rId190"/>
              </p:custDataLst>
            </p:nvPr>
          </p:nvSpPr>
          <p:spPr>
            <a:xfrm>
              <a:off x="9538147" y="971550"/>
              <a:ext cx="82104" cy="160214"/>
            </a:xfrm>
            <a:custGeom>
              <a:avLst/>
              <a:gdLst/>
              <a:ahLst/>
              <a:cxnLst/>
              <a:rect l="0" t="0" r="0" b="0"/>
              <a:pathLst>
                <a:path w="82104" h="160214">
                  <a:moveTo>
                    <a:pt x="31303" y="0"/>
                  </a:moveTo>
                  <a:lnTo>
                    <a:pt x="31303" y="0"/>
                  </a:lnTo>
                  <a:lnTo>
                    <a:pt x="34673" y="0"/>
                  </a:lnTo>
                  <a:lnTo>
                    <a:pt x="34961" y="1411"/>
                  </a:lnTo>
                  <a:lnTo>
                    <a:pt x="22648" y="42063"/>
                  </a:lnTo>
                  <a:lnTo>
                    <a:pt x="9969" y="83176"/>
                  </a:lnTo>
                  <a:lnTo>
                    <a:pt x="1064" y="128642"/>
                  </a:lnTo>
                  <a:lnTo>
                    <a:pt x="0" y="147634"/>
                  </a:lnTo>
                  <a:lnTo>
                    <a:pt x="1261" y="152045"/>
                  </a:lnTo>
                  <a:lnTo>
                    <a:pt x="6427" y="158827"/>
                  </a:lnTo>
                  <a:lnTo>
                    <a:pt x="10485" y="160213"/>
                  </a:lnTo>
                  <a:lnTo>
                    <a:pt x="20639" y="159870"/>
                  </a:lnTo>
                  <a:lnTo>
                    <a:pt x="48043" y="150010"/>
                  </a:lnTo>
                  <a:lnTo>
                    <a:pt x="8210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27"/>
            <p:cNvSpPr/>
            <p:nvPr>
              <p:custDataLst>
                <p:tags r:id="rId191"/>
              </p:custDataLst>
            </p:nvPr>
          </p:nvSpPr>
          <p:spPr>
            <a:xfrm>
              <a:off x="9347200" y="974674"/>
              <a:ext cx="139701" cy="171762"/>
            </a:xfrm>
            <a:custGeom>
              <a:avLst/>
              <a:gdLst/>
              <a:ahLst/>
              <a:cxnLst/>
              <a:rect l="0" t="0" r="0" b="0"/>
              <a:pathLst>
                <a:path w="139701" h="171762">
                  <a:moveTo>
                    <a:pt x="0" y="66726"/>
                  </a:moveTo>
                  <a:lnTo>
                    <a:pt x="0" y="66726"/>
                  </a:lnTo>
                  <a:lnTo>
                    <a:pt x="705" y="76865"/>
                  </a:lnTo>
                  <a:lnTo>
                    <a:pt x="5026" y="98101"/>
                  </a:lnTo>
                  <a:lnTo>
                    <a:pt x="6233" y="142336"/>
                  </a:lnTo>
                  <a:lnTo>
                    <a:pt x="6343" y="171761"/>
                  </a:lnTo>
                  <a:lnTo>
                    <a:pt x="6349" y="134421"/>
                  </a:lnTo>
                  <a:lnTo>
                    <a:pt x="9720" y="97838"/>
                  </a:lnTo>
                  <a:lnTo>
                    <a:pt x="15187" y="56816"/>
                  </a:lnTo>
                  <a:lnTo>
                    <a:pt x="18710" y="13424"/>
                  </a:lnTo>
                  <a:lnTo>
                    <a:pt x="20235" y="10730"/>
                  </a:lnTo>
                  <a:lnTo>
                    <a:pt x="22662" y="9640"/>
                  </a:lnTo>
                  <a:lnTo>
                    <a:pt x="25691" y="9619"/>
                  </a:lnTo>
                  <a:lnTo>
                    <a:pt x="27711" y="10310"/>
                  </a:lnTo>
                  <a:lnTo>
                    <a:pt x="29058" y="11476"/>
                  </a:lnTo>
                  <a:lnTo>
                    <a:pt x="37960" y="21789"/>
                  </a:lnTo>
                  <a:lnTo>
                    <a:pt x="62035" y="36003"/>
                  </a:lnTo>
                  <a:lnTo>
                    <a:pt x="72492" y="38960"/>
                  </a:lnTo>
                  <a:lnTo>
                    <a:pt x="77961" y="37632"/>
                  </a:lnTo>
                  <a:lnTo>
                    <a:pt x="104811" y="21345"/>
                  </a:lnTo>
                  <a:lnTo>
                    <a:pt x="111964" y="12690"/>
                  </a:lnTo>
                  <a:lnTo>
                    <a:pt x="117494" y="3904"/>
                  </a:lnTo>
                  <a:lnTo>
                    <a:pt x="122305" y="0"/>
                  </a:lnTo>
                  <a:lnTo>
                    <a:pt x="123870" y="369"/>
                  </a:lnTo>
                  <a:lnTo>
                    <a:pt x="124913" y="2027"/>
                  </a:lnTo>
                  <a:lnTo>
                    <a:pt x="126381" y="14865"/>
                  </a:lnTo>
                  <a:lnTo>
                    <a:pt x="128827" y="58959"/>
                  </a:lnTo>
                  <a:lnTo>
                    <a:pt x="132953" y="101496"/>
                  </a:lnTo>
                  <a:lnTo>
                    <a:pt x="133879" y="110402"/>
                  </a:lnTo>
                  <a:lnTo>
                    <a:pt x="139700" y="11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28"/>
            <p:cNvSpPr/>
            <p:nvPr>
              <p:custDataLst>
                <p:tags r:id="rId192"/>
              </p:custDataLst>
            </p:nvPr>
          </p:nvSpPr>
          <p:spPr>
            <a:xfrm>
              <a:off x="9188559" y="505850"/>
              <a:ext cx="114192" cy="110101"/>
            </a:xfrm>
            <a:custGeom>
              <a:avLst/>
              <a:gdLst/>
              <a:ahLst/>
              <a:cxnLst/>
              <a:rect l="0" t="0" r="0" b="0"/>
              <a:pathLst>
                <a:path w="114192" h="110101">
                  <a:moveTo>
                    <a:pt x="31641" y="27550"/>
                  </a:moveTo>
                  <a:lnTo>
                    <a:pt x="31641" y="27550"/>
                  </a:lnTo>
                  <a:lnTo>
                    <a:pt x="28270" y="30921"/>
                  </a:lnTo>
                  <a:lnTo>
                    <a:pt x="14634" y="76344"/>
                  </a:lnTo>
                  <a:lnTo>
                    <a:pt x="6226" y="99591"/>
                  </a:lnTo>
                  <a:lnTo>
                    <a:pt x="2706" y="104724"/>
                  </a:lnTo>
                  <a:lnTo>
                    <a:pt x="1768" y="105105"/>
                  </a:lnTo>
                  <a:lnTo>
                    <a:pt x="1142" y="104653"/>
                  </a:lnTo>
                  <a:lnTo>
                    <a:pt x="0" y="68476"/>
                  </a:lnTo>
                  <a:lnTo>
                    <a:pt x="10052" y="31375"/>
                  </a:lnTo>
                  <a:lnTo>
                    <a:pt x="20853" y="7595"/>
                  </a:lnTo>
                  <a:lnTo>
                    <a:pt x="26376" y="1042"/>
                  </a:lnTo>
                  <a:lnTo>
                    <a:pt x="29543" y="0"/>
                  </a:lnTo>
                  <a:lnTo>
                    <a:pt x="36823" y="724"/>
                  </a:lnTo>
                  <a:lnTo>
                    <a:pt x="52226" y="8469"/>
                  </a:lnTo>
                  <a:lnTo>
                    <a:pt x="70195" y="23072"/>
                  </a:lnTo>
                  <a:lnTo>
                    <a:pt x="93819" y="60767"/>
                  </a:lnTo>
                  <a:lnTo>
                    <a:pt x="114191" y="11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29"/>
            <p:cNvSpPr/>
            <p:nvPr>
              <p:custDataLst>
                <p:tags r:id="rId193"/>
              </p:custDataLst>
            </p:nvPr>
          </p:nvSpPr>
          <p:spPr>
            <a:xfrm>
              <a:off x="9208022" y="696588"/>
              <a:ext cx="123272" cy="245489"/>
            </a:xfrm>
            <a:custGeom>
              <a:avLst/>
              <a:gdLst/>
              <a:ahLst/>
              <a:cxnLst/>
              <a:rect l="0" t="0" r="0" b="0"/>
              <a:pathLst>
                <a:path w="123272" h="245489">
                  <a:moveTo>
                    <a:pt x="12178" y="33662"/>
                  </a:moveTo>
                  <a:lnTo>
                    <a:pt x="12178" y="33662"/>
                  </a:lnTo>
                  <a:lnTo>
                    <a:pt x="12178" y="26920"/>
                  </a:lnTo>
                  <a:lnTo>
                    <a:pt x="8415" y="19847"/>
                  </a:lnTo>
                  <a:lnTo>
                    <a:pt x="3451" y="12705"/>
                  </a:lnTo>
                  <a:lnTo>
                    <a:pt x="655" y="4718"/>
                  </a:lnTo>
                  <a:lnTo>
                    <a:pt x="0" y="102"/>
                  </a:lnTo>
                  <a:lnTo>
                    <a:pt x="532" y="0"/>
                  </a:lnTo>
                  <a:lnTo>
                    <a:pt x="3004" y="3649"/>
                  </a:lnTo>
                  <a:lnTo>
                    <a:pt x="8362" y="17008"/>
                  </a:lnTo>
                  <a:lnTo>
                    <a:pt x="13557" y="61756"/>
                  </a:lnTo>
                  <a:lnTo>
                    <a:pt x="17546" y="103574"/>
                  </a:lnTo>
                  <a:lnTo>
                    <a:pt x="21608" y="141630"/>
                  </a:lnTo>
                  <a:lnTo>
                    <a:pt x="23526" y="183688"/>
                  </a:lnTo>
                  <a:lnTo>
                    <a:pt x="19326" y="230252"/>
                  </a:lnTo>
                  <a:lnTo>
                    <a:pt x="18764" y="236001"/>
                  </a:lnTo>
                  <a:lnTo>
                    <a:pt x="25466" y="219171"/>
                  </a:lnTo>
                  <a:lnTo>
                    <a:pt x="36832" y="185938"/>
                  </a:lnTo>
                  <a:lnTo>
                    <a:pt x="46418" y="171661"/>
                  </a:lnTo>
                  <a:lnTo>
                    <a:pt x="58440" y="161317"/>
                  </a:lnTo>
                  <a:lnTo>
                    <a:pt x="73191" y="154368"/>
                  </a:lnTo>
                  <a:lnTo>
                    <a:pt x="89154" y="154572"/>
                  </a:lnTo>
                  <a:lnTo>
                    <a:pt x="104245" y="159366"/>
                  </a:lnTo>
                  <a:lnTo>
                    <a:pt x="115655" y="166201"/>
                  </a:lnTo>
                  <a:lnTo>
                    <a:pt x="119263" y="172116"/>
                  </a:lnTo>
                  <a:lnTo>
                    <a:pt x="123271" y="188095"/>
                  </a:lnTo>
                  <a:lnTo>
                    <a:pt x="123171" y="201312"/>
                  </a:lnTo>
                  <a:lnTo>
                    <a:pt x="122157" y="206812"/>
                  </a:lnTo>
                  <a:lnTo>
                    <a:pt x="110616" y="224666"/>
                  </a:lnTo>
                  <a:lnTo>
                    <a:pt x="100533" y="236619"/>
                  </a:lnTo>
                  <a:lnTo>
                    <a:pt x="79592" y="244630"/>
                  </a:lnTo>
                  <a:lnTo>
                    <a:pt x="66599" y="245488"/>
                  </a:lnTo>
                  <a:lnTo>
                    <a:pt x="36646" y="236920"/>
                  </a:lnTo>
                  <a:lnTo>
                    <a:pt x="5828" y="21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17"/>
          <p:cNvGrpSpPr/>
          <p:nvPr/>
        </p:nvGrpSpPr>
        <p:grpSpPr>
          <a:xfrm>
            <a:off x="1240343" y="1968500"/>
            <a:ext cx="1131430" cy="438151"/>
            <a:chOff x="1240343" y="1968500"/>
            <a:chExt cx="1131430" cy="438151"/>
          </a:xfrm>
        </p:grpSpPr>
        <p:sp>
          <p:nvSpPr>
            <p:cNvPr id="52" name="SMARTInkShape-1330"/>
            <p:cNvSpPr/>
            <p:nvPr>
              <p:custDataLst>
                <p:tags r:id="rId184"/>
              </p:custDataLst>
            </p:nvPr>
          </p:nvSpPr>
          <p:spPr>
            <a:xfrm>
              <a:off x="2273300" y="1995044"/>
              <a:ext cx="98473" cy="411607"/>
            </a:xfrm>
            <a:custGeom>
              <a:avLst/>
              <a:gdLst/>
              <a:ahLst/>
              <a:cxnLst/>
              <a:rect l="0" t="0" r="0" b="0"/>
              <a:pathLst>
                <a:path w="98473" h="411607">
                  <a:moveTo>
                    <a:pt x="38100" y="11556"/>
                  </a:moveTo>
                  <a:lnTo>
                    <a:pt x="38100" y="11556"/>
                  </a:lnTo>
                  <a:lnTo>
                    <a:pt x="41471" y="8185"/>
                  </a:lnTo>
                  <a:lnTo>
                    <a:pt x="43126" y="4648"/>
                  </a:lnTo>
                  <a:lnTo>
                    <a:pt x="44188" y="0"/>
                  </a:lnTo>
                  <a:lnTo>
                    <a:pt x="44981" y="324"/>
                  </a:lnTo>
                  <a:lnTo>
                    <a:pt x="47743" y="2566"/>
                  </a:lnTo>
                  <a:lnTo>
                    <a:pt x="71120" y="48185"/>
                  </a:lnTo>
                  <a:lnTo>
                    <a:pt x="87395" y="89201"/>
                  </a:lnTo>
                  <a:lnTo>
                    <a:pt x="97391" y="128871"/>
                  </a:lnTo>
                  <a:lnTo>
                    <a:pt x="98472" y="170494"/>
                  </a:lnTo>
                  <a:lnTo>
                    <a:pt x="95271" y="205667"/>
                  </a:lnTo>
                  <a:lnTo>
                    <a:pt x="89144" y="244818"/>
                  </a:lnTo>
                  <a:lnTo>
                    <a:pt x="77762" y="286301"/>
                  </a:lnTo>
                  <a:lnTo>
                    <a:pt x="58710" y="326579"/>
                  </a:lnTo>
                  <a:lnTo>
                    <a:pt x="40786" y="365569"/>
                  </a:lnTo>
                  <a:lnTo>
                    <a:pt x="24314" y="392634"/>
                  </a:lnTo>
                  <a:lnTo>
                    <a:pt x="0" y="41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31"/>
            <p:cNvSpPr/>
            <p:nvPr>
              <p:custDataLst>
                <p:tags r:id="rId185"/>
              </p:custDataLst>
            </p:nvPr>
          </p:nvSpPr>
          <p:spPr>
            <a:xfrm>
              <a:off x="2036707" y="2053620"/>
              <a:ext cx="198494" cy="260930"/>
            </a:xfrm>
            <a:custGeom>
              <a:avLst/>
              <a:gdLst/>
              <a:ahLst/>
              <a:cxnLst/>
              <a:rect l="0" t="0" r="0" b="0"/>
              <a:pathLst>
                <a:path w="198494" h="260930">
                  <a:moveTo>
                    <a:pt x="84193" y="48230"/>
                  </a:moveTo>
                  <a:lnTo>
                    <a:pt x="84193" y="48230"/>
                  </a:lnTo>
                  <a:lnTo>
                    <a:pt x="87564" y="44859"/>
                  </a:lnTo>
                  <a:lnTo>
                    <a:pt x="89219" y="41322"/>
                  </a:lnTo>
                  <a:lnTo>
                    <a:pt x="90281" y="33303"/>
                  </a:lnTo>
                  <a:lnTo>
                    <a:pt x="89663" y="31929"/>
                  </a:lnTo>
                  <a:lnTo>
                    <a:pt x="88545" y="31012"/>
                  </a:lnTo>
                  <a:lnTo>
                    <a:pt x="78311" y="26171"/>
                  </a:lnTo>
                  <a:lnTo>
                    <a:pt x="75333" y="25763"/>
                  </a:lnTo>
                  <a:lnTo>
                    <a:pt x="70142" y="27191"/>
                  </a:lnTo>
                  <a:lnTo>
                    <a:pt x="59882" y="35333"/>
                  </a:lnTo>
                  <a:lnTo>
                    <a:pt x="35845" y="74292"/>
                  </a:lnTo>
                  <a:lnTo>
                    <a:pt x="16951" y="115689"/>
                  </a:lnTo>
                  <a:lnTo>
                    <a:pt x="4297" y="158059"/>
                  </a:lnTo>
                  <a:lnTo>
                    <a:pt x="0" y="182415"/>
                  </a:lnTo>
                  <a:lnTo>
                    <a:pt x="2254" y="217811"/>
                  </a:lnTo>
                  <a:lnTo>
                    <a:pt x="11545" y="241939"/>
                  </a:lnTo>
                  <a:lnTo>
                    <a:pt x="19214" y="253326"/>
                  </a:lnTo>
                  <a:lnTo>
                    <a:pt x="24646" y="256928"/>
                  </a:lnTo>
                  <a:lnTo>
                    <a:pt x="38207" y="260929"/>
                  </a:lnTo>
                  <a:lnTo>
                    <a:pt x="58338" y="259810"/>
                  </a:lnTo>
                  <a:lnTo>
                    <a:pt x="81079" y="244898"/>
                  </a:lnTo>
                  <a:lnTo>
                    <a:pt x="119890" y="202722"/>
                  </a:lnTo>
                  <a:lnTo>
                    <a:pt x="142978" y="164417"/>
                  </a:lnTo>
                  <a:lnTo>
                    <a:pt x="154135" y="126087"/>
                  </a:lnTo>
                  <a:lnTo>
                    <a:pt x="155168" y="90192"/>
                  </a:lnTo>
                  <a:lnTo>
                    <a:pt x="147634" y="53843"/>
                  </a:lnTo>
                  <a:lnTo>
                    <a:pt x="129723" y="23004"/>
                  </a:lnTo>
                  <a:lnTo>
                    <a:pt x="113284" y="6105"/>
                  </a:lnTo>
                  <a:lnTo>
                    <a:pt x="100180" y="1285"/>
                  </a:lnTo>
                  <a:lnTo>
                    <a:pt x="92734" y="0"/>
                  </a:lnTo>
                  <a:lnTo>
                    <a:pt x="78817" y="2335"/>
                  </a:lnTo>
                  <a:lnTo>
                    <a:pt x="66281" y="8782"/>
                  </a:lnTo>
                  <a:lnTo>
                    <a:pt x="51291" y="25018"/>
                  </a:lnTo>
                  <a:lnTo>
                    <a:pt x="42288" y="39560"/>
                  </a:lnTo>
                  <a:lnTo>
                    <a:pt x="39228" y="53549"/>
                  </a:lnTo>
                  <a:lnTo>
                    <a:pt x="39399" y="60242"/>
                  </a:lnTo>
                  <a:lnTo>
                    <a:pt x="45235" y="73324"/>
                  </a:lnTo>
                  <a:lnTo>
                    <a:pt x="55589" y="85488"/>
                  </a:lnTo>
                  <a:lnTo>
                    <a:pt x="69599" y="95599"/>
                  </a:lnTo>
                  <a:lnTo>
                    <a:pt x="87114" y="99151"/>
                  </a:lnTo>
                  <a:lnTo>
                    <a:pt x="133845" y="92312"/>
                  </a:lnTo>
                  <a:lnTo>
                    <a:pt x="198493" y="73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32"/>
            <p:cNvSpPr/>
            <p:nvPr>
              <p:custDataLst>
                <p:tags r:id="rId186"/>
              </p:custDataLst>
            </p:nvPr>
          </p:nvSpPr>
          <p:spPr>
            <a:xfrm>
              <a:off x="1681155" y="1975733"/>
              <a:ext cx="153113" cy="390949"/>
            </a:xfrm>
            <a:custGeom>
              <a:avLst/>
              <a:gdLst/>
              <a:ahLst/>
              <a:cxnLst/>
              <a:rect l="0" t="0" r="0" b="0"/>
              <a:pathLst>
                <a:path w="153113" h="390949">
                  <a:moveTo>
                    <a:pt x="147645" y="5467"/>
                  </a:moveTo>
                  <a:lnTo>
                    <a:pt x="147645" y="5467"/>
                  </a:lnTo>
                  <a:lnTo>
                    <a:pt x="151016" y="5467"/>
                  </a:lnTo>
                  <a:lnTo>
                    <a:pt x="152009" y="4761"/>
                  </a:lnTo>
                  <a:lnTo>
                    <a:pt x="152671" y="3585"/>
                  </a:lnTo>
                  <a:lnTo>
                    <a:pt x="153112" y="2096"/>
                  </a:lnTo>
                  <a:lnTo>
                    <a:pt x="151995" y="1103"/>
                  </a:lnTo>
                  <a:lnTo>
                    <a:pt x="146991" y="0"/>
                  </a:lnTo>
                  <a:lnTo>
                    <a:pt x="136241" y="2750"/>
                  </a:lnTo>
                  <a:lnTo>
                    <a:pt x="109827" y="25914"/>
                  </a:lnTo>
                  <a:lnTo>
                    <a:pt x="77432" y="67492"/>
                  </a:lnTo>
                  <a:lnTo>
                    <a:pt x="50599" y="112734"/>
                  </a:lnTo>
                  <a:lnTo>
                    <a:pt x="29442" y="153588"/>
                  </a:lnTo>
                  <a:lnTo>
                    <a:pt x="12041" y="198070"/>
                  </a:lnTo>
                  <a:lnTo>
                    <a:pt x="0" y="244256"/>
                  </a:lnTo>
                  <a:lnTo>
                    <a:pt x="1071" y="291218"/>
                  </a:lnTo>
                  <a:lnTo>
                    <a:pt x="2773" y="308856"/>
                  </a:lnTo>
                  <a:lnTo>
                    <a:pt x="12371" y="337914"/>
                  </a:lnTo>
                  <a:lnTo>
                    <a:pt x="22612" y="355951"/>
                  </a:lnTo>
                  <a:lnTo>
                    <a:pt x="37982" y="369612"/>
                  </a:lnTo>
                  <a:lnTo>
                    <a:pt x="63110" y="386508"/>
                  </a:lnTo>
                  <a:lnTo>
                    <a:pt x="89201" y="390948"/>
                  </a:lnTo>
                  <a:lnTo>
                    <a:pt x="131711" y="383719"/>
                  </a:lnTo>
                  <a:lnTo>
                    <a:pt x="147645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33"/>
            <p:cNvSpPr/>
            <p:nvPr>
              <p:custDataLst>
                <p:tags r:id="rId187"/>
              </p:custDataLst>
            </p:nvPr>
          </p:nvSpPr>
          <p:spPr>
            <a:xfrm>
              <a:off x="1240343" y="1968500"/>
              <a:ext cx="296358" cy="404023"/>
            </a:xfrm>
            <a:custGeom>
              <a:avLst/>
              <a:gdLst/>
              <a:ahLst/>
              <a:cxnLst/>
              <a:rect l="0" t="0" r="0" b="0"/>
              <a:pathLst>
                <a:path w="296358" h="404023">
                  <a:moveTo>
                    <a:pt x="137607" y="0"/>
                  </a:moveTo>
                  <a:lnTo>
                    <a:pt x="137607" y="0"/>
                  </a:lnTo>
                  <a:lnTo>
                    <a:pt x="140978" y="0"/>
                  </a:lnTo>
                  <a:lnTo>
                    <a:pt x="141971" y="705"/>
                  </a:lnTo>
                  <a:lnTo>
                    <a:pt x="142633" y="1881"/>
                  </a:lnTo>
                  <a:lnTo>
                    <a:pt x="143695" y="8838"/>
                  </a:lnTo>
                  <a:lnTo>
                    <a:pt x="131725" y="54456"/>
                  </a:lnTo>
                  <a:lnTo>
                    <a:pt x="118897" y="95940"/>
                  </a:lnTo>
                  <a:lnTo>
                    <a:pt x="103416" y="142737"/>
                  </a:lnTo>
                  <a:lnTo>
                    <a:pt x="85044" y="186762"/>
                  </a:lnTo>
                  <a:lnTo>
                    <a:pt x="65945" y="234342"/>
                  </a:lnTo>
                  <a:lnTo>
                    <a:pt x="48170" y="279220"/>
                  </a:lnTo>
                  <a:lnTo>
                    <a:pt x="29498" y="320034"/>
                  </a:lnTo>
                  <a:lnTo>
                    <a:pt x="11684" y="361761"/>
                  </a:lnTo>
                  <a:lnTo>
                    <a:pt x="1046" y="387313"/>
                  </a:lnTo>
                  <a:lnTo>
                    <a:pt x="0" y="393675"/>
                  </a:lnTo>
                  <a:lnTo>
                    <a:pt x="1419" y="397917"/>
                  </a:lnTo>
                  <a:lnTo>
                    <a:pt x="4482" y="400744"/>
                  </a:lnTo>
                  <a:lnTo>
                    <a:pt x="14235" y="403886"/>
                  </a:lnTo>
                  <a:lnTo>
                    <a:pt x="49136" y="404022"/>
                  </a:lnTo>
                  <a:lnTo>
                    <a:pt x="92850" y="397464"/>
                  </a:lnTo>
                  <a:lnTo>
                    <a:pt x="133439" y="388073"/>
                  </a:lnTo>
                  <a:lnTo>
                    <a:pt x="164918" y="382262"/>
                  </a:lnTo>
                  <a:lnTo>
                    <a:pt x="212492" y="376905"/>
                  </a:lnTo>
                  <a:lnTo>
                    <a:pt x="255959" y="375095"/>
                  </a:lnTo>
                  <a:lnTo>
                    <a:pt x="278134" y="374032"/>
                  </a:lnTo>
                  <a:lnTo>
                    <a:pt x="296357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18"/>
          <p:cNvGrpSpPr/>
          <p:nvPr/>
        </p:nvGrpSpPr>
        <p:grpSpPr>
          <a:xfrm>
            <a:off x="2782967" y="2254250"/>
            <a:ext cx="214234" cy="147238"/>
            <a:chOff x="2782967" y="2254250"/>
            <a:chExt cx="214234" cy="147238"/>
          </a:xfrm>
        </p:grpSpPr>
        <p:sp>
          <p:nvSpPr>
            <p:cNvPr id="57" name="SMARTInkShape-1334"/>
            <p:cNvSpPr/>
            <p:nvPr>
              <p:custDataLst>
                <p:tags r:id="rId182"/>
              </p:custDataLst>
            </p:nvPr>
          </p:nvSpPr>
          <p:spPr>
            <a:xfrm>
              <a:off x="2782967" y="2349500"/>
              <a:ext cx="214234" cy="51988"/>
            </a:xfrm>
            <a:custGeom>
              <a:avLst/>
              <a:gdLst/>
              <a:ahLst/>
              <a:cxnLst/>
              <a:rect l="0" t="0" r="0" b="0"/>
              <a:pathLst>
                <a:path w="214234" h="51988">
                  <a:moveTo>
                    <a:pt x="23733" y="31750"/>
                  </a:moveTo>
                  <a:lnTo>
                    <a:pt x="23733" y="31750"/>
                  </a:lnTo>
                  <a:lnTo>
                    <a:pt x="3960" y="51523"/>
                  </a:lnTo>
                  <a:lnTo>
                    <a:pt x="2085" y="51987"/>
                  </a:lnTo>
                  <a:lnTo>
                    <a:pt x="834" y="50886"/>
                  </a:lnTo>
                  <a:lnTo>
                    <a:pt x="0" y="48741"/>
                  </a:lnTo>
                  <a:lnTo>
                    <a:pt x="2267" y="47310"/>
                  </a:lnTo>
                  <a:lnTo>
                    <a:pt x="43946" y="41456"/>
                  </a:lnTo>
                  <a:lnTo>
                    <a:pt x="91341" y="32352"/>
                  </a:lnTo>
                  <a:lnTo>
                    <a:pt x="132116" y="24089"/>
                  </a:lnTo>
                  <a:lnTo>
                    <a:pt x="214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35"/>
            <p:cNvSpPr/>
            <p:nvPr>
              <p:custDataLst>
                <p:tags r:id="rId183"/>
              </p:custDataLst>
            </p:nvPr>
          </p:nvSpPr>
          <p:spPr>
            <a:xfrm>
              <a:off x="2791773" y="2254250"/>
              <a:ext cx="160978" cy="6351"/>
            </a:xfrm>
            <a:custGeom>
              <a:avLst/>
              <a:gdLst/>
              <a:ahLst/>
              <a:cxnLst/>
              <a:rect l="0" t="0" r="0" b="0"/>
              <a:pathLst>
                <a:path w="160978" h="6351">
                  <a:moveTo>
                    <a:pt x="14927" y="6350"/>
                  </a:moveTo>
                  <a:lnTo>
                    <a:pt x="14927" y="6350"/>
                  </a:lnTo>
                  <a:lnTo>
                    <a:pt x="0" y="6350"/>
                  </a:lnTo>
                  <a:lnTo>
                    <a:pt x="45304" y="1324"/>
                  </a:lnTo>
                  <a:lnTo>
                    <a:pt x="91391" y="174"/>
                  </a:lnTo>
                  <a:lnTo>
                    <a:pt x="135663" y="23"/>
                  </a:lnTo>
                  <a:lnTo>
                    <a:pt x="160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19"/>
          <p:cNvGrpSpPr/>
          <p:nvPr/>
        </p:nvGrpSpPr>
        <p:grpSpPr>
          <a:xfrm>
            <a:off x="3381935" y="1808456"/>
            <a:ext cx="529666" cy="972351"/>
            <a:chOff x="3381935" y="1808456"/>
            <a:chExt cx="529666" cy="972351"/>
          </a:xfrm>
        </p:grpSpPr>
        <p:sp>
          <p:nvSpPr>
            <p:cNvPr id="60" name="SMARTInkShape-1336"/>
            <p:cNvSpPr/>
            <p:nvPr>
              <p:custDataLst>
                <p:tags r:id="rId174"/>
              </p:custDataLst>
            </p:nvPr>
          </p:nvSpPr>
          <p:spPr>
            <a:xfrm>
              <a:off x="3575050" y="1808456"/>
              <a:ext cx="139701" cy="130340"/>
            </a:xfrm>
            <a:custGeom>
              <a:avLst/>
              <a:gdLst/>
              <a:ahLst/>
              <a:cxnLst/>
              <a:rect l="0" t="0" r="0" b="0"/>
              <a:pathLst>
                <a:path w="139701" h="130340">
                  <a:moveTo>
                    <a:pt x="0" y="58444"/>
                  </a:moveTo>
                  <a:lnTo>
                    <a:pt x="0" y="58444"/>
                  </a:lnTo>
                  <a:lnTo>
                    <a:pt x="3371" y="58444"/>
                  </a:lnTo>
                  <a:lnTo>
                    <a:pt x="4364" y="57738"/>
                  </a:lnTo>
                  <a:lnTo>
                    <a:pt x="5026" y="56562"/>
                  </a:lnTo>
                  <a:lnTo>
                    <a:pt x="5467" y="55073"/>
                  </a:lnTo>
                  <a:lnTo>
                    <a:pt x="5056" y="54786"/>
                  </a:lnTo>
                  <a:lnTo>
                    <a:pt x="2717" y="56348"/>
                  </a:lnTo>
                  <a:lnTo>
                    <a:pt x="1207" y="61275"/>
                  </a:lnTo>
                  <a:lnTo>
                    <a:pt x="71" y="103823"/>
                  </a:lnTo>
                  <a:lnTo>
                    <a:pt x="1913" y="115772"/>
                  </a:lnTo>
                  <a:lnTo>
                    <a:pt x="5766" y="130303"/>
                  </a:lnTo>
                  <a:lnTo>
                    <a:pt x="5960" y="130339"/>
                  </a:lnTo>
                  <a:lnTo>
                    <a:pt x="15165" y="89689"/>
                  </a:lnTo>
                  <a:lnTo>
                    <a:pt x="30472" y="44693"/>
                  </a:lnTo>
                  <a:lnTo>
                    <a:pt x="46706" y="13394"/>
                  </a:lnTo>
                  <a:lnTo>
                    <a:pt x="56271" y="3144"/>
                  </a:lnTo>
                  <a:lnTo>
                    <a:pt x="60797" y="411"/>
                  </a:lnTo>
                  <a:lnTo>
                    <a:pt x="65226" y="0"/>
                  </a:lnTo>
                  <a:lnTo>
                    <a:pt x="73910" y="3306"/>
                  </a:lnTo>
                  <a:lnTo>
                    <a:pt x="90103" y="19842"/>
                  </a:lnTo>
                  <a:lnTo>
                    <a:pt x="108875" y="62698"/>
                  </a:lnTo>
                  <a:lnTo>
                    <a:pt x="128533" y="106590"/>
                  </a:lnTo>
                  <a:lnTo>
                    <a:pt x="139700" y="12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37"/>
            <p:cNvSpPr/>
            <p:nvPr>
              <p:custDataLst>
                <p:tags r:id="rId175"/>
              </p:custDataLst>
            </p:nvPr>
          </p:nvSpPr>
          <p:spPr>
            <a:xfrm>
              <a:off x="3759200" y="26416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11994" y="36435"/>
                  </a:lnTo>
                  <a:lnTo>
                    <a:pt x="7631" y="750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38"/>
            <p:cNvSpPr/>
            <p:nvPr>
              <p:custDataLst>
                <p:tags r:id="rId176"/>
              </p:custDataLst>
            </p:nvPr>
          </p:nvSpPr>
          <p:spPr>
            <a:xfrm>
              <a:off x="3552120" y="2755900"/>
              <a:ext cx="92781" cy="24907"/>
            </a:xfrm>
            <a:custGeom>
              <a:avLst/>
              <a:gdLst/>
              <a:ahLst/>
              <a:cxnLst/>
              <a:rect l="0" t="0" r="0" b="0"/>
              <a:pathLst>
                <a:path w="92781" h="24907">
                  <a:moveTo>
                    <a:pt x="16580" y="0"/>
                  </a:moveTo>
                  <a:lnTo>
                    <a:pt x="16580" y="0"/>
                  </a:lnTo>
                  <a:lnTo>
                    <a:pt x="3488" y="13797"/>
                  </a:lnTo>
                  <a:lnTo>
                    <a:pt x="178" y="19773"/>
                  </a:lnTo>
                  <a:lnTo>
                    <a:pt x="0" y="21648"/>
                  </a:lnTo>
                  <a:lnTo>
                    <a:pt x="588" y="22899"/>
                  </a:lnTo>
                  <a:lnTo>
                    <a:pt x="1685" y="23733"/>
                  </a:lnTo>
                  <a:lnTo>
                    <a:pt x="9971" y="24906"/>
                  </a:lnTo>
                  <a:lnTo>
                    <a:pt x="49350" y="15163"/>
                  </a:lnTo>
                  <a:lnTo>
                    <a:pt x="92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39"/>
            <p:cNvSpPr/>
            <p:nvPr>
              <p:custDataLst>
                <p:tags r:id="rId177"/>
              </p:custDataLst>
            </p:nvPr>
          </p:nvSpPr>
          <p:spPr>
            <a:xfrm>
              <a:off x="3550533" y="2647950"/>
              <a:ext cx="68968" cy="6351"/>
            </a:xfrm>
            <a:custGeom>
              <a:avLst/>
              <a:gdLst/>
              <a:ahLst/>
              <a:cxnLst/>
              <a:rect l="0" t="0" r="0" b="0"/>
              <a:pathLst>
                <a:path w="689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510" y="6316"/>
                  </a:lnTo>
                  <a:lnTo>
                    <a:pt x="689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40"/>
            <p:cNvSpPr/>
            <p:nvPr>
              <p:custDataLst>
                <p:tags r:id="rId178"/>
              </p:custDataLst>
            </p:nvPr>
          </p:nvSpPr>
          <p:spPr>
            <a:xfrm>
              <a:off x="3431027" y="2578100"/>
              <a:ext cx="23374" cy="19051"/>
            </a:xfrm>
            <a:custGeom>
              <a:avLst/>
              <a:gdLst/>
              <a:ahLst/>
              <a:cxnLst/>
              <a:rect l="0" t="0" r="0" b="0"/>
              <a:pathLst>
                <a:path w="23374" h="19051">
                  <a:moveTo>
                    <a:pt x="17023" y="19050"/>
                  </a:moveTo>
                  <a:lnTo>
                    <a:pt x="17023" y="19050"/>
                  </a:lnTo>
                  <a:lnTo>
                    <a:pt x="17023" y="15679"/>
                  </a:lnTo>
                  <a:lnTo>
                    <a:pt x="13652" y="6841"/>
                  </a:lnTo>
                  <a:lnTo>
                    <a:pt x="11248" y="4560"/>
                  </a:lnTo>
                  <a:lnTo>
                    <a:pt x="0" y="601"/>
                  </a:lnTo>
                  <a:lnTo>
                    <a:pt x="23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41"/>
            <p:cNvSpPr/>
            <p:nvPr>
              <p:custDataLst>
                <p:tags r:id="rId179"/>
              </p:custDataLst>
            </p:nvPr>
          </p:nvSpPr>
          <p:spPr>
            <a:xfrm>
              <a:off x="3381935" y="2051050"/>
              <a:ext cx="529666" cy="101601"/>
            </a:xfrm>
            <a:custGeom>
              <a:avLst/>
              <a:gdLst/>
              <a:ahLst/>
              <a:cxnLst/>
              <a:rect l="0" t="0" r="0" b="0"/>
              <a:pathLst>
                <a:path w="529666" h="101601">
                  <a:moveTo>
                    <a:pt x="116915" y="101600"/>
                  </a:moveTo>
                  <a:lnTo>
                    <a:pt x="116915" y="101600"/>
                  </a:lnTo>
                  <a:lnTo>
                    <a:pt x="71448" y="98229"/>
                  </a:lnTo>
                  <a:lnTo>
                    <a:pt x="23909" y="88735"/>
                  </a:lnTo>
                  <a:lnTo>
                    <a:pt x="5729" y="83888"/>
                  </a:lnTo>
                  <a:lnTo>
                    <a:pt x="1869" y="80619"/>
                  </a:lnTo>
                  <a:lnTo>
                    <a:pt x="0" y="77029"/>
                  </a:lnTo>
                  <a:lnTo>
                    <a:pt x="2283" y="73225"/>
                  </a:lnTo>
                  <a:lnTo>
                    <a:pt x="14227" y="65235"/>
                  </a:lnTo>
                  <a:lnTo>
                    <a:pt x="60737" y="49426"/>
                  </a:lnTo>
                  <a:lnTo>
                    <a:pt x="97447" y="39574"/>
                  </a:lnTo>
                  <a:lnTo>
                    <a:pt x="144073" y="30305"/>
                  </a:lnTo>
                  <a:lnTo>
                    <a:pt x="177669" y="23347"/>
                  </a:lnTo>
                  <a:lnTo>
                    <a:pt x="213766" y="17902"/>
                  </a:lnTo>
                  <a:lnTo>
                    <a:pt x="250977" y="13130"/>
                  </a:lnTo>
                  <a:lnTo>
                    <a:pt x="288681" y="8658"/>
                  </a:lnTo>
                  <a:lnTo>
                    <a:pt x="326605" y="4318"/>
                  </a:lnTo>
                  <a:lnTo>
                    <a:pt x="364627" y="1919"/>
                  </a:lnTo>
                  <a:lnTo>
                    <a:pt x="401282" y="853"/>
                  </a:lnTo>
                  <a:lnTo>
                    <a:pt x="434035" y="379"/>
                  </a:lnTo>
                  <a:lnTo>
                    <a:pt x="5296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42"/>
            <p:cNvSpPr/>
            <p:nvPr>
              <p:custDataLst>
                <p:tags r:id="rId180"/>
              </p:custDataLst>
            </p:nvPr>
          </p:nvSpPr>
          <p:spPr>
            <a:xfrm>
              <a:off x="3714750" y="2094312"/>
              <a:ext cx="51444" cy="286939"/>
            </a:xfrm>
            <a:custGeom>
              <a:avLst/>
              <a:gdLst/>
              <a:ahLst/>
              <a:cxnLst/>
              <a:rect l="0" t="0" r="0" b="0"/>
              <a:pathLst>
                <a:path w="51444" h="286939">
                  <a:moveTo>
                    <a:pt x="25400" y="20238"/>
                  </a:moveTo>
                  <a:lnTo>
                    <a:pt x="25400" y="20238"/>
                  </a:lnTo>
                  <a:lnTo>
                    <a:pt x="48544" y="465"/>
                  </a:lnTo>
                  <a:lnTo>
                    <a:pt x="50707" y="0"/>
                  </a:lnTo>
                  <a:lnTo>
                    <a:pt x="51443" y="1102"/>
                  </a:lnTo>
                  <a:lnTo>
                    <a:pt x="42067" y="43392"/>
                  </a:lnTo>
                  <a:lnTo>
                    <a:pt x="32926" y="82367"/>
                  </a:lnTo>
                  <a:lnTo>
                    <a:pt x="25748" y="122137"/>
                  </a:lnTo>
                  <a:lnTo>
                    <a:pt x="19153" y="159321"/>
                  </a:lnTo>
                  <a:lnTo>
                    <a:pt x="12731" y="204205"/>
                  </a:lnTo>
                  <a:lnTo>
                    <a:pt x="4239" y="246764"/>
                  </a:lnTo>
                  <a:lnTo>
                    <a:pt x="0" y="28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43"/>
            <p:cNvSpPr/>
            <p:nvPr>
              <p:custDataLst>
                <p:tags r:id="rId181"/>
              </p:custDataLst>
            </p:nvPr>
          </p:nvSpPr>
          <p:spPr>
            <a:xfrm>
              <a:off x="3502218" y="2095761"/>
              <a:ext cx="123633" cy="315715"/>
            </a:xfrm>
            <a:custGeom>
              <a:avLst/>
              <a:gdLst/>
              <a:ahLst/>
              <a:cxnLst/>
              <a:rect l="0" t="0" r="0" b="0"/>
              <a:pathLst>
                <a:path w="123633" h="315715">
                  <a:moveTo>
                    <a:pt x="123632" y="6089"/>
                  </a:moveTo>
                  <a:lnTo>
                    <a:pt x="123632" y="6089"/>
                  </a:lnTo>
                  <a:lnTo>
                    <a:pt x="123632" y="0"/>
                  </a:lnTo>
                  <a:lnTo>
                    <a:pt x="120261" y="22084"/>
                  </a:lnTo>
                  <a:lnTo>
                    <a:pt x="104073" y="67391"/>
                  </a:lnTo>
                  <a:lnTo>
                    <a:pt x="86973" y="109058"/>
                  </a:lnTo>
                  <a:lnTo>
                    <a:pt x="66909" y="154426"/>
                  </a:lnTo>
                  <a:lnTo>
                    <a:pt x="49440" y="194209"/>
                  </a:lnTo>
                  <a:lnTo>
                    <a:pt x="30895" y="240098"/>
                  </a:lnTo>
                  <a:lnTo>
                    <a:pt x="10691" y="283761"/>
                  </a:lnTo>
                  <a:lnTo>
                    <a:pt x="626" y="311776"/>
                  </a:lnTo>
                  <a:lnTo>
                    <a:pt x="0" y="315714"/>
                  </a:lnTo>
                  <a:lnTo>
                    <a:pt x="9332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1344"/>
          <p:cNvSpPr/>
          <p:nvPr>
            <p:custDataLst>
              <p:tags r:id="rId2"/>
            </p:custDataLst>
          </p:nvPr>
        </p:nvSpPr>
        <p:spPr>
          <a:xfrm>
            <a:off x="3422650" y="2668406"/>
            <a:ext cx="6351" cy="87495"/>
          </a:xfrm>
          <a:custGeom>
            <a:avLst/>
            <a:gdLst/>
            <a:ahLst/>
            <a:cxnLst/>
            <a:rect l="0" t="0" r="0" b="0"/>
            <a:pathLst>
              <a:path w="6351" h="87495">
                <a:moveTo>
                  <a:pt x="0" y="17644"/>
                </a:moveTo>
                <a:lnTo>
                  <a:pt x="0" y="17644"/>
                </a:lnTo>
                <a:lnTo>
                  <a:pt x="0" y="0"/>
                </a:lnTo>
                <a:lnTo>
                  <a:pt x="3371" y="9123"/>
                </a:lnTo>
                <a:lnTo>
                  <a:pt x="3144" y="19501"/>
                </a:lnTo>
                <a:lnTo>
                  <a:pt x="2103" y="33286"/>
                </a:lnTo>
                <a:lnTo>
                  <a:pt x="6350" y="874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221"/>
          <p:cNvGrpSpPr/>
          <p:nvPr/>
        </p:nvGrpSpPr>
        <p:grpSpPr>
          <a:xfrm>
            <a:off x="4185533" y="2048288"/>
            <a:ext cx="936813" cy="415513"/>
            <a:chOff x="4185533" y="2048288"/>
            <a:chExt cx="936813" cy="415513"/>
          </a:xfrm>
        </p:grpSpPr>
        <p:sp>
          <p:nvSpPr>
            <p:cNvPr id="70" name="SMARTInkShape-1345"/>
            <p:cNvSpPr/>
            <p:nvPr>
              <p:custDataLst>
                <p:tags r:id="rId166"/>
              </p:custDataLst>
            </p:nvPr>
          </p:nvSpPr>
          <p:spPr>
            <a:xfrm>
              <a:off x="5022850" y="2127250"/>
              <a:ext cx="99496" cy="336551"/>
            </a:xfrm>
            <a:custGeom>
              <a:avLst/>
              <a:gdLst/>
              <a:ahLst/>
              <a:cxnLst/>
              <a:rect l="0" t="0" r="0" b="0"/>
              <a:pathLst>
                <a:path w="99496" h="336551">
                  <a:moveTo>
                    <a:pt x="76200" y="0"/>
                  </a:moveTo>
                  <a:lnTo>
                    <a:pt x="76200" y="0"/>
                  </a:lnTo>
                  <a:lnTo>
                    <a:pt x="85038" y="36628"/>
                  </a:lnTo>
                  <a:lnTo>
                    <a:pt x="94498" y="74666"/>
                  </a:lnTo>
                  <a:lnTo>
                    <a:pt x="99495" y="120587"/>
                  </a:lnTo>
                  <a:lnTo>
                    <a:pt x="97605" y="156458"/>
                  </a:lnTo>
                  <a:lnTo>
                    <a:pt x="85835" y="201815"/>
                  </a:lnTo>
                  <a:lnTo>
                    <a:pt x="65571" y="248729"/>
                  </a:lnTo>
                  <a:lnTo>
                    <a:pt x="37097" y="29066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46"/>
            <p:cNvSpPr/>
            <p:nvPr>
              <p:custDataLst>
                <p:tags r:id="rId167"/>
              </p:custDataLst>
            </p:nvPr>
          </p:nvSpPr>
          <p:spPr>
            <a:xfrm>
              <a:off x="4991100" y="2260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47"/>
            <p:cNvSpPr/>
            <p:nvPr>
              <p:custDataLst>
                <p:tags r:id="rId168"/>
              </p:custDataLst>
            </p:nvPr>
          </p:nvSpPr>
          <p:spPr>
            <a:xfrm>
              <a:off x="4943580" y="2362200"/>
              <a:ext cx="9421" cy="57151"/>
            </a:xfrm>
            <a:custGeom>
              <a:avLst/>
              <a:gdLst/>
              <a:ahLst/>
              <a:cxnLst/>
              <a:rect l="0" t="0" r="0" b="0"/>
              <a:pathLst>
                <a:path w="9421" h="57151">
                  <a:moveTo>
                    <a:pt x="9420" y="0"/>
                  </a:moveTo>
                  <a:lnTo>
                    <a:pt x="9420" y="0"/>
                  </a:lnTo>
                  <a:lnTo>
                    <a:pt x="8714" y="12242"/>
                  </a:lnTo>
                  <a:lnTo>
                    <a:pt x="0" y="39898"/>
                  </a:lnTo>
                  <a:lnTo>
                    <a:pt x="307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48"/>
            <p:cNvSpPr/>
            <p:nvPr>
              <p:custDataLst>
                <p:tags r:id="rId169"/>
              </p:custDataLst>
            </p:nvPr>
          </p:nvSpPr>
          <p:spPr>
            <a:xfrm>
              <a:off x="4763543" y="2178933"/>
              <a:ext cx="164058" cy="246768"/>
            </a:xfrm>
            <a:custGeom>
              <a:avLst/>
              <a:gdLst/>
              <a:ahLst/>
              <a:cxnLst/>
              <a:rect l="0" t="0" r="0" b="0"/>
              <a:pathLst>
                <a:path w="164058" h="246768">
                  <a:moveTo>
                    <a:pt x="164057" y="5467"/>
                  </a:moveTo>
                  <a:lnTo>
                    <a:pt x="164057" y="5467"/>
                  </a:lnTo>
                  <a:lnTo>
                    <a:pt x="158590" y="0"/>
                  </a:lnTo>
                  <a:lnTo>
                    <a:pt x="151226" y="2750"/>
                  </a:lnTo>
                  <a:lnTo>
                    <a:pt x="117934" y="43576"/>
                  </a:lnTo>
                  <a:lnTo>
                    <a:pt x="85633" y="86067"/>
                  </a:lnTo>
                  <a:lnTo>
                    <a:pt x="57653" y="127535"/>
                  </a:lnTo>
                  <a:lnTo>
                    <a:pt x="27932" y="174316"/>
                  </a:lnTo>
                  <a:lnTo>
                    <a:pt x="6875" y="210531"/>
                  </a:lnTo>
                  <a:lnTo>
                    <a:pt x="0" y="239434"/>
                  </a:lnTo>
                  <a:lnTo>
                    <a:pt x="358" y="241879"/>
                  </a:lnTo>
                  <a:lnTo>
                    <a:pt x="530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49"/>
            <p:cNvSpPr/>
            <p:nvPr>
              <p:custDataLst>
                <p:tags r:id="rId170"/>
              </p:custDataLst>
            </p:nvPr>
          </p:nvSpPr>
          <p:spPr>
            <a:xfrm>
              <a:off x="4725283" y="2197983"/>
              <a:ext cx="145168" cy="183268"/>
            </a:xfrm>
            <a:custGeom>
              <a:avLst/>
              <a:gdLst/>
              <a:ahLst/>
              <a:cxnLst/>
              <a:rect l="0" t="0" r="0" b="0"/>
              <a:pathLst>
                <a:path w="145168" h="18326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1" y="1391"/>
                  </a:lnTo>
                  <a:lnTo>
                    <a:pt x="0" y="2750"/>
                  </a:lnTo>
                  <a:lnTo>
                    <a:pt x="411" y="4361"/>
                  </a:lnTo>
                  <a:lnTo>
                    <a:pt x="30629" y="49145"/>
                  </a:lnTo>
                  <a:lnTo>
                    <a:pt x="71632" y="96722"/>
                  </a:lnTo>
                  <a:lnTo>
                    <a:pt x="112768" y="143608"/>
                  </a:lnTo>
                  <a:lnTo>
                    <a:pt x="14516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50"/>
            <p:cNvSpPr/>
            <p:nvPr>
              <p:custDataLst>
                <p:tags r:id="rId171"/>
              </p:custDataLst>
            </p:nvPr>
          </p:nvSpPr>
          <p:spPr>
            <a:xfrm>
              <a:off x="4557259" y="2064350"/>
              <a:ext cx="141742" cy="367701"/>
            </a:xfrm>
            <a:custGeom>
              <a:avLst/>
              <a:gdLst/>
              <a:ahLst/>
              <a:cxnLst/>
              <a:rect l="0" t="0" r="0" b="0"/>
              <a:pathLst>
                <a:path w="141742" h="367701">
                  <a:moveTo>
                    <a:pt x="141741" y="18450"/>
                  </a:moveTo>
                  <a:lnTo>
                    <a:pt x="141741" y="18450"/>
                  </a:lnTo>
                  <a:lnTo>
                    <a:pt x="136672" y="12675"/>
                  </a:lnTo>
                  <a:lnTo>
                    <a:pt x="132902" y="6240"/>
                  </a:lnTo>
                  <a:lnTo>
                    <a:pt x="130204" y="3960"/>
                  </a:lnTo>
                  <a:lnTo>
                    <a:pt x="123443" y="1427"/>
                  </a:lnTo>
                  <a:lnTo>
                    <a:pt x="111704" y="0"/>
                  </a:lnTo>
                  <a:lnTo>
                    <a:pt x="101580" y="5311"/>
                  </a:lnTo>
                  <a:lnTo>
                    <a:pt x="87743" y="18320"/>
                  </a:lnTo>
                  <a:lnTo>
                    <a:pt x="63578" y="56219"/>
                  </a:lnTo>
                  <a:lnTo>
                    <a:pt x="38629" y="101431"/>
                  </a:lnTo>
                  <a:lnTo>
                    <a:pt x="22909" y="138323"/>
                  </a:lnTo>
                  <a:lnTo>
                    <a:pt x="10419" y="179243"/>
                  </a:lnTo>
                  <a:lnTo>
                    <a:pt x="3883" y="210799"/>
                  </a:lnTo>
                  <a:lnTo>
                    <a:pt x="0" y="258416"/>
                  </a:lnTo>
                  <a:lnTo>
                    <a:pt x="5009" y="301898"/>
                  </a:lnTo>
                  <a:lnTo>
                    <a:pt x="10760" y="329310"/>
                  </a:lnTo>
                  <a:lnTo>
                    <a:pt x="20498" y="345699"/>
                  </a:lnTo>
                  <a:lnTo>
                    <a:pt x="39632" y="366725"/>
                  </a:lnTo>
                  <a:lnTo>
                    <a:pt x="84591" y="36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51"/>
            <p:cNvSpPr/>
            <p:nvPr>
              <p:custDataLst>
                <p:tags r:id="rId172"/>
              </p:custDataLst>
            </p:nvPr>
          </p:nvSpPr>
          <p:spPr>
            <a:xfrm>
              <a:off x="4185533" y="2273300"/>
              <a:ext cx="215018" cy="69851"/>
            </a:xfrm>
            <a:custGeom>
              <a:avLst/>
              <a:gdLst/>
              <a:ahLst/>
              <a:cxnLst/>
              <a:rect l="0" t="0" r="0" b="0"/>
              <a:pathLst>
                <a:path w="215018" h="69851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2942"/>
                  </a:lnTo>
                  <a:lnTo>
                    <a:pt x="0" y="61012"/>
                  </a:lnTo>
                  <a:lnTo>
                    <a:pt x="411" y="59724"/>
                  </a:lnTo>
                  <a:lnTo>
                    <a:pt x="1391" y="58866"/>
                  </a:lnTo>
                  <a:lnTo>
                    <a:pt x="39711" y="43579"/>
                  </a:lnTo>
                  <a:lnTo>
                    <a:pt x="76056" y="34157"/>
                  </a:lnTo>
                  <a:lnTo>
                    <a:pt x="122500" y="22452"/>
                  </a:lnTo>
                  <a:lnTo>
                    <a:pt x="169382" y="12980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52"/>
            <p:cNvSpPr/>
            <p:nvPr>
              <p:custDataLst>
                <p:tags r:id="rId173"/>
              </p:custDataLst>
            </p:nvPr>
          </p:nvSpPr>
          <p:spPr>
            <a:xfrm>
              <a:off x="4279900" y="2048288"/>
              <a:ext cx="98909" cy="402813"/>
            </a:xfrm>
            <a:custGeom>
              <a:avLst/>
              <a:gdLst/>
              <a:ahLst/>
              <a:cxnLst/>
              <a:rect l="0" t="0" r="0" b="0"/>
              <a:pathLst>
                <a:path w="98909" h="402813">
                  <a:moveTo>
                    <a:pt x="95250" y="40862"/>
                  </a:moveTo>
                  <a:lnTo>
                    <a:pt x="95250" y="40862"/>
                  </a:lnTo>
                  <a:lnTo>
                    <a:pt x="95955" y="19905"/>
                  </a:lnTo>
                  <a:lnTo>
                    <a:pt x="98621" y="14379"/>
                  </a:lnTo>
                  <a:lnTo>
                    <a:pt x="98908" y="11918"/>
                  </a:lnTo>
                  <a:lnTo>
                    <a:pt x="95871" y="736"/>
                  </a:lnTo>
                  <a:lnTo>
                    <a:pt x="94253" y="0"/>
                  </a:lnTo>
                  <a:lnTo>
                    <a:pt x="88692" y="1064"/>
                  </a:lnTo>
                  <a:lnTo>
                    <a:pt x="72918" y="13271"/>
                  </a:lnTo>
                  <a:lnTo>
                    <a:pt x="58295" y="28689"/>
                  </a:lnTo>
                  <a:lnTo>
                    <a:pt x="34279" y="71752"/>
                  </a:lnTo>
                  <a:lnTo>
                    <a:pt x="23783" y="107955"/>
                  </a:lnTo>
                  <a:lnTo>
                    <a:pt x="15621" y="153755"/>
                  </a:lnTo>
                  <a:lnTo>
                    <a:pt x="13277" y="192906"/>
                  </a:lnTo>
                  <a:lnTo>
                    <a:pt x="12871" y="233138"/>
                  </a:lnTo>
                  <a:lnTo>
                    <a:pt x="10869" y="270694"/>
                  </a:lnTo>
                  <a:lnTo>
                    <a:pt x="7243" y="315410"/>
                  </a:lnTo>
                  <a:lnTo>
                    <a:pt x="6428" y="358261"/>
                  </a:lnTo>
                  <a:lnTo>
                    <a:pt x="5660" y="386695"/>
                  </a:lnTo>
                  <a:lnTo>
                    <a:pt x="0" y="40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22"/>
          <p:cNvGrpSpPr/>
          <p:nvPr/>
        </p:nvGrpSpPr>
        <p:grpSpPr>
          <a:xfrm>
            <a:off x="7017893" y="2211097"/>
            <a:ext cx="570779" cy="386054"/>
            <a:chOff x="7017893" y="2211097"/>
            <a:chExt cx="570779" cy="386054"/>
          </a:xfrm>
        </p:grpSpPr>
        <p:sp>
          <p:nvSpPr>
            <p:cNvPr id="79" name="SMARTInkShape-1353"/>
            <p:cNvSpPr/>
            <p:nvPr>
              <p:custDataLst>
                <p:tags r:id="rId161"/>
              </p:custDataLst>
            </p:nvPr>
          </p:nvSpPr>
          <p:spPr>
            <a:xfrm>
              <a:off x="7524750" y="2286261"/>
              <a:ext cx="63922" cy="298190"/>
            </a:xfrm>
            <a:custGeom>
              <a:avLst/>
              <a:gdLst/>
              <a:ahLst/>
              <a:cxnLst/>
              <a:rect l="0" t="0" r="0" b="0"/>
              <a:pathLst>
                <a:path w="63922" h="298190">
                  <a:moveTo>
                    <a:pt x="25400" y="6089"/>
                  </a:moveTo>
                  <a:lnTo>
                    <a:pt x="25400" y="6089"/>
                  </a:lnTo>
                  <a:lnTo>
                    <a:pt x="25400" y="2718"/>
                  </a:lnTo>
                  <a:lnTo>
                    <a:pt x="24694" y="1725"/>
                  </a:lnTo>
                  <a:lnTo>
                    <a:pt x="23518" y="1063"/>
                  </a:lnTo>
                  <a:lnTo>
                    <a:pt x="16561" y="0"/>
                  </a:lnTo>
                  <a:lnTo>
                    <a:pt x="16685" y="2735"/>
                  </a:lnTo>
                  <a:lnTo>
                    <a:pt x="34086" y="38486"/>
                  </a:lnTo>
                  <a:lnTo>
                    <a:pt x="48120" y="81775"/>
                  </a:lnTo>
                  <a:lnTo>
                    <a:pt x="61216" y="128076"/>
                  </a:lnTo>
                  <a:lnTo>
                    <a:pt x="63921" y="173075"/>
                  </a:lnTo>
                  <a:lnTo>
                    <a:pt x="57808" y="218729"/>
                  </a:lnTo>
                  <a:lnTo>
                    <a:pt x="51327" y="242412"/>
                  </a:lnTo>
                  <a:lnTo>
                    <a:pt x="38099" y="263286"/>
                  </a:lnTo>
                  <a:lnTo>
                    <a:pt x="0" y="29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54"/>
            <p:cNvSpPr/>
            <p:nvPr>
              <p:custDataLst>
                <p:tags r:id="rId162"/>
              </p:custDataLst>
            </p:nvPr>
          </p:nvSpPr>
          <p:spPr>
            <a:xfrm>
              <a:off x="7336107" y="2396919"/>
              <a:ext cx="175944" cy="163656"/>
            </a:xfrm>
            <a:custGeom>
              <a:avLst/>
              <a:gdLst/>
              <a:ahLst/>
              <a:cxnLst/>
              <a:rect l="0" t="0" r="0" b="0"/>
              <a:pathLst>
                <a:path w="175944" h="163656">
                  <a:moveTo>
                    <a:pt x="29893" y="22431"/>
                  </a:moveTo>
                  <a:lnTo>
                    <a:pt x="29893" y="22431"/>
                  </a:lnTo>
                  <a:lnTo>
                    <a:pt x="13300" y="6544"/>
                  </a:lnTo>
                  <a:lnTo>
                    <a:pt x="8877" y="4787"/>
                  </a:lnTo>
                  <a:lnTo>
                    <a:pt x="7416" y="3612"/>
                  </a:lnTo>
                  <a:lnTo>
                    <a:pt x="5792" y="427"/>
                  </a:lnTo>
                  <a:lnTo>
                    <a:pt x="6770" y="0"/>
                  </a:lnTo>
                  <a:lnTo>
                    <a:pt x="11620" y="1408"/>
                  </a:lnTo>
                  <a:lnTo>
                    <a:pt x="25654" y="12909"/>
                  </a:lnTo>
                  <a:lnTo>
                    <a:pt x="33418" y="29488"/>
                  </a:lnTo>
                  <a:lnTo>
                    <a:pt x="44152" y="71254"/>
                  </a:lnTo>
                  <a:lnTo>
                    <a:pt x="40781" y="106277"/>
                  </a:lnTo>
                  <a:lnTo>
                    <a:pt x="30845" y="133352"/>
                  </a:lnTo>
                  <a:lnTo>
                    <a:pt x="15593" y="158151"/>
                  </a:lnTo>
                  <a:lnTo>
                    <a:pt x="11188" y="162300"/>
                  </a:lnTo>
                  <a:lnTo>
                    <a:pt x="7545" y="163655"/>
                  </a:lnTo>
                  <a:lnTo>
                    <a:pt x="4412" y="163147"/>
                  </a:lnTo>
                  <a:lnTo>
                    <a:pt x="2322" y="162102"/>
                  </a:lnTo>
                  <a:lnTo>
                    <a:pt x="929" y="160701"/>
                  </a:lnTo>
                  <a:lnTo>
                    <a:pt x="0" y="159061"/>
                  </a:lnTo>
                  <a:lnTo>
                    <a:pt x="2064" y="139898"/>
                  </a:lnTo>
                  <a:lnTo>
                    <a:pt x="19222" y="98159"/>
                  </a:lnTo>
                  <a:lnTo>
                    <a:pt x="52581" y="52560"/>
                  </a:lnTo>
                  <a:lnTo>
                    <a:pt x="79778" y="25492"/>
                  </a:lnTo>
                  <a:lnTo>
                    <a:pt x="84317" y="22355"/>
                  </a:lnTo>
                  <a:lnTo>
                    <a:pt x="86637" y="21675"/>
                  </a:lnTo>
                  <a:lnTo>
                    <a:pt x="87477" y="22633"/>
                  </a:lnTo>
                  <a:lnTo>
                    <a:pt x="86531" y="27459"/>
                  </a:lnTo>
                  <a:lnTo>
                    <a:pt x="69163" y="73192"/>
                  </a:lnTo>
                  <a:lnTo>
                    <a:pt x="65690" y="89442"/>
                  </a:lnTo>
                  <a:lnTo>
                    <a:pt x="66499" y="103719"/>
                  </a:lnTo>
                  <a:lnTo>
                    <a:pt x="74855" y="117120"/>
                  </a:lnTo>
                  <a:lnTo>
                    <a:pt x="81035" y="123657"/>
                  </a:lnTo>
                  <a:lnTo>
                    <a:pt x="95426" y="130920"/>
                  </a:lnTo>
                  <a:lnTo>
                    <a:pt x="103216" y="132857"/>
                  </a:lnTo>
                  <a:lnTo>
                    <a:pt x="175943" y="104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55"/>
            <p:cNvSpPr/>
            <p:nvPr>
              <p:custDataLst>
                <p:tags r:id="rId163"/>
              </p:custDataLst>
            </p:nvPr>
          </p:nvSpPr>
          <p:spPr>
            <a:xfrm>
              <a:off x="7227499" y="2245540"/>
              <a:ext cx="125802" cy="326211"/>
            </a:xfrm>
            <a:custGeom>
              <a:avLst/>
              <a:gdLst/>
              <a:ahLst/>
              <a:cxnLst/>
              <a:rect l="0" t="0" r="0" b="0"/>
              <a:pathLst>
                <a:path w="125802" h="326211">
                  <a:moveTo>
                    <a:pt x="125801" y="15060"/>
                  </a:moveTo>
                  <a:lnTo>
                    <a:pt x="125801" y="15060"/>
                  </a:lnTo>
                  <a:lnTo>
                    <a:pt x="125801" y="8318"/>
                  </a:lnTo>
                  <a:lnTo>
                    <a:pt x="123684" y="5626"/>
                  </a:lnTo>
                  <a:lnTo>
                    <a:pt x="115688" y="754"/>
                  </a:lnTo>
                  <a:lnTo>
                    <a:pt x="105078" y="0"/>
                  </a:lnTo>
                  <a:lnTo>
                    <a:pt x="99286" y="787"/>
                  </a:lnTo>
                  <a:lnTo>
                    <a:pt x="87206" y="9187"/>
                  </a:lnTo>
                  <a:lnTo>
                    <a:pt x="62203" y="40946"/>
                  </a:lnTo>
                  <a:lnTo>
                    <a:pt x="40590" y="87195"/>
                  </a:lnTo>
                  <a:lnTo>
                    <a:pt x="23413" y="131918"/>
                  </a:lnTo>
                  <a:lnTo>
                    <a:pt x="10562" y="173392"/>
                  </a:lnTo>
                  <a:lnTo>
                    <a:pt x="4873" y="209199"/>
                  </a:lnTo>
                  <a:lnTo>
                    <a:pt x="0" y="252062"/>
                  </a:lnTo>
                  <a:lnTo>
                    <a:pt x="2527" y="274136"/>
                  </a:lnTo>
                  <a:lnTo>
                    <a:pt x="17858" y="300825"/>
                  </a:lnTo>
                  <a:lnTo>
                    <a:pt x="34317" y="313281"/>
                  </a:lnTo>
                  <a:lnTo>
                    <a:pt x="75001" y="32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56"/>
            <p:cNvSpPr/>
            <p:nvPr>
              <p:custDataLst>
                <p:tags r:id="rId164"/>
              </p:custDataLst>
            </p:nvPr>
          </p:nvSpPr>
          <p:spPr>
            <a:xfrm>
              <a:off x="7017893" y="2444750"/>
              <a:ext cx="151258" cy="50801"/>
            </a:xfrm>
            <a:custGeom>
              <a:avLst/>
              <a:gdLst/>
              <a:ahLst/>
              <a:cxnLst/>
              <a:rect l="0" t="0" r="0" b="0"/>
              <a:pathLst>
                <a:path w="151258" h="50801">
                  <a:moveTo>
                    <a:pt x="11557" y="50800"/>
                  </a:moveTo>
                  <a:lnTo>
                    <a:pt x="11557" y="50800"/>
                  </a:lnTo>
                  <a:lnTo>
                    <a:pt x="2718" y="50800"/>
                  </a:lnTo>
                  <a:lnTo>
                    <a:pt x="1431" y="50094"/>
                  </a:lnTo>
                  <a:lnTo>
                    <a:pt x="573" y="48918"/>
                  </a:lnTo>
                  <a:lnTo>
                    <a:pt x="0" y="47429"/>
                  </a:lnTo>
                  <a:lnTo>
                    <a:pt x="1031" y="45731"/>
                  </a:lnTo>
                  <a:lnTo>
                    <a:pt x="10632" y="39263"/>
                  </a:lnTo>
                  <a:lnTo>
                    <a:pt x="32842" y="29429"/>
                  </a:lnTo>
                  <a:lnTo>
                    <a:pt x="69055" y="21733"/>
                  </a:lnTo>
                  <a:lnTo>
                    <a:pt x="106204" y="14279"/>
                  </a:lnTo>
                  <a:lnTo>
                    <a:pt x="151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57"/>
            <p:cNvSpPr/>
            <p:nvPr>
              <p:custDataLst>
                <p:tags r:id="rId165"/>
              </p:custDataLst>
            </p:nvPr>
          </p:nvSpPr>
          <p:spPr>
            <a:xfrm>
              <a:off x="7094288" y="2211097"/>
              <a:ext cx="87563" cy="386054"/>
            </a:xfrm>
            <a:custGeom>
              <a:avLst/>
              <a:gdLst/>
              <a:ahLst/>
              <a:cxnLst/>
              <a:rect l="0" t="0" r="0" b="0"/>
              <a:pathLst>
                <a:path w="87563" h="386054">
                  <a:moveTo>
                    <a:pt x="87562" y="43153"/>
                  </a:moveTo>
                  <a:lnTo>
                    <a:pt x="87562" y="43153"/>
                  </a:lnTo>
                  <a:lnTo>
                    <a:pt x="86856" y="36672"/>
                  </a:lnTo>
                  <a:lnTo>
                    <a:pt x="81095" y="14623"/>
                  </a:lnTo>
                  <a:lnTo>
                    <a:pt x="78102" y="9777"/>
                  </a:lnTo>
                  <a:lnTo>
                    <a:pt x="69080" y="3082"/>
                  </a:lnTo>
                  <a:lnTo>
                    <a:pt x="60840" y="0"/>
                  </a:lnTo>
                  <a:lnTo>
                    <a:pt x="57753" y="979"/>
                  </a:lnTo>
                  <a:lnTo>
                    <a:pt x="38577" y="16494"/>
                  </a:lnTo>
                  <a:lnTo>
                    <a:pt x="21885" y="53017"/>
                  </a:lnTo>
                  <a:lnTo>
                    <a:pt x="8763" y="95353"/>
                  </a:lnTo>
                  <a:lnTo>
                    <a:pt x="5753" y="138209"/>
                  </a:lnTo>
                  <a:lnTo>
                    <a:pt x="1860" y="179816"/>
                  </a:lnTo>
                  <a:lnTo>
                    <a:pt x="0" y="220667"/>
                  </a:lnTo>
                  <a:lnTo>
                    <a:pt x="3213" y="257949"/>
                  </a:lnTo>
                  <a:lnTo>
                    <a:pt x="5890" y="294082"/>
                  </a:lnTo>
                  <a:lnTo>
                    <a:pt x="13582" y="336068"/>
                  </a:lnTo>
                  <a:lnTo>
                    <a:pt x="17712" y="386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223"/>
          <p:cNvGrpSpPr/>
          <p:nvPr/>
        </p:nvGrpSpPr>
        <p:grpSpPr>
          <a:xfrm>
            <a:off x="7843917" y="2153357"/>
            <a:ext cx="639684" cy="934649"/>
            <a:chOff x="7843917" y="2153357"/>
            <a:chExt cx="639684" cy="934649"/>
          </a:xfrm>
        </p:grpSpPr>
        <p:sp>
          <p:nvSpPr>
            <p:cNvPr id="85" name="SMARTInkShape-1358"/>
            <p:cNvSpPr/>
            <p:nvPr>
              <p:custDataLst>
                <p:tags r:id="rId158"/>
              </p:custDataLst>
            </p:nvPr>
          </p:nvSpPr>
          <p:spPr>
            <a:xfrm>
              <a:off x="8289203" y="2153357"/>
              <a:ext cx="194398" cy="934649"/>
            </a:xfrm>
            <a:custGeom>
              <a:avLst/>
              <a:gdLst/>
              <a:ahLst/>
              <a:cxnLst/>
              <a:rect l="0" t="0" r="0" b="0"/>
              <a:pathLst>
                <a:path w="194398" h="934649">
                  <a:moveTo>
                    <a:pt x="194397" y="24693"/>
                  </a:moveTo>
                  <a:lnTo>
                    <a:pt x="194397" y="24693"/>
                  </a:lnTo>
                  <a:lnTo>
                    <a:pt x="182187" y="12484"/>
                  </a:lnTo>
                  <a:lnTo>
                    <a:pt x="174624" y="8683"/>
                  </a:lnTo>
                  <a:lnTo>
                    <a:pt x="131313" y="0"/>
                  </a:lnTo>
                  <a:lnTo>
                    <a:pt x="90457" y="2757"/>
                  </a:lnTo>
                  <a:lnTo>
                    <a:pt x="65214" y="14901"/>
                  </a:lnTo>
                  <a:lnTo>
                    <a:pt x="55843" y="24104"/>
                  </a:lnTo>
                  <a:lnTo>
                    <a:pt x="53345" y="28534"/>
                  </a:lnTo>
                  <a:lnTo>
                    <a:pt x="49828" y="48252"/>
                  </a:lnTo>
                  <a:lnTo>
                    <a:pt x="52157" y="65226"/>
                  </a:lnTo>
                  <a:lnTo>
                    <a:pt x="83142" y="112425"/>
                  </a:lnTo>
                  <a:lnTo>
                    <a:pt x="113438" y="156120"/>
                  </a:lnTo>
                  <a:lnTo>
                    <a:pt x="134190" y="198272"/>
                  </a:lnTo>
                  <a:lnTo>
                    <a:pt x="140810" y="234874"/>
                  </a:lnTo>
                  <a:lnTo>
                    <a:pt x="136322" y="277722"/>
                  </a:lnTo>
                  <a:lnTo>
                    <a:pt x="130486" y="299428"/>
                  </a:lnTo>
                  <a:lnTo>
                    <a:pt x="102603" y="342607"/>
                  </a:lnTo>
                  <a:lnTo>
                    <a:pt x="69386" y="366969"/>
                  </a:lnTo>
                  <a:lnTo>
                    <a:pt x="21790" y="387144"/>
                  </a:lnTo>
                  <a:lnTo>
                    <a:pt x="5828" y="391260"/>
                  </a:lnTo>
                  <a:lnTo>
                    <a:pt x="3068" y="391132"/>
                  </a:lnTo>
                  <a:lnTo>
                    <a:pt x="1227" y="390341"/>
                  </a:lnTo>
                  <a:lnTo>
                    <a:pt x="0" y="389108"/>
                  </a:lnTo>
                  <a:lnTo>
                    <a:pt x="593" y="388992"/>
                  </a:lnTo>
                  <a:lnTo>
                    <a:pt x="43044" y="408376"/>
                  </a:lnTo>
                  <a:lnTo>
                    <a:pt x="65826" y="425538"/>
                  </a:lnTo>
                  <a:lnTo>
                    <a:pt x="85981" y="457513"/>
                  </a:lnTo>
                  <a:lnTo>
                    <a:pt x="95246" y="494895"/>
                  </a:lnTo>
                  <a:lnTo>
                    <a:pt x="96965" y="537430"/>
                  </a:lnTo>
                  <a:lnTo>
                    <a:pt x="88074" y="577763"/>
                  </a:lnTo>
                  <a:lnTo>
                    <a:pt x="73053" y="622325"/>
                  </a:lnTo>
                  <a:lnTo>
                    <a:pt x="58646" y="657480"/>
                  </a:lnTo>
                  <a:lnTo>
                    <a:pt x="41991" y="701684"/>
                  </a:lnTo>
                  <a:lnTo>
                    <a:pt x="27806" y="744258"/>
                  </a:lnTo>
                  <a:lnTo>
                    <a:pt x="10370" y="790645"/>
                  </a:lnTo>
                  <a:lnTo>
                    <a:pt x="79" y="833256"/>
                  </a:lnTo>
                  <a:lnTo>
                    <a:pt x="1668" y="865401"/>
                  </a:lnTo>
                  <a:lnTo>
                    <a:pt x="16720" y="898365"/>
                  </a:lnTo>
                  <a:lnTo>
                    <a:pt x="39055" y="923733"/>
                  </a:lnTo>
                  <a:lnTo>
                    <a:pt x="59034" y="932266"/>
                  </a:lnTo>
                  <a:lnTo>
                    <a:pt x="82730" y="934648"/>
                  </a:lnTo>
                  <a:lnTo>
                    <a:pt x="128778" y="928442"/>
                  </a:lnTo>
                  <a:lnTo>
                    <a:pt x="144771" y="925186"/>
                  </a:lnTo>
                  <a:lnTo>
                    <a:pt x="188047" y="90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59"/>
            <p:cNvSpPr/>
            <p:nvPr>
              <p:custDataLst>
                <p:tags r:id="rId159"/>
              </p:custDataLst>
            </p:nvPr>
          </p:nvSpPr>
          <p:spPr>
            <a:xfrm>
              <a:off x="7843917" y="2540000"/>
              <a:ext cx="176134" cy="31343"/>
            </a:xfrm>
            <a:custGeom>
              <a:avLst/>
              <a:gdLst/>
              <a:ahLst/>
              <a:cxnLst/>
              <a:rect l="0" t="0" r="0" b="0"/>
              <a:pathLst>
                <a:path w="176134" h="31343">
                  <a:moveTo>
                    <a:pt x="23733" y="0"/>
                  </a:moveTo>
                  <a:lnTo>
                    <a:pt x="23733" y="0"/>
                  </a:lnTo>
                  <a:lnTo>
                    <a:pt x="2083" y="22354"/>
                  </a:lnTo>
                  <a:lnTo>
                    <a:pt x="0" y="27103"/>
                  </a:lnTo>
                  <a:lnTo>
                    <a:pt x="855" y="28653"/>
                  </a:lnTo>
                  <a:lnTo>
                    <a:pt x="2837" y="29685"/>
                  </a:lnTo>
                  <a:lnTo>
                    <a:pt x="26268" y="31342"/>
                  </a:lnTo>
                  <a:lnTo>
                    <a:pt x="71600" y="24887"/>
                  </a:lnTo>
                  <a:lnTo>
                    <a:pt x="105920" y="19763"/>
                  </a:lnTo>
                  <a:lnTo>
                    <a:pt x="176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60"/>
            <p:cNvSpPr/>
            <p:nvPr>
              <p:custDataLst>
                <p:tags r:id="rId160"/>
              </p:custDataLst>
            </p:nvPr>
          </p:nvSpPr>
          <p:spPr>
            <a:xfrm>
              <a:off x="7880349" y="2438400"/>
              <a:ext cx="139702" cy="15771"/>
            </a:xfrm>
            <a:custGeom>
              <a:avLst/>
              <a:gdLst/>
              <a:ahLst/>
              <a:cxnLst/>
              <a:rect l="0" t="0" r="0" b="0"/>
              <a:pathLst>
                <a:path w="139702" h="15771">
                  <a:moveTo>
                    <a:pt x="1" y="6350"/>
                  </a:moveTo>
                  <a:lnTo>
                    <a:pt x="1" y="6350"/>
                  </a:lnTo>
                  <a:lnTo>
                    <a:pt x="0" y="15188"/>
                  </a:lnTo>
                  <a:lnTo>
                    <a:pt x="2117" y="15770"/>
                  </a:lnTo>
                  <a:lnTo>
                    <a:pt x="41096" y="11060"/>
                  </a:lnTo>
                  <a:lnTo>
                    <a:pt x="78970" y="5864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24"/>
          <p:cNvGrpSpPr/>
          <p:nvPr/>
        </p:nvGrpSpPr>
        <p:grpSpPr>
          <a:xfrm>
            <a:off x="8801149" y="1917961"/>
            <a:ext cx="527002" cy="553952"/>
            <a:chOff x="8801149" y="1917961"/>
            <a:chExt cx="527002" cy="553952"/>
          </a:xfrm>
        </p:grpSpPr>
        <p:sp>
          <p:nvSpPr>
            <p:cNvPr id="89" name="SMARTInkShape-1361"/>
            <p:cNvSpPr/>
            <p:nvPr>
              <p:custDataLst>
                <p:tags r:id="rId153"/>
              </p:custDataLst>
            </p:nvPr>
          </p:nvSpPr>
          <p:spPr>
            <a:xfrm>
              <a:off x="9150332" y="2337258"/>
              <a:ext cx="139719" cy="132893"/>
            </a:xfrm>
            <a:custGeom>
              <a:avLst/>
              <a:gdLst/>
              <a:ahLst/>
              <a:cxnLst/>
              <a:rect l="0" t="0" r="0" b="0"/>
              <a:pathLst>
                <a:path w="139719" h="132893">
                  <a:moveTo>
                    <a:pt x="107968" y="56692"/>
                  </a:moveTo>
                  <a:lnTo>
                    <a:pt x="107968" y="56692"/>
                  </a:lnTo>
                  <a:lnTo>
                    <a:pt x="107968" y="44483"/>
                  </a:lnTo>
                  <a:lnTo>
                    <a:pt x="104205" y="36919"/>
                  </a:lnTo>
                  <a:lnTo>
                    <a:pt x="97915" y="26609"/>
                  </a:lnTo>
                  <a:lnTo>
                    <a:pt x="90547" y="10214"/>
                  </a:lnTo>
                  <a:lnTo>
                    <a:pt x="86585" y="4755"/>
                  </a:lnTo>
                  <a:lnTo>
                    <a:pt x="80591" y="1859"/>
                  </a:lnTo>
                  <a:lnTo>
                    <a:pt x="68615" y="0"/>
                  </a:lnTo>
                  <a:lnTo>
                    <a:pt x="51544" y="3049"/>
                  </a:lnTo>
                  <a:lnTo>
                    <a:pt x="40323" y="10273"/>
                  </a:lnTo>
                  <a:lnTo>
                    <a:pt x="9219" y="43994"/>
                  </a:lnTo>
                  <a:lnTo>
                    <a:pt x="1050" y="62808"/>
                  </a:lnTo>
                  <a:lnTo>
                    <a:pt x="0" y="70647"/>
                  </a:lnTo>
                  <a:lnTo>
                    <a:pt x="2597" y="83120"/>
                  </a:lnTo>
                  <a:lnTo>
                    <a:pt x="10337" y="93367"/>
                  </a:lnTo>
                  <a:lnTo>
                    <a:pt x="15364" y="98076"/>
                  </a:lnTo>
                  <a:lnTo>
                    <a:pt x="26594" y="103307"/>
                  </a:lnTo>
                  <a:lnTo>
                    <a:pt x="32552" y="104702"/>
                  </a:lnTo>
                  <a:lnTo>
                    <a:pt x="46698" y="102489"/>
                  </a:lnTo>
                  <a:lnTo>
                    <a:pt x="66766" y="93310"/>
                  </a:lnTo>
                  <a:lnTo>
                    <a:pt x="76251" y="84961"/>
                  </a:lnTo>
                  <a:lnTo>
                    <a:pt x="93850" y="53086"/>
                  </a:lnTo>
                  <a:lnTo>
                    <a:pt x="95028" y="53583"/>
                  </a:lnTo>
                  <a:lnTo>
                    <a:pt x="98219" y="57897"/>
                  </a:lnTo>
                  <a:lnTo>
                    <a:pt x="116232" y="98292"/>
                  </a:lnTo>
                  <a:lnTo>
                    <a:pt x="139718" y="132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62"/>
            <p:cNvSpPr/>
            <p:nvPr>
              <p:custDataLst>
                <p:tags r:id="rId154"/>
              </p:custDataLst>
            </p:nvPr>
          </p:nvSpPr>
          <p:spPr>
            <a:xfrm>
              <a:off x="8980043" y="2400300"/>
              <a:ext cx="113158" cy="22709"/>
            </a:xfrm>
            <a:custGeom>
              <a:avLst/>
              <a:gdLst/>
              <a:ahLst/>
              <a:cxnLst/>
              <a:rect l="0" t="0" r="0" b="0"/>
              <a:pathLst>
                <a:path w="113158" h="22709">
                  <a:moveTo>
                    <a:pt x="11557" y="19050"/>
                  </a:moveTo>
                  <a:lnTo>
                    <a:pt x="11557" y="19050"/>
                  </a:lnTo>
                  <a:lnTo>
                    <a:pt x="8186" y="19050"/>
                  </a:lnTo>
                  <a:lnTo>
                    <a:pt x="4650" y="20931"/>
                  </a:lnTo>
                  <a:lnTo>
                    <a:pt x="2719" y="22421"/>
                  </a:lnTo>
                  <a:lnTo>
                    <a:pt x="1431" y="22708"/>
                  </a:lnTo>
                  <a:lnTo>
                    <a:pt x="572" y="22195"/>
                  </a:lnTo>
                  <a:lnTo>
                    <a:pt x="0" y="21146"/>
                  </a:lnTo>
                  <a:lnTo>
                    <a:pt x="1736" y="20448"/>
                  </a:lnTo>
                  <a:lnTo>
                    <a:pt x="46253" y="12619"/>
                  </a:lnTo>
                  <a:lnTo>
                    <a:pt x="113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63"/>
            <p:cNvSpPr/>
            <p:nvPr>
              <p:custDataLst>
                <p:tags r:id="rId155"/>
              </p:custDataLst>
            </p:nvPr>
          </p:nvSpPr>
          <p:spPr>
            <a:xfrm>
              <a:off x="8801149" y="2277423"/>
              <a:ext cx="99625" cy="194490"/>
            </a:xfrm>
            <a:custGeom>
              <a:avLst/>
              <a:gdLst/>
              <a:ahLst/>
              <a:cxnLst/>
              <a:rect l="0" t="0" r="0" b="0"/>
              <a:pathLst>
                <a:path w="99625" h="194490">
                  <a:moveTo>
                    <a:pt x="6301" y="14927"/>
                  </a:moveTo>
                  <a:lnTo>
                    <a:pt x="6301" y="14927"/>
                  </a:lnTo>
                  <a:lnTo>
                    <a:pt x="6301" y="11556"/>
                  </a:lnTo>
                  <a:lnTo>
                    <a:pt x="8182" y="8019"/>
                  </a:lnTo>
                  <a:lnTo>
                    <a:pt x="10664" y="4096"/>
                  </a:lnTo>
                  <a:lnTo>
                    <a:pt x="11768" y="0"/>
                  </a:lnTo>
                  <a:lnTo>
                    <a:pt x="12063" y="37"/>
                  </a:lnTo>
                  <a:lnTo>
                    <a:pt x="14416" y="10235"/>
                  </a:lnTo>
                  <a:lnTo>
                    <a:pt x="15945" y="13916"/>
                  </a:lnTo>
                  <a:lnTo>
                    <a:pt x="18397" y="50946"/>
                  </a:lnTo>
                  <a:lnTo>
                    <a:pt x="18822" y="88786"/>
                  </a:lnTo>
                  <a:lnTo>
                    <a:pt x="17083" y="131691"/>
                  </a:lnTo>
                  <a:lnTo>
                    <a:pt x="12911" y="176176"/>
                  </a:lnTo>
                  <a:lnTo>
                    <a:pt x="13529" y="176754"/>
                  </a:lnTo>
                  <a:lnTo>
                    <a:pt x="14648" y="176434"/>
                  </a:lnTo>
                  <a:lnTo>
                    <a:pt x="16099" y="175515"/>
                  </a:lnTo>
                  <a:lnTo>
                    <a:pt x="17710" y="168849"/>
                  </a:lnTo>
                  <a:lnTo>
                    <a:pt x="24607" y="136222"/>
                  </a:lnTo>
                  <a:lnTo>
                    <a:pt x="31135" y="120106"/>
                  </a:lnTo>
                  <a:lnTo>
                    <a:pt x="38740" y="111062"/>
                  </a:lnTo>
                  <a:lnTo>
                    <a:pt x="58492" y="101885"/>
                  </a:lnTo>
                  <a:lnTo>
                    <a:pt x="66656" y="101318"/>
                  </a:lnTo>
                  <a:lnTo>
                    <a:pt x="69821" y="102154"/>
                  </a:lnTo>
                  <a:lnTo>
                    <a:pt x="84388" y="113444"/>
                  </a:lnTo>
                  <a:lnTo>
                    <a:pt x="95368" y="126824"/>
                  </a:lnTo>
                  <a:lnTo>
                    <a:pt x="98803" y="137331"/>
                  </a:lnTo>
                  <a:lnTo>
                    <a:pt x="99624" y="149762"/>
                  </a:lnTo>
                  <a:lnTo>
                    <a:pt x="97637" y="164694"/>
                  </a:lnTo>
                  <a:lnTo>
                    <a:pt x="90638" y="176975"/>
                  </a:lnTo>
                  <a:lnTo>
                    <a:pt x="80473" y="186432"/>
                  </a:lnTo>
                  <a:lnTo>
                    <a:pt x="68900" y="192987"/>
                  </a:lnTo>
                  <a:lnTo>
                    <a:pt x="52938" y="194489"/>
                  </a:lnTo>
                  <a:lnTo>
                    <a:pt x="8932" y="191000"/>
                  </a:lnTo>
                  <a:lnTo>
                    <a:pt x="3821" y="189459"/>
                  </a:lnTo>
                  <a:lnTo>
                    <a:pt x="1121" y="187020"/>
                  </a:lnTo>
                  <a:lnTo>
                    <a:pt x="25" y="183984"/>
                  </a:lnTo>
                  <a:lnTo>
                    <a:pt x="0" y="180548"/>
                  </a:lnTo>
                  <a:lnTo>
                    <a:pt x="19001" y="16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64"/>
            <p:cNvSpPr/>
            <p:nvPr>
              <p:custDataLst>
                <p:tags r:id="rId156"/>
              </p:custDataLst>
            </p:nvPr>
          </p:nvSpPr>
          <p:spPr>
            <a:xfrm>
              <a:off x="8805223" y="2184400"/>
              <a:ext cx="522928" cy="12649"/>
            </a:xfrm>
            <a:custGeom>
              <a:avLst/>
              <a:gdLst/>
              <a:ahLst/>
              <a:cxnLst/>
              <a:rect l="0" t="0" r="0" b="0"/>
              <a:pathLst>
                <a:path w="522928" h="12649">
                  <a:moveTo>
                    <a:pt x="14927" y="6350"/>
                  </a:moveTo>
                  <a:lnTo>
                    <a:pt x="14927" y="6350"/>
                  </a:lnTo>
                  <a:lnTo>
                    <a:pt x="0" y="6350"/>
                  </a:lnTo>
                  <a:lnTo>
                    <a:pt x="742" y="7056"/>
                  </a:lnTo>
                  <a:lnTo>
                    <a:pt x="7211" y="9721"/>
                  </a:lnTo>
                  <a:lnTo>
                    <a:pt x="47185" y="12308"/>
                  </a:lnTo>
                  <a:lnTo>
                    <a:pt x="92454" y="12584"/>
                  </a:lnTo>
                  <a:lnTo>
                    <a:pt x="126995" y="12648"/>
                  </a:lnTo>
                  <a:lnTo>
                    <a:pt x="166980" y="11979"/>
                  </a:lnTo>
                  <a:lnTo>
                    <a:pt x="206029" y="8331"/>
                  </a:lnTo>
                  <a:lnTo>
                    <a:pt x="247860" y="6937"/>
                  </a:lnTo>
                  <a:lnTo>
                    <a:pt x="288085" y="6524"/>
                  </a:lnTo>
                  <a:lnTo>
                    <a:pt x="330264" y="6401"/>
                  </a:lnTo>
                  <a:lnTo>
                    <a:pt x="369885" y="7071"/>
                  </a:lnTo>
                  <a:lnTo>
                    <a:pt x="410553" y="10013"/>
                  </a:lnTo>
                  <a:lnTo>
                    <a:pt x="444055" y="8448"/>
                  </a:lnTo>
                  <a:lnTo>
                    <a:pt x="522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65"/>
            <p:cNvSpPr/>
            <p:nvPr>
              <p:custDataLst>
                <p:tags r:id="rId157"/>
              </p:custDataLst>
            </p:nvPr>
          </p:nvSpPr>
          <p:spPr>
            <a:xfrm>
              <a:off x="9024233" y="1917961"/>
              <a:ext cx="24518" cy="167858"/>
            </a:xfrm>
            <a:custGeom>
              <a:avLst/>
              <a:gdLst/>
              <a:ahLst/>
              <a:cxnLst/>
              <a:rect l="0" t="0" r="0" b="0"/>
              <a:pathLst>
                <a:path w="24518" h="167858">
                  <a:moveTo>
                    <a:pt x="18167" y="6089"/>
                  </a:moveTo>
                  <a:lnTo>
                    <a:pt x="18167" y="6089"/>
                  </a:lnTo>
                  <a:lnTo>
                    <a:pt x="18166" y="2718"/>
                  </a:lnTo>
                  <a:lnTo>
                    <a:pt x="16755" y="1725"/>
                  </a:lnTo>
                  <a:lnTo>
                    <a:pt x="7232" y="0"/>
                  </a:lnTo>
                  <a:lnTo>
                    <a:pt x="6644" y="1324"/>
                  </a:lnTo>
                  <a:lnTo>
                    <a:pt x="5512" y="47276"/>
                  </a:lnTo>
                  <a:lnTo>
                    <a:pt x="4770" y="93456"/>
                  </a:lnTo>
                  <a:lnTo>
                    <a:pt x="0" y="137425"/>
                  </a:lnTo>
                  <a:lnTo>
                    <a:pt x="2749" y="157892"/>
                  </a:lnTo>
                  <a:lnTo>
                    <a:pt x="5066" y="162324"/>
                  </a:lnTo>
                  <a:lnTo>
                    <a:pt x="8022" y="165279"/>
                  </a:lnTo>
                  <a:lnTo>
                    <a:pt x="11404" y="167249"/>
                  </a:lnTo>
                  <a:lnTo>
                    <a:pt x="14363" y="167857"/>
                  </a:lnTo>
                  <a:lnTo>
                    <a:pt x="24517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26"/>
          <p:cNvGrpSpPr/>
          <p:nvPr/>
        </p:nvGrpSpPr>
        <p:grpSpPr>
          <a:xfrm>
            <a:off x="10043608" y="2167115"/>
            <a:ext cx="1460196" cy="239536"/>
            <a:chOff x="10043608" y="2167115"/>
            <a:chExt cx="1460196" cy="239536"/>
          </a:xfrm>
        </p:grpSpPr>
        <p:sp>
          <p:nvSpPr>
            <p:cNvPr id="95" name="SMARTInkShape-1366"/>
            <p:cNvSpPr/>
            <p:nvPr>
              <p:custDataLst>
                <p:tags r:id="rId148"/>
              </p:custDataLst>
            </p:nvPr>
          </p:nvSpPr>
          <p:spPr>
            <a:xfrm>
              <a:off x="10043608" y="2212273"/>
              <a:ext cx="211643" cy="131763"/>
            </a:xfrm>
            <a:custGeom>
              <a:avLst/>
              <a:gdLst/>
              <a:ahLst/>
              <a:cxnLst/>
              <a:rect l="0" t="0" r="0" b="0"/>
              <a:pathLst>
                <a:path w="211643" h="131763">
                  <a:moveTo>
                    <a:pt x="122742" y="48327"/>
                  </a:moveTo>
                  <a:lnTo>
                    <a:pt x="122742" y="48327"/>
                  </a:lnTo>
                  <a:lnTo>
                    <a:pt x="126113" y="44956"/>
                  </a:lnTo>
                  <a:lnTo>
                    <a:pt x="127767" y="41419"/>
                  </a:lnTo>
                  <a:lnTo>
                    <a:pt x="128830" y="30029"/>
                  </a:lnTo>
                  <a:lnTo>
                    <a:pt x="125213" y="22320"/>
                  </a:lnTo>
                  <a:lnTo>
                    <a:pt x="111392" y="5874"/>
                  </a:lnTo>
                  <a:lnTo>
                    <a:pt x="103352" y="1237"/>
                  </a:lnTo>
                  <a:lnTo>
                    <a:pt x="99232" y="0"/>
                  </a:lnTo>
                  <a:lnTo>
                    <a:pt x="76579" y="1631"/>
                  </a:lnTo>
                  <a:lnTo>
                    <a:pt x="54265" y="9953"/>
                  </a:lnTo>
                  <a:lnTo>
                    <a:pt x="29173" y="29772"/>
                  </a:lnTo>
                  <a:lnTo>
                    <a:pt x="17955" y="45730"/>
                  </a:lnTo>
                  <a:lnTo>
                    <a:pt x="1089" y="81599"/>
                  </a:lnTo>
                  <a:lnTo>
                    <a:pt x="0" y="95335"/>
                  </a:lnTo>
                  <a:lnTo>
                    <a:pt x="698" y="102949"/>
                  </a:lnTo>
                  <a:lnTo>
                    <a:pt x="7116" y="115172"/>
                  </a:lnTo>
                  <a:lnTo>
                    <a:pt x="17025" y="124602"/>
                  </a:lnTo>
                  <a:lnTo>
                    <a:pt x="28485" y="131146"/>
                  </a:lnTo>
                  <a:lnTo>
                    <a:pt x="35209" y="131762"/>
                  </a:lnTo>
                  <a:lnTo>
                    <a:pt x="50207" y="128683"/>
                  </a:lnTo>
                  <a:lnTo>
                    <a:pt x="74517" y="115645"/>
                  </a:lnTo>
                  <a:lnTo>
                    <a:pt x="96224" y="91635"/>
                  </a:lnTo>
                  <a:lnTo>
                    <a:pt x="118274" y="54100"/>
                  </a:lnTo>
                  <a:lnTo>
                    <a:pt x="121860" y="44372"/>
                  </a:lnTo>
                  <a:lnTo>
                    <a:pt x="122154" y="44279"/>
                  </a:lnTo>
                  <a:lnTo>
                    <a:pt x="122481" y="46058"/>
                  </a:lnTo>
                  <a:lnTo>
                    <a:pt x="154528" y="82948"/>
                  </a:lnTo>
                  <a:lnTo>
                    <a:pt x="200542" y="116405"/>
                  </a:lnTo>
                  <a:lnTo>
                    <a:pt x="211642" y="12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67"/>
            <p:cNvSpPr/>
            <p:nvPr>
              <p:custDataLst>
                <p:tags r:id="rId149"/>
              </p:custDataLst>
            </p:nvPr>
          </p:nvSpPr>
          <p:spPr>
            <a:xfrm>
              <a:off x="10331411" y="2206142"/>
              <a:ext cx="190123" cy="200509"/>
            </a:xfrm>
            <a:custGeom>
              <a:avLst/>
              <a:gdLst/>
              <a:ahLst/>
              <a:cxnLst/>
              <a:rect l="0" t="0" r="0" b="0"/>
              <a:pathLst>
                <a:path w="190123" h="200509">
                  <a:moveTo>
                    <a:pt x="171489" y="3658"/>
                  </a:moveTo>
                  <a:lnTo>
                    <a:pt x="171489" y="3658"/>
                  </a:lnTo>
                  <a:lnTo>
                    <a:pt x="178231" y="287"/>
                  </a:lnTo>
                  <a:lnTo>
                    <a:pt x="180922" y="0"/>
                  </a:lnTo>
                  <a:lnTo>
                    <a:pt x="189133" y="3037"/>
                  </a:lnTo>
                  <a:lnTo>
                    <a:pt x="189601" y="3949"/>
                  </a:lnTo>
                  <a:lnTo>
                    <a:pt x="190122" y="6845"/>
                  </a:lnTo>
                  <a:lnTo>
                    <a:pt x="180303" y="19184"/>
                  </a:lnTo>
                  <a:lnTo>
                    <a:pt x="136909" y="49239"/>
                  </a:lnTo>
                  <a:lnTo>
                    <a:pt x="92050" y="76244"/>
                  </a:lnTo>
                  <a:lnTo>
                    <a:pt x="46753" y="95035"/>
                  </a:lnTo>
                  <a:lnTo>
                    <a:pt x="15056" y="107481"/>
                  </a:lnTo>
                  <a:lnTo>
                    <a:pt x="3656" y="115889"/>
                  </a:lnTo>
                  <a:lnTo>
                    <a:pt x="1038" y="119401"/>
                  </a:lnTo>
                  <a:lnTo>
                    <a:pt x="0" y="122448"/>
                  </a:lnTo>
                  <a:lnTo>
                    <a:pt x="13" y="125184"/>
                  </a:lnTo>
                  <a:lnTo>
                    <a:pt x="9433" y="131988"/>
                  </a:lnTo>
                  <a:lnTo>
                    <a:pt x="49828" y="152000"/>
                  </a:lnTo>
                  <a:lnTo>
                    <a:pt x="93205" y="169643"/>
                  </a:lnTo>
                  <a:lnTo>
                    <a:pt x="158789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68"/>
            <p:cNvSpPr/>
            <p:nvPr>
              <p:custDataLst>
                <p:tags r:id="rId150"/>
              </p:custDataLst>
            </p:nvPr>
          </p:nvSpPr>
          <p:spPr>
            <a:xfrm>
              <a:off x="10697269" y="2241811"/>
              <a:ext cx="218382" cy="149642"/>
            </a:xfrm>
            <a:custGeom>
              <a:avLst/>
              <a:gdLst/>
              <a:ahLst/>
              <a:cxnLst/>
              <a:rect l="0" t="0" r="0" b="0"/>
              <a:pathLst>
                <a:path w="218382" h="149642">
                  <a:moveTo>
                    <a:pt x="15181" y="6089"/>
                  </a:moveTo>
                  <a:lnTo>
                    <a:pt x="15181" y="6089"/>
                  </a:lnTo>
                  <a:lnTo>
                    <a:pt x="8439" y="6089"/>
                  </a:lnTo>
                  <a:lnTo>
                    <a:pt x="3248" y="4207"/>
                  </a:lnTo>
                  <a:lnTo>
                    <a:pt x="876" y="2718"/>
                  </a:lnTo>
                  <a:lnTo>
                    <a:pt x="0" y="1725"/>
                  </a:lnTo>
                  <a:lnTo>
                    <a:pt x="121" y="1063"/>
                  </a:lnTo>
                  <a:lnTo>
                    <a:pt x="908" y="622"/>
                  </a:lnTo>
                  <a:lnTo>
                    <a:pt x="12128" y="0"/>
                  </a:lnTo>
                  <a:lnTo>
                    <a:pt x="28858" y="3187"/>
                  </a:lnTo>
                  <a:lnTo>
                    <a:pt x="62201" y="25088"/>
                  </a:lnTo>
                  <a:lnTo>
                    <a:pt x="82499" y="44174"/>
                  </a:lnTo>
                  <a:lnTo>
                    <a:pt x="90491" y="56882"/>
                  </a:lnTo>
                  <a:lnTo>
                    <a:pt x="92631" y="75230"/>
                  </a:lnTo>
                  <a:lnTo>
                    <a:pt x="89820" y="95379"/>
                  </a:lnTo>
                  <a:lnTo>
                    <a:pt x="71681" y="128933"/>
                  </a:lnTo>
                  <a:lnTo>
                    <a:pt x="57557" y="143068"/>
                  </a:lnTo>
                  <a:lnTo>
                    <a:pt x="44127" y="148107"/>
                  </a:lnTo>
                  <a:lnTo>
                    <a:pt x="30868" y="149641"/>
                  </a:lnTo>
                  <a:lnTo>
                    <a:pt x="22624" y="147972"/>
                  </a:lnTo>
                  <a:lnTo>
                    <a:pt x="20143" y="145128"/>
                  </a:lnTo>
                  <a:lnTo>
                    <a:pt x="17386" y="136323"/>
                  </a:lnTo>
                  <a:lnTo>
                    <a:pt x="19923" y="125354"/>
                  </a:lnTo>
                  <a:lnTo>
                    <a:pt x="22577" y="119465"/>
                  </a:lnTo>
                  <a:lnTo>
                    <a:pt x="68634" y="79543"/>
                  </a:lnTo>
                  <a:lnTo>
                    <a:pt x="112760" y="46976"/>
                  </a:lnTo>
                  <a:lnTo>
                    <a:pt x="158723" y="17196"/>
                  </a:lnTo>
                  <a:lnTo>
                    <a:pt x="168406" y="6244"/>
                  </a:lnTo>
                  <a:lnTo>
                    <a:pt x="168836" y="5487"/>
                  </a:lnTo>
                  <a:lnTo>
                    <a:pt x="168417" y="5688"/>
                  </a:lnTo>
                  <a:lnTo>
                    <a:pt x="134977" y="46550"/>
                  </a:lnTo>
                  <a:lnTo>
                    <a:pt x="120375" y="68409"/>
                  </a:lnTo>
                  <a:lnTo>
                    <a:pt x="117845" y="90563"/>
                  </a:lnTo>
                  <a:lnTo>
                    <a:pt x="119606" y="97682"/>
                  </a:lnTo>
                  <a:lnTo>
                    <a:pt x="127210" y="109357"/>
                  </a:lnTo>
                  <a:lnTo>
                    <a:pt x="145170" y="117367"/>
                  </a:lnTo>
                  <a:lnTo>
                    <a:pt x="218381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69"/>
            <p:cNvSpPr/>
            <p:nvPr>
              <p:custDataLst>
                <p:tags r:id="rId151"/>
              </p:custDataLst>
            </p:nvPr>
          </p:nvSpPr>
          <p:spPr>
            <a:xfrm>
              <a:off x="11011396" y="2222500"/>
              <a:ext cx="205775" cy="179004"/>
            </a:xfrm>
            <a:custGeom>
              <a:avLst/>
              <a:gdLst/>
              <a:ahLst/>
              <a:cxnLst/>
              <a:rect l="0" t="0" r="0" b="0"/>
              <a:pathLst>
                <a:path w="205775" h="179004">
                  <a:moveTo>
                    <a:pt x="196354" y="0"/>
                  </a:moveTo>
                  <a:lnTo>
                    <a:pt x="196354" y="0"/>
                  </a:lnTo>
                  <a:lnTo>
                    <a:pt x="205192" y="0"/>
                  </a:lnTo>
                  <a:lnTo>
                    <a:pt x="205774" y="706"/>
                  </a:lnTo>
                  <a:lnTo>
                    <a:pt x="205457" y="1881"/>
                  </a:lnTo>
                  <a:lnTo>
                    <a:pt x="199876" y="8838"/>
                  </a:lnTo>
                  <a:lnTo>
                    <a:pt x="154750" y="43305"/>
                  </a:lnTo>
                  <a:lnTo>
                    <a:pt x="142586" y="52408"/>
                  </a:lnTo>
                  <a:lnTo>
                    <a:pt x="104149" y="71631"/>
                  </a:lnTo>
                  <a:lnTo>
                    <a:pt x="61680" y="92401"/>
                  </a:lnTo>
                  <a:lnTo>
                    <a:pt x="16960" y="112366"/>
                  </a:lnTo>
                  <a:lnTo>
                    <a:pt x="1306" y="121566"/>
                  </a:lnTo>
                  <a:lnTo>
                    <a:pt x="0" y="124789"/>
                  </a:lnTo>
                  <a:lnTo>
                    <a:pt x="541" y="128348"/>
                  </a:lnTo>
                  <a:lnTo>
                    <a:pt x="2312" y="132132"/>
                  </a:lnTo>
                  <a:lnTo>
                    <a:pt x="21659" y="144199"/>
                  </a:lnTo>
                  <a:lnTo>
                    <a:pt x="62049" y="155850"/>
                  </a:lnTo>
                  <a:lnTo>
                    <a:pt x="108251" y="170484"/>
                  </a:lnTo>
                  <a:lnTo>
                    <a:pt x="149161" y="179003"/>
                  </a:lnTo>
                  <a:lnTo>
                    <a:pt x="19000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70"/>
            <p:cNvSpPr/>
            <p:nvPr>
              <p:custDataLst>
                <p:tags r:id="rId152"/>
              </p:custDataLst>
            </p:nvPr>
          </p:nvSpPr>
          <p:spPr>
            <a:xfrm>
              <a:off x="11404600" y="2167115"/>
              <a:ext cx="99204" cy="231455"/>
            </a:xfrm>
            <a:custGeom>
              <a:avLst/>
              <a:gdLst/>
              <a:ahLst/>
              <a:cxnLst/>
              <a:rect l="0" t="0" r="0" b="0"/>
              <a:pathLst>
                <a:path w="99204" h="231455">
                  <a:moveTo>
                    <a:pt x="57150" y="10935"/>
                  </a:moveTo>
                  <a:lnTo>
                    <a:pt x="57150" y="10935"/>
                  </a:lnTo>
                  <a:lnTo>
                    <a:pt x="51682" y="0"/>
                  </a:lnTo>
                  <a:lnTo>
                    <a:pt x="47690" y="8871"/>
                  </a:lnTo>
                  <a:lnTo>
                    <a:pt x="41363" y="55270"/>
                  </a:lnTo>
                  <a:lnTo>
                    <a:pt x="33675" y="98950"/>
                  </a:lnTo>
                  <a:lnTo>
                    <a:pt x="23258" y="143724"/>
                  </a:lnTo>
                  <a:lnTo>
                    <a:pt x="14811" y="187056"/>
                  </a:lnTo>
                  <a:lnTo>
                    <a:pt x="7603" y="210290"/>
                  </a:lnTo>
                  <a:lnTo>
                    <a:pt x="10671" y="206782"/>
                  </a:lnTo>
                  <a:lnTo>
                    <a:pt x="18448" y="192906"/>
                  </a:lnTo>
                  <a:lnTo>
                    <a:pt x="34139" y="165884"/>
                  </a:lnTo>
                  <a:lnTo>
                    <a:pt x="45513" y="155531"/>
                  </a:lnTo>
                  <a:lnTo>
                    <a:pt x="56917" y="149283"/>
                  </a:lnTo>
                  <a:lnTo>
                    <a:pt x="66689" y="146506"/>
                  </a:lnTo>
                  <a:lnTo>
                    <a:pt x="71270" y="147177"/>
                  </a:lnTo>
                  <a:lnTo>
                    <a:pt x="80123" y="151685"/>
                  </a:lnTo>
                  <a:lnTo>
                    <a:pt x="93041" y="165528"/>
                  </a:lnTo>
                  <a:lnTo>
                    <a:pt x="97796" y="177009"/>
                  </a:lnTo>
                  <a:lnTo>
                    <a:pt x="99203" y="189168"/>
                  </a:lnTo>
                  <a:lnTo>
                    <a:pt x="97478" y="201628"/>
                  </a:lnTo>
                  <a:lnTo>
                    <a:pt x="92477" y="212339"/>
                  </a:lnTo>
                  <a:lnTo>
                    <a:pt x="89168" y="217171"/>
                  </a:lnTo>
                  <a:lnTo>
                    <a:pt x="77965" y="224421"/>
                  </a:lnTo>
                  <a:lnTo>
                    <a:pt x="63579" y="229290"/>
                  </a:lnTo>
                  <a:lnTo>
                    <a:pt x="47778" y="231454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27"/>
          <p:cNvGrpSpPr/>
          <p:nvPr/>
        </p:nvGrpSpPr>
        <p:grpSpPr>
          <a:xfrm>
            <a:off x="10562519" y="2807583"/>
            <a:ext cx="1019882" cy="278518"/>
            <a:chOff x="10562519" y="2807583"/>
            <a:chExt cx="1019882" cy="278518"/>
          </a:xfrm>
        </p:grpSpPr>
        <p:sp>
          <p:nvSpPr>
            <p:cNvPr id="101" name="SMARTInkShape-1371"/>
            <p:cNvSpPr/>
            <p:nvPr>
              <p:custDataLst>
                <p:tags r:id="rId138"/>
              </p:custDataLst>
            </p:nvPr>
          </p:nvSpPr>
          <p:spPr>
            <a:xfrm>
              <a:off x="11037443" y="2946400"/>
              <a:ext cx="56008" cy="110908"/>
            </a:xfrm>
            <a:custGeom>
              <a:avLst/>
              <a:gdLst/>
              <a:ahLst/>
              <a:cxnLst/>
              <a:rect l="0" t="0" r="0" b="0"/>
              <a:pathLst>
                <a:path w="56008" h="110908">
                  <a:moveTo>
                    <a:pt x="11557" y="31750"/>
                  </a:moveTo>
                  <a:lnTo>
                    <a:pt x="11557" y="31750"/>
                  </a:lnTo>
                  <a:lnTo>
                    <a:pt x="6488" y="25975"/>
                  </a:lnTo>
                  <a:lnTo>
                    <a:pt x="0" y="14727"/>
                  </a:lnTo>
                  <a:lnTo>
                    <a:pt x="1031" y="14051"/>
                  </a:lnTo>
                  <a:lnTo>
                    <a:pt x="5937" y="13301"/>
                  </a:lnTo>
                  <a:lnTo>
                    <a:pt x="8516" y="14512"/>
                  </a:lnTo>
                  <a:lnTo>
                    <a:pt x="13262" y="19620"/>
                  </a:lnTo>
                  <a:lnTo>
                    <a:pt x="25717" y="43831"/>
                  </a:lnTo>
                  <a:lnTo>
                    <a:pt x="28433" y="56875"/>
                  </a:lnTo>
                  <a:lnTo>
                    <a:pt x="25108" y="86859"/>
                  </a:lnTo>
                  <a:lnTo>
                    <a:pt x="19648" y="105229"/>
                  </a:lnTo>
                  <a:lnTo>
                    <a:pt x="15623" y="110268"/>
                  </a:lnTo>
                  <a:lnTo>
                    <a:pt x="14268" y="110907"/>
                  </a:lnTo>
                  <a:lnTo>
                    <a:pt x="13365" y="110627"/>
                  </a:lnTo>
                  <a:lnTo>
                    <a:pt x="12762" y="109735"/>
                  </a:lnTo>
                  <a:lnTo>
                    <a:pt x="12500" y="83660"/>
                  </a:lnTo>
                  <a:lnTo>
                    <a:pt x="18109" y="58968"/>
                  </a:lnTo>
                  <a:lnTo>
                    <a:pt x="56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72"/>
            <p:cNvSpPr/>
            <p:nvPr>
              <p:custDataLst>
                <p:tags r:id="rId139"/>
              </p:custDataLst>
            </p:nvPr>
          </p:nvSpPr>
          <p:spPr>
            <a:xfrm>
              <a:off x="10935498" y="2969213"/>
              <a:ext cx="50003" cy="88615"/>
            </a:xfrm>
            <a:custGeom>
              <a:avLst/>
              <a:gdLst/>
              <a:ahLst/>
              <a:cxnLst/>
              <a:rect l="0" t="0" r="0" b="0"/>
              <a:pathLst>
                <a:path w="50003" h="88615">
                  <a:moveTo>
                    <a:pt x="5552" y="72437"/>
                  </a:moveTo>
                  <a:lnTo>
                    <a:pt x="5552" y="72437"/>
                  </a:lnTo>
                  <a:lnTo>
                    <a:pt x="6257" y="47117"/>
                  </a:lnTo>
                  <a:lnTo>
                    <a:pt x="8922" y="40487"/>
                  </a:lnTo>
                  <a:lnTo>
                    <a:pt x="41277" y="3118"/>
                  </a:lnTo>
                  <a:lnTo>
                    <a:pt x="42069" y="824"/>
                  </a:lnTo>
                  <a:lnTo>
                    <a:pt x="41185" y="0"/>
                  </a:lnTo>
                  <a:lnTo>
                    <a:pt x="36442" y="967"/>
                  </a:lnTo>
                  <a:lnTo>
                    <a:pt x="22466" y="12220"/>
                  </a:lnTo>
                  <a:lnTo>
                    <a:pt x="8290" y="28960"/>
                  </a:lnTo>
                  <a:lnTo>
                    <a:pt x="3242" y="41119"/>
                  </a:lnTo>
                  <a:lnTo>
                    <a:pt x="0" y="66172"/>
                  </a:lnTo>
                  <a:lnTo>
                    <a:pt x="3320" y="76944"/>
                  </a:lnTo>
                  <a:lnTo>
                    <a:pt x="6181" y="81791"/>
                  </a:lnTo>
                  <a:lnTo>
                    <a:pt x="9499" y="85023"/>
                  </a:lnTo>
                  <a:lnTo>
                    <a:pt x="16948" y="88614"/>
                  </a:lnTo>
                  <a:lnTo>
                    <a:pt x="50002" y="78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73"/>
            <p:cNvSpPr/>
            <p:nvPr>
              <p:custDataLst>
                <p:tags r:id="rId140"/>
              </p:custDataLst>
            </p:nvPr>
          </p:nvSpPr>
          <p:spPr>
            <a:xfrm>
              <a:off x="10692364" y="2834311"/>
              <a:ext cx="191537" cy="220061"/>
            </a:xfrm>
            <a:custGeom>
              <a:avLst/>
              <a:gdLst/>
              <a:ahLst/>
              <a:cxnLst/>
              <a:rect l="0" t="0" r="0" b="0"/>
              <a:pathLst>
                <a:path w="191537" h="220061">
                  <a:moveTo>
                    <a:pt x="20086" y="131139"/>
                  </a:moveTo>
                  <a:lnTo>
                    <a:pt x="20086" y="131139"/>
                  </a:lnTo>
                  <a:lnTo>
                    <a:pt x="9948" y="126775"/>
                  </a:lnTo>
                  <a:lnTo>
                    <a:pt x="2409" y="125672"/>
                  </a:lnTo>
                  <a:lnTo>
                    <a:pt x="540" y="123966"/>
                  </a:lnTo>
                  <a:lnTo>
                    <a:pt x="0" y="121418"/>
                  </a:lnTo>
                  <a:lnTo>
                    <a:pt x="345" y="118309"/>
                  </a:lnTo>
                  <a:lnTo>
                    <a:pt x="2691" y="115530"/>
                  </a:lnTo>
                  <a:lnTo>
                    <a:pt x="47286" y="92188"/>
                  </a:lnTo>
                  <a:lnTo>
                    <a:pt x="84987" y="72357"/>
                  </a:lnTo>
                  <a:lnTo>
                    <a:pt x="132511" y="40378"/>
                  </a:lnTo>
                  <a:lnTo>
                    <a:pt x="157299" y="13518"/>
                  </a:lnTo>
                  <a:lnTo>
                    <a:pt x="164972" y="0"/>
                  </a:lnTo>
                  <a:lnTo>
                    <a:pt x="165620" y="4416"/>
                  </a:lnTo>
                  <a:lnTo>
                    <a:pt x="165792" y="8557"/>
                  </a:lnTo>
                  <a:lnTo>
                    <a:pt x="155930" y="45620"/>
                  </a:lnTo>
                  <a:lnTo>
                    <a:pt x="145159" y="81341"/>
                  </a:lnTo>
                  <a:lnTo>
                    <a:pt x="134841" y="125692"/>
                  </a:lnTo>
                  <a:lnTo>
                    <a:pt x="123862" y="173016"/>
                  </a:lnTo>
                  <a:lnTo>
                    <a:pt x="115897" y="220060"/>
                  </a:lnTo>
                  <a:lnTo>
                    <a:pt x="115710" y="220053"/>
                  </a:lnTo>
                  <a:lnTo>
                    <a:pt x="142782" y="199789"/>
                  </a:lnTo>
                  <a:lnTo>
                    <a:pt x="151288" y="196928"/>
                  </a:lnTo>
                  <a:lnTo>
                    <a:pt x="167381" y="198688"/>
                  </a:lnTo>
                  <a:lnTo>
                    <a:pt x="178813" y="203678"/>
                  </a:lnTo>
                  <a:lnTo>
                    <a:pt x="191536" y="21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74"/>
            <p:cNvSpPr/>
            <p:nvPr>
              <p:custDataLst>
                <p:tags r:id="rId141"/>
              </p:custDataLst>
            </p:nvPr>
          </p:nvSpPr>
          <p:spPr>
            <a:xfrm>
              <a:off x="11129273" y="2952750"/>
              <a:ext cx="129278" cy="106350"/>
            </a:xfrm>
            <a:custGeom>
              <a:avLst/>
              <a:gdLst/>
              <a:ahLst/>
              <a:cxnLst/>
              <a:rect l="0" t="0" r="0" b="0"/>
              <a:pathLst>
                <a:path w="129278" h="106350">
                  <a:moveTo>
                    <a:pt x="40377" y="0"/>
                  </a:moveTo>
                  <a:lnTo>
                    <a:pt x="40377" y="0"/>
                  </a:lnTo>
                  <a:lnTo>
                    <a:pt x="37006" y="0"/>
                  </a:lnTo>
                  <a:lnTo>
                    <a:pt x="36013" y="706"/>
                  </a:lnTo>
                  <a:lnTo>
                    <a:pt x="34909" y="3371"/>
                  </a:lnTo>
                  <a:lnTo>
                    <a:pt x="16038" y="12242"/>
                  </a:lnTo>
                  <a:lnTo>
                    <a:pt x="8864" y="21669"/>
                  </a:lnTo>
                  <a:lnTo>
                    <a:pt x="858" y="42246"/>
                  </a:lnTo>
                  <a:lnTo>
                    <a:pt x="0" y="56171"/>
                  </a:lnTo>
                  <a:lnTo>
                    <a:pt x="5197" y="82356"/>
                  </a:lnTo>
                  <a:lnTo>
                    <a:pt x="10982" y="94801"/>
                  </a:lnTo>
                  <a:lnTo>
                    <a:pt x="14431" y="96361"/>
                  </a:lnTo>
                  <a:lnTo>
                    <a:pt x="23905" y="96215"/>
                  </a:lnTo>
                  <a:lnTo>
                    <a:pt x="33292" y="91916"/>
                  </a:lnTo>
                  <a:lnTo>
                    <a:pt x="41461" y="85301"/>
                  </a:lnTo>
                  <a:lnTo>
                    <a:pt x="52582" y="70536"/>
                  </a:lnTo>
                  <a:lnTo>
                    <a:pt x="53754" y="90847"/>
                  </a:lnTo>
                  <a:lnTo>
                    <a:pt x="58137" y="98806"/>
                  </a:lnTo>
                  <a:lnTo>
                    <a:pt x="61911" y="103416"/>
                  </a:lnTo>
                  <a:lnTo>
                    <a:pt x="69704" y="105934"/>
                  </a:lnTo>
                  <a:lnTo>
                    <a:pt x="79517" y="106349"/>
                  </a:lnTo>
                  <a:lnTo>
                    <a:pt x="88582" y="104181"/>
                  </a:lnTo>
                  <a:lnTo>
                    <a:pt x="97314" y="97102"/>
                  </a:lnTo>
                  <a:lnTo>
                    <a:pt x="105193" y="86901"/>
                  </a:lnTo>
                  <a:lnTo>
                    <a:pt x="124213" y="42602"/>
                  </a:lnTo>
                  <a:lnTo>
                    <a:pt x="1292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75"/>
            <p:cNvSpPr/>
            <p:nvPr>
              <p:custDataLst>
                <p:tags r:id="rId142"/>
              </p:custDataLst>
            </p:nvPr>
          </p:nvSpPr>
          <p:spPr>
            <a:xfrm>
              <a:off x="11309350" y="2978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5" y="1590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76"/>
            <p:cNvSpPr/>
            <p:nvPr>
              <p:custDataLst>
                <p:tags r:id="rId143"/>
              </p:custDataLst>
            </p:nvPr>
          </p:nvSpPr>
          <p:spPr>
            <a:xfrm>
              <a:off x="11341099" y="2895600"/>
              <a:ext cx="6352" cy="57151"/>
            </a:xfrm>
            <a:custGeom>
              <a:avLst/>
              <a:gdLst/>
              <a:ahLst/>
              <a:cxnLst/>
              <a:rect l="0" t="0" r="0" b="0"/>
              <a:pathLst>
                <a:path w="6352" h="57151">
                  <a:moveTo>
                    <a:pt x="1" y="57150"/>
                  </a:moveTo>
                  <a:lnTo>
                    <a:pt x="1" y="57150"/>
                  </a:lnTo>
                  <a:lnTo>
                    <a:pt x="0" y="13270"/>
                  </a:lnTo>
                  <a:lnTo>
                    <a:pt x="0" y="8847"/>
                  </a:lnTo>
                  <a:lnTo>
                    <a:pt x="706" y="5898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77"/>
            <p:cNvSpPr/>
            <p:nvPr>
              <p:custDataLst>
                <p:tags r:id="rId144"/>
              </p:custDataLst>
            </p:nvPr>
          </p:nvSpPr>
          <p:spPr>
            <a:xfrm>
              <a:off x="11353800" y="2940389"/>
              <a:ext cx="63501" cy="128509"/>
            </a:xfrm>
            <a:custGeom>
              <a:avLst/>
              <a:gdLst/>
              <a:ahLst/>
              <a:cxnLst/>
              <a:rect l="0" t="0" r="0" b="0"/>
              <a:pathLst>
                <a:path w="63501" h="128509">
                  <a:moveTo>
                    <a:pt x="63500" y="12361"/>
                  </a:moveTo>
                  <a:lnTo>
                    <a:pt x="63500" y="12361"/>
                  </a:lnTo>
                  <a:lnTo>
                    <a:pt x="52669" y="2235"/>
                  </a:lnTo>
                  <a:lnTo>
                    <a:pt x="48572" y="806"/>
                  </a:lnTo>
                  <a:lnTo>
                    <a:pt x="38929" y="0"/>
                  </a:lnTo>
                  <a:lnTo>
                    <a:pt x="35830" y="1298"/>
                  </a:lnTo>
                  <a:lnTo>
                    <a:pt x="30506" y="6503"/>
                  </a:lnTo>
                  <a:lnTo>
                    <a:pt x="27669" y="15402"/>
                  </a:lnTo>
                  <a:lnTo>
                    <a:pt x="26405" y="45217"/>
                  </a:lnTo>
                  <a:lnTo>
                    <a:pt x="34845" y="91666"/>
                  </a:lnTo>
                  <a:lnTo>
                    <a:pt x="32276" y="108139"/>
                  </a:lnTo>
                  <a:lnTo>
                    <a:pt x="27045" y="121251"/>
                  </a:lnTo>
                  <a:lnTo>
                    <a:pt x="23074" y="127314"/>
                  </a:lnTo>
                  <a:lnTo>
                    <a:pt x="20322" y="128508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78"/>
            <p:cNvSpPr/>
            <p:nvPr>
              <p:custDataLst>
                <p:tags r:id="rId145"/>
              </p:custDataLst>
            </p:nvPr>
          </p:nvSpPr>
          <p:spPr>
            <a:xfrm>
              <a:off x="11430000" y="2976025"/>
              <a:ext cx="152401" cy="110076"/>
            </a:xfrm>
            <a:custGeom>
              <a:avLst/>
              <a:gdLst/>
              <a:ahLst/>
              <a:cxnLst/>
              <a:rect l="0" t="0" r="0" b="0"/>
              <a:pathLst>
                <a:path w="152401" h="110076">
                  <a:moveTo>
                    <a:pt x="0" y="33875"/>
                  </a:moveTo>
                  <a:lnTo>
                    <a:pt x="0" y="33875"/>
                  </a:lnTo>
                  <a:lnTo>
                    <a:pt x="15900" y="33169"/>
                  </a:lnTo>
                  <a:lnTo>
                    <a:pt x="62813" y="20734"/>
                  </a:lnTo>
                  <a:lnTo>
                    <a:pt x="83052" y="14694"/>
                  </a:lnTo>
                  <a:lnTo>
                    <a:pt x="89828" y="10533"/>
                  </a:lnTo>
                  <a:lnTo>
                    <a:pt x="92841" y="6333"/>
                  </a:lnTo>
                  <a:lnTo>
                    <a:pt x="92939" y="4225"/>
                  </a:lnTo>
                  <a:lnTo>
                    <a:pt x="91165" y="0"/>
                  </a:lnTo>
                  <a:lnTo>
                    <a:pt x="80500" y="1416"/>
                  </a:lnTo>
                  <a:lnTo>
                    <a:pt x="65411" y="7454"/>
                  </a:lnTo>
                  <a:lnTo>
                    <a:pt x="31342" y="31965"/>
                  </a:lnTo>
                  <a:lnTo>
                    <a:pt x="24983" y="42198"/>
                  </a:lnTo>
                  <a:lnTo>
                    <a:pt x="20808" y="63231"/>
                  </a:lnTo>
                  <a:lnTo>
                    <a:pt x="22339" y="69673"/>
                  </a:lnTo>
                  <a:lnTo>
                    <a:pt x="29683" y="80594"/>
                  </a:lnTo>
                  <a:lnTo>
                    <a:pt x="55831" y="94677"/>
                  </a:lnTo>
                  <a:lnTo>
                    <a:pt x="102594" y="106302"/>
                  </a:lnTo>
                  <a:lnTo>
                    <a:pt x="152400" y="11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79"/>
            <p:cNvSpPr/>
            <p:nvPr>
              <p:custDataLst>
                <p:tags r:id="rId146"/>
              </p:custDataLst>
            </p:nvPr>
          </p:nvSpPr>
          <p:spPr>
            <a:xfrm>
              <a:off x="10745274" y="2807583"/>
              <a:ext cx="62427" cy="265548"/>
            </a:xfrm>
            <a:custGeom>
              <a:avLst/>
              <a:gdLst/>
              <a:ahLst/>
              <a:cxnLst/>
              <a:rect l="0" t="0" r="0" b="0"/>
              <a:pathLst>
                <a:path w="62427" h="265548">
                  <a:moveTo>
                    <a:pt x="62426" y="5467"/>
                  </a:moveTo>
                  <a:lnTo>
                    <a:pt x="62426" y="5467"/>
                  </a:lnTo>
                  <a:lnTo>
                    <a:pt x="62425" y="2096"/>
                  </a:lnTo>
                  <a:lnTo>
                    <a:pt x="61015" y="1103"/>
                  </a:lnTo>
                  <a:lnTo>
                    <a:pt x="55684" y="0"/>
                  </a:lnTo>
                  <a:lnTo>
                    <a:pt x="41378" y="6120"/>
                  </a:lnTo>
                  <a:lnTo>
                    <a:pt x="33552" y="16811"/>
                  </a:lnTo>
                  <a:lnTo>
                    <a:pt x="25179" y="46223"/>
                  </a:lnTo>
                  <a:lnTo>
                    <a:pt x="16347" y="88804"/>
                  </a:lnTo>
                  <a:lnTo>
                    <a:pt x="8556" y="132700"/>
                  </a:lnTo>
                  <a:lnTo>
                    <a:pt x="4368" y="175105"/>
                  </a:lnTo>
                  <a:lnTo>
                    <a:pt x="0" y="217246"/>
                  </a:lnTo>
                  <a:lnTo>
                    <a:pt x="4208" y="249611"/>
                  </a:lnTo>
                  <a:lnTo>
                    <a:pt x="7859" y="261201"/>
                  </a:lnTo>
                  <a:lnTo>
                    <a:pt x="10525" y="264151"/>
                  </a:lnTo>
                  <a:lnTo>
                    <a:pt x="13714" y="265412"/>
                  </a:lnTo>
                  <a:lnTo>
                    <a:pt x="17251" y="265547"/>
                  </a:lnTo>
                  <a:lnTo>
                    <a:pt x="30676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80"/>
            <p:cNvSpPr/>
            <p:nvPr>
              <p:custDataLst>
                <p:tags r:id="rId147"/>
              </p:custDataLst>
            </p:nvPr>
          </p:nvSpPr>
          <p:spPr>
            <a:xfrm>
              <a:off x="10562519" y="2927350"/>
              <a:ext cx="94276" cy="150104"/>
            </a:xfrm>
            <a:custGeom>
              <a:avLst/>
              <a:gdLst/>
              <a:ahLst/>
              <a:cxnLst/>
              <a:rect l="0" t="0" r="0" b="0"/>
              <a:pathLst>
                <a:path w="94276" h="150104">
                  <a:moveTo>
                    <a:pt x="54681" y="31750"/>
                  </a:moveTo>
                  <a:lnTo>
                    <a:pt x="54681" y="31750"/>
                  </a:lnTo>
                  <a:lnTo>
                    <a:pt x="51310" y="31750"/>
                  </a:lnTo>
                  <a:lnTo>
                    <a:pt x="47774" y="27987"/>
                  </a:lnTo>
                  <a:lnTo>
                    <a:pt x="44555" y="22317"/>
                  </a:lnTo>
                  <a:lnTo>
                    <a:pt x="43124" y="17445"/>
                  </a:lnTo>
                  <a:lnTo>
                    <a:pt x="42038" y="15863"/>
                  </a:lnTo>
                  <a:lnTo>
                    <a:pt x="40607" y="14809"/>
                  </a:lnTo>
                  <a:lnTo>
                    <a:pt x="38949" y="14106"/>
                  </a:lnTo>
                  <a:lnTo>
                    <a:pt x="36432" y="15754"/>
                  </a:lnTo>
                  <a:lnTo>
                    <a:pt x="18244" y="39338"/>
                  </a:lnTo>
                  <a:lnTo>
                    <a:pt x="5864" y="67630"/>
                  </a:lnTo>
                  <a:lnTo>
                    <a:pt x="0" y="102824"/>
                  </a:lnTo>
                  <a:lnTo>
                    <a:pt x="1634" y="129950"/>
                  </a:lnTo>
                  <a:lnTo>
                    <a:pt x="6645" y="140776"/>
                  </a:lnTo>
                  <a:lnTo>
                    <a:pt x="9957" y="144651"/>
                  </a:lnTo>
                  <a:lnTo>
                    <a:pt x="23044" y="148956"/>
                  </a:lnTo>
                  <a:lnTo>
                    <a:pt x="31472" y="150103"/>
                  </a:lnTo>
                  <a:lnTo>
                    <a:pt x="46483" y="145735"/>
                  </a:lnTo>
                  <a:lnTo>
                    <a:pt x="60209" y="136032"/>
                  </a:lnTo>
                  <a:lnTo>
                    <a:pt x="85931" y="105464"/>
                  </a:lnTo>
                  <a:lnTo>
                    <a:pt x="94122" y="81421"/>
                  </a:lnTo>
                  <a:lnTo>
                    <a:pt x="94275" y="51955"/>
                  </a:lnTo>
                  <a:lnTo>
                    <a:pt x="85919" y="35085"/>
                  </a:lnTo>
                  <a:lnTo>
                    <a:pt x="57530" y="8543"/>
                  </a:lnTo>
                  <a:lnTo>
                    <a:pt x="57286" y="7106"/>
                  </a:lnTo>
                  <a:lnTo>
                    <a:pt x="61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381"/>
          <p:cNvSpPr/>
          <p:nvPr>
            <p:custDataLst>
              <p:tags r:id="rId3"/>
            </p:custDataLst>
          </p:nvPr>
        </p:nvSpPr>
        <p:spPr>
          <a:xfrm>
            <a:off x="8894706" y="2946400"/>
            <a:ext cx="146064" cy="204496"/>
          </a:xfrm>
          <a:custGeom>
            <a:avLst/>
            <a:gdLst/>
            <a:ahLst/>
            <a:cxnLst/>
            <a:rect l="0" t="0" r="0" b="0"/>
            <a:pathLst>
              <a:path w="146064" h="204496">
                <a:moveTo>
                  <a:pt x="103244" y="25400"/>
                </a:moveTo>
                <a:lnTo>
                  <a:pt x="103244" y="25400"/>
                </a:lnTo>
                <a:lnTo>
                  <a:pt x="103244" y="22029"/>
                </a:lnTo>
                <a:lnTo>
                  <a:pt x="99481" y="18493"/>
                </a:lnTo>
                <a:lnTo>
                  <a:pt x="96502" y="16562"/>
                </a:lnTo>
                <a:lnTo>
                  <a:pt x="82196" y="13845"/>
                </a:lnTo>
                <a:lnTo>
                  <a:pt x="67923" y="13039"/>
                </a:lnTo>
                <a:lnTo>
                  <a:pt x="57206" y="20376"/>
                </a:lnTo>
                <a:lnTo>
                  <a:pt x="27540" y="56750"/>
                </a:lnTo>
                <a:lnTo>
                  <a:pt x="7475" y="99596"/>
                </a:lnTo>
                <a:lnTo>
                  <a:pt x="0" y="136911"/>
                </a:lnTo>
                <a:lnTo>
                  <a:pt x="60" y="170232"/>
                </a:lnTo>
                <a:lnTo>
                  <a:pt x="4702" y="185255"/>
                </a:lnTo>
                <a:lnTo>
                  <a:pt x="7916" y="191237"/>
                </a:lnTo>
                <a:lnTo>
                  <a:pt x="20894" y="199764"/>
                </a:lnTo>
                <a:lnTo>
                  <a:pt x="37011" y="204495"/>
                </a:lnTo>
                <a:lnTo>
                  <a:pt x="51229" y="204246"/>
                </a:lnTo>
                <a:lnTo>
                  <a:pt x="74505" y="193397"/>
                </a:lnTo>
                <a:lnTo>
                  <a:pt x="92534" y="180148"/>
                </a:lnTo>
                <a:lnTo>
                  <a:pt x="115649" y="136795"/>
                </a:lnTo>
                <a:lnTo>
                  <a:pt x="132818" y="98517"/>
                </a:lnTo>
                <a:lnTo>
                  <a:pt x="144024" y="52308"/>
                </a:lnTo>
                <a:lnTo>
                  <a:pt x="146063" y="35242"/>
                </a:lnTo>
                <a:lnTo>
                  <a:pt x="143205" y="20602"/>
                </a:lnTo>
                <a:lnTo>
                  <a:pt x="140468" y="13735"/>
                </a:lnTo>
                <a:lnTo>
                  <a:pt x="131782" y="4223"/>
                </a:lnTo>
                <a:lnTo>
                  <a:pt x="126502" y="699"/>
                </a:lnTo>
                <a:lnTo>
                  <a:pt x="651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1382"/>
          <p:cNvSpPr/>
          <p:nvPr>
            <p:custDataLst>
              <p:tags r:id="rId4"/>
            </p:custDataLst>
          </p:nvPr>
        </p:nvSpPr>
        <p:spPr>
          <a:xfrm>
            <a:off x="4256198" y="3735377"/>
            <a:ext cx="233253" cy="155009"/>
          </a:xfrm>
          <a:custGeom>
            <a:avLst/>
            <a:gdLst/>
            <a:ahLst/>
            <a:cxnLst/>
            <a:rect l="0" t="0" r="0" b="0"/>
            <a:pathLst>
              <a:path w="233253" h="155009">
                <a:moveTo>
                  <a:pt x="131652" y="68273"/>
                </a:moveTo>
                <a:lnTo>
                  <a:pt x="131652" y="68273"/>
                </a:lnTo>
                <a:lnTo>
                  <a:pt x="135023" y="68273"/>
                </a:lnTo>
                <a:lnTo>
                  <a:pt x="136016" y="67567"/>
                </a:lnTo>
                <a:lnTo>
                  <a:pt x="136678" y="66391"/>
                </a:lnTo>
                <a:lnTo>
                  <a:pt x="137827" y="61806"/>
                </a:lnTo>
                <a:lnTo>
                  <a:pt x="137979" y="53162"/>
                </a:lnTo>
                <a:lnTo>
                  <a:pt x="129162" y="28521"/>
                </a:lnTo>
                <a:lnTo>
                  <a:pt x="123254" y="20502"/>
                </a:lnTo>
                <a:lnTo>
                  <a:pt x="107964" y="9605"/>
                </a:lnTo>
                <a:lnTo>
                  <a:pt x="77097" y="383"/>
                </a:lnTo>
                <a:lnTo>
                  <a:pt x="65072" y="0"/>
                </a:lnTo>
                <a:lnTo>
                  <a:pt x="40585" y="4456"/>
                </a:lnTo>
                <a:lnTo>
                  <a:pt x="28618" y="10747"/>
                </a:lnTo>
                <a:lnTo>
                  <a:pt x="13948" y="28964"/>
                </a:lnTo>
                <a:lnTo>
                  <a:pt x="4035" y="55607"/>
                </a:lnTo>
                <a:lnTo>
                  <a:pt x="0" y="82472"/>
                </a:lnTo>
                <a:lnTo>
                  <a:pt x="5547" y="111678"/>
                </a:lnTo>
                <a:lnTo>
                  <a:pt x="22217" y="146086"/>
                </a:lnTo>
                <a:lnTo>
                  <a:pt x="24829" y="149782"/>
                </a:lnTo>
                <a:lnTo>
                  <a:pt x="35256" y="153888"/>
                </a:lnTo>
                <a:lnTo>
                  <a:pt x="48593" y="155008"/>
                </a:lnTo>
                <a:lnTo>
                  <a:pt x="61576" y="153153"/>
                </a:lnTo>
                <a:lnTo>
                  <a:pt x="80785" y="141400"/>
                </a:lnTo>
                <a:lnTo>
                  <a:pt x="112204" y="107378"/>
                </a:lnTo>
                <a:lnTo>
                  <a:pt x="130569" y="61944"/>
                </a:lnTo>
                <a:lnTo>
                  <a:pt x="137023" y="31569"/>
                </a:lnTo>
                <a:lnTo>
                  <a:pt x="137809" y="20257"/>
                </a:lnTo>
                <a:lnTo>
                  <a:pt x="146835" y="61704"/>
                </a:lnTo>
                <a:lnTo>
                  <a:pt x="171410" y="103375"/>
                </a:lnTo>
                <a:lnTo>
                  <a:pt x="185070" y="113978"/>
                </a:lnTo>
                <a:lnTo>
                  <a:pt x="200549" y="120336"/>
                </a:lnTo>
                <a:lnTo>
                  <a:pt x="233252" y="1254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231"/>
          <p:cNvGrpSpPr/>
          <p:nvPr/>
        </p:nvGrpSpPr>
        <p:grpSpPr>
          <a:xfrm>
            <a:off x="4756150" y="3663950"/>
            <a:ext cx="317501" cy="298451"/>
            <a:chOff x="4756150" y="3663950"/>
            <a:chExt cx="317501" cy="298451"/>
          </a:xfrm>
        </p:grpSpPr>
        <p:sp>
          <p:nvSpPr>
            <p:cNvPr id="114" name="SMARTInkShape-1383"/>
            <p:cNvSpPr/>
            <p:nvPr>
              <p:custDataLst>
                <p:tags r:id="rId136"/>
              </p:custDataLst>
            </p:nvPr>
          </p:nvSpPr>
          <p:spPr>
            <a:xfrm>
              <a:off x="4777048" y="3663950"/>
              <a:ext cx="201353" cy="196851"/>
            </a:xfrm>
            <a:custGeom>
              <a:avLst/>
              <a:gdLst/>
              <a:ahLst/>
              <a:cxnLst/>
              <a:rect l="0" t="0" r="0" b="0"/>
              <a:pathLst>
                <a:path w="201353" h="196851">
                  <a:moveTo>
                    <a:pt x="175952" y="0"/>
                  </a:moveTo>
                  <a:lnTo>
                    <a:pt x="175952" y="0"/>
                  </a:lnTo>
                  <a:lnTo>
                    <a:pt x="182040" y="0"/>
                  </a:lnTo>
                  <a:lnTo>
                    <a:pt x="182224" y="3371"/>
                  </a:lnTo>
                  <a:lnTo>
                    <a:pt x="180387" y="6907"/>
                  </a:lnTo>
                  <a:lnTo>
                    <a:pt x="161327" y="26440"/>
                  </a:lnTo>
                  <a:lnTo>
                    <a:pt x="119914" y="57891"/>
                  </a:lnTo>
                  <a:lnTo>
                    <a:pt x="78758" y="86587"/>
                  </a:lnTo>
                  <a:lnTo>
                    <a:pt x="33984" y="123473"/>
                  </a:lnTo>
                  <a:lnTo>
                    <a:pt x="2310" y="149557"/>
                  </a:lnTo>
                  <a:lnTo>
                    <a:pt x="0" y="154194"/>
                  </a:lnTo>
                  <a:lnTo>
                    <a:pt x="795" y="156418"/>
                  </a:lnTo>
                  <a:lnTo>
                    <a:pt x="5441" y="160771"/>
                  </a:lnTo>
                  <a:lnTo>
                    <a:pt x="44677" y="166411"/>
                  </a:lnTo>
                  <a:lnTo>
                    <a:pt x="85345" y="170454"/>
                  </a:lnTo>
                  <a:lnTo>
                    <a:pt x="132419" y="176323"/>
                  </a:lnTo>
                  <a:lnTo>
                    <a:pt x="174957" y="184276"/>
                  </a:lnTo>
                  <a:lnTo>
                    <a:pt x="20135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84"/>
            <p:cNvSpPr/>
            <p:nvPr>
              <p:custDataLst>
                <p:tags r:id="rId137"/>
              </p:custDataLst>
            </p:nvPr>
          </p:nvSpPr>
          <p:spPr>
            <a:xfrm>
              <a:off x="4756150" y="3956050"/>
              <a:ext cx="317501" cy="6351"/>
            </a:xfrm>
            <a:custGeom>
              <a:avLst/>
              <a:gdLst/>
              <a:ahLst/>
              <a:cxnLst/>
              <a:rect l="0" t="0" r="0" b="0"/>
              <a:pathLst>
                <a:path w="3175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51479" y="6234"/>
                  </a:lnTo>
                  <a:lnTo>
                    <a:pt x="86514" y="6316"/>
                  </a:lnTo>
                  <a:lnTo>
                    <a:pt x="129116" y="6343"/>
                  </a:lnTo>
                  <a:lnTo>
                    <a:pt x="164629" y="6348"/>
                  </a:lnTo>
                  <a:lnTo>
                    <a:pt x="206431" y="6349"/>
                  </a:lnTo>
                  <a:lnTo>
                    <a:pt x="246726" y="6350"/>
                  </a:lnTo>
                  <a:lnTo>
                    <a:pt x="291081" y="6350"/>
                  </a:lnTo>
                  <a:lnTo>
                    <a:pt x="317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32"/>
          <p:cNvGrpSpPr/>
          <p:nvPr/>
        </p:nvGrpSpPr>
        <p:grpSpPr>
          <a:xfrm>
            <a:off x="5410200" y="3740150"/>
            <a:ext cx="370232" cy="189339"/>
            <a:chOff x="5410200" y="3740150"/>
            <a:chExt cx="370232" cy="189339"/>
          </a:xfrm>
        </p:grpSpPr>
        <p:sp>
          <p:nvSpPr>
            <p:cNvPr id="117" name="SMARTInkShape-1385"/>
            <p:cNvSpPr/>
            <p:nvPr>
              <p:custDataLst>
                <p:tags r:id="rId132"/>
              </p:custDataLst>
            </p:nvPr>
          </p:nvSpPr>
          <p:spPr>
            <a:xfrm>
              <a:off x="5410200" y="3795425"/>
              <a:ext cx="152401" cy="134064"/>
            </a:xfrm>
            <a:custGeom>
              <a:avLst/>
              <a:gdLst/>
              <a:ahLst/>
              <a:cxnLst/>
              <a:rect l="0" t="0" r="0" b="0"/>
              <a:pathLst>
                <a:path w="152401" h="134064">
                  <a:moveTo>
                    <a:pt x="0" y="20925"/>
                  </a:moveTo>
                  <a:lnTo>
                    <a:pt x="0" y="20925"/>
                  </a:lnTo>
                  <a:lnTo>
                    <a:pt x="6088" y="8748"/>
                  </a:lnTo>
                  <a:lnTo>
                    <a:pt x="9644" y="5009"/>
                  </a:lnTo>
                  <a:lnTo>
                    <a:pt x="10662" y="4670"/>
                  </a:lnTo>
                  <a:lnTo>
                    <a:pt x="11341" y="5149"/>
                  </a:lnTo>
                  <a:lnTo>
                    <a:pt x="11794" y="6174"/>
                  </a:lnTo>
                  <a:lnTo>
                    <a:pt x="12676" y="52331"/>
                  </a:lnTo>
                  <a:lnTo>
                    <a:pt x="12697" y="94432"/>
                  </a:lnTo>
                  <a:lnTo>
                    <a:pt x="12700" y="134063"/>
                  </a:lnTo>
                  <a:lnTo>
                    <a:pt x="7674" y="107442"/>
                  </a:lnTo>
                  <a:lnTo>
                    <a:pt x="8348" y="60078"/>
                  </a:lnTo>
                  <a:lnTo>
                    <a:pt x="15211" y="27013"/>
                  </a:lnTo>
                  <a:lnTo>
                    <a:pt x="24654" y="11518"/>
                  </a:lnTo>
                  <a:lnTo>
                    <a:pt x="34241" y="4279"/>
                  </a:lnTo>
                  <a:lnTo>
                    <a:pt x="39760" y="1361"/>
                  </a:lnTo>
                  <a:lnTo>
                    <a:pt x="49656" y="0"/>
                  </a:lnTo>
                  <a:lnTo>
                    <a:pt x="54271" y="625"/>
                  </a:lnTo>
                  <a:lnTo>
                    <a:pt x="63161" y="5083"/>
                  </a:lnTo>
                  <a:lnTo>
                    <a:pt x="71816" y="12473"/>
                  </a:lnTo>
                  <a:lnTo>
                    <a:pt x="80366" y="22813"/>
                  </a:lnTo>
                  <a:lnTo>
                    <a:pt x="85108" y="34464"/>
                  </a:lnTo>
                  <a:lnTo>
                    <a:pt x="88834" y="75471"/>
                  </a:lnTo>
                  <a:lnTo>
                    <a:pt x="92269" y="44782"/>
                  </a:lnTo>
                  <a:lnTo>
                    <a:pt x="103646" y="19398"/>
                  </a:lnTo>
                  <a:lnTo>
                    <a:pt x="110270" y="9663"/>
                  </a:lnTo>
                  <a:lnTo>
                    <a:pt x="115566" y="5336"/>
                  </a:lnTo>
                  <a:lnTo>
                    <a:pt x="125886" y="2901"/>
                  </a:lnTo>
                  <a:lnTo>
                    <a:pt x="129079" y="3970"/>
                  </a:lnTo>
                  <a:lnTo>
                    <a:pt x="134510" y="8921"/>
                  </a:lnTo>
                  <a:lnTo>
                    <a:pt x="141533" y="19642"/>
                  </a:lnTo>
                  <a:lnTo>
                    <a:pt x="150149" y="64378"/>
                  </a:lnTo>
                  <a:lnTo>
                    <a:pt x="152400" y="9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86"/>
            <p:cNvSpPr/>
            <p:nvPr>
              <p:custDataLst>
                <p:tags r:id="rId133"/>
              </p:custDataLst>
            </p:nvPr>
          </p:nvSpPr>
          <p:spPr>
            <a:xfrm>
              <a:off x="5638800" y="38227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5" y="4364"/>
                  </a:lnTo>
                  <a:lnTo>
                    <a:pt x="9329" y="5467"/>
                  </a:lnTo>
                  <a:lnTo>
                    <a:pt x="7674" y="1348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87"/>
            <p:cNvSpPr/>
            <p:nvPr>
              <p:custDataLst>
                <p:tags r:id="rId134"/>
              </p:custDataLst>
            </p:nvPr>
          </p:nvSpPr>
          <p:spPr>
            <a:xfrm>
              <a:off x="5626100" y="3740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0212"/>
                  </a:lnTo>
                  <a:lnTo>
                    <a:pt x="11289" y="8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88"/>
            <p:cNvSpPr/>
            <p:nvPr>
              <p:custDataLst>
                <p:tags r:id="rId135"/>
              </p:custDataLst>
            </p:nvPr>
          </p:nvSpPr>
          <p:spPr>
            <a:xfrm>
              <a:off x="5702561" y="3784600"/>
              <a:ext cx="77871" cy="127001"/>
            </a:xfrm>
            <a:custGeom>
              <a:avLst/>
              <a:gdLst/>
              <a:ahLst/>
              <a:cxnLst/>
              <a:rect l="0" t="0" r="0" b="0"/>
              <a:pathLst>
                <a:path w="77871" h="127001">
                  <a:moveTo>
                    <a:pt x="6089" y="0"/>
                  </a:moveTo>
                  <a:lnTo>
                    <a:pt x="6089" y="0"/>
                  </a:lnTo>
                  <a:lnTo>
                    <a:pt x="6089" y="41685"/>
                  </a:lnTo>
                  <a:lnTo>
                    <a:pt x="6089" y="87333"/>
                  </a:lnTo>
                  <a:lnTo>
                    <a:pt x="4207" y="105604"/>
                  </a:lnTo>
                  <a:lnTo>
                    <a:pt x="622" y="117678"/>
                  </a:lnTo>
                  <a:lnTo>
                    <a:pt x="327" y="117963"/>
                  </a:lnTo>
                  <a:lnTo>
                    <a:pt x="131" y="117447"/>
                  </a:lnTo>
                  <a:lnTo>
                    <a:pt x="0" y="116398"/>
                  </a:lnTo>
                  <a:lnTo>
                    <a:pt x="5229" y="73663"/>
                  </a:lnTo>
                  <a:lnTo>
                    <a:pt x="19791" y="26669"/>
                  </a:lnTo>
                  <a:lnTo>
                    <a:pt x="27701" y="11853"/>
                  </a:lnTo>
                  <a:lnTo>
                    <a:pt x="35921" y="5268"/>
                  </a:lnTo>
                  <a:lnTo>
                    <a:pt x="46159" y="4223"/>
                  </a:lnTo>
                  <a:lnTo>
                    <a:pt x="51852" y="4932"/>
                  </a:lnTo>
                  <a:lnTo>
                    <a:pt x="56353" y="6815"/>
                  </a:lnTo>
                  <a:lnTo>
                    <a:pt x="63236" y="12672"/>
                  </a:lnTo>
                  <a:lnTo>
                    <a:pt x="71078" y="23902"/>
                  </a:lnTo>
                  <a:lnTo>
                    <a:pt x="77870" y="46280"/>
                  </a:lnTo>
                  <a:lnTo>
                    <a:pt x="76434" y="91874"/>
                  </a:lnTo>
                  <a:lnTo>
                    <a:pt x="6958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33"/>
          <p:cNvGrpSpPr/>
          <p:nvPr/>
        </p:nvGrpSpPr>
        <p:grpSpPr>
          <a:xfrm>
            <a:off x="6008146" y="3632491"/>
            <a:ext cx="2390467" cy="457758"/>
            <a:chOff x="6008146" y="3632491"/>
            <a:chExt cx="2390467" cy="457758"/>
          </a:xfrm>
        </p:grpSpPr>
        <p:sp>
          <p:nvSpPr>
            <p:cNvPr id="122" name="SMARTInkShape-1389"/>
            <p:cNvSpPr/>
            <p:nvPr>
              <p:custDataLst>
                <p:tags r:id="rId116"/>
              </p:custDataLst>
            </p:nvPr>
          </p:nvSpPr>
          <p:spPr>
            <a:xfrm>
              <a:off x="6008146" y="3632491"/>
              <a:ext cx="106905" cy="346492"/>
            </a:xfrm>
            <a:custGeom>
              <a:avLst/>
              <a:gdLst/>
              <a:ahLst/>
              <a:cxnLst/>
              <a:rect l="0" t="0" r="0" b="0"/>
              <a:pathLst>
                <a:path w="106905" h="346492">
                  <a:moveTo>
                    <a:pt x="100554" y="18759"/>
                  </a:moveTo>
                  <a:lnTo>
                    <a:pt x="100554" y="18759"/>
                  </a:lnTo>
                  <a:lnTo>
                    <a:pt x="100553" y="15388"/>
                  </a:lnTo>
                  <a:lnTo>
                    <a:pt x="98672" y="11852"/>
                  </a:lnTo>
                  <a:lnTo>
                    <a:pt x="95087" y="7203"/>
                  </a:lnTo>
                  <a:lnTo>
                    <a:pt x="87723" y="3027"/>
                  </a:lnTo>
                  <a:lnTo>
                    <a:pt x="76605" y="692"/>
                  </a:lnTo>
                  <a:lnTo>
                    <a:pt x="64374" y="0"/>
                  </a:lnTo>
                  <a:lnTo>
                    <a:pt x="56016" y="3601"/>
                  </a:lnTo>
                  <a:lnTo>
                    <a:pt x="35304" y="20732"/>
                  </a:lnTo>
                  <a:lnTo>
                    <a:pt x="32748" y="26926"/>
                  </a:lnTo>
                  <a:lnTo>
                    <a:pt x="32067" y="30554"/>
                  </a:lnTo>
                  <a:lnTo>
                    <a:pt x="33191" y="38348"/>
                  </a:lnTo>
                  <a:lnTo>
                    <a:pt x="39672" y="52550"/>
                  </a:lnTo>
                  <a:lnTo>
                    <a:pt x="69612" y="96333"/>
                  </a:lnTo>
                  <a:lnTo>
                    <a:pt x="72691" y="111327"/>
                  </a:lnTo>
                  <a:lnTo>
                    <a:pt x="72178" y="123635"/>
                  </a:lnTo>
                  <a:lnTo>
                    <a:pt x="68892" y="133809"/>
                  </a:lnTo>
                  <a:lnTo>
                    <a:pt x="62728" y="143035"/>
                  </a:lnTo>
                  <a:lnTo>
                    <a:pt x="44583" y="156163"/>
                  </a:lnTo>
                  <a:lnTo>
                    <a:pt x="28074" y="162247"/>
                  </a:lnTo>
                  <a:lnTo>
                    <a:pt x="0" y="164742"/>
                  </a:lnTo>
                  <a:lnTo>
                    <a:pt x="1301" y="166661"/>
                  </a:lnTo>
                  <a:lnTo>
                    <a:pt x="4936" y="169865"/>
                  </a:lnTo>
                  <a:lnTo>
                    <a:pt x="14916" y="177047"/>
                  </a:lnTo>
                  <a:lnTo>
                    <a:pt x="31717" y="200313"/>
                  </a:lnTo>
                  <a:lnTo>
                    <a:pt x="32801" y="212809"/>
                  </a:lnTo>
                  <a:lnTo>
                    <a:pt x="23980" y="258489"/>
                  </a:lnTo>
                  <a:lnTo>
                    <a:pt x="13503" y="303047"/>
                  </a:lnTo>
                  <a:lnTo>
                    <a:pt x="12019" y="326249"/>
                  </a:lnTo>
                  <a:lnTo>
                    <a:pt x="14015" y="330997"/>
                  </a:lnTo>
                  <a:lnTo>
                    <a:pt x="21875" y="340035"/>
                  </a:lnTo>
                  <a:lnTo>
                    <a:pt x="32424" y="344993"/>
                  </a:lnTo>
                  <a:lnTo>
                    <a:pt x="44874" y="346491"/>
                  </a:lnTo>
                  <a:lnTo>
                    <a:pt x="106904" y="336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90"/>
            <p:cNvSpPr/>
            <p:nvPr>
              <p:custDataLst>
                <p:tags r:id="rId117"/>
              </p:custDataLst>
            </p:nvPr>
          </p:nvSpPr>
          <p:spPr>
            <a:xfrm>
              <a:off x="6261099" y="3727450"/>
              <a:ext cx="120652" cy="203201"/>
            </a:xfrm>
            <a:custGeom>
              <a:avLst/>
              <a:gdLst/>
              <a:ahLst/>
              <a:cxnLst/>
              <a:rect l="0" t="0" r="0" b="0"/>
              <a:pathLst>
                <a:path w="120652" h="203201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12210" y="36780"/>
                  </a:lnTo>
                  <a:lnTo>
                    <a:pt x="39498" y="79455"/>
                  </a:lnTo>
                  <a:lnTo>
                    <a:pt x="71110" y="121057"/>
                  </a:lnTo>
                  <a:lnTo>
                    <a:pt x="102441" y="156954"/>
                  </a:lnTo>
                  <a:lnTo>
                    <a:pt x="117102" y="185194"/>
                  </a:lnTo>
                  <a:lnTo>
                    <a:pt x="12065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91"/>
            <p:cNvSpPr/>
            <p:nvPr>
              <p:custDataLst>
                <p:tags r:id="rId118"/>
              </p:custDataLst>
            </p:nvPr>
          </p:nvSpPr>
          <p:spPr>
            <a:xfrm>
              <a:off x="6297425" y="3724140"/>
              <a:ext cx="116076" cy="206511"/>
            </a:xfrm>
            <a:custGeom>
              <a:avLst/>
              <a:gdLst/>
              <a:ahLst/>
              <a:cxnLst/>
              <a:rect l="0" t="0" r="0" b="0"/>
              <a:pathLst>
                <a:path w="116076" h="206511">
                  <a:moveTo>
                    <a:pt x="116075" y="16010"/>
                  </a:moveTo>
                  <a:lnTo>
                    <a:pt x="116075" y="16010"/>
                  </a:lnTo>
                  <a:lnTo>
                    <a:pt x="116074" y="5075"/>
                  </a:lnTo>
                  <a:lnTo>
                    <a:pt x="112704" y="462"/>
                  </a:lnTo>
                  <a:lnTo>
                    <a:pt x="110300" y="0"/>
                  </a:lnTo>
                  <a:lnTo>
                    <a:pt x="103866" y="1369"/>
                  </a:lnTo>
                  <a:lnTo>
                    <a:pt x="96302" y="8091"/>
                  </a:lnTo>
                  <a:lnTo>
                    <a:pt x="75763" y="37101"/>
                  </a:lnTo>
                  <a:lnTo>
                    <a:pt x="54108" y="81785"/>
                  </a:lnTo>
                  <a:lnTo>
                    <a:pt x="32573" y="120777"/>
                  </a:lnTo>
                  <a:lnTo>
                    <a:pt x="11308" y="165664"/>
                  </a:lnTo>
                  <a:lnTo>
                    <a:pt x="0" y="192588"/>
                  </a:lnTo>
                  <a:lnTo>
                    <a:pt x="515" y="199852"/>
                  </a:lnTo>
                  <a:lnTo>
                    <a:pt x="1641" y="202071"/>
                  </a:lnTo>
                  <a:lnTo>
                    <a:pt x="8125" y="20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92"/>
            <p:cNvSpPr/>
            <p:nvPr>
              <p:custDataLst>
                <p:tags r:id="rId119"/>
              </p:custDataLst>
            </p:nvPr>
          </p:nvSpPr>
          <p:spPr>
            <a:xfrm>
              <a:off x="6496933" y="38862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5" y="6907"/>
                  </a:lnTo>
                  <a:lnTo>
                    <a:pt x="1103" y="10831"/>
                  </a:lnTo>
                  <a:lnTo>
                    <a:pt x="0" y="14927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93"/>
            <p:cNvSpPr/>
            <p:nvPr>
              <p:custDataLst>
                <p:tags r:id="rId120"/>
              </p:custDataLst>
            </p:nvPr>
          </p:nvSpPr>
          <p:spPr>
            <a:xfrm>
              <a:off x="6629400" y="39560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31749" y="3371"/>
                  </a:lnTo>
                  <a:lnTo>
                    <a:pt x="21610" y="1590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94"/>
            <p:cNvSpPr/>
            <p:nvPr>
              <p:custDataLst>
                <p:tags r:id="rId121"/>
              </p:custDataLst>
            </p:nvPr>
          </p:nvSpPr>
          <p:spPr>
            <a:xfrm>
              <a:off x="6839832" y="3721100"/>
              <a:ext cx="88019" cy="241301"/>
            </a:xfrm>
            <a:custGeom>
              <a:avLst/>
              <a:gdLst/>
              <a:ahLst/>
              <a:cxnLst/>
              <a:rect l="0" t="0" r="0" b="0"/>
              <a:pathLst>
                <a:path w="88019" h="2413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50" y="12209"/>
                  </a:lnTo>
                  <a:lnTo>
                    <a:pt x="18925" y="51423"/>
                  </a:lnTo>
                  <a:lnTo>
                    <a:pt x="35251" y="98352"/>
                  </a:lnTo>
                  <a:lnTo>
                    <a:pt x="51358" y="140182"/>
                  </a:lnTo>
                  <a:lnTo>
                    <a:pt x="64367" y="180398"/>
                  </a:lnTo>
                  <a:lnTo>
                    <a:pt x="77150" y="223577"/>
                  </a:lnTo>
                  <a:lnTo>
                    <a:pt x="8801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95"/>
            <p:cNvSpPr/>
            <p:nvPr>
              <p:custDataLst>
                <p:tags r:id="rId122"/>
              </p:custDataLst>
            </p:nvPr>
          </p:nvSpPr>
          <p:spPr>
            <a:xfrm>
              <a:off x="6851650" y="3747721"/>
              <a:ext cx="127001" cy="227380"/>
            </a:xfrm>
            <a:custGeom>
              <a:avLst/>
              <a:gdLst/>
              <a:ahLst/>
              <a:cxnLst/>
              <a:rect l="0" t="0" r="0" b="0"/>
              <a:pathLst>
                <a:path w="127001" h="227380">
                  <a:moveTo>
                    <a:pt x="127000" y="17829"/>
                  </a:moveTo>
                  <a:lnTo>
                    <a:pt x="127000" y="17829"/>
                  </a:lnTo>
                  <a:lnTo>
                    <a:pt x="127000" y="14458"/>
                  </a:lnTo>
                  <a:lnTo>
                    <a:pt x="125118" y="10922"/>
                  </a:lnTo>
                  <a:lnTo>
                    <a:pt x="122636" y="6998"/>
                  </a:lnTo>
                  <a:lnTo>
                    <a:pt x="121532" y="2902"/>
                  </a:lnTo>
                  <a:lnTo>
                    <a:pt x="120533" y="1528"/>
                  </a:lnTo>
                  <a:lnTo>
                    <a:pt x="119160" y="611"/>
                  </a:lnTo>
                  <a:lnTo>
                    <a:pt x="117540" y="0"/>
                  </a:lnTo>
                  <a:lnTo>
                    <a:pt x="115755" y="299"/>
                  </a:lnTo>
                  <a:lnTo>
                    <a:pt x="111890" y="2512"/>
                  </a:lnTo>
                  <a:lnTo>
                    <a:pt x="81449" y="43936"/>
                  </a:lnTo>
                  <a:lnTo>
                    <a:pt x="53080" y="88502"/>
                  </a:lnTo>
                  <a:lnTo>
                    <a:pt x="31607" y="130286"/>
                  </a:lnTo>
                  <a:lnTo>
                    <a:pt x="16487" y="168009"/>
                  </a:lnTo>
                  <a:lnTo>
                    <a:pt x="0" y="227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96"/>
            <p:cNvSpPr/>
            <p:nvPr>
              <p:custDataLst>
                <p:tags r:id="rId123"/>
              </p:custDataLst>
            </p:nvPr>
          </p:nvSpPr>
          <p:spPr>
            <a:xfrm>
              <a:off x="6991350" y="3908766"/>
              <a:ext cx="76201" cy="102701"/>
            </a:xfrm>
            <a:custGeom>
              <a:avLst/>
              <a:gdLst/>
              <a:ahLst/>
              <a:cxnLst/>
              <a:rect l="0" t="0" r="0" b="0"/>
              <a:pathLst>
                <a:path w="76201" h="102701">
                  <a:moveTo>
                    <a:pt x="0" y="9184"/>
                  </a:moveTo>
                  <a:lnTo>
                    <a:pt x="0" y="9184"/>
                  </a:lnTo>
                  <a:lnTo>
                    <a:pt x="0" y="5813"/>
                  </a:lnTo>
                  <a:lnTo>
                    <a:pt x="705" y="5526"/>
                  </a:lnTo>
                  <a:lnTo>
                    <a:pt x="3370" y="7088"/>
                  </a:lnTo>
                  <a:lnTo>
                    <a:pt x="4363" y="7081"/>
                  </a:lnTo>
                  <a:lnTo>
                    <a:pt x="5025" y="6371"/>
                  </a:lnTo>
                  <a:lnTo>
                    <a:pt x="5467" y="5192"/>
                  </a:lnTo>
                  <a:lnTo>
                    <a:pt x="12831" y="162"/>
                  </a:lnTo>
                  <a:lnTo>
                    <a:pt x="21930" y="0"/>
                  </a:lnTo>
                  <a:lnTo>
                    <a:pt x="31619" y="2280"/>
                  </a:lnTo>
                  <a:lnTo>
                    <a:pt x="38277" y="5645"/>
                  </a:lnTo>
                  <a:lnTo>
                    <a:pt x="40335" y="8941"/>
                  </a:lnTo>
                  <a:lnTo>
                    <a:pt x="42621" y="18248"/>
                  </a:lnTo>
                  <a:lnTo>
                    <a:pt x="40536" y="35388"/>
                  </a:lnTo>
                  <a:lnTo>
                    <a:pt x="32079" y="53872"/>
                  </a:lnTo>
                  <a:lnTo>
                    <a:pt x="2761" y="95654"/>
                  </a:lnTo>
                  <a:lnTo>
                    <a:pt x="1841" y="98580"/>
                  </a:lnTo>
                  <a:lnTo>
                    <a:pt x="1932" y="100532"/>
                  </a:lnTo>
                  <a:lnTo>
                    <a:pt x="2700" y="101832"/>
                  </a:lnTo>
                  <a:lnTo>
                    <a:pt x="3916" y="102700"/>
                  </a:lnTo>
                  <a:lnTo>
                    <a:pt x="76200" y="91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97"/>
            <p:cNvSpPr/>
            <p:nvPr>
              <p:custDataLst>
                <p:tags r:id="rId124"/>
              </p:custDataLst>
            </p:nvPr>
          </p:nvSpPr>
          <p:spPr>
            <a:xfrm>
              <a:off x="7194550" y="40132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398"/>
            <p:cNvSpPr/>
            <p:nvPr>
              <p:custDataLst>
                <p:tags r:id="rId125"/>
              </p:custDataLst>
            </p:nvPr>
          </p:nvSpPr>
          <p:spPr>
            <a:xfrm>
              <a:off x="7378700" y="39878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5748" y="10818"/>
                  </a:lnTo>
                  <a:lnTo>
                    <a:pt x="47056" y="623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399"/>
            <p:cNvSpPr/>
            <p:nvPr>
              <p:custDataLst>
                <p:tags r:id="rId126"/>
              </p:custDataLst>
            </p:nvPr>
          </p:nvSpPr>
          <p:spPr>
            <a:xfrm>
              <a:off x="7569200" y="39814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00"/>
            <p:cNvSpPr/>
            <p:nvPr>
              <p:custDataLst>
                <p:tags r:id="rId127"/>
              </p:custDataLst>
            </p:nvPr>
          </p:nvSpPr>
          <p:spPr>
            <a:xfrm>
              <a:off x="7721600" y="401320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35661" y="13815"/>
                  </a:lnTo>
                  <a:lnTo>
                    <a:pt x="32241" y="1767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01"/>
            <p:cNvSpPr/>
            <p:nvPr>
              <p:custDataLst>
                <p:tags r:id="rId128"/>
              </p:custDataLst>
            </p:nvPr>
          </p:nvSpPr>
          <p:spPr>
            <a:xfrm>
              <a:off x="7994650" y="3759200"/>
              <a:ext cx="158751" cy="190501"/>
            </a:xfrm>
            <a:custGeom>
              <a:avLst/>
              <a:gdLst/>
              <a:ahLst/>
              <a:cxnLst/>
              <a:rect l="0" t="0" r="0" b="0"/>
              <a:pathLst>
                <a:path w="15875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54008" y="47682"/>
                  </a:lnTo>
                  <a:lnTo>
                    <a:pt x="89880" y="88559"/>
                  </a:lnTo>
                  <a:lnTo>
                    <a:pt x="125971" y="134644"/>
                  </a:lnTo>
                  <a:lnTo>
                    <a:pt x="158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402"/>
            <p:cNvSpPr/>
            <p:nvPr>
              <p:custDataLst>
                <p:tags r:id="rId129"/>
              </p:custDataLst>
            </p:nvPr>
          </p:nvSpPr>
          <p:spPr>
            <a:xfrm>
              <a:off x="8035086" y="3760083"/>
              <a:ext cx="156415" cy="227718"/>
            </a:xfrm>
            <a:custGeom>
              <a:avLst/>
              <a:gdLst/>
              <a:ahLst/>
              <a:cxnLst/>
              <a:rect l="0" t="0" r="0" b="0"/>
              <a:pathLst>
                <a:path w="156415" h="227718">
                  <a:moveTo>
                    <a:pt x="156414" y="5467"/>
                  </a:moveTo>
                  <a:lnTo>
                    <a:pt x="156414" y="5467"/>
                  </a:lnTo>
                  <a:lnTo>
                    <a:pt x="156414" y="0"/>
                  </a:lnTo>
                  <a:lnTo>
                    <a:pt x="142616" y="4360"/>
                  </a:lnTo>
                  <a:lnTo>
                    <a:pt x="132648" y="11411"/>
                  </a:lnTo>
                  <a:lnTo>
                    <a:pt x="111032" y="35804"/>
                  </a:lnTo>
                  <a:lnTo>
                    <a:pt x="83008" y="74176"/>
                  </a:lnTo>
                  <a:lnTo>
                    <a:pt x="56071" y="117973"/>
                  </a:lnTo>
                  <a:lnTo>
                    <a:pt x="28603" y="158162"/>
                  </a:lnTo>
                  <a:lnTo>
                    <a:pt x="2921" y="201846"/>
                  </a:lnTo>
                  <a:lnTo>
                    <a:pt x="0" y="211750"/>
                  </a:lnTo>
                  <a:lnTo>
                    <a:pt x="4014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03"/>
            <p:cNvSpPr/>
            <p:nvPr>
              <p:custDataLst>
                <p:tags r:id="rId130"/>
              </p:custDataLst>
            </p:nvPr>
          </p:nvSpPr>
          <p:spPr>
            <a:xfrm>
              <a:off x="8191504" y="3932363"/>
              <a:ext cx="59157" cy="68138"/>
            </a:xfrm>
            <a:custGeom>
              <a:avLst/>
              <a:gdLst/>
              <a:ahLst/>
              <a:cxnLst/>
              <a:rect l="0" t="0" r="0" b="0"/>
              <a:pathLst>
                <a:path w="59157" h="68138">
                  <a:moveTo>
                    <a:pt x="12696" y="17337"/>
                  </a:moveTo>
                  <a:lnTo>
                    <a:pt x="12696" y="17337"/>
                  </a:lnTo>
                  <a:lnTo>
                    <a:pt x="3968" y="26771"/>
                  </a:lnTo>
                  <a:lnTo>
                    <a:pt x="1761" y="31642"/>
                  </a:lnTo>
                  <a:lnTo>
                    <a:pt x="10" y="60451"/>
                  </a:lnTo>
                  <a:lnTo>
                    <a:pt x="0" y="58020"/>
                  </a:lnTo>
                  <a:lnTo>
                    <a:pt x="5772" y="40739"/>
                  </a:lnTo>
                  <a:lnTo>
                    <a:pt x="23761" y="14095"/>
                  </a:lnTo>
                  <a:lnTo>
                    <a:pt x="36122" y="4068"/>
                  </a:lnTo>
                  <a:lnTo>
                    <a:pt x="45351" y="0"/>
                  </a:lnTo>
                  <a:lnTo>
                    <a:pt x="47871" y="840"/>
                  </a:lnTo>
                  <a:lnTo>
                    <a:pt x="52553" y="5536"/>
                  </a:lnTo>
                  <a:lnTo>
                    <a:pt x="59156" y="19485"/>
                  </a:lnTo>
                  <a:lnTo>
                    <a:pt x="57146" y="68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404"/>
            <p:cNvSpPr/>
            <p:nvPr>
              <p:custDataLst>
                <p:tags r:id="rId131"/>
              </p:custDataLst>
            </p:nvPr>
          </p:nvSpPr>
          <p:spPr>
            <a:xfrm>
              <a:off x="8337550" y="3690233"/>
              <a:ext cx="61063" cy="400016"/>
            </a:xfrm>
            <a:custGeom>
              <a:avLst/>
              <a:gdLst/>
              <a:ahLst/>
              <a:cxnLst/>
              <a:rect l="0" t="0" r="0" b="0"/>
              <a:pathLst>
                <a:path w="61063" h="400016">
                  <a:moveTo>
                    <a:pt x="31750" y="5467"/>
                  </a:moveTo>
                  <a:lnTo>
                    <a:pt x="31750" y="5467"/>
                  </a:lnTo>
                  <a:lnTo>
                    <a:pt x="35120" y="2096"/>
                  </a:lnTo>
                  <a:lnTo>
                    <a:pt x="38657" y="441"/>
                  </a:lnTo>
                  <a:lnTo>
                    <a:pt x="40588" y="0"/>
                  </a:lnTo>
                  <a:lnTo>
                    <a:pt x="42581" y="411"/>
                  </a:lnTo>
                  <a:lnTo>
                    <a:pt x="46677" y="2749"/>
                  </a:lnTo>
                  <a:lnTo>
                    <a:pt x="52949" y="11403"/>
                  </a:lnTo>
                  <a:lnTo>
                    <a:pt x="60684" y="37815"/>
                  </a:lnTo>
                  <a:lnTo>
                    <a:pt x="61062" y="74390"/>
                  </a:lnTo>
                  <a:lnTo>
                    <a:pt x="48231" y="120481"/>
                  </a:lnTo>
                  <a:lnTo>
                    <a:pt x="29649" y="162386"/>
                  </a:lnTo>
                  <a:lnTo>
                    <a:pt x="24231" y="176103"/>
                  </a:lnTo>
                  <a:lnTo>
                    <a:pt x="23234" y="189255"/>
                  </a:lnTo>
                  <a:lnTo>
                    <a:pt x="28644" y="234046"/>
                  </a:lnTo>
                  <a:lnTo>
                    <a:pt x="45782" y="278907"/>
                  </a:lnTo>
                  <a:lnTo>
                    <a:pt x="55166" y="324621"/>
                  </a:lnTo>
                  <a:lnTo>
                    <a:pt x="54856" y="344163"/>
                  </a:lnTo>
                  <a:lnTo>
                    <a:pt x="50016" y="362256"/>
                  </a:lnTo>
                  <a:lnTo>
                    <a:pt x="35985" y="384938"/>
                  </a:lnTo>
                  <a:lnTo>
                    <a:pt x="24461" y="394725"/>
                  </a:lnTo>
                  <a:lnTo>
                    <a:pt x="13694" y="400015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1405"/>
          <p:cNvSpPr/>
          <p:nvPr>
            <p:custDataLst>
              <p:tags r:id="rId5"/>
            </p:custDataLst>
          </p:nvPr>
        </p:nvSpPr>
        <p:spPr>
          <a:xfrm>
            <a:off x="4298950" y="4483100"/>
            <a:ext cx="122714" cy="326823"/>
          </a:xfrm>
          <a:custGeom>
            <a:avLst/>
            <a:gdLst/>
            <a:ahLst/>
            <a:cxnLst/>
            <a:rect l="0" t="0" r="0" b="0"/>
            <a:pathLst>
              <a:path w="122714" h="326823">
                <a:moveTo>
                  <a:pt x="6350" y="0"/>
                </a:moveTo>
                <a:lnTo>
                  <a:pt x="6350" y="0"/>
                </a:lnTo>
                <a:lnTo>
                  <a:pt x="6350" y="40799"/>
                </a:lnTo>
                <a:lnTo>
                  <a:pt x="6350" y="80841"/>
                </a:lnTo>
                <a:lnTo>
                  <a:pt x="6350" y="120849"/>
                </a:lnTo>
                <a:lnTo>
                  <a:pt x="6350" y="160847"/>
                </a:lnTo>
                <a:lnTo>
                  <a:pt x="6350" y="202281"/>
                </a:lnTo>
                <a:lnTo>
                  <a:pt x="6350" y="241028"/>
                </a:lnTo>
                <a:lnTo>
                  <a:pt x="4468" y="281201"/>
                </a:lnTo>
                <a:lnTo>
                  <a:pt x="261" y="326822"/>
                </a:lnTo>
                <a:lnTo>
                  <a:pt x="7188" y="279505"/>
                </a:lnTo>
                <a:lnTo>
                  <a:pt x="18170" y="237479"/>
                </a:lnTo>
                <a:lnTo>
                  <a:pt x="30714" y="204954"/>
                </a:lnTo>
                <a:lnTo>
                  <a:pt x="38580" y="195043"/>
                </a:lnTo>
                <a:lnTo>
                  <a:pt x="42653" y="191412"/>
                </a:lnTo>
                <a:lnTo>
                  <a:pt x="52824" y="187378"/>
                </a:lnTo>
                <a:lnTo>
                  <a:pt x="63694" y="186290"/>
                </a:lnTo>
                <a:lnTo>
                  <a:pt x="73228" y="188159"/>
                </a:lnTo>
                <a:lnTo>
                  <a:pt x="103234" y="204540"/>
                </a:lnTo>
                <a:lnTo>
                  <a:pt x="112439" y="213439"/>
                </a:lnTo>
                <a:lnTo>
                  <a:pt x="121588" y="236494"/>
                </a:lnTo>
                <a:lnTo>
                  <a:pt x="122713" y="251864"/>
                </a:lnTo>
                <a:lnTo>
                  <a:pt x="122025" y="258926"/>
                </a:lnTo>
                <a:lnTo>
                  <a:pt x="110944" y="282349"/>
                </a:lnTo>
                <a:lnTo>
                  <a:pt x="90884" y="303792"/>
                </a:lnTo>
                <a:lnTo>
                  <a:pt x="67067" y="316809"/>
                </a:lnTo>
                <a:lnTo>
                  <a:pt x="38765" y="321764"/>
                </a:lnTo>
                <a:lnTo>
                  <a:pt x="24049" y="319160"/>
                </a:lnTo>
                <a:lnTo>
                  <a:pt x="0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235"/>
          <p:cNvGrpSpPr/>
          <p:nvPr/>
        </p:nvGrpSpPr>
        <p:grpSpPr>
          <a:xfrm>
            <a:off x="4804876" y="4591956"/>
            <a:ext cx="313225" cy="272145"/>
            <a:chOff x="4804876" y="4591956"/>
            <a:chExt cx="313225" cy="272145"/>
          </a:xfrm>
        </p:grpSpPr>
        <p:sp>
          <p:nvSpPr>
            <p:cNvPr id="140" name="SMARTInkShape-1406"/>
            <p:cNvSpPr/>
            <p:nvPr>
              <p:custDataLst>
                <p:tags r:id="rId114"/>
              </p:custDataLst>
            </p:nvPr>
          </p:nvSpPr>
          <p:spPr>
            <a:xfrm>
              <a:off x="4804876" y="4591956"/>
              <a:ext cx="211497" cy="221345"/>
            </a:xfrm>
            <a:custGeom>
              <a:avLst/>
              <a:gdLst/>
              <a:ahLst/>
              <a:cxnLst/>
              <a:rect l="0" t="0" r="0" b="0"/>
              <a:pathLst>
                <a:path w="211497" h="221345">
                  <a:moveTo>
                    <a:pt x="33824" y="11794"/>
                  </a:moveTo>
                  <a:lnTo>
                    <a:pt x="33824" y="11794"/>
                  </a:lnTo>
                  <a:lnTo>
                    <a:pt x="33824" y="8423"/>
                  </a:lnTo>
                  <a:lnTo>
                    <a:pt x="33118" y="7430"/>
                  </a:lnTo>
                  <a:lnTo>
                    <a:pt x="31942" y="6768"/>
                  </a:lnTo>
                  <a:lnTo>
                    <a:pt x="28357" y="5705"/>
                  </a:lnTo>
                  <a:lnTo>
                    <a:pt x="22084" y="0"/>
                  </a:lnTo>
                  <a:lnTo>
                    <a:pt x="21764" y="403"/>
                  </a:lnTo>
                  <a:lnTo>
                    <a:pt x="21408" y="2733"/>
                  </a:lnTo>
                  <a:lnTo>
                    <a:pt x="23132" y="6121"/>
                  </a:lnTo>
                  <a:lnTo>
                    <a:pt x="27661" y="10684"/>
                  </a:lnTo>
                  <a:lnTo>
                    <a:pt x="57106" y="29138"/>
                  </a:lnTo>
                  <a:lnTo>
                    <a:pt x="101366" y="46804"/>
                  </a:lnTo>
                  <a:lnTo>
                    <a:pt x="147558" y="66290"/>
                  </a:lnTo>
                  <a:lnTo>
                    <a:pt x="191798" y="85179"/>
                  </a:lnTo>
                  <a:lnTo>
                    <a:pt x="204285" y="92324"/>
                  </a:lnTo>
                  <a:lnTo>
                    <a:pt x="210174" y="93945"/>
                  </a:lnTo>
                  <a:lnTo>
                    <a:pt x="210657" y="94784"/>
                  </a:lnTo>
                  <a:lnTo>
                    <a:pt x="211496" y="99776"/>
                  </a:lnTo>
                  <a:lnTo>
                    <a:pt x="196694" y="121064"/>
                  </a:lnTo>
                  <a:lnTo>
                    <a:pt x="154211" y="152167"/>
                  </a:lnTo>
                  <a:lnTo>
                    <a:pt x="114493" y="171957"/>
                  </a:lnTo>
                  <a:lnTo>
                    <a:pt x="74976" y="189455"/>
                  </a:lnTo>
                  <a:lnTo>
                    <a:pt x="33565" y="203129"/>
                  </a:lnTo>
                  <a:lnTo>
                    <a:pt x="5394" y="212624"/>
                  </a:lnTo>
                  <a:lnTo>
                    <a:pt x="21" y="216998"/>
                  </a:lnTo>
                  <a:lnTo>
                    <a:pt x="0" y="218446"/>
                  </a:lnTo>
                  <a:lnTo>
                    <a:pt x="21124" y="22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07"/>
            <p:cNvSpPr/>
            <p:nvPr>
              <p:custDataLst>
                <p:tags r:id="rId115"/>
              </p:custDataLst>
            </p:nvPr>
          </p:nvSpPr>
          <p:spPr>
            <a:xfrm>
              <a:off x="4940300" y="4768850"/>
              <a:ext cx="177801" cy="95251"/>
            </a:xfrm>
            <a:custGeom>
              <a:avLst/>
              <a:gdLst/>
              <a:ahLst/>
              <a:cxnLst/>
              <a:rect l="0" t="0" r="0" b="0"/>
              <a:pathLst>
                <a:path w="177801" h="95251">
                  <a:moveTo>
                    <a:pt x="177800" y="0"/>
                  </a:moveTo>
                  <a:lnTo>
                    <a:pt x="177800" y="0"/>
                  </a:lnTo>
                  <a:lnTo>
                    <a:pt x="145197" y="23765"/>
                  </a:lnTo>
                  <a:lnTo>
                    <a:pt x="104136" y="42632"/>
                  </a:lnTo>
                  <a:lnTo>
                    <a:pt x="59339" y="6493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36"/>
          <p:cNvGrpSpPr/>
          <p:nvPr/>
        </p:nvGrpSpPr>
        <p:grpSpPr>
          <a:xfrm>
            <a:off x="5499100" y="4555929"/>
            <a:ext cx="2049475" cy="375897"/>
            <a:chOff x="5499100" y="4555929"/>
            <a:chExt cx="2049475" cy="375897"/>
          </a:xfrm>
        </p:grpSpPr>
        <p:sp>
          <p:nvSpPr>
            <p:cNvPr id="143" name="SMARTInkShape-1408"/>
            <p:cNvSpPr/>
            <p:nvPr>
              <p:custDataLst>
                <p:tags r:id="rId99"/>
              </p:custDataLst>
            </p:nvPr>
          </p:nvSpPr>
          <p:spPr>
            <a:xfrm>
              <a:off x="5499100" y="4690592"/>
              <a:ext cx="171451" cy="115978"/>
            </a:xfrm>
            <a:custGeom>
              <a:avLst/>
              <a:gdLst/>
              <a:ahLst/>
              <a:cxnLst/>
              <a:rect l="0" t="0" r="0" b="0"/>
              <a:pathLst>
                <a:path w="171451" h="115978">
                  <a:moveTo>
                    <a:pt x="0" y="8408"/>
                  </a:moveTo>
                  <a:lnTo>
                    <a:pt x="0" y="8408"/>
                  </a:lnTo>
                  <a:lnTo>
                    <a:pt x="3371" y="8408"/>
                  </a:lnTo>
                  <a:lnTo>
                    <a:pt x="4364" y="9113"/>
                  </a:lnTo>
                  <a:lnTo>
                    <a:pt x="5026" y="10290"/>
                  </a:lnTo>
                  <a:lnTo>
                    <a:pt x="5762" y="16299"/>
                  </a:lnTo>
                  <a:lnTo>
                    <a:pt x="2901" y="58688"/>
                  </a:lnTo>
                  <a:lnTo>
                    <a:pt x="255" y="103055"/>
                  </a:lnTo>
                  <a:lnTo>
                    <a:pt x="50" y="115977"/>
                  </a:lnTo>
                  <a:lnTo>
                    <a:pt x="720" y="106132"/>
                  </a:lnTo>
                  <a:lnTo>
                    <a:pt x="8840" y="64264"/>
                  </a:lnTo>
                  <a:lnTo>
                    <a:pt x="24124" y="17583"/>
                  </a:lnTo>
                  <a:lnTo>
                    <a:pt x="26666" y="10292"/>
                  </a:lnTo>
                  <a:lnTo>
                    <a:pt x="29772" y="5431"/>
                  </a:lnTo>
                  <a:lnTo>
                    <a:pt x="33253" y="2190"/>
                  </a:lnTo>
                  <a:lnTo>
                    <a:pt x="36986" y="29"/>
                  </a:lnTo>
                  <a:lnTo>
                    <a:pt x="40885" y="0"/>
                  </a:lnTo>
                  <a:lnTo>
                    <a:pt x="48980" y="3730"/>
                  </a:lnTo>
                  <a:lnTo>
                    <a:pt x="58100" y="13764"/>
                  </a:lnTo>
                  <a:lnTo>
                    <a:pt x="66797" y="39230"/>
                  </a:lnTo>
                  <a:lnTo>
                    <a:pt x="69582" y="65921"/>
                  </a:lnTo>
                  <a:lnTo>
                    <a:pt x="70476" y="60413"/>
                  </a:lnTo>
                  <a:lnTo>
                    <a:pt x="85420" y="31763"/>
                  </a:lnTo>
                  <a:lnTo>
                    <a:pt x="103448" y="8684"/>
                  </a:lnTo>
                  <a:lnTo>
                    <a:pt x="112064" y="1945"/>
                  </a:lnTo>
                  <a:lnTo>
                    <a:pt x="117042" y="572"/>
                  </a:lnTo>
                  <a:lnTo>
                    <a:pt x="128219" y="927"/>
                  </a:lnTo>
                  <a:lnTo>
                    <a:pt x="136478" y="3437"/>
                  </a:lnTo>
                  <a:lnTo>
                    <a:pt x="139669" y="5093"/>
                  </a:lnTo>
                  <a:lnTo>
                    <a:pt x="145095" y="14461"/>
                  </a:lnTo>
                  <a:lnTo>
                    <a:pt x="156508" y="55197"/>
                  </a:lnTo>
                  <a:lnTo>
                    <a:pt x="171450" y="97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09"/>
            <p:cNvSpPr/>
            <p:nvPr>
              <p:custDataLst>
                <p:tags r:id="rId100"/>
              </p:custDataLst>
            </p:nvPr>
          </p:nvSpPr>
          <p:spPr>
            <a:xfrm>
              <a:off x="5712003" y="4688896"/>
              <a:ext cx="79198" cy="93631"/>
            </a:xfrm>
            <a:custGeom>
              <a:avLst/>
              <a:gdLst/>
              <a:ahLst/>
              <a:cxnLst/>
              <a:rect l="0" t="0" r="0" b="0"/>
              <a:pathLst>
                <a:path w="79198" h="93631">
                  <a:moveTo>
                    <a:pt x="53797" y="67254"/>
                  </a:moveTo>
                  <a:lnTo>
                    <a:pt x="53797" y="67254"/>
                  </a:lnTo>
                  <a:lnTo>
                    <a:pt x="54502" y="60773"/>
                  </a:lnTo>
                  <a:lnTo>
                    <a:pt x="57455" y="46284"/>
                  </a:lnTo>
                  <a:lnTo>
                    <a:pt x="52192" y="10549"/>
                  </a:lnTo>
                  <a:lnTo>
                    <a:pt x="50610" y="6167"/>
                  </a:lnTo>
                  <a:lnTo>
                    <a:pt x="48145" y="3246"/>
                  </a:lnTo>
                  <a:lnTo>
                    <a:pt x="41642" y="0"/>
                  </a:lnTo>
                  <a:lnTo>
                    <a:pt x="34049" y="439"/>
                  </a:lnTo>
                  <a:lnTo>
                    <a:pt x="30048" y="1544"/>
                  </a:lnTo>
                  <a:lnTo>
                    <a:pt x="14305" y="16583"/>
                  </a:lnTo>
                  <a:lnTo>
                    <a:pt x="8023" y="29211"/>
                  </a:lnTo>
                  <a:lnTo>
                    <a:pt x="0" y="65275"/>
                  </a:lnTo>
                  <a:lnTo>
                    <a:pt x="2463" y="92001"/>
                  </a:lnTo>
                  <a:lnTo>
                    <a:pt x="4758" y="93630"/>
                  </a:lnTo>
                  <a:lnTo>
                    <a:pt x="12951" y="93558"/>
                  </a:lnTo>
                  <a:lnTo>
                    <a:pt x="17395" y="90434"/>
                  </a:lnTo>
                  <a:lnTo>
                    <a:pt x="29684" y="73260"/>
                  </a:lnTo>
                  <a:lnTo>
                    <a:pt x="46077" y="32903"/>
                  </a:lnTo>
                  <a:lnTo>
                    <a:pt x="46534" y="32359"/>
                  </a:lnTo>
                  <a:lnTo>
                    <a:pt x="46839" y="32702"/>
                  </a:lnTo>
                  <a:lnTo>
                    <a:pt x="49148" y="38436"/>
                  </a:lnTo>
                  <a:lnTo>
                    <a:pt x="79197" y="86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10"/>
            <p:cNvSpPr/>
            <p:nvPr>
              <p:custDataLst>
                <p:tags r:id="rId101"/>
              </p:custDataLst>
            </p:nvPr>
          </p:nvSpPr>
          <p:spPr>
            <a:xfrm>
              <a:off x="5835650" y="4686639"/>
              <a:ext cx="88901" cy="113962"/>
            </a:xfrm>
            <a:custGeom>
              <a:avLst/>
              <a:gdLst/>
              <a:ahLst/>
              <a:cxnLst/>
              <a:rect l="0" t="0" r="0" b="0"/>
              <a:pathLst>
                <a:path w="88901" h="113962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705" y="2235"/>
                  </a:lnTo>
                  <a:lnTo>
                    <a:pt x="1881" y="1377"/>
                  </a:lnTo>
                  <a:lnTo>
                    <a:pt x="5069" y="423"/>
                  </a:lnTo>
                  <a:lnTo>
                    <a:pt x="8839" y="0"/>
                  </a:lnTo>
                  <a:lnTo>
                    <a:pt x="14747" y="3574"/>
                  </a:lnTo>
                  <a:lnTo>
                    <a:pt x="56758" y="47200"/>
                  </a:lnTo>
                  <a:lnTo>
                    <a:pt x="88900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11"/>
            <p:cNvSpPr/>
            <p:nvPr>
              <p:custDataLst>
                <p:tags r:id="rId102"/>
              </p:custDataLst>
            </p:nvPr>
          </p:nvSpPr>
          <p:spPr>
            <a:xfrm>
              <a:off x="5854700" y="4671118"/>
              <a:ext cx="101601" cy="142183"/>
            </a:xfrm>
            <a:custGeom>
              <a:avLst/>
              <a:gdLst/>
              <a:ahLst/>
              <a:cxnLst/>
              <a:rect l="0" t="0" r="0" b="0"/>
              <a:pathLst>
                <a:path w="101601" h="142183">
                  <a:moveTo>
                    <a:pt x="101600" y="15182"/>
                  </a:moveTo>
                  <a:lnTo>
                    <a:pt x="101600" y="15182"/>
                  </a:lnTo>
                  <a:lnTo>
                    <a:pt x="101599" y="876"/>
                  </a:lnTo>
                  <a:lnTo>
                    <a:pt x="100895" y="0"/>
                  </a:lnTo>
                  <a:lnTo>
                    <a:pt x="99718" y="122"/>
                  </a:lnTo>
                  <a:lnTo>
                    <a:pt x="98229" y="908"/>
                  </a:lnTo>
                  <a:lnTo>
                    <a:pt x="68997" y="43164"/>
                  </a:lnTo>
                  <a:lnTo>
                    <a:pt x="44896" y="84474"/>
                  </a:lnTo>
                  <a:lnTo>
                    <a:pt x="0" y="14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12"/>
            <p:cNvSpPr/>
            <p:nvPr>
              <p:custDataLst>
                <p:tags r:id="rId103"/>
              </p:custDataLst>
            </p:nvPr>
          </p:nvSpPr>
          <p:spPr>
            <a:xfrm>
              <a:off x="6125882" y="4555929"/>
              <a:ext cx="65369" cy="286176"/>
            </a:xfrm>
            <a:custGeom>
              <a:avLst/>
              <a:gdLst/>
              <a:ahLst/>
              <a:cxnLst/>
              <a:rect l="0" t="0" r="0" b="0"/>
              <a:pathLst>
                <a:path w="65369" h="286176">
                  <a:moveTo>
                    <a:pt x="65368" y="3371"/>
                  </a:moveTo>
                  <a:lnTo>
                    <a:pt x="65368" y="3371"/>
                  </a:lnTo>
                  <a:lnTo>
                    <a:pt x="55255" y="0"/>
                  </a:lnTo>
                  <a:lnTo>
                    <a:pt x="46527" y="227"/>
                  </a:lnTo>
                  <a:lnTo>
                    <a:pt x="29426" y="6120"/>
                  </a:lnTo>
                  <a:lnTo>
                    <a:pt x="16697" y="18767"/>
                  </a:lnTo>
                  <a:lnTo>
                    <a:pt x="4823" y="37639"/>
                  </a:lnTo>
                  <a:lnTo>
                    <a:pt x="124" y="48940"/>
                  </a:lnTo>
                  <a:lnTo>
                    <a:pt x="0" y="54917"/>
                  </a:lnTo>
                  <a:lnTo>
                    <a:pt x="10229" y="82648"/>
                  </a:lnTo>
                  <a:lnTo>
                    <a:pt x="39428" y="117942"/>
                  </a:lnTo>
                  <a:lnTo>
                    <a:pt x="47647" y="136801"/>
                  </a:lnTo>
                  <a:lnTo>
                    <a:pt x="48555" y="151338"/>
                  </a:lnTo>
                  <a:lnTo>
                    <a:pt x="45901" y="165090"/>
                  </a:lnTo>
                  <a:lnTo>
                    <a:pt x="40018" y="173553"/>
                  </a:lnTo>
                  <a:lnTo>
                    <a:pt x="25401" y="185656"/>
                  </a:lnTo>
                  <a:lnTo>
                    <a:pt x="15620" y="190220"/>
                  </a:lnTo>
                  <a:lnTo>
                    <a:pt x="11035" y="191437"/>
                  </a:lnTo>
                  <a:lnTo>
                    <a:pt x="7980" y="191543"/>
                  </a:lnTo>
                  <a:lnTo>
                    <a:pt x="5943" y="190908"/>
                  </a:lnTo>
                  <a:lnTo>
                    <a:pt x="2106" y="187719"/>
                  </a:lnTo>
                  <a:lnTo>
                    <a:pt x="12008" y="209900"/>
                  </a:lnTo>
                  <a:lnTo>
                    <a:pt x="19444" y="256242"/>
                  </a:lnTo>
                  <a:lnTo>
                    <a:pt x="22363" y="274205"/>
                  </a:lnTo>
                  <a:lnTo>
                    <a:pt x="23998" y="279177"/>
                  </a:lnTo>
                  <a:lnTo>
                    <a:pt x="26498" y="282492"/>
                  </a:lnTo>
                  <a:lnTo>
                    <a:pt x="33040" y="286175"/>
                  </a:lnTo>
                  <a:lnTo>
                    <a:pt x="65368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13"/>
            <p:cNvSpPr/>
            <p:nvPr>
              <p:custDataLst>
                <p:tags r:id="rId104"/>
              </p:custDataLst>
            </p:nvPr>
          </p:nvSpPr>
          <p:spPr>
            <a:xfrm>
              <a:off x="6255633" y="4643256"/>
              <a:ext cx="113418" cy="157345"/>
            </a:xfrm>
            <a:custGeom>
              <a:avLst/>
              <a:gdLst/>
              <a:ahLst/>
              <a:cxnLst/>
              <a:rect l="0" t="0" r="0" b="0"/>
              <a:pathLst>
                <a:path w="113418" h="157345">
                  <a:moveTo>
                    <a:pt x="5467" y="17644"/>
                  </a:moveTo>
                  <a:lnTo>
                    <a:pt x="5467" y="17644"/>
                  </a:lnTo>
                  <a:lnTo>
                    <a:pt x="5466" y="10902"/>
                  </a:lnTo>
                  <a:lnTo>
                    <a:pt x="3585" y="5710"/>
                  </a:lnTo>
                  <a:lnTo>
                    <a:pt x="0" y="0"/>
                  </a:lnTo>
                  <a:lnTo>
                    <a:pt x="2749" y="5752"/>
                  </a:lnTo>
                  <a:lnTo>
                    <a:pt x="33839" y="46160"/>
                  </a:lnTo>
                  <a:lnTo>
                    <a:pt x="67952" y="92677"/>
                  </a:lnTo>
                  <a:lnTo>
                    <a:pt x="92347" y="135212"/>
                  </a:lnTo>
                  <a:lnTo>
                    <a:pt x="101608" y="149689"/>
                  </a:lnTo>
                  <a:lnTo>
                    <a:pt x="113417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14"/>
            <p:cNvSpPr/>
            <p:nvPr>
              <p:custDataLst>
                <p:tags r:id="rId105"/>
              </p:custDataLst>
            </p:nvPr>
          </p:nvSpPr>
          <p:spPr>
            <a:xfrm>
              <a:off x="6286500" y="4630817"/>
              <a:ext cx="124309" cy="176134"/>
            </a:xfrm>
            <a:custGeom>
              <a:avLst/>
              <a:gdLst/>
              <a:ahLst/>
              <a:cxnLst/>
              <a:rect l="0" t="0" r="0" b="0"/>
              <a:pathLst>
                <a:path w="124309" h="176134">
                  <a:moveTo>
                    <a:pt x="120650" y="23733"/>
                  </a:moveTo>
                  <a:lnTo>
                    <a:pt x="120650" y="23733"/>
                  </a:lnTo>
                  <a:lnTo>
                    <a:pt x="124021" y="13620"/>
                  </a:lnTo>
                  <a:lnTo>
                    <a:pt x="124308" y="9935"/>
                  </a:lnTo>
                  <a:lnTo>
                    <a:pt x="122746" y="3960"/>
                  </a:lnTo>
                  <a:lnTo>
                    <a:pt x="121342" y="2084"/>
                  </a:lnTo>
                  <a:lnTo>
                    <a:pt x="117900" y="0"/>
                  </a:lnTo>
                  <a:lnTo>
                    <a:pt x="115994" y="856"/>
                  </a:lnTo>
                  <a:lnTo>
                    <a:pt x="111996" y="5569"/>
                  </a:lnTo>
                  <a:lnTo>
                    <a:pt x="87257" y="45906"/>
                  </a:lnTo>
                  <a:lnTo>
                    <a:pt x="60696" y="88629"/>
                  </a:lnTo>
                  <a:lnTo>
                    <a:pt x="29065" y="134244"/>
                  </a:lnTo>
                  <a:lnTo>
                    <a:pt x="0" y="17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15"/>
            <p:cNvSpPr/>
            <p:nvPr>
              <p:custDataLst>
                <p:tags r:id="rId106"/>
              </p:custDataLst>
            </p:nvPr>
          </p:nvSpPr>
          <p:spPr>
            <a:xfrm>
              <a:off x="6426200" y="473075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6606"/>
                  </a:lnTo>
                  <a:lnTo>
                    <a:pt x="276" y="5926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16"/>
            <p:cNvSpPr/>
            <p:nvPr>
              <p:custDataLst>
                <p:tags r:id="rId107"/>
              </p:custDataLst>
            </p:nvPr>
          </p:nvSpPr>
          <p:spPr>
            <a:xfrm>
              <a:off x="6502400" y="4800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3861" y="0"/>
                  </a:lnTo>
                  <a:lnTo>
                    <a:pt x="2574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17"/>
            <p:cNvSpPr/>
            <p:nvPr>
              <p:custDataLst>
                <p:tags r:id="rId108"/>
              </p:custDataLst>
            </p:nvPr>
          </p:nvSpPr>
          <p:spPr>
            <a:xfrm>
              <a:off x="6661150" y="48069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8838" y="63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18"/>
            <p:cNvSpPr/>
            <p:nvPr>
              <p:custDataLst>
                <p:tags r:id="rId109"/>
              </p:custDataLst>
            </p:nvPr>
          </p:nvSpPr>
          <p:spPr>
            <a:xfrm>
              <a:off x="6889750" y="4800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19"/>
            <p:cNvSpPr/>
            <p:nvPr>
              <p:custDataLst>
                <p:tags r:id="rId110"/>
              </p:custDataLst>
            </p:nvPr>
          </p:nvSpPr>
          <p:spPr>
            <a:xfrm>
              <a:off x="7112000" y="4630033"/>
              <a:ext cx="127001" cy="189618"/>
            </a:xfrm>
            <a:custGeom>
              <a:avLst/>
              <a:gdLst/>
              <a:ahLst/>
              <a:cxnLst/>
              <a:rect l="0" t="0" r="0" b="0"/>
              <a:pathLst>
                <a:path w="127001" h="189618">
                  <a:moveTo>
                    <a:pt x="0" y="5467"/>
                  </a:moveTo>
                  <a:lnTo>
                    <a:pt x="0" y="5467"/>
                  </a:lnTo>
                  <a:lnTo>
                    <a:pt x="8022" y="1103"/>
                  </a:lnTo>
                  <a:lnTo>
                    <a:pt x="8170" y="441"/>
                  </a:lnTo>
                  <a:lnTo>
                    <a:pt x="7563" y="0"/>
                  </a:lnTo>
                  <a:lnTo>
                    <a:pt x="22504" y="11546"/>
                  </a:lnTo>
                  <a:lnTo>
                    <a:pt x="56629" y="55508"/>
                  </a:lnTo>
                  <a:lnTo>
                    <a:pt x="81924" y="101601"/>
                  </a:lnTo>
                  <a:lnTo>
                    <a:pt x="103634" y="142722"/>
                  </a:lnTo>
                  <a:lnTo>
                    <a:pt x="1270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420"/>
            <p:cNvSpPr/>
            <p:nvPr>
              <p:custDataLst>
                <p:tags r:id="rId111"/>
              </p:custDataLst>
            </p:nvPr>
          </p:nvSpPr>
          <p:spPr>
            <a:xfrm>
              <a:off x="7143750" y="4620311"/>
              <a:ext cx="158751" cy="231090"/>
            </a:xfrm>
            <a:custGeom>
              <a:avLst/>
              <a:gdLst/>
              <a:ahLst/>
              <a:cxnLst/>
              <a:rect l="0" t="0" r="0" b="0"/>
              <a:pathLst>
                <a:path w="158751" h="231090">
                  <a:moveTo>
                    <a:pt x="158750" y="8839"/>
                  </a:moveTo>
                  <a:lnTo>
                    <a:pt x="158750" y="8839"/>
                  </a:lnTo>
                  <a:lnTo>
                    <a:pt x="158750" y="5468"/>
                  </a:lnTo>
                  <a:lnTo>
                    <a:pt x="154987" y="1931"/>
                  </a:lnTo>
                  <a:lnTo>
                    <a:pt x="152008" y="0"/>
                  </a:lnTo>
                  <a:lnTo>
                    <a:pt x="147905" y="830"/>
                  </a:lnTo>
                  <a:lnTo>
                    <a:pt x="137702" y="7396"/>
                  </a:lnTo>
                  <a:lnTo>
                    <a:pt x="98052" y="49858"/>
                  </a:lnTo>
                  <a:lnTo>
                    <a:pt x="67013" y="90231"/>
                  </a:lnTo>
                  <a:lnTo>
                    <a:pt x="38795" y="136865"/>
                  </a:lnTo>
                  <a:lnTo>
                    <a:pt x="17906" y="179655"/>
                  </a:lnTo>
                  <a:lnTo>
                    <a:pt x="5932" y="200170"/>
                  </a:lnTo>
                  <a:lnTo>
                    <a:pt x="0" y="23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21"/>
            <p:cNvSpPr/>
            <p:nvPr>
              <p:custDataLst>
                <p:tags r:id="rId112"/>
              </p:custDataLst>
            </p:nvPr>
          </p:nvSpPr>
          <p:spPr>
            <a:xfrm>
              <a:off x="7334250" y="4803246"/>
              <a:ext cx="88901" cy="62395"/>
            </a:xfrm>
            <a:custGeom>
              <a:avLst/>
              <a:gdLst/>
              <a:ahLst/>
              <a:cxnLst/>
              <a:rect l="0" t="0" r="0" b="0"/>
              <a:pathLst>
                <a:path w="88901" h="62395">
                  <a:moveTo>
                    <a:pt x="0" y="3704"/>
                  </a:moveTo>
                  <a:lnTo>
                    <a:pt x="0" y="3704"/>
                  </a:lnTo>
                  <a:lnTo>
                    <a:pt x="3370" y="3704"/>
                  </a:lnTo>
                  <a:lnTo>
                    <a:pt x="4363" y="4409"/>
                  </a:lnTo>
                  <a:lnTo>
                    <a:pt x="5025" y="5585"/>
                  </a:lnTo>
                  <a:lnTo>
                    <a:pt x="5958" y="12493"/>
                  </a:lnTo>
                  <a:lnTo>
                    <a:pt x="6340" y="57319"/>
                  </a:lnTo>
                  <a:lnTo>
                    <a:pt x="6343" y="60614"/>
                  </a:lnTo>
                  <a:lnTo>
                    <a:pt x="5639" y="62105"/>
                  </a:lnTo>
                  <a:lnTo>
                    <a:pt x="4465" y="62394"/>
                  </a:lnTo>
                  <a:lnTo>
                    <a:pt x="2977" y="61880"/>
                  </a:lnTo>
                  <a:lnTo>
                    <a:pt x="2690" y="60127"/>
                  </a:lnTo>
                  <a:lnTo>
                    <a:pt x="11710" y="30524"/>
                  </a:lnTo>
                  <a:lnTo>
                    <a:pt x="30060" y="6286"/>
                  </a:lnTo>
                  <a:lnTo>
                    <a:pt x="38289" y="1324"/>
                  </a:lnTo>
                  <a:lnTo>
                    <a:pt x="42460" y="0"/>
                  </a:lnTo>
                  <a:lnTo>
                    <a:pt x="52738" y="2293"/>
                  </a:lnTo>
                  <a:lnTo>
                    <a:pt x="62950" y="8016"/>
                  </a:lnTo>
                  <a:lnTo>
                    <a:pt x="81058" y="30647"/>
                  </a:lnTo>
                  <a:lnTo>
                    <a:pt x="88900" y="54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22"/>
            <p:cNvSpPr/>
            <p:nvPr>
              <p:custDataLst>
                <p:tags r:id="rId113"/>
              </p:custDataLst>
            </p:nvPr>
          </p:nvSpPr>
          <p:spPr>
            <a:xfrm>
              <a:off x="7473950" y="4593416"/>
              <a:ext cx="74625" cy="338410"/>
            </a:xfrm>
            <a:custGeom>
              <a:avLst/>
              <a:gdLst/>
              <a:ahLst/>
              <a:cxnLst/>
              <a:rect l="0" t="0" r="0" b="0"/>
              <a:pathLst>
                <a:path w="74625" h="338410">
                  <a:moveTo>
                    <a:pt x="44450" y="29384"/>
                  </a:moveTo>
                  <a:lnTo>
                    <a:pt x="44450" y="29384"/>
                  </a:lnTo>
                  <a:lnTo>
                    <a:pt x="44449" y="26013"/>
                  </a:lnTo>
                  <a:lnTo>
                    <a:pt x="49917" y="5618"/>
                  </a:lnTo>
                  <a:lnTo>
                    <a:pt x="51622" y="2957"/>
                  </a:lnTo>
                  <a:lnTo>
                    <a:pt x="54170" y="1183"/>
                  </a:lnTo>
                  <a:lnTo>
                    <a:pt x="57281" y="0"/>
                  </a:lnTo>
                  <a:lnTo>
                    <a:pt x="60059" y="1328"/>
                  </a:lnTo>
                  <a:lnTo>
                    <a:pt x="65028" y="8448"/>
                  </a:lnTo>
                  <a:lnTo>
                    <a:pt x="73261" y="30266"/>
                  </a:lnTo>
                  <a:lnTo>
                    <a:pt x="74624" y="49401"/>
                  </a:lnTo>
                  <a:lnTo>
                    <a:pt x="67246" y="85686"/>
                  </a:lnTo>
                  <a:lnTo>
                    <a:pt x="49523" y="130027"/>
                  </a:lnTo>
                  <a:lnTo>
                    <a:pt x="45451" y="147467"/>
                  </a:lnTo>
                  <a:lnTo>
                    <a:pt x="46390" y="192118"/>
                  </a:lnTo>
                  <a:lnTo>
                    <a:pt x="53300" y="237996"/>
                  </a:lnTo>
                  <a:lnTo>
                    <a:pt x="55683" y="279410"/>
                  </a:lnTo>
                  <a:lnTo>
                    <a:pt x="48211" y="319985"/>
                  </a:lnTo>
                  <a:lnTo>
                    <a:pt x="44135" y="325423"/>
                  </a:lnTo>
                  <a:lnTo>
                    <a:pt x="32080" y="333348"/>
                  </a:lnTo>
                  <a:lnTo>
                    <a:pt x="12798" y="338404"/>
                  </a:lnTo>
                  <a:lnTo>
                    <a:pt x="8531" y="338409"/>
                  </a:lnTo>
                  <a:lnTo>
                    <a:pt x="0" y="33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37"/>
          <p:cNvGrpSpPr/>
          <p:nvPr/>
        </p:nvGrpSpPr>
        <p:grpSpPr>
          <a:xfrm>
            <a:off x="2090427" y="5359400"/>
            <a:ext cx="797820" cy="378702"/>
            <a:chOff x="2090427" y="5359400"/>
            <a:chExt cx="797820" cy="378702"/>
          </a:xfrm>
        </p:grpSpPr>
        <p:sp>
          <p:nvSpPr>
            <p:cNvPr id="159" name="SMARTInkShape-1423"/>
            <p:cNvSpPr/>
            <p:nvPr>
              <p:custDataLst>
                <p:tags r:id="rId95"/>
              </p:custDataLst>
            </p:nvPr>
          </p:nvSpPr>
          <p:spPr>
            <a:xfrm>
              <a:off x="2090427" y="5385683"/>
              <a:ext cx="176524" cy="352419"/>
            </a:xfrm>
            <a:custGeom>
              <a:avLst/>
              <a:gdLst/>
              <a:ahLst/>
              <a:cxnLst/>
              <a:rect l="0" t="0" r="0" b="0"/>
              <a:pathLst>
                <a:path w="176524" h="352419">
                  <a:moveTo>
                    <a:pt x="74923" y="5467"/>
                  </a:moveTo>
                  <a:lnTo>
                    <a:pt x="74923" y="5467"/>
                  </a:lnTo>
                  <a:lnTo>
                    <a:pt x="69456" y="0"/>
                  </a:lnTo>
                  <a:lnTo>
                    <a:pt x="69161" y="411"/>
                  </a:lnTo>
                  <a:lnTo>
                    <a:pt x="59758" y="45227"/>
                  </a:lnTo>
                  <a:lnTo>
                    <a:pt x="53653" y="82159"/>
                  </a:lnTo>
                  <a:lnTo>
                    <a:pt x="47376" y="123283"/>
                  </a:lnTo>
                  <a:lnTo>
                    <a:pt x="38934" y="163971"/>
                  </a:lnTo>
                  <a:lnTo>
                    <a:pt x="31882" y="201225"/>
                  </a:lnTo>
                  <a:lnTo>
                    <a:pt x="19097" y="242370"/>
                  </a:lnTo>
                  <a:lnTo>
                    <a:pt x="7364" y="283007"/>
                  </a:lnTo>
                  <a:lnTo>
                    <a:pt x="0" y="321747"/>
                  </a:lnTo>
                  <a:lnTo>
                    <a:pt x="1172" y="331361"/>
                  </a:lnTo>
                  <a:lnTo>
                    <a:pt x="2472" y="334913"/>
                  </a:lnTo>
                  <a:lnTo>
                    <a:pt x="14415" y="346654"/>
                  </a:lnTo>
                  <a:lnTo>
                    <a:pt x="27334" y="351133"/>
                  </a:lnTo>
                  <a:lnTo>
                    <a:pt x="42484" y="352418"/>
                  </a:lnTo>
                  <a:lnTo>
                    <a:pt x="80849" y="347495"/>
                  </a:lnTo>
                  <a:lnTo>
                    <a:pt x="125247" y="339728"/>
                  </a:lnTo>
                  <a:lnTo>
                    <a:pt x="17652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24"/>
            <p:cNvSpPr/>
            <p:nvPr>
              <p:custDataLst>
                <p:tags r:id="rId96"/>
              </p:custDataLst>
            </p:nvPr>
          </p:nvSpPr>
          <p:spPr>
            <a:xfrm>
              <a:off x="2426844" y="5359400"/>
              <a:ext cx="138557" cy="342901"/>
            </a:xfrm>
            <a:custGeom>
              <a:avLst/>
              <a:gdLst/>
              <a:ahLst/>
              <a:cxnLst/>
              <a:rect l="0" t="0" r="0" b="0"/>
              <a:pathLst>
                <a:path w="138557" h="342901">
                  <a:moveTo>
                    <a:pt x="138556" y="0"/>
                  </a:moveTo>
                  <a:lnTo>
                    <a:pt x="138556" y="0"/>
                  </a:lnTo>
                  <a:lnTo>
                    <a:pt x="110718" y="705"/>
                  </a:lnTo>
                  <a:lnTo>
                    <a:pt x="102430" y="3371"/>
                  </a:lnTo>
                  <a:lnTo>
                    <a:pt x="83088" y="18951"/>
                  </a:lnTo>
                  <a:lnTo>
                    <a:pt x="50196" y="64705"/>
                  </a:lnTo>
                  <a:lnTo>
                    <a:pt x="30164" y="105758"/>
                  </a:lnTo>
                  <a:lnTo>
                    <a:pt x="16285" y="149947"/>
                  </a:lnTo>
                  <a:lnTo>
                    <a:pt x="4647" y="191811"/>
                  </a:lnTo>
                  <a:lnTo>
                    <a:pt x="0" y="231995"/>
                  </a:lnTo>
                  <a:lnTo>
                    <a:pt x="1076" y="271468"/>
                  </a:lnTo>
                  <a:lnTo>
                    <a:pt x="5487" y="299158"/>
                  </a:lnTo>
                  <a:lnTo>
                    <a:pt x="14503" y="318520"/>
                  </a:lnTo>
                  <a:lnTo>
                    <a:pt x="4330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25"/>
            <p:cNvSpPr/>
            <p:nvPr>
              <p:custDataLst>
                <p:tags r:id="rId97"/>
              </p:custDataLst>
            </p:nvPr>
          </p:nvSpPr>
          <p:spPr>
            <a:xfrm>
              <a:off x="2605421" y="5490502"/>
              <a:ext cx="137780" cy="207509"/>
            </a:xfrm>
            <a:custGeom>
              <a:avLst/>
              <a:gdLst/>
              <a:ahLst/>
              <a:cxnLst/>
              <a:rect l="0" t="0" r="0" b="0"/>
              <a:pathLst>
                <a:path w="137780" h="207509">
                  <a:moveTo>
                    <a:pt x="61579" y="40348"/>
                  </a:moveTo>
                  <a:lnTo>
                    <a:pt x="61579" y="40348"/>
                  </a:lnTo>
                  <a:lnTo>
                    <a:pt x="61579" y="36977"/>
                  </a:lnTo>
                  <a:lnTo>
                    <a:pt x="59697" y="33440"/>
                  </a:lnTo>
                  <a:lnTo>
                    <a:pt x="58208" y="31510"/>
                  </a:lnTo>
                  <a:lnTo>
                    <a:pt x="45999" y="25421"/>
                  </a:lnTo>
                  <a:lnTo>
                    <a:pt x="35717" y="22520"/>
                  </a:lnTo>
                  <a:lnTo>
                    <a:pt x="32344" y="23523"/>
                  </a:lnTo>
                  <a:lnTo>
                    <a:pt x="24832" y="28402"/>
                  </a:lnTo>
                  <a:lnTo>
                    <a:pt x="18671" y="37155"/>
                  </a:lnTo>
                  <a:lnTo>
                    <a:pt x="11236" y="59628"/>
                  </a:lnTo>
                  <a:lnTo>
                    <a:pt x="4564" y="94980"/>
                  </a:lnTo>
                  <a:lnTo>
                    <a:pt x="0" y="132971"/>
                  </a:lnTo>
                  <a:lnTo>
                    <a:pt x="1829" y="174041"/>
                  </a:lnTo>
                  <a:lnTo>
                    <a:pt x="10401" y="197318"/>
                  </a:lnTo>
                  <a:lnTo>
                    <a:pt x="16020" y="205362"/>
                  </a:lnTo>
                  <a:lnTo>
                    <a:pt x="18506" y="207508"/>
                  </a:lnTo>
                  <a:lnTo>
                    <a:pt x="22280" y="206821"/>
                  </a:lnTo>
                  <a:lnTo>
                    <a:pt x="49557" y="188277"/>
                  </a:lnTo>
                  <a:lnTo>
                    <a:pt x="74413" y="147598"/>
                  </a:lnTo>
                  <a:lnTo>
                    <a:pt x="94061" y="107890"/>
                  </a:lnTo>
                  <a:lnTo>
                    <a:pt x="106961" y="61080"/>
                  </a:lnTo>
                  <a:lnTo>
                    <a:pt x="104541" y="16665"/>
                  </a:lnTo>
                  <a:lnTo>
                    <a:pt x="102920" y="9743"/>
                  </a:lnTo>
                  <a:lnTo>
                    <a:pt x="98312" y="5128"/>
                  </a:lnTo>
                  <a:lnTo>
                    <a:pt x="83784" y="0"/>
                  </a:lnTo>
                  <a:lnTo>
                    <a:pt x="62514" y="484"/>
                  </a:lnTo>
                  <a:lnTo>
                    <a:pt x="51176" y="7109"/>
                  </a:lnTo>
                  <a:lnTo>
                    <a:pt x="36859" y="24620"/>
                  </a:lnTo>
                  <a:lnTo>
                    <a:pt x="32399" y="31979"/>
                  </a:lnTo>
                  <a:lnTo>
                    <a:pt x="31542" y="39707"/>
                  </a:lnTo>
                  <a:lnTo>
                    <a:pt x="36235" y="55821"/>
                  </a:lnTo>
                  <a:lnTo>
                    <a:pt x="50777" y="77388"/>
                  </a:lnTo>
                  <a:lnTo>
                    <a:pt x="64304" y="86914"/>
                  </a:lnTo>
                  <a:lnTo>
                    <a:pt x="79723" y="92794"/>
                  </a:lnTo>
                  <a:lnTo>
                    <a:pt x="104271" y="95399"/>
                  </a:lnTo>
                  <a:lnTo>
                    <a:pt x="137779" y="9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26"/>
            <p:cNvSpPr/>
            <p:nvPr>
              <p:custDataLst>
                <p:tags r:id="rId98"/>
              </p:custDataLst>
            </p:nvPr>
          </p:nvSpPr>
          <p:spPr>
            <a:xfrm>
              <a:off x="2844800" y="5399266"/>
              <a:ext cx="43447" cy="322085"/>
            </a:xfrm>
            <a:custGeom>
              <a:avLst/>
              <a:gdLst/>
              <a:ahLst/>
              <a:cxnLst/>
              <a:rect l="0" t="0" r="0" b="0"/>
              <a:pathLst>
                <a:path w="43447" h="322085">
                  <a:moveTo>
                    <a:pt x="12700" y="10934"/>
                  </a:moveTo>
                  <a:lnTo>
                    <a:pt x="12700" y="10934"/>
                  </a:lnTo>
                  <a:lnTo>
                    <a:pt x="12700" y="0"/>
                  </a:lnTo>
                  <a:lnTo>
                    <a:pt x="13405" y="116"/>
                  </a:lnTo>
                  <a:lnTo>
                    <a:pt x="16071" y="2128"/>
                  </a:lnTo>
                  <a:lnTo>
                    <a:pt x="21538" y="13969"/>
                  </a:lnTo>
                  <a:lnTo>
                    <a:pt x="34070" y="61576"/>
                  </a:lnTo>
                  <a:lnTo>
                    <a:pt x="41061" y="105353"/>
                  </a:lnTo>
                  <a:lnTo>
                    <a:pt x="43446" y="150936"/>
                  </a:lnTo>
                  <a:lnTo>
                    <a:pt x="42741" y="185688"/>
                  </a:lnTo>
                  <a:lnTo>
                    <a:pt x="34928" y="225617"/>
                  </a:lnTo>
                  <a:lnTo>
                    <a:pt x="27126" y="263869"/>
                  </a:lnTo>
                  <a:lnTo>
                    <a:pt x="0" y="32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38"/>
          <p:cNvGrpSpPr/>
          <p:nvPr/>
        </p:nvGrpSpPr>
        <p:grpSpPr>
          <a:xfrm>
            <a:off x="3178862" y="5556250"/>
            <a:ext cx="161239" cy="151519"/>
            <a:chOff x="3178862" y="5556250"/>
            <a:chExt cx="161239" cy="151519"/>
          </a:xfrm>
        </p:grpSpPr>
        <p:sp>
          <p:nvSpPr>
            <p:cNvPr id="164" name="SMARTInkShape-1427"/>
            <p:cNvSpPr/>
            <p:nvPr>
              <p:custDataLst>
                <p:tags r:id="rId93"/>
              </p:custDataLst>
            </p:nvPr>
          </p:nvSpPr>
          <p:spPr>
            <a:xfrm>
              <a:off x="3187700" y="55562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30443" y="3089"/>
                  </a:lnTo>
                  <a:lnTo>
                    <a:pt x="68730" y="5706"/>
                  </a:lnTo>
                  <a:lnTo>
                    <a:pt x="111805" y="11292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28"/>
            <p:cNvSpPr/>
            <p:nvPr>
              <p:custDataLst>
                <p:tags r:id="rId94"/>
              </p:custDataLst>
            </p:nvPr>
          </p:nvSpPr>
          <p:spPr>
            <a:xfrm>
              <a:off x="3178862" y="5676900"/>
              <a:ext cx="161239" cy="30869"/>
            </a:xfrm>
            <a:custGeom>
              <a:avLst/>
              <a:gdLst/>
              <a:ahLst/>
              <a:cxnLst/>
              <a:rect l="0" t="0" r="0" b="0"/>
              <a:pathLst>
                <a:path w="161239" h="30869">
                  <a:moveTo>
                    <a:pt x="8838" y="0"/>
                  </a:moveTo>
                  <a:lnTo>
                    <a:pt x="8838" y="0"/>
                  </a:lnTo>
                  <a:lnTo>
                    <a:pt x="3768" y="5774"/>
                  </a:lnTo>
                  <a:lnTo>
                    <a:pt x="0" y="12209"/>
                  </a:lnTo>
                  <a:lnTo>
                    <a:pt x="830" y="15195"/>
                  </a:lnTo>
                  <a:lnTo>
                    <a:pt x="7395" y="20394"/>
                  </a:lnTo>
                  <a:lnTo>
                    <a:pt x="49135" y="28775"/>
                  </a:lnTo>
                  <a:lnTo>
                    <a:pt x="89844" y="30868"/>
                  </a:lnTo>
                  <a:lnTo>
                    <a:pt x="16123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39"/>
          <p:cNvGrpSpPr/>
          <p:nvPr/>
        </p:nvGrpSpPr>
        <p:grpSpPr>
          <a:xfrm>
            <a:off x="3674078" y="5417433"/>
            <a:ext cx="929673" cy="700183"/>
            <a:chOff x="3674078" y="5417433"/>
            <a:chExt cx="929673" cy="700183"/>
          </a:xfrm>
        </p:grpSpPr>
        <p:sp>
          <p:nvSpPr>
            <p:cNvPr id="167" name="SMARTInkShape-1429"/>
            <p:cNvSpPr/>
            <p:nvPr>
              <p:custDataLst>
                <p:tags r:id="rId85"/>
              </p:custDataLst>
            </p:nvPr>
          </p:nvSpPr>
          <p:spPr>
            <a:xfrm>
              <a:off x="3943350" y="5417433"/>
              <a:ext cx="12550" cy="221368"/>
            </a:xfrm>
            <a:custGeom>
              <a:avLst/>
              <a:gdLst/>
              <a:ahLst/>
              <a:cxnLst/>
              <a:rect l="0" t="0" r="0" b="0"/>
              <a:pathLst>
                <a:path w="12550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0125" y="47248"/>
                  </a:lnTo>
                  <a:lnTo>
                    <a:pt x="11937" y="82757"/>
                  </a:lnTo>
                  <a:lnTo>
                    <a:pt x="12549" y="127038"/>
                  </a:lnTo>
                  <a:lnTo>
                    <a:pt x="8316" y="173641"/>
                  </a:lnTo>
                  <a:lnTo>
                    <a:pt x="4857" y="207681"/>
                  </a:lnTo>
                  <a:lnTo>
                    <a:pt x="959" y="218664"/>
                  </a:lnTo>
                  <a:lnTo>
                    <a:pt x="1345" y="219565"/>
                  </a:lnTo>
                  <a:lnTo>
                    <a:pt x="63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0"/>
            <p:cNvSpPr/>
            <p:nvPr>
              <p:custDataLst>
                <p:tags r:id="rId86"/>
              </p:custDataLst>
            </p:nvPr>
          </p:nvSpPr>
          <p:spPr>
            <a:xfrm>
              <a:off x="3766972" y="5708650"/>
              <a:ext cx="531979" cy="31508"/>
            </a:xfrm>
            <a:custGeom>
              <a:avLst/>
              <a:gdLst/>
              <a:ahLst/>
              <a:cxnLst/>
              <a:rect l="0" t="0" r="0" b="0"/>
              <a:pathLst>
                <a:path w="531979" h="31508">
                  <a:moveTo>
                    <a:pt x="43028" y="0"/>
                  </a:moveTo>
                  <a:lnTo>
                    <a:pt x="43028" y="0"/>
                  </a:lnTo>
                  <a:lnTo>
                    <a:pt x="17707" y="10126"/>
                  </a:lnTo>
                  <a:lnTo>
                    <a:pt x="8322" y="12643"/>
                  </a:lnTo>
                  <a:lnTo>
                    <a:pt x="3379" y="15732"/>
                  </a:lnTo>
                  <a:lnTo>
                    <a:pt x="712" y="19457"/>
                  </a:lnTo>
                  <a:lnTo>
                    <a:pt x="0" y="21438"/>
                  </a:lnTo>
                  <a:lnTo>
                    <a:pt x="1643" y="23464"/>
                  </a:lnTo>
                  <a:lnTo>
                    <a:pt x="9112" y="27597"/>
                  </a:lnTo>
                  <a:lnTo>
                    <a:pt x="45444" y="30519"/>
                  </a:lnTo>
                  <a:lnTo>
                    <a:pt x="78673" y="31203"/>
                  </a:lnTo>
                  <a:lnTo>
                    <a:pt x="112493" y="31507"/>
                  </a:lnTo>
                  <a:lnTo>
                    <a:pt x="155332" y="30973"/>
                  </a:lnTo>
                  <a:lnTo>
                    <a:pt x="195542" y="27365"/>
                  </a:lnTo>
                  <a:lnTo>
                    <a:pt x="238422" y="25983"/>
                  </a:lnTo>
                  <a:lnTo>
                    <a:pt x="282407" y="25572"/>
                  </a:lnTo>
                  <a:lnTo>
                    <a:pt x="326013" y="25451"/>
                  </a:lnTo>
                  <a:lnTo>
                    <a:pt x="366059" y="25415"/>
                  </a:lnTo>
                  <a:lnTo>
                    <a:pt x="404030" y="26110"/>
                  </a:lnTo>
                  <a:lnTo>
                    <a:pt x="439348" y="29765"/>
                  </a:lnTo>
                  <a:lnTo>
                    <a:pt x="485406" y="31358"/>
                  </a:lnTo>
                  <a:lnTo>
                    <a:pt x="517587" y="30993"/>
                  </a:lnTo>
                  <a:lnTo>
                    <a:pt x="5319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31"/>
            <p:cNvSpPr/>
            <p:nvPr>
              <p:custDataLst>
                <p:tags r:id="rId87"/>
              </p:custDataLst>
            </p:nvPr>
          </p:nvSpPr>
          <p:spPr>
            <a:xfrm>
              <a:off x="3674078" y="5870855"/>
              <a:ext cx="91473" cy="239481"/>
            </a:xfrm>
            <a:custGeom>
              <a:avLst/>
              <a:gdLst/>
              <a:ahLst/>
              <a:cxnLst/>
              <a:rect l="0" t="0" r="0" b="0"/>
              <a:pathLst>
                <a:path w="91473" h="239481">
                  <a:moveTo>
                    <a:pt x="91472" y="15595"/>
                  </a:moveTo>
                  <a:lnTo>
                    <a:pt x="91472" y="15595"/>
                  </a:lnTo>
                  <a:lnTo>
                    <a:pt x="88101" y="15595"/>
                  </a:lnTo>
                  <a:lnTo>
                    <a:pt x="87108" y="14890"/>
                  </a:lnTo>
                  <a:lnTo>
                    <a:pt x="86446" y="13714"/>
                  </a:lnTo>
                  <a:lnTo>
                    <a:pt x="86005" y="12224"/>
                  </a:lnTo>
                  <a:lnTo>
                    <a:pt x="78331" y="2730"/>
                  </a:lnTo>
                  <a:lnTo>
                    <a:pt x="76361" y="668"/>
                  </a:lnTo>
                  <a:lnTo>
                    <a:pt x="74342" y="0"/>
                  </a:lnTo>
                  <a:lnTo>
                    <a:pt x="72291" y="259"/>
                  </a:lnTo>
                  <a:lnTo>
                    <a:pt x="57188" y="5746"/>
                  </a:lnTo>
                  <a:lnTo>
                    <a:pt x="47777" y="15215"/>
                  </a:lnTo>
                  <a:lnTo>
                    <a:pt x="25955" y="54481"/>
                  </a:lnTo>
                  <a:lnTo>
                    <a:pt x="13890" y="91714"/>
                  </a:lnTo>
                  <a:lnTo>
                    <a:pt x="5533" y="131282"/>
                  </a:lnTo>
                  <a:lnTo>
                    <a:pt x="0" y="174599"/>
                  </a:lnTo>
                  <a:lnTo>
                    <a:pt x="3736" y="213749"/>
                  </a:lnTo>
                  <a:lnTo>
                    <a:pt x="5465" y="223898"/>
                  </a:lnTo>
                  <a:lnTo>
                    <a:pt x="9439" y="230663"/>
                  </a:lnTo>
                  <a:lnTo>
                    <a:pt x="14911" y="235174"/>
                  </a:lnTo>
                  <a:lnTo>
                    <a:pt x="27106" y="239480"/>
                  </a:lnTo>
                  <a:lnTo>
                    <a:pt x="59722" y="23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32"/>
            <p:cNvSpPr/>
            <p:nvPr>
              <p:custDataLst>
                <p:tags r:id="rId88"/>
              </p:custDataLst>
            </p:nvPr>
          </p:nvSpPr>
          <p:spPr>
            <a:xfrm>
              <a:off x="3835478" y="5896668"/>
              <a:ext cx="100353" cy="218316"/>
            </a:xfrm>
            <a:custGeom>
              <a:avLst/>
              <a:gdLst/>
              <a:ahLst/>
              <a:cxnLst/>
              <a:rect l="0" t="0" r="0" b="0"/>
              <a:pathLst>
                <a:path w="100353" h="218316">
                  <a:moveTo>
                    <a:pt x="18972" y="15182"/>
                  </a:moveTo>
                  <a:lnTo>
                    <a:pt x="18972" y="15182"/>
                  </a:lnTo>
                  <a:lnTo>
                    <a:pt x="18972" y="8440"/>
                  </a:lnTo>
                  <a:lnTo>
                    <a:pt x="17090" y="3249"/>
                  </a:lnTo>
                  <a:lnTo>
                    <a:pt x="15601" y="877"/>
                  </a:lnTo>
                  <a:lnTo>
                    <a:pt x="14608" y="0"/>
                  </a:lnTo>
                  <a:lnTo>
                    <a:pt x="13946" y="122"/>
                  </a:lnTo>
                  <a:lnTo>
                    <a:pt x="9512" y="12128"/>
                  </a:lnTo>
                  <a:lnTo>
                    <a:pt x="6912" y="49386"/>
                  </a:lnTo>
                  <a:lnTo>
                    <a:pt x="6398" y="93331"/>
                  </a:lnTo>
                  <a:lnTo>
                    <a:pt x="6289" y="140636"/>
                  </a:lnTo>
                  <a:lnTo>
                    <a:pt x="2903" y="185845"/>
                  </a:lnTo>
                  <a:lnTo>
                    <a:pt x="315" y="211240"/>
                  </a:lnTo>
                  <a:lnTo>
                    <a:pt x="184" y="211503"/>
                  </a:lnTo>
                  <a:lnTo>
                    <a:pt x="0" y="208504"/>
                  </a:lnTo>
                  <a:lnTo>
                    <a:pt x="8767" y="173946"/>
                  </a:lnTo>
                  <a:lnTo>
                    <a:pt x="30955" y="139040"/>
                  </a:lnTo>
                  <a:lnTo>
                    <a:pt x="40526" y="129496"/>
                  </a:lnTo>
                  <a:lnTo>
                    <a:pt x="51835" y="122903"/>
                  </a:lnTo>
                  <a:lnTo>
                    <a:pt x="63917" y="121384"/>
                  </a:lnTo>
                  <a:lnTo>
                    <a:pt x="70101" y="121966"/>
                  </a:lnTo>
                  <a:lnTo>
                    <a:pt x="74930" y="123766"/>
                  </a:lnTo>
                  <a:lnTo>
                    <a:pt x="82178" y="129529"/>
                  </a:lnTo>
                  <a:lnTo>
                    <a:pt x="96238" y="153454"/>
                  </a:lnTo>
                  <a:lnTo>
                    <a:pt x="99956" y="169354"/>
                  </a:lnTo>
                  <a:lnTo>
                    <a:pt x="100352" y="186451"/>
                  </a:lnTo>
                  <a:lnTo>
                    <a:pt x="97945" y="196194"/>
                  </a:lnTo>
                  <a:lnTo>
                    <a:pt x="89251" y="209613"/>
                  </a:lnTo>
                  <a:lnTo>
                    <a:pt x="81722" y="214483"/>
                  </a:lnTo>
                  <a:lnTo>
                    <a:pt x="72261" y="216650"/>
                  </a:lnTo>
                  <a:lnTo>
                    <a:pt x="27949" y="218315"/>
                  </a:lnTo>
                  <a:lnTo>
                    <a:pt x="24956" y="217631"/>
                  </a:lnTo>
                  <a:lnTo>
                    <a:pt x="25322" y="20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33"/>
            <p:cNvSpPr/>
            <p:nvPr>
              <p:custDataLst>
                <p:tags r:id="rId89"/>
              </p:custDataLst>
            </p:nvPr>
          </p:nvSpPr>
          <p:spPr>
            <a:xfrm>
              <a:off x="4033133" y="6057900"/>
              <a:ext cx="119768" cy="12701"/>
            </a:xfrm>
            <a:custGeom>
              <a:avLst/>
              <a:gdLst/>
              <a:ahLst/>
              <a:cxnLst/>
              <a:rect l="0" t="0" r="0" b="0"/>
              <a:pathLst>
                <a:path w="119768" h="12701">
                  <a:moveTo>
                    <a:pt x="5467" y="12700"/>
                  </a:moveTo>
                  <a:lnTo>
                    <a:pt x="5467" y="12700"/>
                  </a:lnTo>
                  <a:lnTo>
                    <a:pt x="5467" y="9329"/>
                  </a:lnTo>
                  <a:lnTo>
                    <a:pt x="4761" y="8336"/>
                  </a:lnTo>
                  <a:lnTo>
                    <a:pt x="3585" y="7674"/>
                  </a:lnTo>
                  <a:lnTo>
                    <a:pt x="0" y="6612"/>
                  </a:lnTo>
                  <a:lnTo>
                    <a:pt x="6120" y="3056"/>
                  </a:lnTo>
                  <a:lnTo>
                    <a:pt x="16871" y="905"/>
                  </a:lnTo>
                  <a:lnTo>
                    <a:pt x="57103" y="3450"/>
                  </a:lnTo>
                  <a:lnTo>
                    <a:pt x="94950" y="5072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34"/>
            <p:cNvSpPr/>
            <p:nvPr>
              <p:custDataLst>
                <p:tags r:id="rId90"/>
              </p:custDataLst>
            </p:nvPr>
          </p:nvSpPr>
          <p:spPr>
            <a:xfrm>
              <a:off x="4231339" y="6007180"/>
              <a:ext cx="137462" cy="80281"/>
            </a:xfrm>
            <a:custGeom>
              <a:avLst/>
              <a:gdLst/>
              <a:ahLst/>
              <a:cxnLst/>
              <a:rect l="0" t="0" r="0" b="0"/>
              <a:pathLst>
                <a:path w="137462" h="80281">
                  <a:moveTo>
                    <a:pt x="93011" y="12620"/>
                  </a:moveTo>
                  <a:lnTo>
                    <a:pt x="93011" y="12620"/>
                  </a:lnTo>
                  <a:lnTo>
                    <a:pt x="93011" y="6532"/>
                  </a:lnTo>
                  <a:lnTo>
                    <a:pt x="89640" y="2976"/>
                  </a:lnTo>
                  <a:lnTo>
                    <a:pt x="86103" y="1279"/>
                  </a:lnTo>
                  <a:lnTo>
                    <a:pt x="62973" y="0"/>
                  </a:lnTo>
                  <a:lnTo>
                    <a:pt x="43816" y="6686"/>
                  </a:lnTo>
                  <a:lnTo>
                    <a:pt x="14175" y="30315"/>
                  </a:lnTo>
                  <a:lnTo>
                    <a:pt x="5526" y="40710"/>
                  </a:lnTo>
                  <a:lnTo>
                    <a:pt x="1212" y="53797"/>
                  </a:lnTo>
                  <a:lnTo>
                    <a:pt x="0" y="66904"/>
                  </a:lnTo>
                  <a:lnTo>
                    <a:pt x="1814" y="75080"/>
                  </a:lnTo>
                  <a:lnTo>
                    <a:pt x="3990" y="77544"/>
                  </a:lnTo>
                  <a:lnTo>
                    <a:pt x="10172" y="80280"/>
                  </a:lnTo>
                  <a:lnTo>
                    <a:pt x="17623" y="79616"/>
                  </a:lnTo>
                  <a:lnTo>
                    <a:pt x="31633" y="73392"/>
                  </a:lnTo>
                  <a:lnTo>
                    <a:pt x="43154" y="65030"/>
                  </a:lnTo>
                  <a:lnTo>
                    <a:pt x="73913" y="26965"/>
                  </a:lnTo>
                  <a:lnTo>
                    <a:pt x="79468" y="14649"/>
                  </a:lnTo>
                  <a:lnTo>
                    <a:pt x="79749" y="14678"/>
                  </a:lnTo>
                  <a:lnTo>
                    <a:pt x="81556" y="19501"/>
                  </a:lnTo>
                  <a:lnTo>
                    <a:pt x="108062" y="63689"/>
                  </a:lnTo>
                  <a:lnTo>
                    <a:pt x="137461" y="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35"/>
            <p:cNvSpPr/>
            <p:nvPr>
              <p:custDataLst>
                <p:tags r:id="rId91"/>
              </p:custDataLst>
            </p:nvPr>
          </p:nvSpPr>
          <p:spPr>
            <a:xfrm>
              <a:off x="4425950" y="5911850"/>
              <a:ext cx="42026" cy="205766"/>
            </a:xfrm>
            <a:custGeom>
              <a:avLst/>
              <a:gdLst/>
              <a:ahLst/>
              <a:cxnLst/>
              <a:rect l="0" t="0" r="0" b="0"/>
              <a:pathLst>
                <a:path w="42026" h="205766">
                  <a:moveTo>
                    <a:pt x="0" y="0"/>
                  </a:moveTo>
                  <a:lnTo>
                    <a:pt x="0" y="0"/>
                  </a:lnTo>
                  <a:lnTo>
                    <a:pt x="11934" y="13814"/>
                  </a:lnTo>
                  <a:lnTo>
                    <a:pt x="21015" y="33224"/>
                  </a:lnTo>
                  <a:lnTo>
                    <a:pt x="33967" y="76308"/>
                  </a:lnTo>
                  <a:lnTo>
                    <a:pt x="41030" y="110882"/>
                  </a:lnTo>
                  <a:lnTo>
                    <a:pt x="42025" y="150368"/>
                  </a:lnTo>
                  <a:lnTo>
                    <a:pt x="34011" y="182921"/>
                  </a:lnTo>
                  <a:lnTo>
                    <a:pt x="26640" y="196774"/>
                  </a:lnTo>
                  <a:lnTo>
                    <a:pt x="21994" y="201032"/>
                  </a:lnTo>
                  <a:lnTo>
                    <a:pt x="11186" y="205765"/>
                  </a:lnTo>
                  <a:lnTo>
                    <a:pt x="7457" y="20561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36"/>
            <p:cNvSpPr/>
            <p:nvPr>
              <p:custDataLst>
                <p:tags r:id="rId92"/>
              </p:custDataLst>
            </p:nvPr>
          </p:nvSpPr>
          <p:spPr>
            <a:xfrm>
              <a:off x="4534806" y="5852184"/>
              <a:ext cx="68945" cy="66017"/>
            </a:xfrm>
            <a:custGeom>
              <a:avLst/>
              <a:gdLst/>
              <a:ahLst/>
              <a:cxnLst/>
              <a:rect l="0" t="0" r="0" b="0"/>
              <a:pathLst>
                <a:path w="68945" h="66017">
                  <a:moveTo>
                    <a:pt x="11794" y="2516"/>
                  </a:moveTo>
                  <a:lnTo>
                    <a:pt x="11794" y="2516"/>
                  </a:lnTo>
                  <a:lnTo>
                    <a:pt x="11794" y="11355"/>
                  </a:lnTo>
                  <a:lnTo>
                    <a:pt x="5836" y="45821"/>
                  </a:lnTo>
                  <a:lnTo>
                    <a:pt x="4913" y="54219"/>
                  </a:lnTo>
                  <a:lnTo>
                    <a:pt x="0" y="64322"/>
                  </a:lnTo>
                  <a:lnTo>
                    <a:pt x="403" y="64182"/>
                  </a:lnTo>
                  <a:lnTo>
                    <a:pt x="2733" y="62144"/>
                  </a:lnTo>
                  <a:lnTo>
                    <a:pt x="20300" y="18321"/>
                  </a:lnTo>
                  <a:lnTo>
                    <a:pt x="30849" y="3204"/>
                  </a:lnTo>
                  <a:lnTo>
                    <a:pt x="32964" y="858"/>
                  </a:lnTo>
                  <a:lnTo>
                    <a:pt x="35079" y="0"/>
                  </a:lnTo>
                  <a:lnTo>
                    <a:pt x="37195" y="133"/>
                  </a:lnTo>
                  <a:lnTo>
                    <a:pt x="39311" y="927"/>
                  </a:lnTo>
                  <a:lnTo>
                    <a:pt x="49032" y="8787"/>
                  </a:lnTo>
                  <a:lnTo>
                    <a:pt x="57478" y="20053"/>
                  </a:lnTo>
                  <a:lnTo>
                    <a:pt x="65947" y="45230"/>
                  </a:lnTo>
                  <a:lnTo>
                    <a:pt x="68944" y="6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40"/>
          <p:cNvGrpSpPr/>
          <p:nvPr/>
        </p:nvGrpSpPr>
        <p:grpSpPr>
          <a:xfrm>
            <a:off x="6409254" y="5886771"/>
            <a:ext cx="4060744" cy="260030"/>
            <a:chOff x="6409254" y="5886771"/>
            <a:chExt cx="4060744" cy="260030"/>
          </a:xfrm>
        </p:grpSpPr>
        <p:sp>
          <p:nvSpPr>
            <p:cNvPr id="176" name="SMARTInkShape-1437"/>
            <p:cNvSpPr/>
            <p:nvPr>
              <p:custDataLst>
                <p:tags r:id="rId83"/>
              </p:custDataLst>
            </p:nvPr>
          </p:nvSpPr>
          <p:spPr>
            <a:xfrm>
              <a:off x="6409254" y="5943600"/>
              <a:ext cx="3992047" cy="50398"/>
            </a:xfrm>
            <a:custGeom>
              <a:avLst/>
              <a:gdLst/>
              <a:ahLst/>
              <a:cxnLst/>
              <a:rect l="0" t="0" r="0" b="0"/>
              <a:pathLst>
                <a:path w="3992047" h="50398">
                  <a:moveTo>
                    <a:pt x="23296" y="0"/>
                  </a:moveTo>
                  <a:lnTo>
                    <a:pt x="23296" y="0"/>
                  </a:lnTo>
                  <a:lnTo>
                    <a:pt x="14457" y="8839"/>
                  </a:lnTo>
                  <a:lnTo>
                    <a:pt x="8549" y="10984"/>
                  </a:lnTo>
                  <a:lnTo>
                    <a:pt x="0" y="12361"/>
                  </a:lnTo>
                  <a:lnTo>
                    <a:pt x="4" y="12474"/>
                  </a:lnTo>
                  <a:lnTo>
                    <a:pt x="39921" y="17062"/>
                  </a:lnTo>
                  <a:lnTo>
                    <a:pt x="81352" y="18657"/>
                  </a:lnTo>
                  <a:lnTo>
                    <a:pt x="125163" y="18934"/>
                  </a:lnTo>
                  <a:lnTo>
                    <a:pt x="171307" y="17135"/>
                  </a:lnTo>
                  <a:lnTo>
                    <a:pt x="204790" y="13964"/>
                  </a:lnTo>
                  <a:lnTo>
                    <a:pt x="240838" y="10204"/>
                  </a:lnTo>
                  <a:lnTo>
                    <a:pt x="283348" y="7493"/>
                  </a:lnTo>
                  <a:lnTo>
                    <a:pt x="321658" y="6689"/>
                  </a:lnTo>
                  <a:lnTo>
                    <a:pt x="368165" y="6417"/>
                  </a:lnTo>
                  <a:lnTo>
                    <a:pt x="404879" y="6370"/>
                  </a:lnTo>
                  <a:lnTo>
                    <a:pt x="442568" y="6355"/>
                  </a:lnTo>
                  <a:lnTo>
                    <a:pt x="481253" y="6352"/>
                  </a:lnTo>
                  <a:lnTo>
                    <a:pt x="523681" y="5645"/>
                  </a:lnTo>
                  <a:lnTo>
                    <a:pt x="568237" y="1986"/>
                  </a:lnTo>
                  <a:lnTo>
                    <a:pt x="600396" y="883"/>
                  </a:lnTo>
                  <a:lnTo>
                    <a:pt x="646863" y="262"/>
                  </a:lnTo>
                  <a:lnTo>
                    <a:pt x="678851" y="116"/>
                  </a:lnTo>
                  <a:lnTo>
                    <a:pt x="711881" y="757"/>
                  </a:lnTo>
                  <a:lnTo>
                    <a:pt x="745377" y="3394"/>
                  </a:lnTo>
                  <a:lnTo>
                    <a:pt x="780960" y="5036"/>
                  </a:lnTo>
                  <a:lnTo>
                    <a:pt x="817941" y="5766"/>
                  </a:lnTo>
                  <a:lnTo>
                    <a:pt x="855544" y="6090"/>
                  </a:lnTo>
                  <a:lnTo>
                    <a:pt x="895303" y="6234"/>
                  </a:lnTo>
                  <a:lnTo>
                    <a:pt x="936494" y="6298"/>
                  </a:lnTo>
                  <a:lnTo>
                    <a:pt x="978318" y="6327"/>
                  </a:lnTo>
                  <a:lnTo>
                    <a:pt x="1020427" y="6340"/>
                  </a:lnTo>
                  <a:lnTo>
                    <a:pt x="1063365" y="6345"/>
                  </a:lnTo>
                  <a:lnTo>
                    <a:pt x="1108319" y="6348"/>
                  </a:lnTo>
                  <a:lnTo>
                    <a:pt x="1154169" y="6348"/>
                  </a:lnTo>
                  <a:lnTo>
                    <a:pt x="1201123" y="6349"/>
                  </a:lnTo>
                  <a:lnTo>
                    <a:pt x="1225496" y="6350"/>
                  </a:lnTo>
                  <a:lnTo>
                    <a:pt x="1250213" y="6350"/>
                  </a:lnTo>
                  <a:lnTo>
                    <a:pt x="1274451" y="6350"/>
                  </a:lnTo>
                  <a:lnTo>
                    <a:pt x="1298372" y="6350"/>
                  </a:lnTo>
                  <a:lnTo>
                    <a:pt x="1322080" y="6350"/>
                  </a:lnTo>
                  <a:lnTo>
                    <a:pt x="1346352" y="6350"/>
                  </a:lnTo>
                  <a:lnTo>
                    <a:pt x="1371000" y="6350"/>
                  </a:lnTo>
                  <a:lnTo>
                    <a:pt x="1395899" y="6350"/>
                  </a:lnTo>
                  <a:lnTo>
                    <a:pt x="1420964" y="5645"/>
                  </a:lnTo>
                  <a:lnTo>
                    <a:pt x="1446142" y="4468"/>
                  </a:lnTo>
                  <a:lnTo>
                    <a:pt x="1471393" y="2979"/>
                  </a:lnTo>
                  <a:lnTo>
                    <a:pt x="1496694" y="1986"/>
                  </a:lnTo>
                  <a:lnTo>
                    <a:pt x="1522028" y="1324"/>
                  </a:lnTo>
                  <a:lnTo>
                    <a:pt x="1547384" y="883"/>
                  </a:lnTo>
                  <a:lnTo>
                    <a:pt x="1572754" y="588"/>
                  </a:lnTo>
                  <a:lnTo>
                    <a:pt x="1598135" y="392"/>
                  </a:lnTo>
                  <a:lnTo>
                    <a:pt x="1623522" y="262"/>
                  </a:lnTo>
                  <a:lnTo>
                    <a:pt x="1648913" y="174"/>
                  </a:lnTo>
                  <a:lnTo>
                    <a:pt x="1674308" y="116"/>
                  </a:lnTo>
                  <a:lnTo>
                    <a:pt x="1699705" y="77"/>
                  </a:lnTo>
                  <a:lnTo>
                    <a:pt x="1725101" y="51"/>
                  </a:lnTo>
                  <a:lnTo>
                    <a:pt x="1750499" y="34"/>
                  </a:lnTo>
                  <a:lnTo>
                    <a:pt x="1775898" y="23"/>
                  </a:lnTo>
                  <a:lnTo>
                    <a:pt x="1802708" y="15"/>
                  </a:lnTo>
                  <a:lnTo>
                    <a:pt x="1830459" y="10"/>
                  </a:lnTo>
                  <a:lnTo>
                    <a:pt x="1858839" y="7"/>
                  </a:lnTo>
                  <a:lnTo>
                    <a:pt x="1886224" y="5"/>
                  </a:lnTo>
                  <a:lnTo>
                    <a:pt x="1912947" y="3"/>
                  </a:lnTo>
                  <a:lnTo>
                    <a:pt x="1939230" y="2"/>
                  </a:lnTo>
                  <a:lnTo>
                    <a:pt x="1965925" y="2"/>
                  </a:lnTo>
                  <a:lnTo>
                    <a:pt x="1992893" y="2"/>
                  </a:lnTo>
                  <a:lnTo>
                    <a:pt x="2020044" y="1"/>
                  </a:lnTo>
                  <a:lnTo>
                    <a:pt x="2047317" y="705"/>
                  </a:lnTo>
                  <a:lnTo>
                    <a:pt x="2074671" y="1881"/>
                  </a:lnTo>
                  <a:lnTo>
                    <a:pt x="2102078" y="3371"/>
                  </a:lnTo>
                  <a:lnTo>
                    <a:pt x="2129523" y="4364"/>
                  </a:lnTo>
                  <a:lnTo>
                    <a:pt x="2156992" y="5026"/>
                  </a:lnTo>
                  <a:lnTo>
                    <a:pt x="2184476" y="5467"/>
                  </a:lnTo>
                  <a:lnTo>
                    <a:pt x="2211971" y="5762"/>
                  </a:lnTo>
                  <a:lnTo>
                    <a:pt x="2239474" y="5958"/>
                  </a:lnTo>
                  <a:lnTo>
                    <a:pt x="2266982" y="6088"/>
                  </a:lnTo>
                  <a:lnTo>
                    <a:pt x="2294491" y="6881"/>
                  </a:lnTo>
                  <a:lnTo>
                    <a:pt x="2322004" y="8115"/>
                  </a:lnTo>
                  <a:lnTo>
                    <a:pt x="2349518" y="9644"/>
                  </a:lnTo>
                  <a:lnTo>
                    <a:pt x="2377738" y="10662"/>
                  </a:lnTo>
                  <a:lnTo>
                    <a:pt x="2406430" y="11341"/>
                  </a:lnTo>
                  <a:lnTo>
                    <a:pt x="2435435" y="11795"/>
                  </a:lnTo>
                  <a:lnTo>
                    <a:pt x="2463945" y="12097"/>
                  </a:lnTo>
                  <a:lnTo>
                    <a:pt x="2492123" y="12298"/>
                  </a:lnTo>
                  <a:lnTo>
                    <a:pt x="2520080" y="12431"/>
                  </a:lnTo>
                  <a:lnTo>
                    <a:pt x="2547185" y="12521"/>
                  </a:lnTo>
                  <a:lnTo>
                    <a:pt x="2573722" y="12581"/>
                  </a:lnTo>
                  <a:lnTo>
                    <a:pt x="2599880" y="12620"/>
                  </a:lnTo>
                  <a:lnTo>
                    <a:pt x="2626491" y="12647"/>
                  </a:lnTo>
                  <a:lnTo>
                    <a:pt x="2653404" y="12664"/>
                  </a:lnTo>
                  <a:lnTo>
                    <a:pt x="2680518" y="12677"/>
                  </a:lnTo>
                  <a:lnTo>
                    <a:pt x="2707765" y="13390"/>
                  </a:lnTo>
                  <a:lnTo>
                    <a:pt x="2735103" y="14571"/>
                  </a:lnTo>
                  <a:lnTo>
                    <a:pt x="2762501" y="16063"/>
                  </a:lnTo>
                  <a:lnTo>
                    <a:pt x="2789938" y="17059"/>
                  </a:lnTo>
                  <a:lnTo>
                    <a:pt x="2817402" y="17722"/>
                  </a:lnTo>
                  <a:lnTo>
                    <a:pt x="2844883" y="18165"/>
                  </a:lnTo>
                  <a:lnTo>
                    <a:pt x="2872377" y="18459"/>
                  </a:lnTo>
                  <a:lnTo>
                    <a:pt x="2899878" y="18657"/>
                  </a:lnTo>
                  <a:lnTo>
                    <a:pt x="2927384" y="18788"/>
                  </a:lnTo>
                  <a:lnTo>
                    <a:pt x="2954188" y="18876"/>
                  </a:lnTo>
                  <a:lnTo>
                    <a:pt x="2980524" y="18934"/>
                  </a:lnTo>
                  <a:lnTo>
                    <a:pt x="3006548" y="18973"/>
                  </a:lnTo>
                  <a:lnTo>
                    <a:pt x="3033069" y="18999"/>
                  </a:lnTo>
                  <a:lnTo>
                    <a:pt x="3059923" y="19016"/>
                  </a:lnTo>
                  <a:lnTo>
                    <a:pt x="3086997" y="19027"/>
                  </a:lnTo>
                  <a:lnTo>
                    <a:pt x="3113514" y="19740"/>
                  </a:lnTo>
                  <a:lnTo>
                    <a:pt x="3139658" y="20922"/>
                  </a:lnTo>
                  <a:lnTo>
                    <a:pt x="3165554" y="22414"/>
                  </a:lnTo>
                  <a:lnTo>
                    <a:pt x="3190579" y="23409"/>
                  </a:lnTo>
                  <a:lnTo>
                    <a:pt x="3215024" y="24074"/>
                  </a:lnTo>
                  <a:lnTo>
                    <a:pt x="3239080" y="24515"/>
                  </a:lnTo>
                  <a:lnTo>
                    <a:pt x="3286508" y="26888"/>
                  </a:lnTo>
                  <a:lnTo>
                    <a:pt x="3333456" y="29589"/>
                  </a:lnTo>
                  <a:lnTo>
                    <a:pt x="3380193" y="30790"/>
                  </a:lnTo>
                  <a:lnTo>
                    <a:pt x="3426836" y="33205"/>
                  </a:lnTo>
                  <a:lnTo>
                    <a:pt x="3472730" y="35925"/>
                  </a:lnTo>
                  <a:lnTo>
                    <a:pt x="3516646" y="37133"/>
                  </a:lnTo>
                  <a:lnTo>
                    <a:pt x="3559682" y="37670"/>
                  </a:lnTo>
                  <a:lnTo>
                    <a:pt x="3601623" y="38614"/>
                  </a:lnTo>
                  <a:lnTo>
                    <a:pt x="3641430" y="41386"/>
                  </a:lnTo>
                  <a:lnTo>
                    <a:pt x="3680289" y="43088"/>
                  </a:lnTo>
                  <a:lnTo>
                    <a:pt x="3718021" y="43844"/>
                  </a:lnTo>
                  <a:lnTo>
                    <a:pt x="3753605" y="44181"/>
                  </a:lnTo>
                  <a:lnTo>
                    <a:pt x="3788235" y="46213"/>
                  </a:lnTo>
                  <a:lnTo>
                    <a:pt x="3835702" y="49440"/>
                  </a:lnTo>
                  <a:lnTo>
                    <a:pt x="3878458" y="50397"/>
                  </a:lnTo>
                  <a:lnTo>
                    <a:pt x="3924287" y="48799"/>
                  </a:lnTo>
                  <a:lnTo>
                    <a:pt x="3970117" y="45309"/>
                  </a:lnTo>
                  <a:lnTo>
                    <a:pt x="399204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38"/>
            <p:cNvSpPr/>
            <p:nvPr>
              <p:custDataLst>
                <p:tags r:id="rId84"/>
              </p:custDataLst>
            </p:nvPr>
          </p:nvSpPr>
          <p:spPr>
            <a:xfrm>
              <a:off x="10299700" y="5886771"/>
              <a:ext cx="170298" cy="260030"/>
            </a:xfrm>
            <a:custGeom>
              <a:avLst/>
              <a:gdLst/>
              <a:ahLst/>
              <a:cxnLst/>
              <a:rect l="0" t="0" r="0" b="0"/>
              <a:pathLst>
                <a:path w="170298" h="260030">
                  <a:moveTo>
                    <a:pt x="69850" y="31429"/>
                  </a:moveTo>
                  <a:lnTo>
                    <a:pt x="69850" y="31429"/>
                  </a:lnTo>
                  <a:lnTo>
                    <a:pt x="69849" y="24687"/>
                  </a:lnTo>
                  <a:lnTo>
                    <a:pt x="66087" y="17614"/>
                  </a:lnTo>
                  <a:lnTo>
                    <a:pt x="54301" y="3336"/>
                  </a:lnTo>
                  <a:lnTo>
                    <a:pt x="50474" y="1304"/>
                  </a:lnTo>
                  <a:lnTo>
                    <a:pt x="45639" y="0"/>
                  </a:lnTo>
                  <a:lnTo>
                    <a:pt x="44979" y="3584"/>
                  </a:lnTo>
                  <a:lnTo>
                    <a:pt x="44555" y="17384"/>
                  </a:lnTo>
                  <a:lnTo>
                    <a:pt x="51222" y="32912"/>
                  </a:lnTo>
                  <a:lnTo>
                    <a:pt x="83144" y="75127"/>
                  </a:lnTo>
                  <a:lnTo>
                    <a:pt x="124774" y="115215"/>
                  </a:lnTo>
                  <a:lnTo>
                    <a:pt x="158317" y="140517"/>
                  </a:lnTo>
                  <a:lnTo>
                    <a:pt x="165613" y="150704"/>
                  </a:lnTo>
                  <a:lnTo>
                    <a:pt x="170297" y="165370"/>
                  </a:lnTo>
                  <a:lnTo>
                    <a:pt x="169056" y="172331"/>
                  </a:lnTo>
                  <a:lnTo>
                    <a:pt x="167738" y="176164"/>
                  </a:lnTo>
                  <a:lnTo>
                    <a:pt x="155769" y="188300"/>
                  </a:lnTo>
                  <a:lnTo>
                    <a:pt x="122845" y="209259"/>
                  </a:lnTo>
                  <a:lnTo>
                    <a:pt x="76332" y="229605"/>
                  </a:lnTo>
                  <a:lnTo>
                    <a:pt x="0" y="260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241"/>
          <p:cNvGrpSpPr/>
          <p:nvPr/>
        </p:nvGrpSpPr>
        <p:grpSpPr>
          <a:xfrm>
            <a:off x="7219950" y="5849756"/>
            <a:ext cx="228601" cy="385945"/>
            <a:chOff x="7219950" y="5849756"/>
            <a:chExt cx="228601" cy="385945"/>
          </a:xfrm>
        </p:grpSpPr>
        <p:sp>
          <p:nvSpPr>
            <p:cNvPr id="179" name="SMARTInkShape-1439"/>
            <p:cNvSpPr/>
            <p:nvPr>
              <p:custDataLst>
                <p:tags r:id="rId79"/>
              </p:custDataLst>
            </p:nvPr>
          </p:nvSpPr>
          <p:spPr>
            <a:xfrm>
              <a:off x="7232649" y="5849756"/>
              <a:ext cx="50802" cy="157345"/>
            </a:xfrm>
            <a:custGeom>
              <a:avLst/>
              <a:gdLst/>
              <a:ahLst/>
              <a:cxnLst/>
              <a:rect l="0" t="0" r="0" b="0"/>
              <a:pathLst>
                <a:path w="50802" h="157345">
                  <a:moveTo>
                    <a:pt x="1" y="17644"/>
                  </a:moveTo>
                  <a:lnTo>
                    <a:pt x="1" y="17644"/>
                  </a:lnTo>
                  <a:lnTo>
                    <a:pt x="0" y="0"/>
                  </a:lnTo>
                  <a:lnTo>
                    <a:pt x="706" y="236"/>
                  </a:lnTo>
                  <a:lnTo>
                    <a:pt x="3371" y="2381"/>
                  </a:lnTo>
                  <a:lnTo>
                    <a:pt x="14927" y="45539"/>
                  </a:lnTo>
                  <a:lnTo>
                    <a:pt x="23306" y="87830"/>
                  </a:lnTo>
                  <a:lnTo>
                    <a:pt x="50801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40"/>
            <p:cNvSpPr/>
            <p:nvPr>
              <p:custDataLst>
                <p:tags r:id="rId80"/>
              </p:custDataLst>
            </p:nvPr>
          </p:nvSpPr>
          <p:spPr>
            <a:xfrm>
              <a:off x="7219950" y="6083300"/>
              <a:ext cx="107951" cy="76201"/>
            </a:xfrm>
            <a:custGeom>
              <a:avLst/>
              <a:gdLst/>
              <a:ahLst/>
              <a:cxnLst/>
              <a:rect l="0" t="0" r="0" b="0"/>
              <a:pathLst>
                <a:path w="1079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8839" y="14927"/>
                  </a:lnTo>
                  <a:lnTo>
                    <a:pt x="54662" y="48175"/>
                  </a:lnTo>
                  <a:lnTo>
                    <a:pt x="1079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41"/>
            <p:cNvSpPr/>
            <p:nvPr>
              <p:custDataLst>
                <p:tags r:id="rId81"/>
              </p:custDataLst>
            </p:nvPr>
          </p:nvSpPr>
          <p:spPr>
            <a:xfrm>
              <a:off x="7264400" y="6096339"/>
              <a:ext cx="101601" cy="88562"/>
            </a:xfrm>
            <a:custGeom>
              <a:avLst/>
              <a:gdLst/>
              <a:ahLst/>
              <a:cxnLst/>
              <a:rect l="0" t="0" r="0" b="0"/>
              <a:pathLst>
                <a:path w="101601" h="88562">
                  <a:moveTo>
                    <a:pt x="101600" y="12361"/>
                  </a:moveTo>
                  <a:lnTo>
                    <a:pt x="101600" y="12361"/>
                  </a:lnTo>
                  <a:lnTo>
                    <a:pt x="101599" y="3522"/>
                  </a:lnTo>
                  <a:lnTo>
                    <a:pt x="100188" y="2235"/>
                  </a:lnTo>
                  <a:lnTo>
                    <a:pt x="92166" y="424"/>
                  </a:lnTo>
                  <a:lnTo>
                    <a:pt x="87295" y="0"/>
                  </a:lnTo>
                  <a:lnTo>
                    <a:pt x="73843" y="6503"/>
                  </a:lnTo>
                  <a:lnTo>
                    <a:pt x="29922" y="42683"/>
                  </a:lnTo>
                  <a:lnTo>
                    <a:pt x="15529" y="58269"/>
                  </a:lnTo>
                  <a:lnTo>
                    <a:pt x="0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442"/>
            <p:cNvSpPr/>
            <p:nvPr>
              <p:custDataLst>
                <p:tags r:id="rId82"/>
              </p:custDataLst>
            </p:nvPr>
          </p:nvSpPr>
          <p:spPr>
            <a:xfrm>
              <a:off x="7423150" y="61595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923" y="5085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42"/>
          <p:cNvGrpSpPr/>
          <p:nvPr/>
        </p:nvGrpSpPr>
        <p:grpSpPr>
          <a:xfrm>
            <a:off x="7712401" y="5873750"/>
            <a:ext cx="288600" cy="379819"/>
            <a:chOff x="7712401" y="5873750"/>
            <a:chExt cx="288600" cy="379819"/>
          </a:xfrm>
        </p:grpSpPr>
        <p:sp>
          <p:nvSpPr>
            <p:cNvPr id="184" name="SMARTInkShape-1443"/>
            <p:cNvSpPr/>
            <p:nvPr>
              <p:custDataLst>
                <p:tags r:id="rId75"/>
              </p:custDataLst>
            </p:nvPr>
          </p:nvSpPr>
          <p:spPr>
            <a:xfrm>
              <a:off x="7724291" y="5873750"/>
              <a:ext cx="27521" cy="165101"/>
            </a:xfrm>
            <a:custGeom>
              <a:avLst/>
              <a:gdLst/>
              <a:ahLst/>
              <a:cxnLst/>
              <a:rect l="0" t="0" r="0" b="0"/>
              <a:pathLst>
                <a:path w="27521" h="1651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2967" y="6467"/>
                  </a:lnTo>
                  <a:lnTo>
                    <a:pt x="8315" y="11950"/>
                  </a:lnTo>
                  <a:lnTo>
                    <a:pt x="12313" y="18481"/>
                  </a:lnTo>
                  <a:lnTo>
                    <a:pt x="24842" y="65613"/>
                  </a:lnTo>
                  <a:lnTo>
                    <a:pt x="27520" y="111868"/>
                  </a:lnTo>
                  <a:lnTo>
                    <a:pt x="2270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444"/>
            <p:cNvSpPr/>
            <p:nvPr>
              <p:custDataLst>
                <p:tags r:id="rId76"/>
              </p:custDataLst>
            </p:nvPr>
          </p:nvSpPr>
          <p:spPr>
            <a:xfrm>
              <a:off x="7712401" y="6108700"/>
              <a:ext cx="110800" cy="69851"/>
            </a:xfrm>
            <a:custGeom>
              <a:avLst/>
              <a:gdLst/>
              <a:ahLst/>
              <a:cxnLst/>
              <a:rect l="0" t="0" r="0" b="0"/>
              <a:pathLst>
                <a:path w="110800" h="69851">
                  <a:moveTo>
                    <a:pt x="15549" y="0"/>
                  </a:moveTo>
                  <a:lnTo>
                    <a:pt x="15549" y="0"/>
                  </a:lnTo>
                  <a:lnTo>
                    <a:pt x="4614" y="5467"/>
                  </a:lnTo>
                  <a:lnTo>
                    <a:pt x="0" y="12831"/>
                  </a:lnTo>
                  <a:lnTo>
                    <a:pt x="245" y="15609"/>
                  </a:lnTo>
                  <a:lnTo>
                    <a:pt x="1818" y="18167"/>
                  </a:lnTo>
                  <a:lnTo>
                    <a:pt x="4278" y="20578"/>
                  </a:lnTo>
                  <a:lnTo>
                    <a:pt x="49282" y="41723"/>
                  </a:lnTo>
                  <a:lnTo>
                    <a:pt x="11079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445"/>
            <p:cNvSpPr/>
            <p:nvPr>
              <p:custDataLst>
                <p:tags r:id="rId77"/>
              </p:custDataLst>
            </p:nvPr>
          </p:nvSpPr>
          <p:spPr>
            <a:xfrm>
              <a:off x="7759700" y="6111679"/>
              <a:ext cx="95251" cy="104972"/>
            </a:xfrm>
            <a:custGeom>
              <a:avLst/>
              <a:gdLst/>
              <a:ahLst/>
              <a:cxnLst/>
              <a:rect l="0" t="0" r="0" b="0"/>
              <a:pathLst>
                <a:path w="95251" h="104972">
                  <a:moveTo>
                    <a:pt x="95250" y="3371"/>
                  </a:moveTo>
                  <a:lnTo>
                    <a:pt x="95250" y="3371"/>
                  </a:lnTo>
                  <a:lnTo>
                    <a:pt x="91879" y="0"/>
                  </a:lnTo>
                  <a:lnTo>
                    <a:pt x="84579" y="226"/>
                  </a:lnTo>
                  <a:lnTo>
                    <a:pt x="66018" y="6121"/>
                  </a:lnTo>
                  <a:lnTo>
                    <a:pt x="40035" y="24219"/>
                  </a:lnTo>
                  <a:lnTo>
                    <a:pt x="5324" y="63213"/>
                  </a:lnTo>
                  <a:lnTo>
                    <a:pt x="2366" y="70889"/>
                  </a:lnTo>
                  <a:lnTo>
                    <a:pt x="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446"/>
            <p:cNvSpPr/>
            <p:nvPr>
              <p:custDataLst>
                <p:tags r:id="rId78"/>
              </p:custDataLst>
            </p:nvPr>
          </p:nvSpPr>
          <p:spPr>
            <a:xfrm>
              <a:off x="7880349" y="6172277"/>
              <a:ext cx="120652" cy="81292"/>
            </a:xfrm>
            <a:custGeom>
              <a:avLst/>
              <a:gdLst/>
              <a:ahLst/>
              <a:cxnLst/>
              <a:rect l="0" t="0" r="0" b="0"/>
              <a:pathLst>
                <a:path w="120652" h="81292">
                  <a:moveTo>
                    <a:pt x="1" y="6273"/>
                  </a:moveTo>
                  <a:lnTo>
                    <a:pt x="1" y="6273"/>
                  </a:lnTo>
                  <a:lnTo>
                    <a:pt x="0" y="806"/>
                  </a:lnTo>
                  <a:lnTo>
                    <a:pt x="706" y="511"/>
                  </a:lnTo>
                  <a:lnTo>
                    <a:pt x="12210" y="0"/>
                  </a:lnTo>
                  <a:lnTo>
                    <a:pt x="17892" y="1838"/>
                  </a:lnTo>
                  <a:lnTo>
                    <a:pt x="38210" y="15828"/>
                  </a:lnTo>
                  <a:lnTo>
                    <a:pt x="44735" y="23690"/>
                  </a:lnTo>
                  <a:lnTo>
                    <a:pt x="46223" y="35651"/>
                  </a:lnTo>
                  <a:lnTo>
                    <a:pt x="43828" y="48963"/>
                  </a:lnTo>
                  <a:lnTo>
                    <a:pt x="34555" y="69008"/>
                  </a:lnTo>
                  <a:lnTo>
                    <a:pt x="33620" y="73496"/>
                  </a:lnTo>
                  <a:lnTo>
                    <a:pt x="33702" y="76488"/>
                  </a:lnTo>
                  <a:lnTo>
                    <a:pt x="34463" y="78484"/>
                  </a:lnTo>
                  <a:lnTo>
                    <a:pt x="35675" y="79813"/>
                  </a:lnTo>
                  <a:lnTo>
                    <a:pt x="40786" y="81291"/>
                  </a:lnTo>
                  <a:lnTo>
                    <a:pt x="50583" y="81242"/>
                  </a:lnTo>
                  <a:lnTo>
                    <a:pt x="120651" y="6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243"/>
          <p:cNvGrpSpPr/>
          <p:nvPr/>
        </p:nvGrpSpPr>
        <p:grpSpPr>
          <a:xfrm>
            <a:off x="8375650" y="6127750"/>
            <a:ext cx="755651" cy="203201"/>
            <a:chOff x="8375650" y="6127750"/>
            <a:chExt cx="755651" cy="203201"/>
          </a:xfrm>
        </p:grpSpPr>
        <p:sp>
          <p:nvSpPr>
            <p:cNvPr id="189" name="SMARTInkShape-1447"/>
            <p:cNvSpPr/>
            <p:nvPr>
              <p:custDataLst>
                <p:tags r:id="rId70"/>
              </p:custDataLst>
            </p:nvPr>
          </p:nvSpPr>
          <p:spPr>
            <a:xfrm>
              <a:off x="8375650" y="61277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5"/>
                  </a:lnTo>
                  <a:lnTo>
                    <a:pt x="29232" y="88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48"/>
            <p:cNvSpPr/>
            <p:nvPr>
              <p:custDataLst>
                <p:tags r:id="rId71"/>
              </p:custDataLst>
            </p:nvPr>
          </p:nvSpPr>
          <p:spPr>
            <a:xfrm>
              <a:off x="8699500" y="61404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10138" y="4364"/>
                  </a:lnTo>
                  <a:lnTo>
                    <a:pt x="28944" y="6881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49"/>
            <p:cNvSpPr/>
            <p:nvPr>
              <p:custDataLst>
                <p:tags r:id="rId72"/>
              </p:custDataLst>
            </p:nvPr>
          </p:nvSpPr>
          <p:spPr>
            <a:xfrm>
              <a:off x="8915400" y="616585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0507" y="38876"/>
                  </a:lnTo>
                  <a:lnTo>
                    <a:pt x="73112" y="70801"/>
                  </a:lnTo>
                  <a:lnTo>
                    <a:pt x="95921" y="84593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50"/>
            <p:cNvSpPr/>
            <p:nvPr>
              <p:custDataLst>
                <p:tags r:id="rId73"/>
              </p:custDataLst>
            </p:nvPr>
          </p:nvSpPr>
          <p:spPr>
            <a:xfrm>
              <a:off x="8978900" y="6166189"/>
              <a:ext cx="76201" cy="126662"/>
            </a:xfrm>
            <a:custGeom>
              <a:avLst/>
              <a:gdLst/>
              <a:ahLst/>
              <a:cxnLst/>
              <a:rect l="0" t="0" r="0" b="0"/>
              <a:pathLst>
                <a:path w="76201" h="126662">
                  <a:moveTo>
                    <a:pt x="76200" y="12361"/>
                  </a:moveTo>
                  <a:lnTo>
                    <a:pt x="76200" y="12361"/>
                  </a:lnTo>
                  <a:lnTo>
                    <a:pt x="76200" y="8990"/>
                  </a:lnTo>
                  <a:lnTo>
                    <a:pt x="74319" y="5454"/>
                  </a:lnTo>
                  <a:lnTo>
                    <a:pt x="70110" y="0"/>
                  </a:lnTo>
                  <a:lnTo>
                    <a:pt x="63185" y="3132"/>
                  </a:lnTo>
                  <a:lnTo>
                    <a:pt x="48825" y="15271"/>
                  </a:lnTo>
                  <a:lnTo>
                    <a:pt x="30080" y="44111"/>
                  </a:lnTo>
                  <a:lnTo>
                    <a:pt x="5683" y="89952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51"/>
            <p:cNvSpPr/>
            <p:nvPr>
              <p:custDataLst>
                <p:tags r:id="rId74"/>
              </p:custDataLst>
            </p:nvPr>
          </p:nvSpPr>
          <p:spPr>
            <a:xfrm>
              <a:off x="9075032" y="6263520"/>
              <a:ext cx="56269" cy="67431"/>
            </a:xfrm>
            <a:custGeom>
              <a:avLst/>
              <a:gdLst/>
              <a:ahLst/>
              <a:cxnLst/>
              <a:rect l="0" t="0" r="0" b="0"/>
              <a:pathLst>
                <a:path w="56269" h="67431">
                  <a:moveTo>
                    <a:pt x="5468" y="3930"/>
                  </a:moveTo>
                  <a:lnTo>
                    <a:pt x="5468" y="3930"/>
                  </a:lnTo>
                  <a:lnTo>
                    <a:pt x="4763" y="44401"/>
                  </a:lnTo>
                  <a:lnTo>
                    <a:pt x="0" y="58605"/>
                  </a:lnTo>
                  <a:lnTo>
                    <a:pt x="412" y="58724"/>
                  </a:lnTo>
                  <a:lnTo>
                    <a:pt x="2750" y="56976"/>
                  </a:lnTo>
                  <a:lnTo>
                    <a:pt x="4260" y="51966"/>
                  </a:lnTo>
                  <a:lnTo>
                    <a:pt x="4663" y="48654"/>
                  </a:lnTo>
                  <a:lnTo>
                    <a:pt x="21115" y="10601"/>
                  </a:lnTo>
                  <a:lnTo>
                    <a:pt x="27239" y="3366"/>
                  </a:lnTo>
                  <a:lnTo>
                    <a:pt x="32312" y="152"/>
                  </a:lnTo>
                  <a:lnTo>
                    <a:pt x="34653" y="0"/>
                  </a:lnTo>
                  <a:lnTo>
                    <a:pt x="39135" y="1713"/>
                  </a:lnTo>
                  <a:lnTo>
                    <a:pt x="45625" y="10015"/>
                  </a:lnTo>
                  <a:lnTo>
                    <a:pt x="53434" y="30531"/>
                  </a:lnTo>
                  <a:lnTo>
                    <a:pt x="56268" y="67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1452"/>
          <p:cNvSpPr/>
          <p:nvPr>
            <p:custDataLst>
              <p:tags r:id="rId6"/>
            </p:custDataLst>
          </p:nvPr>
        </p:nvSpPr>
        <p:spPr>
          <a:xfrm>
            <a:off x="8959850" y="5914716"/>
            <a:ext cx="25401" cy="168585"/>
          </a:xfrm>
          <a:custGeom>
            <a:avLst/>
            <a:gdLst/>
            <a:ahLst/>
            <a:cxnLst/>
            <a:rect l="0" t="0" r="0" b="0"/>
            <a:pathLst>
              <a:path w="25401" h="168585">
                <a:moveTo>
                  <a:pt x="0" y="9834"/>
                </a:moveTo>
                <a:lnTo>
                  <a:pt x="0" y="9834"/>
                </a:lnTo>
                <a:lnTo>
                  <a:pt x="0" y="4367"/>
                </a:lnTo>
                <a:lnTo>
                  <a:pt x="3370" y="374"/>
                </a:lnTo>
                <a:lnTo>
                  <a:pt x="4363" y="0"/>
                </a:lnTo>
                <a:lnTo>
                  <a:pt x="5026" y="456"/>
                </a:lnTo>
                <a:lnTo>
                  <a:pt x="9459" y="12999"/>
                </a:lnTo>
                <a:lnTo>
                  <a:pt x="12060" y="51068"/>
                </a:lnTo>
                <a:lnTo>
                  <a:pt x="13216" y="86963"/>
                </a:lnTo>
                <a:lnTo>
                  <a:pt x="17713" y="123704"/>
                </a:lnTo>
                <a:lnTo>
                  <a:pt x="25400" y="1685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245"/>
          <p:cNvGrpSpPr/>
          <p:nvPr/>
        </p:nvGrpSpPr>
        <p:grpSpPr>
          <a:xfrm>
            <a:off x="8959850" y="5525383"/>
            <a:ext cx="297097" cy="672218"/>
            <a:chOff x="8959850" y="5525383"/>
            <a:chExt cx="297097" cy="672218"/>
          </a:xfrm>
        </p:grpSpPr>
        <p:sp>
          <p:nvSpPr>
            <p:cNvPr id="196" name="SMARTInkShape-1453"/>
            <p:cNvSpPr/>
            <p:nvPr>
              <p:custDataLst>
                <p:tags r:id="rId66"/>
              </p:custDataLst>
            </p:nvPr>
          </p:nvSpPr>
          <p:spPr>
            <a:xfrm>
              <a:off x="8959850" y="5588262"/>
              <a:ext cx="273051" cy="558255"/>
            </a:xfrm>
            <a:custGeom>
              <a:avLst/>
              <a:gdLst/>
              <a:ahLst/>
              <a:cxnLst/>
              <a:rect l="0" t="0" r="0" b="0"/>
              <a:pathLst>
                <a:path w="273051" h="558255">
                  <a:moveTo>
                    <a:pt x="0" y="18788"/>
                  </a:moveTo>
                  <a:lnTo>
                    <a:pt x="0" y="18788"/>
                  </a:lnTo>
                  <a:lnTo>
                    <a:pt x="0" y="7232"/>
                  </a:lnTo>
                  <a:lnTo>
                    <a:pt x="705" y="6850"/>
                  </a:lnTo>
                  <a:lnTo>
                    <a:pt x="6272" y="6097"/>
                  </a:lnTo>
                  <a:lnTo>
                    <a:pt x="6348" y="0"/>
                  </a:lnTo>
                  <a:lnTo>
                    <a:pt x="6349" y="46307"/>
                  </a:lnTo>
                  <a:lnTo>
                    <a:pt x="6349" y="93402"/>
                  </a:lnTo>
                  <a:lnTo>
                    <a:pt x="6349" y="140386"/>
                  </a:lnTo>
                  <a:lnTo>
                    <a:pt x="6349" y="185489"/>
                  </a:lnTo>
                  <a:lnTo>
                    <a:pt x="6349" y="228260"/>
                  </a:lnTo>
                  <a:lnTo>
                    <a:pt x="6349" y="272743"/>
                  </a:lnTo>
                  <a:lnTo>
                    <a:pt x="6349" y="320241"/>
                  </a:lnTo>
                  <a:lnTo>
                    <a:pt x="6349" y="364826"/>
                  </a:lnTo>
                  <a:lnTo>
                    <a:pt x="6349" y="412178"/>
                  </a:lnTo>
                  <a:lnTo>
                    <a:pt x="6349" y="456959"/>
                  </a:lnTo>
                  <a:lnTo>
                    <a:pt x="7055" y="473744"/>
                  </a:lnTo>
                  <a:lnTo>
                    <a:pt x="11817" y="493183"/>
                  </a:lnTo>
                  <a:lnTo>
                    <a:pt x="12700" y="540120"/>
                  </a:lnTo>
                  <a:lnTo>
                    <a:pt x="12700" y="542826"/>
                  </a:lnTo>
                  <a:lnTo>
                    <a:pt x="13405" y="543125"/>
                  </a:lnTo>
                  <a:lnTo>
                    <a:pt x="18167" y="540106"/>
                  </a:lnTo>
                  <a:lnTo>
                    <a:pt x="18462" y="540606"/>
                  </a:lnTo>
                  <a:lnTo>
                    <a:pt x="18972" y="545009"/>
                  </a:lnTo>
                  <a:lnTo>
                    <a:pt x="20897" y="545470"/>
                  </a:lnTo>
                  <a:lnTo>
                    <a:pt x="25395" y="545837"/>
                  </a:lnTo>
                  <a:lnTo>
                    <a:pt x="25397" y="545838"/>
                  </a:lnTo>
                  <a:lnTo>
                    <a:pt x="72530" y="545838"/>
                  </a:lnTo>
                  <a:lnTo>
                    <a:pt x="114202" y="545838"/>
                  </a:lnTo>
                  <a:lnTo>
                    <a:pt x="153243" y="549209"/>
                  </a:lnTo>
                  <a:lnTo>
                    <a:pt x="198463" y="555297"/>
                  </a:lnTo>
                  <a:lnTo>
                    <a:pt x="231720" y="558254"/>
                  </a:lnTo>
                  <a:lnTo>
                    <a:pt x="273050" y="55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54"/>
            <p:cNvSpPr/>
            <p:nvPr>
              <p:custDataLst>
                <p:tags r:id="rId67"/>
              </p:custDataLst>
            </p:nvPr>
          </p:nvSpPr>
          <p:spPr>
            <a:xfrm>
              <a:off x="9208382" y="6089649"/>
              <a:ext cx="48565" cy="107952"/>
            </a:xfrm>
            <a:custGeom>
              <a:avLst/>
              <a:gdLst/>
              <a:ahLst/>
              <a:cxnLst/>
              <a:rect l="0" t="0" r="0" b="0"/>
              <a:pathLst>
                <a:path w="48565" h="107952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6142" y="1883"/>
                  </a:lnTo>
                  <a:lnTo>
                    <a:pt x="32552" y="27840"/>
                  </a:lnTo>
                  <a:lnTo>
                    <a:pt x="45349" y="48727"/>
                  </a:lnTo>
                  <a:lnTo>
                    <a:pt x="48564" y="61397"/>
                  </a:lnTo>
                  <a:lnTo>
                    <a:pt x="46899" y="65626"/>
                  </a:lnTo>
                  <a:lnTo>
                    <a:pt x="11818" y="107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55"/>
            <p:cNvSpPr/>
            <p:nvPr>
              <p:custDataLst>
                <p:tags r:id="rId68"/>
              </p:custDataLst>
            </p:nvPr>
          </p:nvSpPr>
          <p:spPr>
            <a:xfrm>
              <a:off x="8972550" y="5594350"/>
              <a:ext cx="215901" cy="25296"/>
            </a:xfrm>
            <a:custGeom>
              <a:avLst/>
              <a:gdLst/>
              <a:ahLst/>
              <a:cxnLst/>
              <a:rect l="0" t="0" r="0" b="0"/>
              <a:pathLst>
                <a:path w="215901" h="25296">
                  <a:moveTo>
                    <a:pt x="0" y="0"/>
                  </a:moveTo>
                  <a:lnTo>
                    <a:pt x="0" y="0"/>
                  </a:lnTo>
                  <a:lnTo>
                    <a:pt x="5467" y="10935"/>
                  </a:lnTo>
                  <a:lnTo>
                    <a:pt x="12831" y="15548"/>
                  </a:lnTo>
                  <a:lnTo>
                    <a:pt x="33031" y="22722"/>
                  </a:lnTo>
                  <a:lnTo>
                    <a:pt x="80523" y="25047"/>
                  </a:lnTo>
                  <a:lnTo>
                    <a:pt x="116678" y="25295"/>
                  </a:lnTo>
                  <a:lnTo>
                    <a:pt x="156475" y="21998"/>
                  </a:lnTo>
                  <a:lnTo>
                    <a:pt x="2159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456"/>
            <p:cNvSpPr/>
            <p:nvPr>
              <p:custDataLst>
                <p:tags r:id="rId69"/>
              </p:custDataLst>
            </p:nvPr>
          </p:nvSpPr>
          <p:spPr>
            <a:xfrm>
              <a:off x="9144882" y="5525383"/>
              <a:ext cx="74273" cy="170568"/>
            </a:xfrm>
            <a:custGeom>
              <a:avLst/>
              <a:gdLst/>
              <a:ahLst/>
              <a:cxnLst/>
              <a:rect l="0" t="0" r="0" b="0"/>
              <a:pathLst>
                <a:path w="74273" h="170568">
                  <a:moveTo>
                    <a:pt x="5468" y="5467"/>
                  </a:moveTo>
                  <a:lnTo>
                    <a:pt x="5468" y="5467"/>
                  </a:lnTo>
                  <a:lnTo>
                    <a:pt x="2097" y="5467"/>
                  </a:lnTo>
                  <a:lnTo>
                    <a:pt x="1104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411" y="1103"/>
                  </a:lnTo>
                  <a:lnTo>
                    <a:pt x="1392" y="441"/>
                  </a:lnTo>
                  <a:lnTo>
                    <a:pt x="2750" y="0"/>
                  </a:lnTo>
                  <a:lnTo>
                    <a:pt x="11404" y="2749"/>
                  </a:lnTo>
                  <a:lnTo>
                    <a:pt x="41144" y="18924"/>
                  </a:lnTo>
                  <a:lnTo>
                    <a:pt x="63393" y="41992"/>
                  </a:lnTo>
                  <a:lnTo>
                    <a:pt x="71784" y="55408"/>
                  </a:lnTo>
                  <a:lnTo>
                    <a:pt x="74272" y="77336"/>
                  </a:lnTo>
                  <a:lnTo>
                    <a:pt x="71637" y="99433"/>
                  </a:lnTo>
                  <a:lnTo>
                    <a:pt x="59645" y="119387"/>
                  </a:lnTo>
                  <a:lnTo>
                    <a:pt x="46065" y="134953"/>
                  </a:lnTo>
                  <a:lnTo>
                    <a:pt x="5468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246"/>
          <p:cNvGrpSpPr/>
          <p:nvPr/>
        </p:nvGrpSpPr>
        <p:grpSpPr>
          <a:xfrm>
            <a:off x="9639560" y="5651500"/>
            <a:ext cx="308307" cy="393701"/>
            <a:chOff x="9639560" y="5651500"/>
            <a:chExt cx="308307" cy="393701"/>
          </a:xfrm>
        </p:grpSpPr>
        <p:sp>
          <p:nvSpPr>
            <p:cNvPr id="201" name="SMARTInkShape-1457"/>
            <p:cNvSpPr/>
            <p:nvPr>
              <p:custDataLst>
                <p:tags r:id="rId63"/>
              </p:custDataLst>
            </p:nvPr>
          </p:nvSpPr>
          <p:spPr>
            <a:xfrm>
              <a:off x="9639560" y="5914716"/>
              <a:ext cx="139441" cy="124135"/>
            </a:xfrm>
            <a:custGeom>
              <a:avLst/>
              <a:gdLst/>
              <a:ahLst/>
              <a:cxnLst/>
              <a:rect l="0" t="0" r="0" b="0"/>
              <a:pathLst>
                <a:path w="139441" h="124135">
                  <a:moveTo>
                    <a:pt x="6090" y="9834"/>
                  </a:moveTo>
                  <a:lnTo>
                    <a:pt x="6090" y="9834"/>
                  </a:lnTo>
                  <a:lnTo>
                    <a:pt x="2719" y="9834"/>
                  </a:lnTo>
                  <a:lnTo>
                    <a:pt x="1726" y="9129"/>
                  </a:lnTo>
                  <a:lnTo>
                    <a:pt x="1063" y="7953"/>
                  </a:lnTo>
                  <a:lnTo>
                    <a:pt x="0" y="4367"/>
                  </a:lnTo>
                  <a:lnTo>
                    <a:pt x="3189" y="374"/>
                  </a:lnTo>
                  <a:lnTo>
                    <a:pt x="5566" y="0"/>
                  </a:lnTo>
                  <a:lnTo>
                    <a:pt x="11972" y="1465"/>
                  </a:lnTo>
                  <a:lnTo>
                    <a:pt x="51161" y="31016"/>
                  </a:lnTo>
                  <a:lnTo>
                    <a:pt x="97705" y="76109"/>
                  </a:lnTo>
                  <a:lnTo>
                    <a:pt x="122050" y="104169"/>
                  </a:lnTo>
                  <a:lnTo>
                    <a:pt x="128889" y="115260"/>
                  </a:lnTo>
                  <a:lnTo>
                    <a:pt x="139440" y="124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58"/>
            <p:cNvSpPr/>
            <p:nvPr>
              <p:custDataLst>
                <p:tags r:id="rId64"/>
              </p:custDataLst>
            </p:nvPr>
          </p:nvSpPr>
          <p:spPr>
            <a:xfrm>
              <a:off x="9652000" y="5912733"/>
              <a:ext cx="133351" cy="132468"/>
            </a:xfrm>
            <a:custGeom>
              <a:avLst/>
              <a:gdLst/>
              <a:ahLst/>
              <a:cxnLst/>
              <a:rect l="0" t="0" r="0" b="0"/>
              <a:pathLst>
                <a:path w="133351" h="132468">
                  <a:moveTo>
                    <a:pt x="133350" y="5467"/>
                  </a:moveTo>
                  <a:lnTo>
                    <a:pt x="133350" y="5467"/>
                  </a:lnTo>
                  <a:lnTo>
                    <a:pt x="133350" y="2096"/>
                  </a:lnTo>
                  <a:lnTo>
                    <a:pt x="132645" y="1103"/>
                  </a:lnTo>
                  <a:lnTo>
                    <a:pt x="131469" y="441"/>
                  </a:lnTo>
                  <a:lnTo>
                    <a:pt x="129980" y="0"/>
                  </a:lnTo>
                  <a:lnTo>
                    <a:pt x="121141" y="2749"/>
                  </a:lnTo>
                  <a:lnTo>
                    <a:pt x="76446" y="37801"/>
                  </a:lnTo>
                  <a:lnTo>
                    <a:pt x="30876" y="82572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59"/>
            <p:cNvSpPr/>
            <p:nvPr>
              <p:custDataLst>
                <p:tags r:id="rId65"/>
              </p:custDataLst>
            </p:nvPr>
          </p:nvSpPr>
          <p:spPr>
            <a:xfrm>
              <a:off x="9842500" y="5651500"/>
              <a:ext cx="105367" cy="210979"/>
            </a:xfrm>
            <a:custGeom>
              <a:avLst/>
              <a:gdLst/>
              <a:ahLst/>
              <a:cxnLst/>
              <a:rect l="0" t="0" r="0" b="0"/>
              <a:pathLst>
                <a:path w="105367" h="210979">
                  <a:moveTo>
                    <a:pt x="44450" y="0"/>
                  </a:moveTo>
                  <a:lnTo>
                    <a:pt x="44450" y="0"/>
                  </a:lnTo>
                  <a:lnTo>
                    <a:pt x="43744" y="6480"/>
                  </a:lnTo>
                  <a:lnTo>
                    <a:pt x="33618" y="45149"/>
                  </a:lnTo>
                  <a:lnTo>
                    <a:pt x="25351" y="86529"/>
                  </a:lnTo>
                  <a:lnTo>
                    <a:pt x="15515" y="130921"/>
                  </a:lnTo>
                  <a:lnTo>
                    <a:pt x="12810" y="169068"/>
                  </a:lnTo>
                  <a:lnTo>
                    <a:pt x="13427" y="156476"/>
                  </a:lnTo>
                  <a:lnTo>
                    <a:pt x="24912" y="128704"/>
                  </a:lnTo>
                  <a:lnTo>
                    <a:pt x="33095" y="115197"/>
                  </a:lnTo>
                  <a:lnTo>
                    <a:pt x="43359" y="106726"/>
                  </a:lnTo>
                  <a:lnTo>
                    <a:pt x="47250" y="105723"/>
                  </a:lnTo>
                  <a:lnTo>
                    <a:pt x="55338" y="106490"/>
                  </a:lnTo>
                  <a:lnTo>
                    <a:pt x="71193" y="114259"/>
                  </a:lnTo>
                  <a:lnTo>
                    <a:pt x="90446" y="134596"/>
                  </a:lnTo>
                  <a:lnTo>
                    <a:pt x="102136" y="152769"/>
                  </a:lnTo>
                  <a:lnTo>
                    <a:pt x="105366" y="165264"/>
                  </a:lnTo>
                  <a:lnTo>
                    <a:pt x="103038" y="179755"/>
                  </a:lnTo>
                  <a:lnTo>
                    <a:pt x="97300" y="193485"/>
                  </a:lnTo>
                  <a:lnTo>
                    <a:pt x="90046" y="201940"/>
                  </a:lnTo>
                  <a:lnTo>
                    <a:pt x="64545" y="210665"/>
                  </a:lnTo>
                  <a:lnTo>
                    <a:pt x="36920" y="210978"/>
                  </a:lnTo>
                  <a:lnTo>
                    <a:pt x="21348" y="20454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247"/>
          <p:cNvGrpSpPr/>
          <p:nvPr/>
        </p:nvGrpSpPr>
        <p:grpSpPr>
          <a:xfrm>
            <a:off x="6898120" y="5614283"/>
            <a:ext cx="423347" cy="563808"/>
            <a:chOff x="6898120" y="5614283"/>
            <a:chExt cx="423347" cy="563808"/>
          </a:xfrm>
        </p:grpSpPr>
        <p:sp>
          <p:nvSpPr>
            <p:cNvPr id="205" name="SMARTInkShape-1460"/>
            <p:cNvSpPr/>
            <p:nvPr>
              <p:custDataLst>
                <p:tags r:id="rId60"/>
              </p:custDataLst>
            </p:nvPr>
          </p:nvSpPr>
          <p:spPr>
            <a:xfrm>
              <a:off x="6912301" y="5695951"/>
              <a:ext cx="409166" cy="450820"/>
            </a:xfrm>
            <a:custGeom>
              <a:avLst/>
              <a:gdLst/>
              <a:ahLst/>
              <a:cxnLst/>
              <a:rect l="0" t="0" r="0" b="0"/>
              <a:pathLst>
                <a:path w="409166" h="450820">
                  <a:moveTo>
                    <a:pt x="47299" y="31749"/>
                  </a:moveTo>
                  <a:lnTo>
                    <a:pt x="47299" y="31749"/>
                  </a:lnTo>
                  <a:lnTo>
                    <a:pt x="43928" y="31749"/>
                  </a:lnTo>
                  <a:lnTo>
                    <a:pt x="42935" y="31044"/>
                  </a:lnTo>
                  <a:lnTo>
                    <a:pt x="42272" y="29867"/>
                  </a:lnTo>
                  <a:lnTo>
                    <a:pt x="41026" y="25660"/>
                  </a:lnTo>
                  <a:lnTo>
                    <a:pt x="40949" y="19073"/>
                  </a:lnTo>
                  <a:lnTo>
                    <a:pt x="44319" y="19056"/>
                  </a:lnTo>
                  <a:lnTo>
                    <a:pt x="45312" y="18348"/>
                  </a:lnTo>
                  <a:lnTo>
                    <a:pt x="45974" y="17170"/>
                  </a:lnTo>
                  <a:lnTo>
                    <a:pt x="46416" y="15680"/>
                  </a:lnTo>
                  <a:lnTo>
                    <a:pt x="48121" y="14686"/>
                  </a:lnTo>
                  <a:lnTo>
                    <a:pt x="63840" y="12874"/>
                  </a:lnTo>
                  <a:lnTo>
                    <a:pt x="71171" y="12045"/>
                  </a:lnTo>
                  <a:lnTo>
                    <a:pt x="86618" y="7238"/>
                  </a:lnTo>
                  <a:lnTo>
                    <a:pt x="123237" y="4501"/>
                  </a:lnTo>
                  <a:lnTo>
                    <a:pt x="138002" y="1333"/>
                  </a:lnTo>
                  <a:lnTo>
                    <a:pt x="182412" y="33"/>
                  </a:lnTo>
                  <a:lnTo>
                    <a:pt x="226449" y="0"/>
                  </a:lnTo>
                  <a:lnTo>
                    <a:pt x="245878" y="1880"/>
                  </a:lnTo>
                  <a:lnTo>
                    <a:pt x="279862" y="6087"/>
                  </a:lnTo>
                  <a:lnTo>
                    <a:pt x="309750" y="7039"/>
                  </a:lnTo>
                  <a:lnTo>
                    <a:pt x="334371" y="12306"/>
                  </a:lnTo>
                  <a:lnTo>
                    <a:pt x="360500" y="13389"/>
                  </a:lnTo>
                  <a:lnTo>
                    <a:pt x="376159" y="18787"/>
                  </a:lnTo>
                  <a:lnTo>
                    <a:pt x="380472" y="18971"/>
                  </a:lnTo>
                  <a:lnTo>
                    <a:pt x="384230" y="20897"/>
                  </a:lnTo>
                  <a:lnTo>
                    <a:pt x="389019" y="24510"/>
                  </a:lnTo>
                  <a:lnTo>
                    <a:pt x="396257" y="25377"/>
                  </a:lnTo>
                  <a:lnTo>
                    <a:pt x="408287" y="37139"/>
                  </a:lnTo>
                  <a:lnTo>
                    <a:pt x="408964" y="41185"/>
                  </a:lnTo>
                  <a:lnTo>
                    <a:pt x="409165" y="50224"/>
                  </a:lnTo>
                  <a:lnTo>
                    <a:pt x="407330" y="55953"/>
                  </a:lnTo>
                  <a:lnTo>
                    <a:pt x="404869" y="60850"/>
                  </a:lnTo>
                  <a:lnTo>
                    <a:pt x="402777" y="67574"/>
                  </a:lnTo>
                  <a:lnTo>
                    <a:pt x="398708" y="74741"/>
                  </a:lnTo>
                  <a:lnTo>
                    <a:pt x="391166" y="118151"/>
                  </a:lnTo>
                  <a:lnTo>
                    <a:pt x="384816" y="159805"/>
                  </a:lnTo>
                  <a:lnTo>
                    <a:pt x="383977" y="199914"/>
                  </a:lnTo>
                  <a:lnTo>
                    <a:pt x="383160" y="245805"/>
                  </a:lnTo>
                  <a:lnTo>
                    <a:pt x="376945" y="286221"/>
                  </a:lnTo>
                  <a:lnTo>
                    <a:pt x="366631" y="333594"/>
                  </a:lnTo>
                  <a:lnTo>
                    <a:pt x="358742" y="379453"/>
                  </a:lnTo>
                  <a:lnTo>
                    <a:pt x="358448" y="419098"/>
                  </a:lnTo>
                  <a:lnTo>
                    <a:pt x="355078" y="419099"/>
                  </a:lnTo>
                  <a:lnTo>
                    <a:pt x="351542" y="420980"/>
                  </a:lnTo>
                  <a:lnTo>
                    <a:pt x="347617" y="423463"/>
                  </a:lnTo>
                  <a:lnTo>
                    <a:pt x="343521" y="424566"/>
                  </a:lnTo>
                  <a:lnTo>
                    <a:pt x="298563" y="429761"/>
                  </a:lnTo>
                  <a:lnTo>
                    <a:pt x="262701" y="431196"/>
                  </a:lnTo>
                  <a:lnTo>
                    <a:pt x="224952" y="431620"/>
                  </a:lnTo>
                  <a:lnTo>
                    <a:pt x="179914" y="431763"/>
                  </a:lnTo>
                  <a:lnTo>
                    <a:pt x="143265" y="431791"/>
                  </a:lnTo>
                  <a:lnTo>
                    <a:pt x="105759" y="435168"/>
                  </a:lnTo>
                  <a:lnTo>
                    <a:pt x="66737" y="437266"/>
                  </a:lnTo>
                  <a:lnTo>
                    <a:pt x="23622" y="444940"/>
                  </a:lnTo>
                  <a:lnTo>
                    <a:pt x="0" y="450618"/>
                  </a:lnTo>
                  <a:lnTo>
                    <a:pt x="245" y="450696"/>
                  </a:lnTo>
                  <a:lnTo>
                    <a:pt x="5705" y="450819"/>
                  </a:lnTo>
                  <a:lnTo>
                    <a:pt x="21899" y="444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61"/>
            <p:cNvSpPr/>
            <p:nvPr>
              <p:custDataLst>
                <p:tags r:id="rId61"/>
              </p:custDataLst>
            </p:nvPr>
          </p:nvSpPr>
          <p:spPr>
            <a:xfrm>
              <a:off x="6898120" y="6051989"/>
              <a:ext cx="163081" cy="126102"/>
            </a:xfrm>
            <a:custGeom>
              <a:avLst/>
              <a:gdLst/>
              <a:ahLst/>
              <a:cxnLst/>
              <a:rect l="0" t="0" r="0" b="0"/>
              <a:pathLst>
                <a:path w="163081" h="126102">
                  <a:moveTo>
                    <a:pt x="144030" y="24961"/>
                  </a:moveTo>
                  <a:lnTo>
                    <a:pt x="144030" y="24961"/>
                  </a:lnTo>
                  <a:lnTo>
                    <a:pt x="144029" y="21590"/>
                  </a:lnTo>
                  <a:lnTo>
                    <a:pt x="140659" y="12752"/>
                  </a:lnTo>
                  <a:lnTo>
                    <a:pt x="135191" y="4567"/>
                  </a:lnTo>
                  <a:lnTo>
                    <a:pt x="131165" y="1786"/>
                  </a:lnTo>
                  <a:lnTo>
                    <a:pt x="125612" y="550"/>
                  </a:lnTo>
                  <a:lnTo>
                    <a:pt x="116089" y="0"/>
                  </a:lnTo>
                  <a:lnTo>
                    <a:pt x="104801" y="5401"/>
                  </a:lnTo>
                  <a:lnTo>
                    <a:pt x="58043" y="38885"/>
                  </a:lnTo>
                  <a:lnTo>
                    <a:pt x="17286" y="75868"/>
                  </a:lnTo>
                  <a:lnTo>
                    <a:pt x="4797" y="98214"/>
                  </a:lnTo>
                  <a:lnTo>
                    <a:pt x="0" y="112595"/>
                  </a:lnTo>
                  <a:lnTo>
                    <a:pt x="2149" y="115840"/>
                  </a:lnTo>
                  <a:lnTo>
                    <a:pt x="12062" y="121326"/>
                  </a:lnTo>
                  <a:lnTo>
                    <a:pt x="46993" y="125009"/>
                  </a:lnTo>
                  <a:lnTo>
                    <a:pt x="89721" y="126101"/>
                  </a:lnTo>
                  <a:lnTo>
                    <a:pt x="133662" y="119682"/>
                  </a:lnTo>
                  <a:lnTo>
                    <a:pt x="163080" y="113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462"/>
            <p:cNvSpPr/>
            <p:nvPr>
              <p:custDataLst>
                <p:tags r:id="rId62"/>
              </p:custDataLst>
            </p:nvPr>
          </p:nvSpPr>
          <p:spPr>
            <a:xfrm>
              <a:off x="6923194" y="5614283"/>
              <a:ext cx="125307" cy="183268"/>
            </a:xfrm>
            <a:custGeom>
              <a:avLst/>
              <a:gdLst/>
              <a:ahLst/>
              <a:cxnLst/>
              <a:rect l="0" t="0" r="0" b="0"/>
              <a:pathLst>
                <a:path w="125307" h="183268">
                  <a:moveTo>
                    <a:pt x="112606" y="5467"/>
                  </a:moveTo>
                  <a:lnTo>
                    <a:pt x="112606" y="5467"/>
                  </a:lnTo>
                  <a:lnTo>
                    <a:pt x="115976" y="2096"/>
                  </a:lnTo>
                  <a:lnTo>
                    <a:pt x="114147" y="1103"/>
                  </a:lnTo>
                  <a:lnTo>
                    <a:pt x="104589" y="0"/>
                  </a:lnTo>
                  <a:lnTo>
                    <a:pt x="100911" y="411"/>
                  </a:lnTo>
                  <a:lnTo>
                    <a:pt x="98459" y="1391"/>
                  </a:lnTo>
                  <a:lnTo>
                    <a:pt x="91153" y="8033"/>
                  </a:lnTo>
                  <a:lnTo>
                    <a:pt x="63824" y="49333"/>
                  </a:lnTo>
                  <a:lnTo>
                    <a:pt x="18506" y="96068"/>
                  </a:lnTo>
                  <a:lnTo>
                    <a:pt x="4020" y="116732"/>
                  </a:lnTo>
                  <a:lnTo>
                    <a:pt x="0" y="130078"/>
                  </a:lnTo>
                  <a:lnTo>
                    <a:pt x="2257" y="134403"/>
                  </a:lnTo>
                  <a:lnTo>
                    <a:pt x="30437" y="155726"/>
                  </a:lnTo>
                  <a:lnTo>
                    <a:pt x="70026" y="173151"/>
                  </a:lnTo>
                  <a:lnTo>
                    <a:pt x="125306" y="183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248"/>
          <p:cNvGrpSpPr/>
          <p:nvPr/>
        </p:nvGrpSpPr>
        <p:grpSpPr>
          <a:xfrm>
            <a:off x="6502400" y="5655388"/>
            <a:ext cx="165101" cy="389813"/>
            <a:chOff x="6502400" y="5655388"/>
            <a:chExt cx="165101" cy="389813"/>
          </a:xfrm>
        </p:grpSpPr>
        <p:sp>
          <p:nvSpPr>
            <p:cNvPr id="209" name="SMARTInkShape-1463"/>
            <p:cNvSpPr/>
            <p:nvPr>
              <p:custDataLst>
                <p:tags r:id="rId57"/>
              </p:custDataLst>
            </p:nvPr>
          </p:nvSpPr>
          <p:spPr>
            <a:xfrm>
              <a:off x="6502400" y="58801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19773" y="5467"/>
                  </a:lnTo>
                  <a:lnTo>
                    <a:pt x="26662" y="13483"/>
                  </a:lnTo>
                  <a:lnTo>
                    <a:pt x="35134" y="25042"/>
                  </a:lnTo>
                  <a:lnTo>
                    <a:pt x="67316" y="61841"/>
                  </a:lnTo>
                  <a:lnTo>
                    <a:pt x="94044" y="106054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64"/>
            <p:cNvSpPr/>
            <p:nvPr>
              <p:custDataLst>
                <p:tags r:id="rId58"/>
              </p:custDataLst>
            </p:nvPr>
          </p:nvSpPr>
          <p:spPr>
            <a:xfrm>
              <a:off x="6502400" y="5868283"/>
              <a:ext cx="143359" cy="176918"/>
            </a:xfrm>
            <a:custGeom>
              <a:avLst/>
              <a:gdLst/>
              <a:ahLst/>
              <a:cxnLst/>
              <a:rect l="0" t="0" r="0" b="0"/>
              <a:pathLst>
                <a:path w="143359" h="176918">
                  <a:moveTo>
                    <a:pt x="139700" y="5467"/>
                  </a:moveTo>
                  <a:lnTo>
                    <a:pt x="139700" y="5467"/>
                  </a:lnTo>
                  <a:lnTo>
                    <a:pt x="143070" y="2096"/>
                  </a:lnTo>
                  <a:lnTo>
                    <a:pt x="143358" y="1103"/>
                  </a:lnTo>
                  <a:lnTo>
                    <a:pt x="142844" y="441"/>
                  </a:lnTo>
                  <a:lnTo>
                    <a:pt x="141796" y="0"/>
                  </a:lnTo>
                  <a:lnTo>
                    <a:pt x="133579" y="2749"/>
                  </a:lnTo>
                  <a:lnTo>
                    <a:pt x="99947" y="44268"/>
                  </a:lnTo>
                  <a:lnTo>
                    <a:pt x="61188" y="90830"/>
                  </a:lnTo>
                  <a:lnTo>
                    <a:pt x="24381" y="133141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65"/>
            <p:cNvSpPr/>
            <p:nvPr>
              <p:custDataLst>
                <p:tags r:id="rId59"/>
              </p:custDataLst>
            </p:nvPr>
          </p:nvSpPr>
          <p:spPr>
            <a:xfrm>
              <a:off x="6531213" y="5655388"/>
              <a:ext cx="136288" cy="110413"/>
            </a:xfrm>
            <a:custGeom>
              <a:avLst/>
              <a:gdLst/>
              <a:ahLst/>
              <a:cxnLst/>
              <a:rect l="0" t="0" r="0" b="0"/>
              <a:pathLst>
                <a:path w="136288" h="110413">
                  <a:moveTo>
                    <a:pt x="85487" y="46912"/>
                  </a:moveTo>
                  <a:lnTo>
                    <a:pt x="85487" y="46912"/>
                  </a:lnTo>
                  <a:lnTo>
                    <a:pt x="85487" y="26518"/>
                  </a:lnTo>
                  <a:lnTo>
                    <a:pt x="81724" y="19974"/>
                  </a:lnTo>
                  <a:lnTo>
                    <a:pt x="75347" y="13067"/>
                  </a:lnTo>
                  <a:lnTo>
                    <a:pt x="63119" y="5212"/>
                  </a:lnTo>
                  <a:lnTo>
                    <a:pt x="52262" y="627"/>
                  </a:lnTo>
                  <a:lnTo>
                    <a:pt x="42263" y="0"/>
                  </a:lnTo>
                  <a:lnTo>
                    <a:pt x="37621" y="821"/>
                  </a:lnTo>
                  <a:lnTo>
                    <a:pt x="28701" y="5496"/>
                  </a:lnTo>
                  <a:lnTo>
                    <a:pt x="19327" y="14393"/>
                  </a:lnTo>
                  <a:lnTo>
                    <a:pt x="4265" y="37120"/>
                  </a:lnTo>
                  <a:lnTo>
                    <a:pt x="0" y="48675"/>
                  </a:lnTo>
                  <a:lnTo>
                    <a:pt x="969" y="69856"/>
                  </a:lnTo>
                  <a:lnTo>
                    <a:pt x="5724" y="83892"/>
                  </a:lnTo>
                  <a:lnTo>
                    <a:pt x="13348" y="89924"/>
                  </a:lnTo>
                  <a:lnTo>
                    <a:pt x="18345" y="92520"/>
                  </a:lnTo>
                  <a:lnTo>
                    <a:pt x="31421" y="91641"/>
                  </a:lnTo>
                  <a:lnTo>
                    <a:pt x="46641" y="85842"/>
                  </a:lnTo>
                  <a:lnTo>
                    <a:pt x="81042" y="62256"/>
                  </a:lnTo>
                  <a:lnTo>
                    <a:pt x="102348" y="39368"/>
                  </a:lnTo>
                  <a:lnTo>
                    <a:pt x="109200" y="35230"/>
                  </a:lnTo>
                  <a:lnTo>
                    <a:pt x="109762" y="36302"/>
                  </a:lnTo>
                  <a:lnTo>
                    <a:pt x="114584" y="75678"/>
                  </a:lnTo>
                  <a:lnTo>
                    <a:pt x="120996" y="92153"/>
                  </a:lnTo>
                  <a:lnTo>
                    <a:pt x="136287" y="110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49"/>
          <p:cNvGrpSpPr/>
          <p:nvPr/>
        </p:nvGrpSpPr>
        <p:grpSpPr>
          <a:xfrm>
            <a:off x="686633" y="6390792"/>
            <a:ext cx="309865" cy="283059"/>
            <a:chOff x="686633" y="6390792"/>
            <a:chExt cx="309865" cy="283059"/>
          </a:xfrm>
        </p:grpSpPr>
        <p:sp>
          <p:nvSpPr>
            <p:cNvPr id="213" name="SMARTInkShape-1466"/>
            <p:cNvSpPr/>
            <p:nvPr>
              <p:custDataLst>
                <p:tags r:id="rId54"/>
              </p:custDataLst>
            </p:nvPr>
          </p:nvSpPr>
          <p:spPr>
            <a:xfrm>
              <a:off x="686633" y="6464300"/>
              <a:ext cx="246818" cy="10424"/>
            </a:xfrm>
            <a:custGeom>
              <a:avLst/>
              <a:gdLst/>
              <a:ahLst/>
              <a:cxnLst/>
              <a:rect l="0" t="0" r="0" b="0"/>
              <a:pathLst>
                <a:path w="246818" h="10424">
                  <a:moveTo>
                    <a:pt x="37267" y="6350"/>
                  </a:moveTo>
                  <a:lnTo>
                    <a:pt x="37267" y="6350"/>
                  </a:lnTo>
                  <a:lnTo>
                    <a:pt x="18400" y="10008"/>
                  </a:lnTo>
                  <a:lnTo>
                    <a:pt x="5493" y="8453"/>
                  </a:lnTo>
                  <a:lnTo>
                    <a:pt x="3384" y="9163"/>
                  </a:lnTo>
                  <a:lnTo>
                    <a:pt x="1978" y="10342"/>
                  </a:lnTo>
                  <a:lnTo>
                    <a:pt x="1041" y="10423"/>
                  </a:lnTo>
                  <a:lnTo>
                    <a:pt x="417" y="9770"/>
                  </a:lnTo>
                  <a:lnTo>
                    <a:pt x="0" y="8630"/>
                  </a:lnTo>
                  <a:lnTo>
                    <a:pt x="1133" y="7871"/>
                  </a:lnTo>
                  <a:lnTo>
                    <a:pt x="32428" y="6483"/>
                  </a:lnTo>
                  <a:lnTo>
                    <a:pt x="67113" y="5685"/>
                  </a:lnTo>
                  <a:lnTo>
                    <a:pt x="111727" y="1998"/>
                  </a:lnTo>
                  <a:lnTo>
                    <a:pt x="149472" y="394"/>
                  </a:lnTo>
                  <a:lnTo>
                    <a:pt x="196858" y="78"/>
                  </a:lnTo>
                  <a:lnTo>
                    <a:pt x="246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67"/>
            <p:cNvSpPr/>
            <p:nvPr>
              <p:custDataLst>
                <p:tags r:id="rId55"/>
              </p:custDataLst>
            </p:nvPr>
          </p:nvSpPr>
          <p:spPr>
            <a:xfrm>
              <a:off x="723234" y="6565900"/>
              <a:ext cx="134017" cy="64822"/>
            </a:xfrm>
            <a:custGeom>
              <a:avLst/>
              <a:gdLst/>
              <a:ahLst/>
              <a:cxnLst/>
              <a:rect l="0" t="0" r="0" b="0"/>
              <a:pathLst>
                <a:path w="134017" h="64822">
                  <a:moveTo>
                    <a:pt x="57816" y="0"/>
                  </a:moveTo>
                  <a:lnTo>
                    <a:pt x="57816" y="0"/>
                  </a:lnTo>
                  <a:lnTo>
                    <a:pt x="11451" y="31474"/>
                  </a:lnTo>
                  <a:lnTo>
                    <a:pt x="2872" y="43857"/>
                  </a:lnTo>
                  <a:lnTo>
                    <a:pt x="0" y="53124"/>
                  </a:lnTo>
                  <a:lnTo>
                    <a:pt x="222" y="56582"/>
                  </a:lnTo>
                  <a:lnTo>
                    <a:pt x="1781" y="59593"/>
                  </a:lnTo>
                  <a:lnTo>
                    <a:pt x="7276" y="64821"/>
                  </a:lnTo>
                  <a:lnTo>
                    <a:pt x="50603" y="64492"/>
                  </a:lnTo>
                  <a:lnTo>
                    <a:pt x="134016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468"/>
            <p:cNvSpPr/>
            <p:nvPr>
              <p:custDataLst>
                <p:tags r:id="rId56"/>
              </p:custDataLst>
            </p:nvPr>
          </p:nvSpPr>
          <p:spPr>
            <a:xfrm>
              <a:off x="863564" y="6390792"/>
              <a:ext cx="132934" cy="283059"/>
            </a:xfrm>
            <a:custGeom>
              <a:avLst/>
              <a:gdLst/>
              <a:ahLst/>
              <a:cxnLst/>
              <a:rect l="0" t="0" r="0" b="0"/>
              <a:pathLst>
                <a:path w="132934" h="283059">
                  <a:moveTo>
                    <a:pt x="50836" y="3658"/>
                  </a:moveTo>
                  <a:lnTo>
                    <a:pt x="50836" y="3658"/>
                  </a:lnTo>
                  <a:lnTo>
                    <a:pt x="16917" y="1776"/>
                  </a:lnTo>
                  <a:lnTo>
                    <a:pt x="6833" y="0"/>
                  </a:lnTo>
                  <a:lnTo>
                    <a:pt x="0" y="1562"/>
                  </a:lnTo>
                  <a:lnTo>
                    <a:pt x="12" y="3672"/>
                  </a:lnTo>
                  <a:lnTo>
                    <a:pt x="5670" y="9779"/>
                  </a:lnTo>
                  <a:lnTo>
                    <a:pt x="49022" y="33977"/>
                  </a:lnTo>
                  <a:lnTo>
                    <a:pt x="87582" y="61455"/>
                  </a:lnTo>
                  <a:lnTo>
                    <a:pt x="121771" y="105839"/>
                  </a:lnTo>
                  <a:lnTo>
                    <a:pt x="125642" y="111996"/>
                  </a:lnTo>
                  <a:lnTo>
                    <a:pt x="131092" y="137515"/>
                  </a:lnTo>
                  <a:lnTo>
                    <a:pt x="132933" y="180695"/>
                  </a:lnTo>
                  <a:lnTo>
                    <a:pt x="129955" y="225363"/>
                  </a:lnTo>
                  <a:lnTo>
                    <a:pt x="107986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250"/>
          <p:cNvGrpSpPr/>
          <p:nvPr/>
        </p:nvGrpSpPr>
        <p:grpSpPr>
          <a:xfrm>
            <a:off x="1441611" y="6148459"/>
            <a:ext cx="2889090" cy="506342"/>
            <a:chOff x="1441611" y="6148459"/>
            <a:chExt cx="2889090" cy="506342"/>
          </a:xfrm>
        </p:grpSpPr>
        <p:sp>
          <p:nvSpPr>
            <p:cNvPr id="217" name="SMARTInkShape-1469"/>
            <p:cNvSpPr/>
            <p:nvPr>
              <p:custDataLst>
                <p:tags r:id="rId30"/>
              </p:custDataLst>
            </p:nvPr>
          </p:nvSpPr>
          <p:spPr>
            <a:xfrm>
              <a:off x="1441611" y="6325170"/>
              <a:ext cx="171290" cy="135560"/>
            </a:xfrm>
            <a:custGeom>
              <a:avLst/>
              <a:gdLst/>
              <a:ahLst/>
              <a:cxnLst/>
              <a:rect l="0" t="0" r="0" b="0"/>
              <a:pathLst>
                <a:path w="171290" h="135560">
                  <a:moveTo>
                    <a:pt x="107789" y="31180"/>
                  </a:moveTo>
                  <a:lnTo>
                    <a:pt x="107789" y="31180"/>
                  </a:lnTo>
                  <a:lnTo>
                    <a:pt x="102322" y="31179"/>
                  </a:lnTo>
                  <a:lnTo>
                    <a:pt x="102027" y="30475"/>
                  </a:lnTo>
                  <a:lnTo>
                    <a:pt x="101701" y="27809"/>
                  </a:lnTo>
                  <a:lnTo>
                    <a:pt x="100908" y="26816"/>
                  </a:lnTo>
                  <a:lnTo>
                    <a:pt x="98145" y="25713"/>
                  </a:lnTo>
                  <a:lnTo>
                    <a:pt x="97127" y="24007"/>
                  </a:lnTo>
                  <a:lnTo>
                    <a:pt x="95357" y="13973"/>
                  </a:lnTo>
                  <a:lnTo>
                    <a:pt x="84178" y="1357"/>
                  </a:lnTo>
                  <a:lnTo>
                    <a:pt x="76177" y="0"/>
                  </a:lnTo>
                  <a:lnTo>
                    <a:pt x="55762" y="249"/>
                  </a:lnTo>
                  <a:lnTo>
                    <a:pt x="43744" y="2851"/>
                  </a:lnTo>
                  <a:lnTo>
                    <a:pt x="35110" y="8241"/>
                  </a:lnTo>
                  <a:lnTo>
                    <a:pt x="12741" y="36704"/>
                  </a:lnTo>
                  <a:lnTo>
                    <a:pt x="6044" y="49863"/>
                  </a:lnTo>
                  <a:lnTo>
                    <a:pt x="202" y="97453"/>
                  </a:lnTo>
                  <a:lnTo>
                    <a:pt x="0" y="108612"/>
                  </a:lnTo>
                  <a:lnTo>
                    <a:pt x="3674" y="118746"/>
                  </a:lnTo>
                  <a:lnTo>
                    <a:pt x="9304" y="126543"/>
                  </a:lnTo>
                  <a:lnTo>
                    <a:pt x="24230" y="135329"/>
                  </a:lnTo>
                  <a:lnTo>
                    <a:pt x="35844" y="135559"/>
                  </a:lnTo>
                  <a:lnTo>
                    <a:pt x="49708" y="132604"/>
                  </a:lnTo>
                  <a:lnTo>
                    <a:pt x="62925" y="126587"/>
                  </a:lnTo>
                  <a:lnTo>
                    <a:pt x="73974" y="113565"/>
                  </a:lnTo>
                  <a:lnTo>
                    <a:pt x="86245" y="86399"/>
                  </a:lnTo>
                  <a:lnTo>
                    <a:pt x="96194" y="40357"/>
                  </a:lnTo>
                  <a:lnTo>
                    <a:pt x="101132" y="25739"/>
                  </a:lnTo>
                  <a:lnTo>
                    <a:pt x="101348" y="28471"/>
                  </a:lnTo>
                  <a:lnTo>
                    <a:pt x="102845" y="53403"/>
                  </a:lnTo>
                  <a:lnTo>
                    <a:pt x="119115" y="93147"/>
                  </a:lnTo>
                  <a:lnTo>
                    <a:pt x="129051" y="102936"/>
                  </a:lnTo>
                  <a:lnTo>
                    <a:pt x="134664" y="106534"/>
                  </a:lnTo>
                  <a:lnTo>
                    <a:pt x="171289" y="107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70"/>
            <p:cNvSpPr/>
            <p:nvPr>
              <p:custDataLst>
                <p:tags r:id="rId31"/>
              </p:custDataLst>
            </p:nvPr>
          </p:nvSpPr>
          <p:spPr>
            <a:xfrm>
              <a:off x="1466977" y="6148459"/>
              <a:ext cx="95124" cy="108638"/>
            </a:xfrm>
            <a:custGeom>
              <a:avLst/>
              <a:gdLst/>
              <a:ahLst/>
              <a:cxnLst/>
              <a:rect l="0" t="0" r="0" b="0"/>
              <a:pathLst>
                <a:path w="95124" h="108638">
                  <a:moveTo>
                    <a:pt x="18923" y="30091"/>
                  </a:moveTo>
                  <a:lnTo>
                    <a:pt x="18923" y="30091"/>
                  </a:lnTo>
                  <a:lnTo>
                    <a:pt x="18923" y="24003"/>
                  </a:lnTo>
                  <a:lnTo>
                    <a:pt x="15552" y="23818"/>
                  </a:lnTo>
                  <a:lnTo>
                    <a:pt x="14559" y="24498"/>
                  </a:lnTo>
                  <a:lnTo>
                    <a:pt x="13897" y="25656"/>
                  </a:lnTo>
                  <a:lnTo>
                    <a:pt x="13161" y="30237"/>
                  </a:lnTo>
                  <a:lnTo>
                    <a:pt x="10808" y="48542"/>
                  </a:lnTo>
                  <a:lnTo>
                    <a:pt x="7581" y="63545"/>
                  </a:lnTo>
                  <a:lnTo>
                    <a:pt x="63" y="108637"/>
                  </a:lnTo>
                  <a:lnTo>
                    <a:pt x="0" y="108561"/>
                  </a:lnTo>
                  <a:lnTo>
                    <a:pt x="595" y="95039"/>
                  </a:lnTo>
                  <a:lnTo>
                    <a:pt x="11411" y="55712"/>
                  </a:lnTo>
                  <a:lnTo>
                    <a:pt x="35688" y="9883"/>
                  </a:lnTo>
                  <a:lnTo>
                    <a:pt x="40015" y="3941"/>
                  </a:lnTo>
                  <a:lnTo>
                    <a:pt x="44290" y="830"/>
                  </a:lnTo>
                  <a:lnTo>
                    <a:pt x="46418" y="0"/>
                  </a:lnTo>
                  <a:lnTo>
                    <a:pt x="48542" y="153"/>
                  </a:lnTo>
                  <a:lnTo>
                    <a:pt x="52783" y="2203"/>
                  </a:lnTo>
                  <a:lnTo>
                    <a:pt x="59137" y="10696"/>
                  </a:lnTo>
                  <a:lnTo>
                    <a:pt x="76073" y="53843"/>
                  </a:lnTo>
                  <a:lnTo>
                    <a:pt x="95123" y="93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71"/>
            <p:cNvSpPr/>
            <p:nvPr>
              <p:custDataLst>
                <p:tags r:id="rId32"/>
              </p:custDataLst>
            </p:nvPr>
          </p:nvSpPr>
          <p:spPr>
            <a:xfrm>
              <a:off x="1676400" y="6416522"/>
              <a:ext cx="152005" cy="193829"/>
            </a:xfrm>
            <a:custGeom>
              <a:avLst/>
              <a:gdLst/>
              <a:ahLst/>
              <a:cxnLst/>
              <a:rect l="0" t="0" r="0" b="0"/>
              <a:pathLst>
                <a:path w="152005" h="193829">
                  <a:moveTo>
                    <a:pt x="0" y="85878"/>
                  </a:moveTo>
                  <a:lnTo>
                    <a:pt x="0" y="85878"/>
                  </a:lnTo>
                  <a:lnTo>
                    <a:pt x="0" y="131464"/>
                  </a:lnTo>
                  <a:lnTo>
                    <a:pt x="0" y="178734"/>
                  </a:lnTo>
                  <a:lnTo>
                    <a:pt x="6907" y="140534"/>
                  </a:lnTo>
                  <a:lnTo>
                    <a:pt x="11556" y="96832"/>
                  </a:lnTo>
                  <a:lnTo>
                    <a:pt x="21907" y="49549"/>
                  </a:lnTo>
                  <a:lnTo>
                    <a:pt x="31478" y="21395"/>
                  </a:lnTo>
                  <a:lnTo>
                    <a:pt x="36792" y="11993"/>
                  </a:lnTo>
                  <a:lnTo>
                    <a:pt x="37712" y="6993"/>
                  </a:lnTo>
                  <a:lnTo>
                    <a:pt x="38547" y="6477"/>
                  </a:lnTo>
                  <a:lnTo>
                    <a:pt x="39809" y="6839"/>
                  </a:lnTo>
                  <a:lnTo>
                    <a:pt x="43533" y="9117"/>
                  </a:lnTo>
                  <a:lnTo>
                    <a:pt x="47549" y="9512"/>
                  </a:lnTo>
                  <a:lnTo>
                    <a:pt x="48633" y="10273"/>
                  </a:lnTo>
                  <a:lnTo>
                    <a:pt x="49355" y="11486"/>
                  </a:lnTo>
                  <a:lnTo>
                    <a:pt x="49837" y="13000"/>
                  </a:lnTo>
                  <a:lnTo>
                    <a:pt x="60869" y="27387"/>
                  </a:lnTo>
                  <a:lnTo>
                    <a:pt x="64862" y="40118"/>
                  </a:lnTo>
                  <a:lnTo>
                    <a:pt x="66524" y="42671"/>
                  </a:lnTo>
                  <a:lnTo>
                    <a:pt x="68865" y="53006"/>
                  </a:lnTo>
                  <a:lnTo>
                    <a:pt x="70361" y="64777"/>
                  </a:lnTo>
                  <a:lnTo>
                    <a:pt x="75292" y="80677"/>
                  </a:lnTo>
                  <a:lnTo>
                    <a:pt x="76300" y="81705"/>
                  </a:lnTo>
                  <a:lnTo>
                    <a:pt x="77678" y="81684"/>
                  </a:lnTo>
                  <a:lnTo>
                    <a:pt x="81090" y="79781"/>
                  </a:lnTo>
                  <a:lnTo>
                    <a:pt x="104077" y="56048"/>
                  </a:lnTo>
                  <a:lnTo>
                    <a:pt x="128518" y="18628"/>
                  </a:lnTo>
                  <a:lnTo>
                    <a:pt x="133101" y="7082"/>
                  </a:lnTo>
                  <a:lnTo>
                    <a:pt x="134595" y="5831"/>
                  </a:lnTo>
                  <a:lnTo>
                    <a:pt x="140069" y="2188"/>
                  </a:lnTo>
                  <a:lnTo>
                    <a:pt x="142063" y="451"/>
                  </a:lnTo>
                  <a:lnTo>
                    <a:pt x="143392" y="0"/>
                  </a:lnTo>
                  <a:lnTo>
                    <a:pt x="144278" y="403"/>
                  </a:lnTo>
                  <a:lnTo>
                    <a:pt x="144868" y="1378"/>
                  </a:lnTo>
                  <a:lnTo>
                    <a:pt x="150394" y="42391"/>
                  </a:lnTo>
                  <a:lnTo>
                    <a:pt x="152004" y="82436"/>
                  </a:lnTo>
                  <a:lnTo>
                    <a:pt x="148951" y="124160"/>
                  </a:lnTo>
                  <a:lnTo>
                    <a:pt x="146432" y="167554"/>
                  </a:lnTo>
                  <a:lnTo>
                    <a:pt x="146050" y="193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72"/>
            <p:cNvSpPr/>
            <p:nvPr>
              <p:custDataLst>
                <p:tags r:id="rId33"/>
              </p:custDataLst>
            </p:nvPr>
          </p:nvSpPr>
          <p:spPr>
            <a:xfrm>
              <a:off x="1911376" y="6439783"/>
              <a:ext cx="63475" cy="189618"/>
            </a:xfrm>
            <a:custGeom>
              <a:avLst/>
              <a:gdLst/>
              <a:ahLst/>
              <a:cxnLst/>
              <a:rect l="0" t="0" r="0" b="0"/>
              <a:pathLst>
                <a:path w="63475" h="189618">
                  <a:moveTo>
                    <a:pt x="38074" y="5467"/>
                  </a:moveTo>
                  <a:lnTo>
                    <a:pt x="38074" y="5467"/>
                  </a:lnTo>
                  <a:lnTo>
                    <a:pt x="38074" y="0"/>
                  </a:lnTo>
                  <a:lnTo>
                    <a:pt x="36192" y="11784"/>
                  </a:lnTo>
                  <a:lnTo>
                    <a:pt x="27243" y="50043"/>
                  </a:lnTo>
                  <a:lnTo>
                    <a:pt x="16875" y="91065"/>
                  </a:lnTo>
                  <a:lnTo>
                    <a:pt x="6453" y="136838"/>
                  </a:lnTo>
                  <a:lnTo>
                    <a:pt x="636" y="169539"/>
                  </a:lnTo>
                  <a:lnTo>
                    <a:pt x="0" y="182690"/>
                  </a:lnTo>
                  <a:lnTo>
                    <a:pt x="14482" y="187517"/>
                  </a:lnTo>
                  <a:lnTo>
                    <a:pt x="6347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73"/>
            <p:cNvSpPr/>
            <p:nvPr>
              <p:custDataLst>
                <p:tags r:id="rId34"/>
              </p:custDataLst>
            </p:nvPr>
          </p:nvSpPr>
          <p:spPr>
            <a:xfrm>
              <a:off x="2082809" y="6433694"/>
              <a:ext cx="88892" cy="221107"/>
            </a:xfrm>
            <a:custGeom>
              <a:avLst/>
              <a:gdLst/>
              <a:ahLst/>
              <a:cxnLst/>
              <a:rect l="0" t="0" r="0" b="0"/>
              <a:pathLst>
                <a:path w="88892" h="221107">
                  <a:moveTo>
                    <a:pt x="88891" y="11556"/>
                  </a:moveTo>
                  <a:lnTo>
                    <a:pt x="88891" y="11556"/>
                  </a:lnTo>
                  <a:lnTo>
                    <a:pt x="78060" y="1430"/>
                  </a:lnTo>
                  <a:lnTo>
                    <a:pt x="73964" y="0"/>
                  </a:lnTo>
                  <a:lnTo>
                    <a:pt x="71884" y="324"/>
                  </a:lnTo>
                  <a:lnTo>
                    <a:pt x="52111" y="11765"/>
                  </a:lnTo>
                  <a:lnTo>
                    <a:pt x="36017" y="27236"/>
                  </a:lnTo>
                  <a:lnTo>
                    <a:pt x="25818" y="45357"/>
                  </a:lnTo>
                  <a:lnTo>
                    <a:pt x="15569" y="76032"/>
                  </a:lnTo>
                  <a:lnTo>
                    <a:pt x="7874" y="121763"/>
                  </a:lnTo>
                  <a:lnTo>
                    <a:pt x="1168" y="166309"/>
                  </a:lnTo>
                  <a:lnTo>
                    <a:pt x="0" y="206145"/>
                  </a:lnTo>
                  <a:lnTo>
                    <a:pt x="1876" y="209282"/>
                  </a:lnTo>
                  <a:lnTo>
                    <a:pt x="5768" y="213028"/>
                  </a:lnTo>
                  <a:lnTo>
                    <a:pt x="19041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74"/>
            <p:cNvSpPr/>
            <p:nvPr>
              <p:custDataLst>
                <p:tags r:id="rId35"/>
              </p:custDataLst>
            </p:nvPr>
          </p:nvSpPr>
          <p:spPr>
            <a:xfrm>
              <a:off x="2121000" y="6572250"/>
              <a:ext cx="25301" cy="12701"/>
            </a:xfrm>
            <a:custGeom>
              <a:avLst/>
              <a:gdLst/>
              <a:ahLst/>
              <a:cxnLst/>
              <a:rect l="0" t="0" r="0" b="0"/>
              <a:pathLst>
                <a:path w="25301" h="12701">
                  <a:moveTo>
                    <a:pt x="12600" y="12700"/>
                  </a:moveTo>
                  <a:lnTo>
                    <a:pt x="12600" y="12700"/>
                  </a:lnTo>
                  <a:lnTo>
                    <a:pt x="0" y="12699"/>
                  </a:lnTo>
                  <a:lnTo>
                    <a:pt x="2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75"/>
            <p:cNvSpPr/>
            <p:nvPr>
              <p:custDataLst>
                <p:tags r:id="rId36"/>
              </p:custDataLst>
            </p:nvPr>
          </p:nvSpPr>
          <p:spPr>
            <a:xfrm>
              <a:off x="2400300" y="6394450"/>
              <a:ext cx="101601" cy="6089"/>
            </a:xfrm>
            <a:custGeom>
              <a:avLst/>
              <a:gdLst/>
              <a:ahLst/>
              <a:cxnLst/>
              <a:rect l="0" t="0" r="0" b="0"/>
              <a:pathLst>
                <a:path w="101601" h="608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3371" y="6088"/>
                  </a:lnTo>
                  <a:lnTo>
                    <a:pt x="47253" y="57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76"/>
            <p:cNvSpPr/>
            <p:nvPr>
              <p:custDataLst>
                <p:tags r:id="rId37"/>
              </p:custDataLst>
            </p:nvPr>
          </p:nvSpPr>
          <p:spPr>
            <a:xfrm>
              <a:off x="2425778" y="6457950"/>
              <a:ext cx="95173" cy="54909"/>
            </a:xfrm>
            <a:custGeom>
              <a:avLst/>
              <a:gdLst/>
              <a:ahLst/>
              <a:cxnLst/>
              <a:rect l="0" t="0" r="0" b="0"/>
              <a:pathLst>
                <a:path w="95173" h="54909">
                  <a:moveTo>
                    <a:pt x="6272" y="0"/>
                  </a:moveTo>
                  <a:lnTo>
                    <a:pt x="6272" y="0"/>
                  </a:lnTo>
                  <a:lnTo>
                    <a:pt x="1908" y="10139"/>
                  </a:lnTo>
                  <a:lnTo>
                    <a:pt x="0" y="39027"/>
                  </a:lnTo>
                  <a:lnTo>
                    <a:pt x="3719" y="45803"/>
                  </a:lnTo>
                  <a:lnTo>
                    <a:pt x="6687" y="49585"/>
                  </a:lnTo>
                  <a:lnTo>
                    <a:pt x="21273" y="53787"/>
                  </a:lnTo>
                  <a:lnTo>
                    <a:pt x="31089" y="54908"/>
                  </a:lnTo>
                  <a:lnTo>
                    <a:pt x="9517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77"/>
            <p:cNvSpPr/>
            <p:nvPr>
              <p:custDataLst>
                <p:tags r:id="rId38"/>
              </p:custDataLst>
            </p:nvPr>
          </p:nvSpPr>
          <p:spPr>
            <a:xfrm>
              <a:off x="2711450" y="6364810"/>
              <a:ext cx="139701" cy="106624"/>
            </a:xfrm>
            <a:custGeom>
              <a:avLst/>
              <a:gdLst/>
              <a:ahLst/>
              <a:cxnLst/>
              <a:rect l="0" t="0" r="0" b="0"/>
              <a:pathLst>
                <a:path w="139701" h="106624">
                  <a:moveTo>
                    <a:pt x="0" y="4240"/>
                  </a:moveTo>
                  <a:lnTo>
                    <a:pt x="0" y="4240"/>
                  </a:lnTo>
                  <a:lnTo>
                    <a:pt x="0" y="51737"/>
                  </a:lnTo>
                  <a:lnTo>
                    <a:pt x="6176" y="95650"/>
                  </a:lnTo>
                  <a:lnTo>
                    <a:pt x="6272" y="103897"/>
                  </a:lnTo>
                  <a:lnTo>
                    <a:pt x="7004" y="105956"/>
                  </a:lnTo>
                  <a:lnTo>
                    <a:pt x="8197" y="106623"/>
                  </a:lnTo>
                  <a:lnTo>
                    <a:pt x="9698" y="106362"/>
                  </a:lnTo>
                  <a:lnTo>
                    <a:pt x="17882" y="70457"/>
                  </a:lnTo>
                  <a:lnTo>
                    <a:pt x="30474" y="25212"/>
                  </a:lnTo>
                  <a:lnTo>
                    <a:pt x="36122" y="12855"/>
                  </a:lnTo>
                  <a:lnTo>
                    <a:pt x="48589" y="0"/>
                  </a:lnTo>
                  <a:lnTo>
                    <a:pt x="50737" y="707"/>
                  </a:lnTo>
                  <a:lnTo>
                    <a:pt x="56886" y="5257"/>
                  </a:lnTo>
                  <a:lnTo>
                    <a:pt x="64911" y="15752"/>
                  </a:lnTo>
                  <a:lnTo>
                    <a:pt x="74884" y="53335"/>
                  </a:lnTo>
                  <a:lnTo>
                    <a:pt x="76123" y="73292"/>
                  </a:lnTo>
                  <a:lnTo>
                    <a:pt x="85035" y="26625"/>
                  </a:lnTo>
                  <a:lnTo>
                    <a:pt x="94497" y="8599"/>
                  </a:lnTo>
                  <a:lnTo>
                    <a:pt x="102206" y="2650"/>
                  </a:lnTo>
                  <a:lnTo>
                    <a:pt x="106237" y="1063"/>
                  </a:lnTo>
                  <a:lnTo>
                    <a:pt x="110336" y="1417"/>
                  </a:lnTo>
                  <a:lnTo>
                    <a:pt x="118653" y="5572"/>
                  </a:lnTo>
                  <a:lnTo>
                    <a:pt x="131269" y="29328"/>
                  </a:lnTo>
                  <a:lnTo>
                    <a:pt x="139700" y="74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78"/>
            <p:cNvSpPr/>
            <p:nvPr>
              <p:custDataLst>
                <p:tags r:id="rId39"/>
              </p:custDataLst>
            </p:nvPr>
          </p:nvSpPr>
          <p:spPr>
            <a:xfrm>
              <a:off x="2927350" y="6369050"/>
              <a:ext cx="6328" cy="50801"/>
            </a:xfrm>
            <a:custGeom>
              <a:avLst/>
              <a:gdLst/>
              <a:ahLst/>
              <a:cxnLst/>
              <a:rect l="0" t="0" r="0" b="0"/>
              <a:pathLst>
                <a:path w="6328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364" y="3658"/>
                  </a:lnTo>
                  <a:lnTo>
                    <a:pt x="5026" y="3145"/>
                  </a:lnTo>
                  <a:lnTo>
                    <a:pt x="5467" y="2096"/>
                  </a:lnTo>
                  <a:lnTo>
                    <a:pt x="6327" y="3052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79"/>
            <p:cNvSpPr/>
            <p:nvPr>
              <p:custDataLst>
                <p:tags r:id="rId40"/>
              </p:custDataLst>
            </p:nvPr>
          </p:nvSpPr>
          <p:spPr>
            <a:xfrm>
              <a:off x="2921000" y="6286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2308"/>
                  </a:lnTo>
                  <a:lnTo>
                    <a:pt x="4469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80"/>
            <p:cNvSpPr/>
            <p:nvPr>
              <p:custDataLst>
                <p:tags r:id="rId41"/>
              </p:custDataLst>
            </p:nvPr>
          </p:nvSpPr>
          <p:spPr>
            <a:xfrm>
              <a:off x="2997303" y="6332890"/>
              <a:ext cx="73929" cy="108529"/>
            </a:xfrm>
            <a:custGeom>
              <a:avLst/>
              <a:gdLst/>
              <a:ahLst/>
              <a:cxnLst/>
              <a:rect l="0" t="0" r="0" b="0"/>
              <a:pathLst>
                <a:path w="73929" h="108529">
                  <a:moveTo>
                    <a:pt x="25297" y="4410"/>
                  </a:moveTo>
                  <a:lnTo>
                    <a:pt x="25297" y="4410"/>
                  </a:lnTo>
                  <a:lnTo>
                    <a:pt x="15171" y="26072"/>
                  </a:lnTo>
                  <a:lnTo>
                    <a:pt x="5840" y="67173"/>
                  </a:lnTo>
                  <a:lnTo>
                    <a:pt x="129" y="108528"/>
                  </a:lnTo>
                  <a:lnTo>
                    <a:pt x="52" y="108394"/>
                  </a:lnTo>
                  <a:lnTo>
                    <a:pt x="0" y="107599"/>
                  </a:lnTo>
                  <a:lnTo>
                    <a:pt x="11440" y="62073"/>
                  </a:lnTo>
                  <a:lnTo>
                    <a:pt x="29935" y="19129"/>
                  </a:lnTo>
                  <a:lnTo>
                    <a:pt x="42350" y="2028"/>
                  </a:lnTo>
                  <a:lnTo>
                    <a:pt x="45838" y="0"/>
                  </a:lnTo>
                  <a:lnTo>
                    <a:pt x="48869" y="59"/>
                  </a:lnTo>
                  <a:lnTo>
                    <a:pt x="58803" y="6921"/>
                  </a:lnTo>
                  <a:lnTo>
                    <a:pt x="71217" y="33233"/>
                  </a:lnTo>
                  <a:lnTo>
                    <a:pt x="73928" y="44501"/>
                  </a:lnTo>
                  <a:lnTo>
                    <a:pt x="69747" y="74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81"/>
            <p:cNvSpPr/>
            <p:nvPr>
              <p:custDataLst>
                <p:tags r:id="rId42"/>
              </p:custDataLst>
            </p:nvPr>
          </p:nvSpPr>
          <p:spPr>
            <a:xfrm>
              <a:off x="3219925" y="6230310"/>
              <a:ext cx="58522" cy="278441"/>
            </a:xfrm>
            <a:custGeom>
              <a:avLst/>
              <a:gdLst/>
              <a:ahLst/>
              <a:cxnLst/>
              <a:rect l="0" t="0" r="0" b="0"/>
              <a:pathLst>
                <a:path w="58522" h="278441">
                  <a:moveTo>
                    <a:pt x="43975" y="11740"/>
                  </a:moveTo>
                  <a:lnTo>
                    <a:pt x="43975" y="11740"/>
                  </a:lnTo>
                  <a:lnTo>
                    <a:pt x="43975" y="8369"/>
                  </a:lnTo>
                  <a:lnTo>
                    <a:pt x="43269" y="7376"/>
                  </a:lnTo>
                  <a:lnTo>
                    <a:pt x="42093" y="6714"/>
                  </a:lnTo>
                  <a:lnTo>
                    <a:pt x="23581" y="0"/>
                  </a:lnTo>
                  <a:lnTo>
                    <a:pt x="21206" y="386"/>
                  </a:lnTo>
                  <a:lnTo>
                    <a:pt x="16687" y="2696"/>
                  </a:lnTo>
                  <a:lnTo>
                    <a:pt x="10176" y="7963"/>
                  </a:lnTo>
                  <a:lnTo>
                    <a:pt x="9448" y="11338"/>
                  </a:lnTo>
                  <a:lnTo>
                    <a:pt x="10520" y="20734"/>
                  </a:lnTo>
                  <a:lnTo>
                    <a:pt x="18462" y="37923"/>
                  </a:lnTo>
                  <a:lnTo>
                    <a:pt x="54479" y="78868"/>
                  </a:lnTo>
                  <a:lnTo>
                    <a:pt x="58521" y="93080"/>
                  </a:lnTo>
                  <a:lnTo>
                    <a:pt x="57966" y="106452"/>
                  </a:lnTo>
                  <a:lnTo>
                    <a:pt x="51604" y="119452"/>
                  </a:lnTo>
                  <a:lnTo>
                    <a:pt x="18216" y="164919"/>
                  </a:lnTo>
                  <a:lnTo>
                    <a:pt x="1932" y="188494"/>
                  </a:lnTo>
                  <a:lnTo>
                    <a:pt x="0" y="197800"/>
                  </a:lnTo>
                  <a:lnTo>
                    <a:pt x="1618" y="202148"/>
                  </a:lnTo>
                  <a:lnTo>
                    <a:pt x="8405" y="214059"/>
                  </a:lnTo>
                  <a:lnTo>
                    <a:pt x="17593" y="256423"/>
                  </a:lnTo>
                  <a:lnTo>
                    <a:pt x="24925" y="278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82"/>
            <p:cNvSpPr/>
            <p:nvPr>
              <p:custDataLst>
                <p:tags r:id="rId43"/>
              </p:custDataLst>
            </p:nvPr>
          </p:nvSpPr>
          <p:spPr>
            <a:xfrm>
              <a:off x="3378200" y="6280150"/>
              <a:ext cx="82551" cy="158751"/>
            </a:xfrm>
            <a:custGeom>
              <a:avLst/>
              <a:gdLst/>
              <a:ahLst/>
              <a:cxnLst/>
              <a:rect l="0" t="0" r="0" b="0"/>
              <a:pathLst>
                <a:path w="82551" h="1587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27837" y="50205"/>
                  </a:lnTo>
                  <a:lnTo>
                    <a:pt x="48581" y="97294"/>
                  </a:lnTo>
                  <a:lnTo>
                    <a:pt x="66266" y="144744"/>
                  </a:lnTo>
                  <a:lnTo>
                    <a:pt x="72490" y="152526"/>
                  </a:lnTo>
                  <a:lnTo>
                    <a:pt x="825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83"/>
            <p:cNvSpPr/>
            <p:nvPr>
              <p:custDataLst>
                <p:tags r:id="rId44"/>
              </p:custDataLst>
            </p:nvPr>
          </p:nvSpPr>
          <p:spPr>
            <a:xfrm>
              <a:off x="3390900" y="6294876"/>
              <a:ext cx="107951" cy="156725"/>
            </a:xfrm>
            <a:custGeom>
              <a:avLst/>
              <a:gdLst/>
              <a:ahLst/>
              <a:cxnLst/>
              <a:rect l="0" t="0" r="0" b="0"/>
              <a:pathLst>
                <a:path w="107951" h="156725">
                  <a:moveTo>
                    <a:pt x="107950" y="17024"/>
                  </a:moveTo>
                  <a:lnTo>
                    <a:pt x="107950" y="17024"/>
                  </a:lnTo>
                  <a:lnTo>
                    <a:pt x="107950" y="4815"/>
                  </a:lnTo>
                  <a:lnTo>
                    <a:pt x="107244" y="2534"/>
                  </a:lnTo>
                  <a:lnTo>
                    <a:pt x="106068" y="1014"/>
                  </a:lnTo>
                  <a:lnTo>
                    <a:pt x="104579" y="0"/>
                  </a:lnTo>
                  <a:lnTo>
                    <a:pt x="102175" y="736"/>
                  </a:lnTo>
                  <a:lnTo>
                    <a:pt x="95741" y="5316"/>
                  </a:lnTo>
                  <a:lnTo>
                    <a:pt x="56474" y="52597"/>
                  </a:lnTo>
                  <a:lnTo>
                    <a:pt x="33296" y="94277"/>
                  </a:lnTo>
                  <a:lnTo>
                    <a:pt x="9691" y="141402"/>
                  </a:lnTo>
                  <a:lnTo>
                    <a:pt x="0" y="15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484"/>
            <p:cNvSpPr/>
            <p:nvPr>
              <p:custDataLst>
                <p:tags r:id="rId45"/>
              </p:custDataLst>
            </p:nvPr>
          </p:nvSpPr>
          <p:spPr>
            <a:xfrm>
              <a:off x="3511550" y="64325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485"/>
            <p:cNvSpPr/>
            <p:nvPr>
              <p:custDataLst>
                <p:tags r:id="rId46"/>
              </p:custDataLst>
            </p:nvPr>
          </p:nvSpPr>
          <p:spPr>
            <a:xfrm>
              <a:off x="3594100" y="6438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16592" y="4364"/>
                  </a:lnTo>
                  <a:lnTo>
                    <a:pt x="24593" y="5762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86"/>
            <p:cNvSpPr/>
            <p:nvPr>
              <p:custDataLst>
                <p:tags r:id="rId47"/>
              </p:custDataLst>
            </p:nvPr>
          </p:nvSpPr>
          <p:spPr>
            <a:xfrm>
              <a:off x="3752850" y="6457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87"/>
            <p:cNvSpPr/>
            <p:nvPr>
              <p:custDataLst>
                <p:tags r:id="rId48"/>
              </p:custDataLst>
            </p:nvPr>
          </p:nvSpPr>
          <p:spPr>
            <a:xfrm>
              <a:off x="4305300" y="65405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16959" y="19459"/>
                  </a:lnTo>
                  <a:lnTo>
                    <a:pt x="254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88"/>
            <p:cNvSpPr/>
            <p:nvPr>
              <p:custDataLst>
                <p:tags r:id="rId49"/>
              </p:custDataLst>
            </p:nvPr>
          </p:nvSpPr>
          <p:spPr>
            <a:xfrm>
              <a:off x="3937000" y="6312783"/>
              <a:ext cx="101601" cy="151518"/>
            </a:xfrm>
            <a:custGeom>
              <a:avLst/>
              <a:gdLst/>
              <a:ahLst/>
              <a:cxnLst/>
              <a:rect l="0" t="0" r="0" b="0"/>
              <a:pathLst>
                <a:path w="101601" h="151518">
                  <a:moveTo>
                    <a:pt x="101600" y="5467"/>
                  </a:moveTo>
                  <a:lnTo>
                    <a:pt x="101600" y="5467"/>
                  </a:lnTo>
                  <a:lnTo>
                    <a:pt x="101600" y="2096"/>
                  </a:lnTo>
                  <a:lnTo>
                    <a:pt x="99483" y="1103"/>
                  </a:lnTo>
                  <a:lnTo>
                    <a:pt x="91487" y="0"/>
                  </a:lnTo>
                  <a:lnTo>
                    <a:pt x="78456" y="2749"/>
                  </a:lnTo>
                  <a:lnTo>
                    <a:pt x="62287" y="18146"/>
                  </a:lnTo>
                  <a:lnTo>
                    <a:pt x="28665" y="65104"/>
                  </a:lnTo>
                  <a:lnTo>
                    <a:pt x="11056" y="106728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89"/>
            <p:cNvSpPr/>
            <p:nvPr>
              <p:custDataLst>
                <p:tags r:id="rId50"/>
              </p:custDataLst>
            </p:nvPr>
          </p:nvSpPr>
          <p:spPr>
            <a:xfrm>
              <a:off x="4191000" y="6284680"/>
              <a:ext cx="43936" cy="255821"/>
            </a:xfrm>
            <a:custGeom>
              <a:avLst/>
              <a:gdLst/>
              <a:ahLst/>
              <a:cxnLst/>
              <a:rect l="0" t="0" r="0" b="0"/>
              <a:pathLst>
                <a:path w="43936" h="255821">
                  <a:moveTo>
                    <a:pt x="19050" y="8170"/>
                  </a:moveTo>
                  <a:lnTo>
                    <a:pt x="19050" y="8170"/>
                  </a:lnTo>
                  <a:lnTo>
                    <a:pt x="15679" y="8170"/>
                  </a:lnTo>
                  <a:lnTo>
                    <a:pt x="14686" y="6758"/>
                  </a:lnTo>
                  <a:lnTo>
                    <a:pt x="13583" y="1428"/>
                  </a:lnTo>
                  <a:lnTo>
                    <a:pt x="13994" y="147"/>
                  </a:lnTo>
                  <a:lnTo>
                    <a:pt x="14974" y="0"/>
                  </a:lnTo>
                  <a:lnTo>
                    <a:pt x="32311" y="7356"/>
                  </a:lnTo>
                  <a:lnTo>
                    <a:pt x="38584" y="13923"/>
                  </a:lnTo>
                  <a:lnTo>
                    <a:pt x="41843" y="25308"/>
                  </a:lnTo>
                  <a:lnTo>
                    <a:pt x="43935" y="48872"/>
                  </a:lnTo>
                  <a:lnTo>
                    <a:pt x="40458" y="58245"/>
                  </a:lnTo>
                  <a:lnTo>
                    <a:pt x="22758" y="83699"/>
                  </a:lnTo>
                  <a:lnTo>
                    <a:pt x="11133" y="95617"/>
                  </a:lnTo>
                  <a:lnTo>
                    <a:pt x="5418" y="108653"/>
                  </a:lnTo>
                  <a:lnTo>
                    <a:pt x="4289" y="120092"/>
                  </a:lnTo>
                  <a:lnTo>
                    <a:pt x="7621" y="134465"/>
                  </a:lnTo>
                  <a:lnTo>
                    <a:pt x="13077" y="145779"/>
                  </a:lnTo>
                  <a:lnTo>
                    <a:pt x="15068" y="148594"/>
                  </a:lnTo>
                  <a:lnTo>
                    <a:pt x="17280" y="155483"/>
                  </a:lnTo>
                  <a:lnTo>
                    <a:pt x="18981" y="198261"/>
                  </a:lnTo>
                  <a:lnTo>
                    <a:pt x="17155" y="219102"/>
                  </a:lnTo>
                  <a:lnTo>
                    <a:pt x="10209" y="240022"/>
                  </a:lnTo>
                  <a:lnTo>
                    <a:pt x="0" y="25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90"/>
            <p:cNvSpPr/>
            <p:nvPr>
              <p:custDataLst>
                <p:tags r:id="rId51"/>
              </p:custDataLst>
            </p:nvPr>
          </p:nvSpPr>
          <p:spPr>
            <a:xfrm>
              <a:off x="4044959" y="6412640"/>
              <a:ext cx="69842" cy="72560"/>
            </a:xfrm>
            <a:custGeom>
              <a:avLst/>
              <a:gdLst/>
              <a:ahLst/>
              <a:cxnLst/>
              <a:rect l="0" t="0" r="0" b="0"/>
              <a:pathLst>
                <a:path w="69842" h="72560">
                  <a:moveTo>
                    <a:pt x="12691" y="38960"/>
                  </a:moveTo>
                  <a:lnTo>
                    <a:pt x="12691" y="38960"/>
                  </a:lnTo>
                  <a:lnTo>
                    <a:pt x="9320" y="42331"/>
                  </a:lnTo>
                  <a:lnTo>
                    <a:pt x="5783" y="43986"/>
                  </a:lnTo>
                  <a:lnTo>
                    <a:pt x="1136" y="45048"/>
                  </a:lnTo>
                  <a:lnTo>
                    <a:pt x="754" y="45841"/>
                  </a:lnTo>
                  <a:lnTo>
                    <a:pt x="4" y="72559"/>
                  </a:lnTo>
                  <a:lnTo>
                    <a:pt x="0" y="71942"/>
                  </a:lnTo>
                  <a:lnTo>
                    <a:pt x="12233" y="29561"/>
                  </a:lnTo>
                  <a:lnTo>
                    <a:pt x="32125" y="1687"/>
                  </a:lnTo>
                  <a:lnTo>
                    <a:pt x="35524" y="0"/>
                  </a:lnTo>
                  <a:lnTo>
                    <a:pt x="48502" y="607"/>
                  </a:lnTo>
                  <a:lnTo>
                    <a:pt x="65658" y="46255"/>
                  </a:lnTo>
                  <a:lnTo>
                    <a:pt x="69841" y="6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91"/>
            <p:cNvSpPr/>
            <p:nvPr>
              <p:custDataLst>
                <p:tags r:id="rId52"/>
              </p:custDataLst>
            </p:nvPr>
          </p:nvSpPr>
          <p:spPr>
            <a:xfrm>
              <a:off x="3886200" y="6308590"/>
              <a:ext cx="82551" cy="149361"/>
            </a:xfrm>
            <a:custGeom>
              <a:avLst/>
              <a:gdLst/>
              <a:ahLst/>
              <a:cxnLst/>
              <a:rect l="0" t="0" r="0" b="0"/>
              <a:pathLst>
                <a:path w="82551" h="149361">
                  <a:moveTo>
                    <a:pt x="0" y="16010"/>
                  </a:moveTo>
                  <a:lnTo>
                    <a:pt x="0" y="16010"/>
                  </a:lnTo>
                  <a:lnTo>
                    <a:pt x="5467" y="5075"/>
                  </a:lnTo>
                  <a:lnTo>
                    <a:pt x="6088" y="462"/>
                  </a:lnTo>
                  <a:lnTo>
                    <a:pt x="6881" y="0"/>
                  </a:lnTo>
                  <a:lnTo>
                    <a:pt x="8115" y="397"/>
                  </a:lnTo>
                  <a:lnTo>
                    <a:pt x="9644" y="1368"/>
                  </a:lnTo>
                  <a:lnTo>
                    <a:pt x="34235" y="47787"/>
                  </a:lnTo>
                  <a:lnTo>
                    <a:pt x="50899" y="69795"/>
                  </a:lnTo>
                  <a:lnTo>
                    <a:pt x="69771" y="116777"/>
                  </a:lnTo>
                  <a:lnTo>
                    <a:pt x="82550" y="14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92"/>
            <p:cNvSpPr/>
            <p:nvPr>
              <p:custDataLst>
                <p:tags r:id="rId53"/>
              </p:custDataLst>
            </p:nvPr>
          </p:nvSpPr>
          <p:spPr>
            <a:xfrm>
              <a:off x="3803650" y="64516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3442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251"/>
          <p:cNvGrpSpPr/>
          <p:nvPr/>
        </p:nvGrpSpPr>
        <p:grpSpPr>
          <a:xfrm>
            <a:off x="4749800" y="6125556"/>
            <a:ext cx="2176832" cy="503845"/>
            <a:chOff x="4749800" y="6125556"/>
            <a:chExt cx="2176832" cy="503845"/>
          </a:xfrm>
        </p:grpSpPr>
        <p:sp>
          <p:nvSpPr>
            <p:cNvPr id="242" name="SMARTInkShape-1493"/>
            <p:cNvSpPr/>
            <p:nvPr>
              <p:custDataLst>
                <p:tags r:id="rId8"/>
              </p:custDataLst>
            </p:nvPr>
          </p:nvSpPr>
          <p:spPr>
            <a:xfrm>
              <a:off x="4749800" y="6249621"/>
              <a:ext cx="107570" cy="231117"/>
            </a:xfrm>
            <a:custGeom>
              <a:avLst/>
              <a:gdLst/>
              <a:ahLst/>
              <a:cxnLst/>
              <a:rect l="0" t="0" r="0" b="0"/>
              <a:pathLst>
                <a:path w="107570" h="231117">
                  <a:moveTo>
                    <a:pt x="0" y="17829"/>
                  </a:moveTo>
                  <a:lnTo>
                    <a:pt x="0" y="17829"/>
                  </a:lnTo>
                  <a:lnTo>
                    <a:pt x="3371" y="14458"/>
                  </a:lnTo>
                  <a:lnTo>
                    <a:pt x="5026" y="10922"/>
                  </a:lnTo>
                  <a:lnTo>
                    <a:pt x="6272" y="0"/>
                  </a:lnTo>
                  <a:lnTo>
                    <a:pt x="6347" y="38991"/>
                  </a:lnTo>
                  <a:lnTo>
                    <a:pt x="6349" y="75605"/>
                  </a:lnTo>
                  <a:lnTo>
                    <a:pt x="6349" y="113264"/>
                  </a:lnTo>
                  <a:lnTo>
                    <a:pt x="6350" y="153803"/>
                  </a:lnTo>
                  <a:lnTo>
                    <a:pt x="6350" y="198673"/>
                  </a:lnTo>
                  <a:lnTo>
                    <a:pt x="7055" y="203303"/>
                  </a:lnTo>
                  <a:lnTo>
                    <a:pt x="8232" y="205684"/>
                  </a:lnTo>
                  <a:lnTo>
                    <a:pt x="9721" y="206565"/>
                  </a:lnTo>
                  <a:lnTo>
                    <a:pt x="19181" y="165257"/>
                  </a:lnTo>
                  <a:lnTo>
                    <a:pt x="33670" y="145237"/>
                  </a:lnTo>
                  <a:lnTo>
                    <a:pt x="41540" y="137954"/>
                  </a:lnTo>
                  <a:lnTo>
                    <a:pt x="44627" y="136012"/>
                  </a:lnTo>
                  <a:lnTo>
                    <a:pt x="59084" y="133280"/>
                  </a:lnTo>
                  <a:lnTo>
                    <a:pt x="73402" y="132470"/>
                  </a:lnTo>
                  <a:lnTo>
                    <a:pt x="93323" y="138972"/>
                  </a:lnTo>
                  <a:lnTo>
                    <a:pt x="101449" y="144108"/>
                  </a:lnTo>
                  <a:lnTo>
                    <a:pt x="103616" y="146465"/>
                  </a:lnTo>
                  <a:lnTo>
                    <a:pt x="106024" y="154728"/>
                  </a:lnTo>
                  <a:lnTo>
                    <a:pt x="107569" y="177281"/>
                  </a:lnTo>
                  <a:lnTo>
                    <a:pt x="102136" y="189591"/>
                  </a:lnTo>
                  <a:lnTo>
                    <a:pt x="84772" y="211370"/>
                  </a:lnTo>
                  <a:lnTo>
                    <a:pt x="55368" y="227849"/>
                  </a:lnTo>
                  <a:lnTo>
                    <a:pt x="46244" y="231116"/>
                  </a:lnTo>
                  <a:lnTo>
                    <a:pt x="0" y="195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494"/>
            <p:cNvSpPr/>
            <p:nvPr>
              <p:custDataLst>
                <p:tags r:id="rId9"/>
              </p:custDataLst>
            </p:nvPr>
          </p:nvSpPr>
          <p:spPr>
            <a:xfrm>
              <a:off x="4788007" y="6125556"/>
              <a:ext cx="88794" cy="61240"/>
            </a:xfrm>
            <a:custGeom>
              <a:avLst/>
              <a:gdLst/>
              <a:ahLst/>
              <a:cxnLst/>
              <a:rect l="0" t="0" r="0" b="0"/>
              <a:pathLst>
                <a:path w="88794" h="61240">
                  <a:moveTo>
                    <a:pt x="18943" y="21244"/>
                  </a:moveTo>
                  <a:lnTo>
                    <a:pt x="18943" y="21244"/>
                  </a:lnTo>
                  <a:lnTo>
                    <a:pt x="18943" y="17586"/>
                  </a:lnTo>
                  <a:lnTo>
                    <a:pt x="18943" y="19148"/>
                  </a:lnTo>
                  <a:lnTo>
                    <a:pt x="17061" y="22194"/>
                  </a:lnTo>
                  <a:lnTo>
                    <a:pt x="4016" y="44955"/>
                  </a:lnTo>
                  <a:lnTo>
                    <a:pt x="707" y="56476"/>
                  </a:lnTo>
                  <a:lnTo>
                    <a:pt x="255" y="61127"/>
                  </a:lnTo>
                  <a:lnTo>
                    <a:pt x="134" y="61239"/>
                  </a:lnTo>
                  <a:lnTo>
                    <a:pt x="0" y="57600"/>
                  </a:lnTo>
                  <a:lnTo>
                    <a:pt x="10730" y="17817"/>
                  </a:lnTo>
                  <a:lnTo>
                    <a:pt x="18993" y="3607"/>
                  </a:lnTo>
                  <a:lnTo>
                    <a:pt x="21093" y="1020"/>
                  </a:lnTo>
                  <a:lnTo>
                    <a:pt x="23904" y="0"/>
                  </a:lnTo>
                  <a:lnTo>
                    <a:pt x="30790" y="748"/>
                  </a:lnTo>
                  <a:lnTo>
                    <a:pt x="45972" y="8508"/>
                  </a:lnTo>
                  <a:lnTo>
                    <a:pt x="57133" y="19744"/>
                  </a:lnTo>
                  <a:lnTo>
                    <a:pt x="88793" y="59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95"/>
            <p:cNvSpPr/>
            <p:nvPr>
              <p:custDataLst>
                <p:tags r:id="rId10"/>
              </p:custDataLst>
            </p:nvPr>
          </p:nvSpPr>
          <p:spPr>
            <a:xfrm>
              <a:off x="4933972" y="6417117"/>
              <a:ext cx="114279" cy="171647"/>
            </a:xfrm>
            <a:custGeom>
              <a:avLst/>
              <a:gdLst/>
              <a:ahLst/>
              <a:cxnLst/>
              <a:rect l="0" t="0" r="0" b="0"/>
              <a:pathLst>
                <a:path w="114279" h="171647">
                  <a:moveTo>
                    <a:pt x="12678" y="91633"/>
                  </a:moveTo>
                  <a:lnTo>
                    <a:pt x="12678" y="91633"/>
                  </a:lnTo>
                  <a:lnTo>
                    <a:pt x="9307" y="95003"/>
                  </a:lnTo>
                  <a:lnTo>
                    <a:pt x="7652" y="98540"/>
                  </a:lnTo>
                  <a:lnTo>
                    <a:pt x="568" y="143810"/>
                  </a:lnTo>
                  <a:lnTo>
                    <a:pt x="0" y="171646"/>
                  </a:lnTo>
                  <a:lnTo>
                    <a:pt x="3356" y="159947"/>
                  </a:lnTo>
                  <a:lnTo>
                    <a:pt x="6447" y="115501"/>
                  </a:lnTo>
                  <a:lnTo>
                    <a:pt x="13119" y="68570"/>
                  </a:lnTo>
                  <a:lnTo>
                    <a:pt x="20391" y="23931"/>
                  </a:lnTo>
                  <a:lnTo>
                    <a:pt x="22053" y="21098"/>
                  </a:lnTo>
                  <a:lnTo>
                    <a:pt x="23866" y="19915"/>
                  </a:lnTo>
                  <a:lnTo>
                    <a:pt x="25781" y="19832"/>
                  </a:lnTo>
                  <a:lnTo>
                    <a:pt x="27764" y="20482"/>
                  </a:lnTo>
                  <a:lnTo>
                    <a:pt x="29791" y="20210"/>
                  </a:lnTo>
                  <a:lnTo>
                    <a:pt x="33924" y="18027"/>
                  </a:lnTo>
                  <a:lnTo>
                    <a:pt x="36015" y="17867"/>
                  </a:lnTo>
                  <a:lnTo>
                    <a:pt x="49923" y="21128"/>
                  </a:lnTo>
                  <a:lnTo>
                    <a:pt x="93561" y="2934"/>
                  </a:lnTo>
                  <a:lnTo>
                    <a:pt x="101543" y="0"/>
                  </a:lnTo>
                  <a:lnTo>
                    <a:pt x="103671" y="206"/>
                  </a:lnTo>
                  <a:lnTo>
                    <a:pt x="105090" y="1048"/>
                  </a:lnTo>
                  <a:lnTo>
                    <a:pt x="110458" y="8976"/>
                  </a:lnTo>
                  <a:lnTo>
                    <a:pt x="113146" y="16891"/>
                  </a:lnTo>
                  <a:lnTo>
                    <a:pt x="114234" y="59874"/>
                  </a:lnTo>
                  <a:lnTo>
                    <a:pt x="114278" y="12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96"/>
            <p:cNvSpPr/>
            <p:nvPr>
              <p:custDataLst>
                <p:tags r:id="rId11"/>
              </p:custDataLst>
            </p:nvPr>
          </p:nvSpPr>
          <p:spPr>
            <a:xfrm>
              <a:off x="5124641" y="6410430"/>
              <a:ext cx="25210" cy="218971"/>
            </a:xfrm>
            <a:custGeom>
              <a:avLst/>
              <a:gdLst/>
              <a:ahLst/>
              <a:cxnLst/>
              <a:rect l="0" t="0" r="0" b="0"/>
              <a:pathLst>
                <a:path w="25210" h="218971">
                  <a:moveTo>
                    <a:pt x="6159" y="9420"/>
                  </a:moveTo>
                  <a:lnTo>
                    <a:pt x="6159" y="9420"/>
                  </a:lnTo>
                  <a:lnTo>
                    <a:pt x="14998" y="581"/>
                  </a:lnTo>
                  <a:lnTo>
                    <a:pt x="16285" y="0"/>
                  </a:lnTo>
                  <a:lnTo>
                    <a:pt x="17143" y="317"/>
                  </a:lnTo>
                  <a:lnTo>
                    <a:pt x="17715" y="1235"/>
                  </a:lnTo>
                  <a:lnTo>
                    <a:pt x="18520" y="5897"/>
                  </a:lnTo>
                  <a:lnTo>
                    <a:pt x="16827" y="9736"/>
                  </a:lnTo>
                  <a:lnTo>
                    <a:pt x="15388" y="11747"/>
                  </a:lnTo>
                  <a:lnTo>
                    <a:pt x="11006" y="56067"/>
                  </a:lnTo>
                  <a:lnTo>
                    <a:pt x="7116" y="98284"/>
                  </a:lnTo>
                  <a:lnTo>
                    <a:pt x="1984" y="138973"/>
                  </a:lnTo>
                  <a:lnTo>
                    <a:pt x="0" y="186236"/>
                  </a:lnTo>
                  <a:lnTo>
                    <a:pt x="572" y="204567"/>
                  </a:lnTo>
                  <a:lnTo>
                    <a:pt x="3205" y="212098"/>
                  </a:lnTo>
                  <a:lnTo>
                    <a:pt x="5601" y="214389"/>
                  </a:lnTo>
                  <a:lnTo>
                    <a:pt x="12026" y="216934"/>
                  </a:lnTo>
                  <a:lnTo>
                    <a:pt x="25209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97"/>
            <p:cNvSpPr/>
            <p:nvPr>
              <p:custDataLst>
                <p:tags r:id="rId12"/>
              </p:custDataLst>
            </p:nvPr>
          </p:nvSpPr>
          <p:spPr>
            <a:xfrm>
              <a:off x="5252354" y="6401685"/>
              <a:ext cx="81647" cy="221366"/>
            </a:xfrm>
            <a:custGeom>
              <a:avLst/>
              <a:gdLst/>
              <a:ahLst/>
              <a:cxnLst/>
              <a:rect l="0" t="0" r="0" b="0"/>
              <a:pathLst>
                <a:path w="81647" h="221366">
                  <a:moveTo>
                    <a:pt x="81646" y="30865"/>
                  </a:moveTo>
                  <a:lnTo>
                    <a:pt x="81646" y="30865"/>
                  </a:lnTo>
                  <a:lnTo>
                    <a:pt x="80940" y="5836"/>
                  </a:lnTo>
                  <a:lnTo>
                    <a:pt x="79765" y="3597"/>
                  </a:lnTo>
                  <a:lnTo>
                    <a:pt x="78275" y="2102"/>
                  </a:lnTo>
                  <a:lnTo>
                    <a:pt x="74738" y="443"/>
                  </a:lnTo>
                  <a:lnTo>
                    <a:pt x="72807" y="0"/>
                  </a:lnTo>
                  <a:lnTo>
                    <a:pt x="63348" y="2747"/>
                  </a:lnTo>
                  <a:lnTo>
                    <a:pt x="60981" y="4359"/>
                  </a:lnTo>
                  <a:lnTo>
                    <a:pt x="42125" y="34627"/>
                  </a:lnTo>
                  <a:lnTo>
                    <a:pt x="24030" y="78807"/>
                  </a:lnTo>
                  <a:lnTo>
                    <a:pt x="8338" y="124772"/>
                  </a:lnTo>
                  <a:lnTo>
                    <a:pt x="0" y="169797"/>
                  </a:lnTo>
                  <a:lnTo>
                    <a:pt x="70" y="188681"/>
                  </a:lnTo>
                  <a:lnTo>
                    <a:pt x="2586" y="198842"/>
                  </a:lnTo>
                  <a:lnTo>
                    <a:pt x="7938" y="206181"/>
                  </a:lnTo>
                  <a:lnTo>
                    <a:pt x="24496" y="221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98"/>
            <p:cNvSpPr/>
            <p:nvPr>
              <p:custDataLst>
                <p:tags r:id="rId13"/>
              </p:custDataLst>
            </p:nvPr>
          </p:nvSpPr>
          <p:spPr>
            <a:xfrm>
              <a:off x="5277450" y="6565899"/>
              <a:ext cx="18451" cy="9422"/>
            </a:xfrm>
            <a:custGeom>
              <a:avLst/>
              <a:gdLst/>
              <a:ahLst/>
              <a:cxnLst/>
              <a:rect l="0" t="0" r="0" b="0"/>
              <a:pathLst>
                <a:path w="18451" h="9422">
                  <a:moveTo>
                    <a:pt x="18450" y="1"/>
                  </a:moveTo>
                  <a:lnTo>
                    <a:pt x="18450" y="1"/>
                  </a:lnTo>
                  <a:lnTo>
                    <a:pt x="1427" y="0"/>
                  </a:lnTo>
                  <a:lnTo>
                    <a:pt x="751" y="706"/>
                  </a:lnTo>
                  <a:lnTo>
                    <a:pt x="0" y="3371"/>
                  </a:lnTo>
                  <a:lnTo>
                    <a:pt x="1212" y="5070"/>
                  </a:lnTo>
                  <a:lnTo>
                    <a:pt x="6320" y="8839"/>
                  </a:lnTo>
                  <a:lnTo>
                    <a:pt x="8952" y="9421"/>
                  </a:lnTo>
                  <a:lnTo>
                    <a:pt x="184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99"/>
            <p:cNvSpPr/>
            <p:nvPr>
              <p:custDataLst>
                <p:tags r:id="rId14"/>
              </p:custDataLst>
            </p:nvPr>
          </p:nvSpPr>
          <p:spPr>
            <a:xfrm>
              <a:off x="5533829" y="6375400"/>
              <a:ext cx="79572" cy="28772"/>
            </a:xfrm>
            <a:custGeom>
              <a:avLst/>
              <a:gdLst/>
              <a:ahLst/>
              <a:cxnLst/>
              <a:rect l="0" t="0" r="0" b="0"/>
              <a:pathLst>
                <a:path w="7957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8454" y="21728"/>
                  </a:lnTo>
                  <a:lnTo>
                    <a:pt x="50645" y="4857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500"/>
            <p:cNvSpPr/>
            <p:nvPr>
              <p:custDataLst>
                <p:tags r:id="rId15"/>
              </p:custDataLst>
            </p:nvPr>
          </p:nvSpPr>
          <p:spPr>
            <a:xfrm>
              <a:off x="5573695" y="6432550"/>
              <a:ext cx="84156" cy="31481"/>
            </a:xfrm>
            <a:custGeom>
              <a:avLst/>
              <a:gdLst/>
              <a:ahLst/>
              <a:cxnLst/>
              <a:rect l="0" t="0" r="0" b="0"/>
              <a:pathLst>
                <a:path w="84156" h="31481">
                  <a:moveTo>
                    <a:pt x="14305" y="0"/>
                  </a:moveTo>
                  <a:lnTo>
                    <a:pt x="14305" y="0"/>
                  </a:lnTo>
                  <a:lnTo>
                    <a:pt x="14305" y="3371"/>
                  </a:lnTo>
                  <a:lnTo>
                    <a:pt x="0" y="27136"/>
                  </a:lnTo>
                  <a:lnTo>
                    <a:pt x="535" y="30085"/>
                  </a:lnTo>
                  <a:lnTo>
                    <a:pt x="3008" y="31346"/>
                  </a:lnTo>
                  <a:lnTo>
                    <a:pt x="6774" y="31480"/>
                  </a:lnTo>
                  <a:lnTo>
                    <a:pt x="46905" y="18800"/>
                  </a:lnTo>
                  <a:lnTo>
                    <a:pt x="8415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501"/>
            <p:cNvSpPr/>
            <p:nvPr>
              <p:custDataLst>
                <p:tags r:id="rId16"/>
              </p:custDataLst>
            </p:nvPr>
          </p:nvSpPr>
          <p:spPr>
            <a:xfrm>
              <a:off x="5791200" y="6346684"/>
              <a:ext cx="120651" cy="90412"/>
            </a:xfrm>
            <a:custGeom>
              <a:avLst/>
              <a:gdLst/>
              <a:ahLst/>
              <a:cxnLst/>
              <a:rect l="0" t="0" r="0" b="0"/>
              <a:pathLst>
                <a:path w="120651" h="90412">
                  <a:moveTo>
                    <a:pt x="0" y="16016"/>
                  </a:moveTo>
                  <a:lnTo>
                    <a:pt x="0" y="16016"/>
                  </a:lnTo>
                  <a:lnTo>
                    <a:pt x="6088" y="9928"/>
                  </a:lnTo>
                  <a:lnTo>
                    <a:pt x="6340" y="50153"/>
                  </a:lnTo>
                  <a:lnTo>
                    <a:pt x="6350" y="90411"/>
                  </a:lnTo>
                  <a:lnTo>
                    <a:pt x="8231" y="66230"/>
                  </a:lnTo>
                  <a:lnTo>
                    <a:pt x="22251" y="18944"/>
                  </a:lnTo>
                  <a:lnTo>
                    <a:pt x="30116" y="7205"/>
                  </a:lnTo>
                  <a:lnTo>
                    <a:pt x="38314" y="1517"/>
                  </a:lnTo>
                  <a:lnTo>
                    <a:pt x="42476" y="0"/>
                  </a:lnTo>
                  <a:lnTo>
                    <a:pt x="45956" y="1811"/>
                  </a:lnTo>
                  <a:lnTo>
                    <a:pt x="51704" y="11348"/>
                  </a:lnTo>
                  <a:lnTo>
                    <a:pt x="55536" y="25843"/>
                  </a:lnTo>
                  <a:lnTo>
                    <a:pt x="57055" y="56867"/>
                  </a:lnTo>
                  <a:lnTo>
                    <a:pt x="62614" y="31121"/>
                  </a:lnTo>
                  <a:lnTo>
                    <a:pt x="66869" y="22494"/>
                  </a:lnTo>
                  <a:lnTo>
                    <a:pt x="81099" y="5457"/>
                  </a:lnTo>
                  <a:lnTo>
                    <a:pt x="85110" y="3333"/>
                  </a:lnTo>
                  <a:lnTo>
                    <a:pt x="89196" y="2621"/>
                  </a:lnTo>
                  <a:lnTo>
                    <a:pt x="93330" y="2853"/>
                  </a:lnTo>
                  <a:lnTo>
                    <a:pt x="96792" y="5124"/>
                  </a:lnTo>
                  <a:lnTo>
                    <a:pt x="102520" y="13292"/>
                  </a:lnTo>
                  <a:lnTo>
                    <a:pt x="120650" y="5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502"/>
            <p:cNvSpPr/>
            <p:nvPr>
              <p:custDataLst>
                <p:tags r:id="rId17"/>
              </p:custDataLst>
            </p:nvPr>
          </p:nvSpPr>
          <p:spPr>
            <a:xfrm>
              <a:off x="5944961" y="6333600"/>
              <a:ext cx="55790" cy="65816"/>
            </a:xfrm>
            <a:custGeom>
              <a:avLst/>
              <a:gdLst/>
              <a:ahLst/>
              <a:cxnLst/>
              <a:rect l="0" t="0" r="0" b="0"/>
              <a:pathLst>
                <a:path w="55790" h="65816">
                  <a:moveTo>
                    <a:pt x="55789" y="41800"/>
                  </a:moveTo>
                  <a:lnTo>
                    <a:pt x="55789" y="41800"/>
                  </a:lnTo>
                  <a:lnTo>
                    <a:pt x="55084" y="29557"/>
                  </a:lnTo>
                  <a:lnTo>
                    <a:pt x="50014" y="15360"/>
                  </a:lnTo>
                  <a:lnTo>
                    <a:pt x="43580" y="6295"/>
                  </a:lnTo>
                  <a:lnTo>
                    <a:pt x="36015" y="1326"/>
                  </a:lnTo>
                  <a:lnTo>
                    <a:pt x="32023" y="0"/>
                  </a:lnTo>
                  <a:lnTo>
                    <a:pt x="27950" y="528"/>
                  </a:lnTo>
                  <a:lnTo>
                    <a:pt x="19663" y="4877"/>
                  </a:lnTo>
                  <a:lnTo>
                    <a:pt x="10434" y="15259"/>
                  </a:lnTo>
                  <a:lnTo>
                    <a:pt x="1701" y="35773"/>
                  </a:lnTo>
                  <a:lnTo>
                    <a:pt x="0" y="45237"/>
                  </a:lnTo>
                  <a:lnTo>
                    <a:pt x="1125" y="52264"/>
                  </a:lnTo>
                  <a:lnTo>
                    <a:pt x="2414" y="55126"/>
                  </a:lnTo>
                  <a:lnTo>
                    <a:pt x="7607" y="60188"/>
                  </a:lnTo>
                  <a:lnTo>
                    <a:pt x="10968" y="62525"/>
                  </a:lnTo>
                  <a:lnTo>
                    <a:pt x="25811" y="65815"/>
                  </a:lnTo>
                  <a:lnTo>
                    <a:pt x="30159" y="64866"/>
                  </a:lnTo>
                  <a:lnTo>
                    <a:pt x="36872" y="60048"/>
                  </a:lnTo>
                  <a:lnTo>
                    <a:pt x="46930" y="51233"/>
                  </a:lnTo>
                  <a:lnTo>
                    <a:pt x="54483" y="48556"/>
                  </a:lnTo>
                  <a:lnTo>
                    <a:pt x="54919" y="49126"/>
                  </a:lnTo>
                  <a:lnTo>
                    <a:pt x="55789" y="5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503"/>
            <p:cNvSpPr/>
            <p:nvPr>
              <p:custDataLst>
                <p:tags r:id="rId18"/>
              </p:custDataLst>
            </p:nvPr>
          </p:nvSpPr>
          <p:spPr>
            <a:xfrm>
              <a:off x="6013449" y="6357233"/>
              <a:ext cx="69852" cy="68968"/>
            </a:xfrm>
            <a:custGeom>
              <a:avLst/>
              <a:gdLst/>
              <a:ahLst/>
              <a:cxnLst/>
              <a:rect l="0" t="0" r="0" b="0"/>
              <a:pathLst>
                <a:path w="69852" h="689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12210" y="2749"/>
                  </a:lnTo>
                  <a:lnTo>
                    <a:pt x="23767" y="8033"/>
                  </a:lnTo>
                  <a:lnTo>
                    <a:pt x="30084" y="15780"/>
                  </a:lnTo>
                  <a:lnTo>
                    <a:pt x="69851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504"/>
            <p:cNvSpPr/>
            <p:nvPr>
              <p:custDataLst>
                <p:tags r:id="rId19"/>
              </p:custDataLst>
            </p:nvPr>
          </p:nvSpPr>
          <p:spPr>
            <a:xfrm>
              <a:off x="6051550" y="63500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3" y="1881"/>
                  </a:lnTo>
                  <a:lnTo>
                    <a:pt x="40718" y="17312"/>
                  </a:lnTo>
                  <a:lnTo>
                    <a:pt x="15455" y="4676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505"/>
            <p:cNvSpPr/>
            <p:nvPr>
              <p:custDataLst>
                <p:tags r:id="rId20"/>
              </p:custDataLst>
            </p:nvPr>
          </p:nvSpPr>
          <p:spPr>
            <a:xfrm>
              <a:off x="6207561" y="6249694"/>
              <a:ext cx="53540" cy="214607"/>
            </a:xfrm>
            <a:custGeom>
              <a:avLst/>
              <a:gdLst/>
              <a:ahLst/>
              <a:cxnLst/>
              <a:rect l="0" t="0" r="0" b="0"/>
              <a:pathLst>
                <a:path w="53540" h="214607">
                  <a:moveTo>
                    <a:pt x="53539" y="5056"/>
                  </a:moveTo>
                  <a:lnTo>
                    <a:pt x="53539" y="5056"/>
                  </a:lnTo>
                  <a:lnTo>
                    <a:pt x="50168" y="1685"/>
                  </a:lnTo>
                  <a:lnTo>
                    <a:pt x="44750" y="30"/>
                  </a:lnTo>
                  <a:lnTo>
                    <a:pt x="36933" y="0"/>
                  </a:lnTo>
                  <a:lnTo>
                    <a:pt x="26403" y="2338"/>
                  </a:lnTo>
                  <a:lnTo>
                    <a:pt x="8575" y="14363"/>
                  </a:lnTo>
                  <a:lnTo>
                    <a:pt x="1805" y="23540"/>
                  </a:lnTo>
                  <a:lnTo>
                    <a:pt x="0" y="27962"/>
                  </a:lnTo>
                  <a:lnTo>
                    <a:pt x="1757" y="40401"/>
                  </a:lnTo>
                  <a:lnTo>
                    <a:pt x="11011" y="64641"/>
                  </a:lnTo>
                  <a:lnTo>
                    <a:pt x="47894" y="107210"/>
                  </a:lnTo>
                  <a:lnTo>
                    <a:pt x="49070" y="111259"/>
                  </a:lnTo>
                  <a:lnTo>
                    <a:pt x="48496" y="121401"/>
                  </a:lnTo>
                  <a:lnTo>
                    <a:pt x="42125" y="132966"/>
                  </a:lnTo>
                  <a:lnTo>
                    <a:pt x="25617" y="158150"/>
                  </a:lnTo>
                  <a:lnTo>
                    <a:pt x="11003" y="189419"/>
                  </a:lnTo>
                  <a:lnTo>
                    <a:pt x="13703" y="198472"/>
                  </a:lnTo>
                  <a:lnTo>
                    <a:pt x="16398" y="203850"/>
                  </a:lnTo>
                  <a:lnTo>
                    <a:pt x="20312" y="207436"/>
                  </a:lnTo>
                  <a:lnTo>
                    <a:pt x="40839" y="21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506"/>
            <p:cNvSpPr/>
            <p:nvPr>
              <p:custDataLst>
                <p:tags r:id="rId21"/>
              </p:custDataLst>
            </p:nvPr>
          </p:nvSpPr>
          <p:spPr>
            <a:xfrm>
              <a:off x="6327292" y="6318250"/>
              <a:ext cx="48109" cy="101601"/>
            </a:xfrm>
            <a:custGeom>
              <a:avLst/>
              <a:gdLst/>
              <a:ahLst/>
              <a:cxnLst/>
              <a:rect l="0" t="0" r="0" b="0"/>
              <a:pathLst>
                <a:path w="48109" h="1016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561" y="8839"/>
                  </a:lnTo>
                  <a:lnTo>
                    <a:pt x="4654" y="26440"/>
                  </a:lnTo>
                  <a:lnTo>
                    <a:pt x="31399" y="73551"/>
                  </a:lnTo>
                  <a:lnTo>
                    <a:pt x="481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507"/>
            <p:cNvSpPr/>
            <p:nvPr>
              <p:custDataLst>
                <p:tags r:id="rId22"/>
              </p:custDataLst>
            </p:nvPr>
          </p:nvSpPr>
          <p:spPr>
            <a:xfrm>
              <a:off x="6324600" y="6293112"/>
              <a:ext cx="95251" cy="133089"/>
            </a:xfrm>
            <a:custGeom>
              <a:avLst/>
              <a:gdLst/>
              <a:ahLst/>
              <a:cxnLst/>
              <a:rect l="0" t="0" r="0" b="0"/>
              <a:pathLst>
                <a:path w="95251" h="133089">
                  <a:moveTo>
                    <a:pt x="95250" y="6088"/>
                  </a:moveTo>
                  <a:lnTo>
                    <a:pt x="95250" y="6088"/>
                  </a:lnTo>
                  <a:lnTo>
                    <a:pt x="95250" y="2717"/>
                  </a:lnTo>
                  <a:lnTo>
                    <a:pt x="93839" y="1724"/>
                  </a:lnTo>
                  <a:lnTo>
                    <a:pt x="81435" y="130"/>
                  </a:lnTo>
                  <a:lnTo>
                    <a:pt x="77574" y="0"/>
                  </a:lnTo>
                  <a:lnTo>
                    <a:pt x="74294" y="2030"/>
                  </a:lnTo>
                  <a:lnTo>
                    <a:pt x="49332" y="41680"/>
                  </a:lnTo>
                  <a:lnTo>
                    <a:pt x="18856" y="87724"/>
                  </a:lnTo>
                  <a:lnTo>
                    <a:pt x="4457" y="113884"/>
                  </a:lnTo>
                  <a:lnTo>
                    <a:pt x="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508"/>
            <p:cNvSpPr/>
            <p:nvPr>
              <p:custDataLst>
                <p:tags r:id="rId23"/>
              </p:custDataLst>
            </p:nvPr>
          </p:nvSpPr>
          <p:spPr>
            <a:xfrm>
              <a:off x="6407150" y="64008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1881"/>
                  </a:lnTo>
                  <a:lnTo>
                    <a:pt x="8218" y="5775"/>
                  </a:lnTo>
                  <a:lnTo>
                    <a:pt x="2749" y="1519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509"/>
            <p:cNvSpPr/>
            <p:nvPr>
              <p:custDataLst>
                <p:tags r:id="rId24"/>
              </p:custDataLst>
            </p:nvPr>
          </p:nvSpPr>
          <p:spPr>
            <a:xfrm>
              <a:off x="6483350" y="64071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49"/>
                  </a:lnTo>
                  <a:lnTo>
                    <a:pt x="6907" y="4468"/>
                  </a:lnTo>
                  <a:lnTo>
                    <a:pt x="10832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510"/>
            <p:cNvSpPr/>
            <p:nvPr>
              <p:custDataLst>
                <p:tags r:id="rId25"/>
              </p:custDataLst>
            </p:nvPr>
          </p:nvSpPr>
          <p:spPr>
            <a:xfrm>
              <a:off x="6610350" y="6432549"/>
              <a:ext cx="18789" cy="25402"/>
            </a:xfrm>
            <a:custGeom>
              <a:avLst/>
              <a:gdLst/>
              <a:ahLst/>
              <a:cxnLst/>
              <a:rect l="0" t="0" r="0" b="0"/>
              <a:pathLst>
                <a:path w="18789" h="25402">
                  <a:moveTo>
                    <a:pt x="12700" y="1"/>
                  </a:moveTo>
                  <a:lnTo>
                    <a:pt x="12700" y="1"/>
                  </a:lnTo>
                  <a:lnTo>
                    <a:pt x="18788" y="0"/>
                  </a:lnTo>
                  <a:lnTo>
                    <a:pt x="13222" y="10141"/>
                  </a:lnTo>
                  <a:lnTo>
                    <a:pt x="0" y="2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511"/>
            <p:cNvSpPr/>
            <p:nvPr>
              <p:custDataLst>
                <p:tags r:id="rId26"/>
              </p:custDataLst>
            </p:nvPr>
          </p:nvSpPr>
          <p:spPr>
            <a:xfrm>
              <a:off x="6711950" y="6293733"/>
              <a:ext cx="31751" cy="126118"/>
            </a:xfrm>
            <a:custGeom>
              <a:avLst/>
              <a:gdLst/>
              <a:ahLst/>
              <a:cxnLst/>
              <a:rect l="0" t="0" r="0" b="0"/>
              <a:pathLst>
                <a:path w="3175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44753"/>
                  </a:lnTo>
                  <a:lnTo>
                    <a:pt x="17007" y="88270"/>
                  </a:lnTo>
                  <a:lnTo>
                    <a:pt x="25276" y="117335"/>
                  </a:lnTo>
                  <a:lnTo>
                    <a:pt x="317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512"/>
            <p:cNvSpPr/>
            <p:nvPr>
              <p:custDataLst>
                <p:tags r:id="rId27"/>
              </p:custDataLst>
            </p:nvPr>
          </p:nvSpPr>
          <p:spPr>
            <a:xfrm>
              <a:off x="6692900" y="6295542"/>
              <a:ext cx="114301" cy="143359"/>
            </a:xfrm>
            <a:custGeom>
              <a:avLst/>
              <a:gdLst/>
              <a:ahLst/>
              <a:cxnLst/>
              <a:rect l="0" t="0" r="0" b="0"/>
              <a:pathLst>
                <a:path w="114301" h="143359">
                  <a:moveTo>
                    <a:pt x="114300" y="3658"/>
                  </a:moveTo>
                  <a:lnTo>
                    <a:pt x="114300" y="3658"/>
                  </a:lnTo>
                  <a:lnTo>
                    <a:pt x="114300" y="287"/>
                  </a:lnTo>
                  <a:lnTo>
                    <a:pt x="112888" y="0"/>
                  </a:lnTo>
                  <a:lnTo>
                    <a:pt x="96624" y="6407"/>
                  </a:lnTo>
                  <a:lnTo>
                    <a:pt x="52495" y="42997"/>
                  </a:lnTo>
                  <a:lnTo>
                    <a:pt x="22988" y="80597"/>
                  </a:lnTo>
                  <a:lnTo>
                    <a:pt x="4968" y="116688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513"/>
            <p:cNvSpPr/>
            <p:nvPr>
              <p:custDataLst>
                <p:tags r:id="rId28"/>
              </p:custDataLst>
            </p:nvPr>
          </p:nvSpPr>
          <p:spPr>
            <a:xfrm>
              <a:off x="6769391" y="6393250"/>
              <a:ext cx="63210" cy="45651"/>
            </a:xfrm>
            <a:custGeom>
              <a:avLst/>
              <a:gdLst/>
              <a:ahLst/>
              <a:cxnLst/>
              <a:rect l="0" t="0" r="0" b="0"/>
              <a:pathLst>
                <a:path w="63210" h="45651">
                  <a:moveTo>
                    <a:pt x="18759" y="20250"/>
                  </a:moveTo>
                  <a:lnTo>
                    <a:pt x="18759" y="20250"/>
                  </a:lnTo>
                  <a:lnTo>
                    <a:pt x="15388" y="20249"/>
                  </a:lnTo>
                  <a:lnTo>
                    <a:pt x="11851" y="22132"/>
                  </a:lnTo>
                  <a:lnTo>
                    <a:pt x="9920" y="23621"/>
                  </a:lnTo>
                  <a:lnTo>
                    <a:pt x="7774" y="27157"/>
                  </a:lnTo>
                  <a:lnTo>
                    <a:pt x="3027" y="38548"/>
                  </a:lnTo>
                  <a:lnTo>
                    <a:pt x="1921" y="40210"/>
                  </a:lnTo>
                  <a:lnTo>
                    <a:pt x="1184" y="40612"/>
                  </a:lnTo>
                  <a:lnTo>
                    <a:pt x="0" y="39559"/>
                  </a:lnTo>
                  <a:lnTo>
                    <a:pt x="21374" y="14511"/>
                  </a:lnTo>
                  <a:lnTo>
                    <a:pt x="41304" y="459"/>
                  </a:lnTo>
                  <a:lnTo>
                    <a:pt x="45078" y="0"/>
                  </a:lnTo>
                  <a:lnTo>
                    <a:pt x="48299" y="1105"/>
                  </a:lnTo>
                  <a:lnTo>
                    <a:pt x="53760" y="6097"/>
                  </a:lnTo>
                  <a:lnTo>
                    <a:pt x="58539" y="13019"/>
                  </a:lnTo>
                  <a:lnTo>
                    <a:pt x="61825" y="24849"/>
                  </a:lnTo>
                  <a:lnTo>
                    <a:pt x="63209" y="4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514"/>
            <p:cNvSpPr/>
            <p:nvPr>
              <p:custDataLst>
                <p:tags r:id="rId29"/>
              </p:custDataLst>
            </p:nvPr>
          </p:nvSpPr>
          <p:spPr>
            <a:xfrm>
              <a:off x="6896100" y="6263791"/>
              <a:ext cx="30532" cy="219560"/>
            </a:xfrm>
            <a:custGeom>
              <a:avLst/>
              <a:gdLst/>
              <a:ahLst/>
              <a:cxnLst/>
              <a:rect l="0" t="0" r="0" b="0"/>
              <a:pathLst>
                <a:path w="30532" h="219560">
                  <a:moveTo>
                    <a:pt x="19050" y="3659"/>
                  </a:moveTo>
                  <a:lnTo>
                    <a:pt x="19050" y="3659"/>
                  </a:lnTo>
                  <a:lnTo>
                    <a:pt x="15679" y="3659"/>
                  </a:lnTo>
                  <a:lnTo>
                    <a:pt x="14686" y="2954"/>
                  </a:lnTo>
                  <a:lnTo>
                    <a:pt x="14024" y="1778"/>
                  </a:lnTo>
                  <a:lnTo>
                    <a:pt x="13583" y="288"/>
                  </a:lnTo>
                  <a:lnTo>
                    <a:pt x="13288" y="0"/>
                  </a:lnTo>
                  <a:lnTo>
                    <a:pt x="13092" y="514"/>
                  </a:lnTo>
                  <a:lnTo>
                    <a:pt x="12962" y="1563"/>
                  </a:lnTo>
                  <a:lnTo>
                    <a:pt x="14698" y="4609"/>
                  </a:lnTo>
                  <a:lnTo>
                    <a:pt x="23546" y="15778"/>
                  </a:lnTo>
                  <a:lnTo>
                    <a:pt x="29005" y="30063"/>
                  </a:lnTo>
                  <a:lnTo>
                    <a:pt x="30531" y="39148"/>
                  </a:lnTo>
                  <a:lnTo>
                    <a:pt x="24682" y="67652"/>
                  </a:lnTo>
                  <a:lnTo>
                    <a:pt x="12802" y="113614"/>
                  </a:lnTo>
                  <a:lnTo>
                    <a:pt x="9281" y="130547"/>
                  </a:lnTo>
                  <a:lnTo>
                    <a:pt x="12647" y="172575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1515"/>
          <p:cNvSpPr/>
          <p:nvPr>
            <p:custDataLst>
              <p:tags r:id="rId7"/>
            </p:custDataLst>
          </p:nvPr>
        </p:nvSpPr>
        <p:spPr>
          <a:xfrm>
            <a:off x="10139356" y="2561742"/>
            <a:ext cx="1082677" cy="92472"/>
          </a:xfrm>
          <a:custGeom>
            <a:avLst/>
            <a:gdLst/>
            <a:ahLst/>
            <a:cxnLst/>
            <a:rect l="0" t="0" r="0" b="0"/>
            <a:pathLst>
              <a:path w="1082677" h="92472">
                <a:moveTo>
                  <a:pt x="65094" y="3658"/>
                </a:moveTo>
                <a:lnTo>
                  <a:pt x="65094" y="3658"/>
                </a:lnTo>
                <a:lnTo>
                  <a:pt x="19260" y="1777"/>
                </a:lnTo>
                <a:lnTo>
                  <a:pt x="8739" y="0"/>
                </a:lnTo>
                <a:lnTo>
                  <a:pt x="1712" y="1562"/>
                </a:lnTo>
                <a:lnTo>
                  <a:pt x="262" y="2966"/>
                </a:lnTo>
                <a:lnTo>
                  <a:pt x="0" y="4608"/>
                </a:lnTo>
                <a:lnTo>
                  <a:pt x="532" y="6408"/>
                </a:lnTo>
                <a:lnTo>
                  <a:pt x="11392" y="15683"/>
                </a:lnTo>
                <a:lnTo>
                  <a:pt x="57108" y="33716"/>
                </a:lnTo>
                <a:lnTo>
                  <a:pt x="94947" y="41257"/>
                </a:lnTo>
                <a:lnTo>
                  <a:pt x="128455" y="45769"/>
                </a:lnTo>
                <a:lnTo>
                  <a:pt x="172533" y="51570"/>
                </a:lnTo>
                <a:lnTo>
                  <a:pt x="204331" y="53174"/>
                </a:lnTo>
                <a:lnTo>
                  <a:pt x="237279" y="53887"/>
                </a:lnTo>
                <a:lnTo>
                  <a:pt x="270737" y="54910"/>
                </a:lnTo>
                <a:lnTo>
                  <a:pt x="304423" y="57716"/>
                </a:lnTo>
                <a:lnTo>
                  <a:pt x="341972" y="59434"/>
                </a:lnTo>
                <a:lnTo>
                  <a:pt x="382179" y="60197"/>
                </a:lnTo>
                <a:lnTo>
                  <a:pt x="423567" y="60537"/>
                </a:lnTo>
                <a:lnTo>
                  <a:pt x="465480" y="60687"/>
                </a:lnTo>
                <a:lnTo>
                  <a:pt x="508331" y="60754"/>
                </a:lnTo>
                <a:lnTo>
                  <a:pt x="553247" y="60784"/>
                </a:lnTo>
                <a:lnTo>
                  <a:pt x="597199" y="60797"/>
                </a:lnTo>
                <a:lnTo>
                  <a:pt x="640252" y="61509"/>
                </a:lnTo>
                <a:lnTo>
                  <a:pt x="682905" y="64177"/>
                </a:lnTo>
                <a:lnTo>
                  <a:pt x="723498" y="67715"/>
                </a:lnTo>
                <a:lnTo>
                  <a:pt x="762706" y="70933"/>
                </a:lnTo>
                <a:lnTo>
                  <a:pt x="801299" y="72364"/>
                </a:lnTo>
                <a:lnTo>
                  <a:pt x="837737" y="74881"/>
                </a:lnTo>
                <a:lnTo>
                  <a:pt x="872040" y="78351"/>
                </a:lnTo>
                <a:lnTo>
                  <a:pt x="919119" y="83566"/>
                </a:lnTo>
                <a:lnTo>
                  <a:pt x="962937" y="86131"/>
                </a:lnTo>
                <a:lnTo>
                  <a:pt x="1000302" y="90340"/>
                </a:lnTo>
                <a:lnTo>
                  <a:pt x="1041320" y="91901"/>
                </a:lnTo>
                <a:lnTo>
                  <a:pt x="1082676" y="92471"/>
                </a:lnTo>
                <a:lnTo>
                  <a:pt x="1041609" y="78732"/>
                </a:lnTo>
                <a:lnTo>
                  <a:pt x="1010629" y="70891"/>
                </a:lnTo>
                <a:lnTo>
                  <a:pt x="973341" y="62702"/>
                </a:lnTo>
                <a:lnTo>
                  <a:pt x="929537" y="53530"/>
                </a:lnTo>
                <a:lnTo>
                  <a:pt x="887473" y="46343"/>
                </a:lnTo>
                <a:lnTo>
                  <a:pt x="847101" y="43116"/>
                </a:lnTo>
                <a:lnTo>
                  <a:pt x="804956" y="38790"/>
                </a:lnTo>
                <a:lnTo>
                  <a:pt x="761190" y="33039"/>
                </a:lnTo>
                <a:lnTo>
                  <a:pt x="713571" y="30238"/>
                </a:lnTo>
                <a:lnTo>
                  <a:pt x="680449" y="29582"/>
                </a:lnTo>
                <a:lnTo>
                  <a:pt x="646912" y="29291"/>
                </a:lnTo>
                <a:lnTo>
                  <a:pt x="613192" y="29161"/>
                </a:lnTo>
                <a:lnTo>
                  <a:pt x="579391" y="29104"/>
                </a:lnTo>
                <a:lnTo>
                  <a:pt x="544848" y="29078"/>
                </a:lnTo>
                <a:lnTo>
                  <a:pt x="508329" y="29067"/>
                </a:lnTo>
                <a:lnTo>
                  <a:pt x="470931" y="30943"/>
                </a:lnTo>
                <a:lnTo>
                  <a:pt x="433850" y="33424"/>
                </a:lnTo>
                <a:lnTo>
                  <a:pt x="398554" y="34526"/>
                </a:lnTo>
                <a:lnTo>
                  <a:pt x="365933" y="35016"/>
                </a:lnTo>
                <a:lnTo>
                  <a:pt x="319802" y="37173"/>
                </a:lnTo>
                <a:lnTo>
                  <a:pt x="287659" y="39720"/>
                </a:lnTo>
                <a:lnTo>
                  <a:pt x="249854" y="40852"/>
                </a:lnTo>
                <a:lnTo>
                  <a:pt x="205759" y="41490"/>
                </a:lnTo>
                <a:lnTo>
                  <a:pt x="191111" y="43520"/>
                </a:lnTo>
                <a:lnTo>
                  <a:pt x="187205" y="45050"/>
                </a:lnTo>
                <a:lnTo>
                  <a:pt x="188128" y="46069"/>
                </a:lnTo>
                <a:lnTo>
                  <a:pt x="226249" y="49587"/>
                </a:lnTo>
                <a:lnTo>
                  <a:pt x="261602" y="52293"/>
                </a:lnTo>
                <a:lnTo>
                  <a:pt x="293777" y="53496"/>
                </a:lnTo>
                <a:lnTo>
                  <a:pt x="326421" y="55912"/>
                </a:lnTo>
                <a:lnTo>
                  <a:pt x="360450" y="58632"/>
                </a:lnTo>
                <a:lnTo>
                  <a:pt x="396740" y="59841"/>
                </a:lnTo>
                <a:lnTo>
                  <a:pt x="434037" y="60378"/>
                </a:lnTo>
                <a:lnTo>
                  <a:pt x="471780" y="61323"/>
                </a:lnTo>
                <a:lnTo>
                  <a:pt x="509722" y="64094"/>
                </a:lnTo>
                <a:lnTo>
                  <a:pt x="551512" y="67678"/>
                </a:lnTo>
                <a:lnTo>
                  <a:pt x="594547" y="70917"/>
                </a:lnTo>
                <a:lnTo>
                  <a:pt x="634840" y="72356"/>
                </a:lnTo>
                <a:lnTo>
                  <a:pt x="673914" y="74877"/>
                </a:lnTo>
                <a:lnTo>
                  <a:pt x="712448" y="77644"/>
                </a:lnTo>
                <a:lnTo>
                  <a:pt x="750741" y="78874"/>
                </a:lnTo>
                <a:lnTo>
                  <a:pt x="787043" y="77539"/>
                </a:lnTo>
                <a:lnTo>
                  <a:pt x="821994" y="75300"/>
                </a:lnTo>
                <a:lnTo>
                  <a:pt x="890594" y="735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4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253"/>
          <p:cNvGrpSpPr/>
          <p:nvPr/>
        </p:nvGrpSpPr>
        <p:grpSpPr>
          <a:xfrm>
            <a:off x="882650" y="383288"/>
            <a:ext cx="1244601" cy="587101"/>
            <a:chOff x="882650" y="383288"/>
            <a:chExt cx="1244601" cy="587101"/>
          </a:xfrm>
        </p:grpSpPr>
        <p:sp>
          <p:nvSpPr>
            <p:cNvPr id="2" name="SMARTInkShape-1516"/>
            <p:cNvSpPr/>
            <p:nvPr>
              <p:custDataLst>
                <p:tags r:id="rId195"/>
              </p:custDataLst>
            </p:nvPr>
          </p:nvSpPr>
          <p:spPr>
            <a:xfrm>
              <a:off x="2032000" y="514560"/>
              <a:ext cx="95251" cy="234741"/>
            </a:xfrm>
            <a:custGeom>
              <a:avLst/>
              <a:gdLst/>
              <a:ahLst/>
              <a:cxnLst/>
              <a:rect l="0" t="0" r="0" b="0"/>
              <a:pathLst>
                <a:path w="95251" h="234741">
                  <a:moveTo>
                    <a:pt x="95250" y="18840"/>
                  </a:moveTo>
                  <a:lnTo>
                    <a:pt x="95250" y="18840"/>
                  </a:lnTo>
                  <a:lnTo>
                    <a:pt x="95250" y="12098"/>
                  </a:lnTo>
                  <a:lnTo>
                    <a:pt x="91487" y="5025"/>
                  </a:lnTo>
                  <a:lnTo>
                    <a:pt x="88508" y="1163"/>
                  </a:lnTo>
                  <a:lnTo>
                    <a:pt x="84405" y="0"/>
                  </a:lnTo>
                  <a:lnTo>
                    <a:pt x="74202" y="2470"/>
                  </a:lnTo>
                  <a:lnTo>
                    <a:pt x="59929" y="8424"/>
                  </a:lnTo>
                  <a:lnTo>
                    <a:pt x="43392" y="28140"/>
                  </a:lnTo>
                  <a:lnTo>
                    <a:pt x="31828" y="52954"/>
                  </a:lnTo>
                  <a:lnTo>
                    <a:pt x="32020" y="73513"/>
                  </a:lnTo>
                  <a:lnTo>
                    <a:pt x="37514" y="93939"/>
                  </a:lnTo>
                  <a:lnTo>
                    <a:pt x="60922" y="134547"/>
                  </a:lnTo>
                  <a:lnTo>
                    <a:pt x="72764" y="170473"/>
                  </a:lnTo>
                  <a:lnTo>
                    <a:pt x="73262" y="187127"/>
                  </a:lnTo>
                  <a:lnTo>
                    <a:pt x="68779" y="201584"/>
                  </a:lnTo>
                  <a:lnTo>
                    <a:pt x="54951" y="221624"/>
                  </a:lnTo>
                  <a:lnTo>
                    <a:pt x="43473" y="228910"/>
                  </a:lnTo>
                  <a:lnTo>
                    <a:pt x="0" y="23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17"/>
            <p:cNvSpPr/>
            <p:nvPr>
              <p:custDataLst>
                <p:tags r:id="rId196"/>
              </p:custDataLst>
            </p:nvPr>
          </p:nvSpPr>
          <p:spPr>
            <a:xfrm>
              <a:off x="1937633" y="557020"/>
              <a:ext cx="107068" cy="142038"/>
            </a:xfrm>
            <a:custGeom>
              <a:avLst/>
              <a:gdLst/>
              <a:ahLst/>
              <a:cxnLst/>
              <a:rect l="0" t="0" r="0" b="0"/>
              <a:pathLst>
                <a:path w="107068" h="142038">
                  <a:moveTo>
                    <a:pt x="5467" y="58930"/>
                  </a:moveTo>
                  <a:lnTo>
                    <a:pt x="5467" y="58930"/>
                  </a:lnTo>
                  <a:lnTo>
                    <a:pt x="2096" y="62301"/>
                  </a:lnTo>
                  <a:lnTo>
                    <a:pt x="441" y="65838"/>
                  </a:lnTo>
                  <a:lnTo>
                    <a:pt x="0" y="67768"/>
                  </a:lnTo>
                  <a:lnTo>
                    <a:pt x="411" y="68350"/>
                  </a:lnTo>
                  <a:lnTo>
                    <a:pt x="1391" y="68032"/>
                  </a:lnTo>
                  <a:lnTo>
                    <a:pt x="32040" y="43712"/>
                  </a:lnTo>
                  <a:lnTo>
                    <a:pt x="56029" y="12145"/>
                  </a:lnTo>
                  <a:lnTo>
                    <a:pt x="60665" y="1480"/>
                  </a:lnTo>
                  <a:lnTo>
                    <a:pt x="59904" y="169"/>
                  </a:lnTo>
                  <a:lnTo>
                    <a:pt x="57986" y="0"/>
                  </a:lnTo>
                  <a:lnTo>
                    <a:pt x="51387" y="2400"/>
                  </a:lnTo>
                  <a:lnTo>
                    <a:pt x="41398" y="8170"/>
                  </a:lnTo>
                  <a:lnTo>
                    <a:pt x="23874" y="32836"/>
                  </a:lnTo>
                  <a:lnTo>
                    <a:pt x="5470" y="77686"/>
                  </a:lnTo>
                  <a:lnTo>
                    <a:pt x="1941" y="97135"/>
                  </a:lnTo>
                  <a:lnTo>
                    <a:pt x="4135" y="115186"/>
                  </a:lnTo>
                  <a:lnTo>
                    <a:pt x="9814" y="130499"/>
                  </a:lnTo>
                  <a:lnTo>
                    <a:pt x="17041" y="139657"/>
                  </a:lnTo>
                  <a:lnTo>
                    <a:pt x="22356" y="141676"/>
                  </a:lnTo>
                  <a:lnTo>
                    <a:pt x="35786" y="142037"/>
                  </a:lnTo>
                  <a:lnTo>
                    <a:pt x="49281" y="136083"/>
                  </a:lnTo>
                  <a:lnTo>
                    <a:pt x="107067" y="90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18"/>
            <p:cNvSpPr/>
            <p:nvPr>
              <p:custDataLst>
                <p:tags r:id="rId197"/>
              </p:custDataLst>
            </p:nvPr>
          </p:nvSpPr>
          <p:spPr>
            <a:xfrm>
              <a:off x="1885950" y="487057"/>
              <a:ext cx="6351" cy="20944"/>
            </a:xfrm>
            <a:custGeom>
              <a:avLst/>
              <a:gdLst/>
              <a:ahLst/>
              <a:cxnLst/>
              <a:rect l="0" t="0" r="0" b="0"/>
              <a:pathLst>
                <a:path w="6351" h="20944">
                  <a:moveTo>
                    <a:pt x="6350" y="20943"/>
                  </a:moveTo>
                  <a:lnTo>
                    <a:pt x="6350" y="20943"/>
                  </a:lnTo>
                  <a:lnTo>
                    <a:pt x="5644" y="7145"/>
                  </a:lnTo>
                  <a:lnTo>
                    <a:pt x="2979" y="1170"/>
                  </a:lnTo>
                  <a:lnTo>
                    <a:pt x="1986" y="0"/>
                  </a:lnTo>
                  <a:lnTo>
                    <a:pt x="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19"/>
            <p:cNvSpPr/>
            <p:nvPr>
              <p:custDataLst>
                <p:tags r:id="rId198"/>
              </p:custDataLst>
            </p:nvPr>
          </p:nvSpPr>
          <p:spPr>
            <a:xfrm>
              <a:off x="1879600" y="5969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2574" y="433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20"/>
            <p:cNvSpPr/>
            <p:nvPr>
              <p:custDataLst>
                <p:tags r:id="rId199"/>
              </p:custDataLst>
            </p:nvPr>
          </p:nvSpPr>
          <p:spPr>
            <a:xfrm>
              <a:off x="1722256" y="584200"/>
              <a:ext cx="93845" cy="35409"/>
            </a:xfrm>
            <a:custGeom>
              <a:avLst/>
              <a:gdLst/>
              <a:ahLst/>
              <a:cxnLst/>
              <a:rect l="0" t="0" r="0" b="0"/>
              <a:pathLst>
                <a:path w="93845" h="35409">
                  <a:moveTo>
                    <a:pt x="17644" y="31750"/>
                  </a:moveTo>
                  <a:lnTo>
                    <a:pt x="17644" y="31750"/>
                  </a:lnTo>
                  <a:lnTo>
                    <a:pt x="10902" y="35121"/>
                  </a:lnTo>
                  <a:lnTo>
                    <a:pt x="8210" y="35408"/>
                  </a:lnTo>
                  <a:lnTo>
                    <a:pt x="3338" y="33846"/>
                  </a:lnTo>
                  <a:lnTo>
                    <a:pt x="1757" y="32442"/>
                  </a:lnTo>
                  <a:lnTo>
                    <a:pt x="0" y="29000"/>
                  </a:lnTo>
                  <a:lnTo>
                    <a:pt x="1648" y="27095"/>
                  </a:lnTo>
                  <a:lnTo>
                    <a:pt x="33992" y="10416"/>
                  </a:lnTo>
                  <a:lnTo>
                    <a:pt x="93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21"/>
            <p:cNvSpPr/>
            <p:nvPr>
              <p:custDataLst>
                <p:tags r:id="rId200"/>
              </p:custDataLst>
            </p:nvPr>
          </p:nvSpPr>
          <p:spPr>
            <a:xfrm>
              <a:off x="1760316" y="383288"/>
              <a:ext cx="49435" cy="346947"/>
            </a:xfrm>
            <a:custGeom>
              <a:avLst/>
              <a:gdLst/>
              <a:ahLst/>
              <a:cxnLst/>
              <a:rect l="0" t="0" r="0" b="0"/>
              <a:pathLst>
                <a:path w="49435" h="346947">
                  <a:moveTo>
                    <a:pt x="24034" y="23112"/>
                  </a:moveTo>
                  <a:lnTo>
                    <a:pt x="24034" y="23112"/>
                  </a:lnTo>
                  <a:lnTo>
                    <a:pt x="24034" y="0"/>
                  </a:lnTo>
                  <a:lnTo>
                    <a:pt x="27405" y="11874"/>
                  </a:lnTo>
                  <a:lnTo>
                    <a:pt x="26130" y="53492"/>
                  </a:lnTo>
                  <a:lnTo>
                    <a:pt x="23084" y="90707"/>
                  </a:lnTo>
                  <a:lnTo>
                    <a:pt x="19378" y="127943"/>
                  </a:lnTo>
                  <a:lnTo>
                    <a:pt x="13326" y="174823"/>
                  </a:lnTo>
                  <a:lnTo>
                    <a:pt x="9162" y="209778"/>
                  </a:lnTo>
                  <a:lnTo>
                    <a:pt x="6841" y="242717"/>
                  </a:lnTo>
                  <a:lnTo>
                    <a:pt x="3652" y="287147"/>
                  </a:lnTo>
                  <a:lnTo>
                    <a:pt x="0" y="332683"/>
                  </a:lnTo>
                  <a:lnTo>
                    <a:pt x="2299" y="343203"/>
                  </a:lnTo>
                  <a:lnTo>
                    <a:pt x="4605" y="345867"/>
                  </a:lnTo>
                  <a:lnTo>
                    <a:pt x="7553" y="346937"/>
                  </a:lnTo>
                  <a:lnTo>
                    <a:pt x="10930" y="346946"/>
                  </a:lnTo>
                  <a:lnTo>
                    <a:pt x="20327" y="339429"/>
                  </a:lnTo>
                  <a:lnTo>
                    <a:pt x="49434" y="29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22"/>
            <p:cNvSpPr/>
            <p:nvPr>
              <p:custDataLst>
                <p:tags r:id="rId201"/>
              </p:custDataLst>
            </p:nvPr>
          </p:nvSpPr>
          <p:spPr>
            <a:xfrm>
              <a:off x="1540568" y="571500"/>
              <a:ext cx="85033" cy="166261"/>
            </a:xfrm>
            <a:custGeom>
              <a:avLst/>
              <a:gdLst/>
              <a:ahLst/>
              <a:cxnLst/>
              <a:rect l="0" t="0" r="0" b="0"/>
              <a:pathLst>
                <a:path w="85033" h="166261">
                  <a:moveTo>
                    <a:pt x="15182" y="57150"/>
                  </a:moveTo>
                  <a:lnTo>
                    <a:pt x="15182" y="57150"/>
                  </a:lnTo>
                  <a:lnTo>
                    <a:pt x="5748" y="48422"/>
                  </a:lnTo>
                  <a:lnTo>
                    <a:pt x="0" y="45627"/>
                  </a:lnTo>
                  <a:lnTo>
                    <a:pt x="122" y="45235"/>
                  </a:lnTo>
                  <a:lnTo>
                    <a:pt x="909" y="44973"/>
                  </a:lnTo>
                  <a:lnTo>
                    <a:pt x="8758" y="51347"/>
                  </a:lnTo>
                  <a:lnTo>
                    <a:pt x="46965" y="98408"/>
                  </a:lnTo>
                  <a:lnTo>
                    <a:pt x="54781" y="125349"/>
                  </a:lnTo>
                  <a:lnTo>
                    <a:pt x="54824" y="150029"/>
                  </a:lnTo>
                  <a:lnTo>
                    <a:pt x="50368" y="164006"/>
                  </a:lnTo>
                  <a:lnTo>
                    <a:pt x="48517" y="165782"/>
                  </a:lnTo>
                  <a:lnTo>
                    <a:pt x="46577" y="166260"/>
                  </a:lnTo>
                  <a:lnTo>
                    <a:pt x="44579" y="165873"/>
                  </a:lnTo>
                  <a:lnTo>
                    <a:pt x="40477" y="157918"/>
                  </a:lnTo>
                  <a:lnTo>
                    <a:pt x="38395" y="151845"/>
                  </a:lnTo>
                  <a:lnTo>
                    <a:pt x="39806" y="105499"/>
                  </a:lnTo>
                  <a:lnTo>
                    <a:pt x="43800" y="66857"/>
                  </a:lnTo>
                  <a:lnTo>
                    <a:pt x="56117" y="37605"/>
                  </a:lnTo>
                  <a:lnTo>
                    <a:pt x="85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23"/>
            <p:cNvSpPr/>
            <p:nvPr>
              <p:custDataLst>
                <p:tags r:id="rId202"/>
              </p:custDataLst>
            </p:nvPr>
          </p:nvSpPr>
          <p:spPr>
            <a:xfrm>
              <a:off x="1431487" y="618783"/>
              <a:ext cx="49152" cy="136868"/>
            </a:xfrm>
            <a:custGeom>
              <a:avLst/>
              <a:gdLst/>
              <a:ahLst/>
              <a:cxnLst/>
              <a:rect l="0" t="0" r="0" b="0"/>
              <a:pathLst>
                <a:path w="49152" h="136868">
                  <a:moveTo>
                    <a:pt x="22663" y="54317"/>
                  </a:moveTo>
                  <a:lnTo>
                    <a:pt x="22663" y="54317"/>
                  </a:lnTo>
                  <a:lnTo>
                    <a:pt x="19292" y="57688"/>
                  </a:lnTo>
                  <a:lnTo>
                    <a:pt x="15755" y="59343"/>
                  </a:lnTo>
                  <a:lnTo>
                    <a:pt x="13825" y="59784"/>
                  </a:lnTo>
                  <a:lnTo>
                    <a:pt x="13243" y="60784"/>
                  </a:lnTo>
                  <a:lnTo>
                    <a:pt x="13561" y="62156"/>
                  </a:lnTo>
                  <a:lnTo>
                    <a:pt x="14478" y="63776"/>
                  </a:lnTo>
                  <a:lnTo>
                    <a:pt x="15795" y="64151"/>
                  </a:lnTo>
                  <a:lnTo>
                    <a:pt x="17379" y="63695"/>
                  </a:lnTo>
                  <a:lnTo>
                    <a:pt x="31732" y="54523"/>
                  </a:lnTo>
                  <a:lnTo>
                    <a:pt x="35059" y="50221"/>
                  </a:lnTo>
                  <a:lnTo>
                    <a:pt x="49151" y="16563"/>
                  </a:lnTo>
                  <a:lnTo>
                    <a:pt x="49017" y="6728"/>
                  </a:lnTo>
                  <a:lnTo>
                    <a:pt x="47993" y="3541"/>
                  </a:lnTo>
                  <a:lnTo>
                    <a:pt x="46605" y="1416"/>
                  </a:lnTo>
                  <a:lnTo>
                    <a:pt x="44975" y="0"/>
                  </a:lnTo>
                  <a:lnTo>
                    <a:pt x="37518" y="308"/>
                  </a:lnTo>
                  <a:lnTo>
                    <a:pt x="32567" y="1377"/>
                  </a:lnTo>
                  <a:lnTo>
                    <a:pt x="21420" y="11973"/>
                  </a:lnTo>
                  <a:lnTo>
                    <a:pt x="7008" y="35891"/>
                  </a:lnTo>
                  <a:lnTo>
                    <a:pt x="1594" y="53889"/>
                  </a:lnTo>
                  <a:lnTo>
                    <a:pt x="0" y="96174"/>
                  </a:lnTo>
                  <a:lnTo>
                    <a:pt x="1204" y="105505"/>
                  </a:lnTo>
                  <a:lnTo>
                    <a:pt x="8187" y="119636"/>
                  </a:lnTo>
                  <a:lnTo>
                    <a:pt x="13012" y="125380"/>
                  </a:lnTo>
                  <a:lnTo>
                    <a:pt x="48063" y="13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24"/>
            <p:cNvSpPr/>
            <p:nvPr>
              <p:custDataLst>
                <p:tags r:id="rId203"/>
              </p:custDataLst>
            </p:nvPr>
          </p:nvSpPr>
          <p:spPr>
            <a:xfrm>
              <a:off x="1301750" y="629858"/>
              <a:ext cx="78887" cy="340531"/>
            </a:xfrm>
            <a:custGeom>
              <a:avLst/>
              <a:gdLst/>
              <a:ahLst/>
              <a:cxnLst/>
              <a:rect l="0" t="0" r="0" b="0"/>
              <a:pathLst>
                <a:path w="78887" h="340531">
                  <a:moveTo>
                    <a:pt x="0" y="74992"/>
                  </a:moveTo>
                  <a:lnTo>
                    <a:pt x="0" y="74992"/>
                  </a:lnTo>
                  <a:lnTo>
                    <a:pt x="3371" y="74992"/>
                  </a:lnTo>
                  <a:lnTo>
                    <a:pt x="4364" y="77109"/>
                  </a:lnTo>
                  <a:lnTo>
                    <a:pt x="6272" y="121047"/>
                  </a:lnTo>
                  <a:lnTo>
                    <a:pt x="7040" y="164052"/>
                  </a:lnTo>
                  <a:lnTo>
                    <a:pt x="11373" y="204950"/>
                  </a:lnTo>
                  <a:lnTo>
                    <a:pt x="10425" y="242850"/>
                  </a:lnTo>
                  <a:lnTo>
                    <a:pt x="7155" y="286420"/>
                  </a:lnTo>
                  <a:lnTo>
                    <a:pt x="6456" y="327079"/>
                  </a:lnTo>
                  <a:lnTo>
                    <a:pt x="6371" y="340530"/>
                  </a:lnTo>
                  <a:lnTo>
                    <a:pt x="2981" y="301591"/>
                  </a:lnTo>
                  <a:lnTo>
                    <a:pt x="589" y="258303"/>
                  </a:lnTo>
                  <a:lnTo>
                    <a:pt x="262" y="224667"/>
                  </a:lnTo>
                  <a:lnTo>
                    <a:pt x="78" y="186290"/>
                  </a:lnTo>
                  <a:lnTo>
                    <a:pt x="3394" y="140189"/>
                  </a:lnTo>
                  <a:lnTo>
                    <a:pt x="5036" y="106556"/>
                  </a:lnTo>
                  <a:lnTo>
                    <a:pt x="5961" y="65294"/>
                  </a:lnTo>
                  <a:lnTo>
                    <a:pt x="9644" y="29018"/>
                  </a:lnTo>
                  <a:lnTo>
                    <a:pt x="16986" y="13637"/>
                  </a:lnTo>
                  <a:lnTo>
                    <a:pt x="21908" y="6572"/>
                  </a:lnTo>
                  <a:lnTo>
                    <a:pt x="26599" y="2568"/>
                  </a:lnTo>
                  <a:lnTo>
                    <a:pt x="31138" y="604"/>
                  </a:lnTo>
                  <a:lnTo>
                    <a:pt x="35576" y="0"/>
                  </a:lnTo>
                  <a:lnTo>
                    <a:pt x="46150" y="3092"/>
                  </a:lnTo>
                  <a:lnTo>
                    <a:pt x="51933" y="5892"/>
                  </a:lnTo>
                  <a:lnTo>
                    <a:pt x="70186" y="30059"/>
                  </a:lnTo>
                  <a:lnTo>
                    <a:pt x="78886" y="67401"/>
                  </a:lnTo>
                  <a:lnTo>
                    <a:pt x="78093" y="99632"/>
                  </a:lnTo>
                  <a:lnTo>
                    <a:pt x="71397" y="116282"/>
                  </a:lnTo>
                  <a:lnTo>
                    <a:pt x="56593" y="137476"/>
                  </a:lnTo>
                  <a:lnTo>
                    <a:pt x="42404" y="146030"/>
                  </a:lnTo>
                  <a:lnTo>
                    <a:pt x="36736" y="146340"/>
                  </a:lnTo>
                  <a:lnTo>
                    <a:pt x="24794" y="142921"/>
                  </a:lnTo>
                  <a:lnTo>
                    <a:pt x="20762" y="139328"/>
                  </a:lnTo>
                  <a:lnTo>
                    <a:pt x="12700" y="119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25"/>
            <p:cNvSpPr/>
            <p:nvPr>
              <p:custDataLst>
                <p:tags r:id="rId204"/>
              </p:custDataLst>
            </p:nvPr>
          </p:nvSpPr>
          <p:spPr>
            <a:xfrm>
              <a:off x="1179761" y="670612"/>
              <a:ext cx="69468" cy="140657"/>
            </a:xfrm>
            <a:custGeom>
              <a:avLst/>
              <a:gdLst/>
              <a:ahLst/>
              <a:cxnLst/>
              <a:rect l="0" t="0" r="0" b="0"/>
              <a:pathLst>
                <a:path w="69468" h="140657">
                  <a:moveTo>
                    <a:pt x="64839" y="8838"/>
                  </a:moveTo>
                  <a:lnTo>
                    <a:pt x="64839" y="8838"/>
                  </a:lnTo>
                  <a:lnTo>
                    <a:pt x="64839" y="5467"/>
                  </a:lnTo>
                  <a:lnTo>
                    <a:pt x="61076" y="1930"/>
                  </a:lnTo>
                  <a:lnTo>
                    <a:pt x="58097" y="0"/>
                  </a:lnTo>
                  <a:lnTo>
                    <a:pt x="55405" y="124"/>
                  </a:lnTo>
                  <a:lnTo>
                    <a:pt x="52905" y="1617"/>
                  </a:lnTo>
                  <a:lnTo>
                    <a:pt x="50533" y="4024"/>
                  </a:lnTo>
                  <a:lnTo>
                    <a:pt x="42253" y="6699"/>
                  </a:lnTo>
                  <a:lnTo>
                    <a:pt x="37082" y="7412"/>
                  </a:lnTo>
                  <a:lnTo>
                    <a:pt x="27573" y="11967"/>
                  </a:lnTo>
                  <a:lnTo>
                    <a:pt x="23062" y="15157"/>
                  </a:lnTo>
                  <a:lnTo>
                    <a:pt x="9970" y="36502"/>
                  </a:lnTo>
                  <a:lnTo>
                    <a:pt x="525" y="68540"/>
                  </a:lnTo>
                  <a:lnTo>
                    <a:pt x="0" y="98102"/>
                  </a:lnTo>
                  <a:lnTo>
                    <a:pt x="7684" y="124735"/>
                  </a:lnTo>
                  <a:lnTo>
                    <a:pt x="11919" y="130553"/>
                  </a:lnTo>
                  <a:lnTo>
                    <a:pt x="22269" y="137017"/>
                  </a:lnTo>
                  <a:lnTo>
                    <a:pt x="39996" y="140656"/>
                  </a:lnTo>
                  <a:lnTo>
                    <a:pt x="45455" y="138344"/>
                  </a:lnTo>
                  <a:lnTo>
                    <a:pt x="55283" y="128250"/>
                  </a:lnTo>
                  <a:lnTo>
                    <a:pt x="65379" y="110071"/>
                  </a:lnTo>
                  <a:lnTo>
                    <a:pt x="69467" y="84537"/>
                  </a:lnTo>
                  <a:lnTo>
                    <a:pt x="58967" y="42117"/>
                  </a:lnTo>
                  <a:lnTo>
                    <a:pt x="58808" y="42313"/>
                  </a:lnTo>
                  <a:lnTo>
                    <a:pt x="58489" y="4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26"/>
            <p:cNvSpPr/>
            <p:nvPr>
              <p:custDataLst>
                <p:tags r:id="rId205"/>
              </p:custDataLst>
            </p:nvPr>
          </p:nvSpPr>
          <p:spPr>
            <a:xfrm>
              <a:off x="1016000" y="682170"/>
              <a:ext cx="127001" cy="123968"/>
            </a:xfrm>
            <a:custGeom>
              <a:avLst/>
              <a:gdLst/>
              <a:ahLst/>
              <a:cxnLst/>
              <a:rect l="0" t="0" r="0" b="0"/>
              <a:pathLst>
                <a:path w="127001" h="123968">
                  <a:moveTo>
                    <a:pt x="0" y="35380"/>
                  </a:moveTo>
                  <a:lnTo>
                    <a:pt x="0" y="35380"/>
                  </a:lnTo>
                  <a:lnTo>
                    <a:pt x="0" y="14986"/>
                  </a:lnTo>
                  <a:lnTo>
                    <a:pt x="1411" y="13317"/>
                  </a:lnTo>
                  <a:lnTo>
                    <a:pt x="6742" y="11463"/>
                  </a:lnTo>
                  <a:lnTo>
                    <a:pt x="21048" y="10419"/>
                  </a:lnTo>
                  <a:lnTo>
                    <a:pt x="32638" y="13938"/>
                  </a:lnTo>
                  <a:lnTo>
                    <a:pt x="51063" y="25734"/>
                  </a:lnTo>
                  <a:lnTo>
                    <a:pt x="62206" y="36737"/>
                  </a:lnTo>
                  <a:lnTo>
                    <a:pt x="88676" y="83033"/>
                  </a:lnTo>
                  <a:lnTo>
                    <a:pt x="96752" y="107747"/>
                  </a:lnTo>
                  <a:lnTo>
                    <a:pt x="96388" y="119519"/>
                  </a:lnTo>
                  <a:lnTo>
                    <a:pt x="94597" y="122517"/>
                  </a:lnTo>
                  <a:lnTo>
                    <a:pt x="91993" y="123810"/>
                  </a:lnTo>
                  <a:lnTo>
                    <a:pt x="88845" y="123967"/>
                  </a:lnTo>
                  <a:lnTo>
                    <a:pt x="85336" y="121249"/>
                  </a:lnTo>
                  <a:lnTo>
                    <a:pt x="77673" y="110703"/>
                  </a:lnTo>
                  <a:lnTo>
                    <a:pt x="63973" y="65900"/>
                  </a:lnTo>
                  <a:lnTo>
                    <a:pt x="60888" y="45416"/>
                  </a:lnTo>
                  <a:lnTo>
                    <a:pt x="61869" y="24554"/>
                  </a:lnTo>
                  <a:lnTo>
                    <a:pt x="66538" y="11048"/>
                  </a:lnTo>
                  <a:lnTo>
                    <a:pt x="69759" y="6459"/>
                  </a:lnTo>
                  <a:lnTo>
                    <a:pt x="74022" y="3399"/>
                  </a:lnTo>
                  <a:lnTo>
                    <a:pt x="84404" y="0"/>
                  </a:lnTo>
                  <a:lnTo>
                    <a:pt x="127000" y="9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27"/>
            <p:cNvSpPr/>
            <p:nvPr>
              <p:custDataLst>
                <p:tags r:id="rId206"/>
              </p:custDataLst>
            </p:nvPr>
          </p:nvSpPr>
          <p:spPr>
            <a:xfrm>
              <a:off x="882650" y="440843"/>
              <a:ext cx="98665" cy="393501"/>
            </a:xfrm>
            <a:custGeom>
              <a:avLst/>
              <a:gdLst/>
              <a:ahLst/>
              <a:cxnLst/>
              <a:rect l="0" t="0" r="0" b="0"/>
              <a:pathLst>
                <a:path w="98665" h="393501">
                  <a:moveTo>
                    <a:pt x="19050" y="111607"/>
                  </a:moveTo>
                  <a:lnTo>
                    <a:pt x="19050" y="111607"/>
                  </a:lnTo>
                  <a:lnTo>
                    <a:pt x="13583" y="106140"/>
                  </a:lnTo>
                  <a:lnTo>
                    <a:pt x="12961" y="112260"/>
                  </a:lnTo>
                  <a:lnTo>
                    <a:pt x="16094" y="151988"/>
                  </a:lnTo>
                  <a:lnTo>
                    <a:pt x="18466" y="199547"/>
                  </a:lnTo>
                  <a:lnTo>
                    <a:pt x="22698" y="243225"/>
                  </a:lnTo>
                  <a:lnTo>
                    <a:pt x="30949" y="284425"/>
                  </a:lnTo>
                  <a:lnTo>
                    <a:pt x="37863" y="326031"/>
                  </a:lnTo>
                  <a:lnTo>
                    <a:pt x="44288" y="371240"/>
                  </a:lnTo>
                  <a:lnTo>
                    <a:pt x="49803" y="393500"/>
                  </a:lnTo>
                  <a:lnTo>
                    <a:pt x="50135" y="392669"/>
                  </a:lnTo>
                  <a:lnTo>
                    <a:pt x="50505" y="386101"/>
                  </a:lnTo>
                  <a:lnTo>
                    <a:pt x="40709" y="346677"/>
                  </a:lnTo>
                  <a:lnTo>
                    <a:pt x="35110" y="311785"/>
                  </a:lnTo>
                  <a:lnTo>
                    <a:pt x="26395" y="268756"/>
                  </a:lnTo>
                  <a:lnTo>
                    <a:pt x="19345" y="224257"/>
                  </a:lnTo>
                  <a:lnTo>
                    <a:pt x="15653" y="187074"/>
                  </a:lnTo>
                  <a:lnTo>
                    <a:pt x="14013" y="149381"/>
                  </a:lnTo>
                  <a:lnTo>
                    <a:pt x="13089" y="109315"/>
                  </a:lnTo>
                  <a:lnTo>
                    <a:pt x="14633" y="63502"/>
                  </a:lnTo>
                  <a:lnTo>
                    <a:pt x="22163" y="18611"/>
                  </a:lnTo>
                  <a:lnTo>
                    <a:pt x="29606" y="6540"/>
                  </a:lnTo>
                  <a:lnTo>
                    <a:pt x="34554" y="1346"/>
                  </a:lnTo>
                  <a:lnTo>
                    <a:pt x="40675" y="0"/>
                  </a:lnTo>
                  <a:lnTo>
                    <a:pt x="55002" y="4148"/>
                  </a:lnTo>
                  <a:lnTo>
                    <a:pt x="68895" y="18692"/>
                  </a:lnTo>
                  <a:lnTo>
                    <a:pt x="91690" y="62523"/>
                  </a:lnTo>
                  <a:lnTo>
                    <a:pt x="98664" y="85931"/>
                  </a:lnTo>
                  <a:lnTo>
                    <a:pt x="97359" y="122030"/>
                  </a:lnTo>
                  <a:lnTo>
                    <a:pt x="90543" y="143051"/>
                  </a:lnTo>
                  <a:lnTo>
                    <a:pt x="85762" y="151619"/>
                  </a:lnTo>
                  <a:lnTo>
                    <a:pt x="69161" y="164903"/>
                  </a:lnTo>
                  <a:lnTo>
                    <a:pt x="41659" y="176552"/>
                  </a:lnTo>
                  <a:lnTo>
                    <a:pt x="26982" y="178572"/>
                  </a:lnTo>
                  <a:lnTo>
                    <a:pt x="0" y="17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1528"/>
          <p:cNvSpPr/>
          <p:nvPr>
            <p:custDataLst>
              <p:tags r:id="rId1"/>
            </p:custDataLst>
          </p:nvPr>
        </p:nvSpPr>
        <p:spPr>
          <a:xfrm>
            <a:off x="2492021" y="413732"/>
            <a:ext cx="314680" cy="542380"/>
          </a:xfrm>
          <a:custGeom>
            <a:avLst/>
            <a:gdLst/>
            <a:ahLst/>
            <a:cxnLst/>
            <a:rect l="0" t="0" r="0" b="0"/>
            <a:pathLst>
              <a:path w="314680" h="542380">
                <a:moveTo>
                  <a:pt x="92429" y="240318"/>
                </a:moveTo>
                <a:lnTo>
                  <a:pt x="92429" y="240318"/>
                </a:lnTo>
                <a:lnTo>
                  <a:pt x="95800" y="226834"/>
                </a:lnTo>
                <a:lnTo>
                  <a:pt x="95382" y="221451"/>
                </a:lnTo>
                <a:lnTo>
                  <a:pt x="91154" y="211707"/>
                </a:lnTo>
                <a:lnTo>
                  <a:pt x="77470" y="194916"/>
                </a:lnTo>
                <a:lnTo>
                  <a:pt x="64143" y="188390"/>
                </a:lnTo>
                <a:lnTo>
                  <a:pt x="50224" y="186194"/>
                </a:lnTo>
                <a:lnTo>
                  <a:pt x="39334" y="187570"/>
                </a:lnTo>
                <a:lnTo>
                  <a:pt x="27909" y="198060"/>
                </a:lnTo>
                <a:lnTo>
                  <a:pt x="6699" y="230168"/>
                </a:lnTo>
                <a:lnTo>
                  <a:pt x="0" y="262005"/>
                </a:lnTo>
                <a:lnTo>
                  <a:pt x="2196" y="280295"/>
                </a:lnTo>
                <a:lnTo>
                  <a:pt x="4757" y="288136"/>
                </a:lnTo>
                <a:lnTo>
                  <a:pt x="13247" y="298730"/>
                </a:lnTo>
                <a:lnTo>
                  <a:pt x="18474" y="302542"/>
                </a:lnTo>
                <a:lnTo>
                  <a:pt x="35571" y="303016"/>
                </a:lnTo>
                <a:lnTo>
                  <a:pt x="46057" y="301167"/>
                </a:lnTo>
                <a:lnTo>
                  <a:pt x="65234" y="289704"/>
                </a:lnTo>
                <a:lnTo>
                  <a:pt x="93799" y="263714"/>
                </a:lnTo>
                <a:lnTo>
                  <a:pt x="111885" y="232590"/>
                </a:lnTo>
                <a:lnTo>
                  <a:pt x="127278" y="185347"/>
                </a:lnTo>
                <a:lnTo>
                  <a:pt x="140052" y="140795"/>
                </a:lnTo>
                <a:lnTo>
                  <a:pt x="149370" y="95305"/>
                </a:lnTo>
                <a:lnTo>
                  <a:pt x="160379" y="47819"/>
                </a:lnTo>
                <a:lnTo>
                  <a:pt x="163597" y="29470"/>
                </a:lnTo>
                <a:lnTo>
                  <a:pt x="166393" y="21019"/>
                </a:lnTo>
                <a:lnTo>
                  <a:pt x="168335" y="2333"/>
                </a:lnTo>
                <a:lnTo>
                  <a:pt x="176024" y="492"/>
                </a:lnTo>
                <a:lnTo>
                  <a:pt x="182026" y="0"/>
                </a:lnTo>
                <a:lnTo>
                  <a:pt x="188143" y="3201"/>
                </a:lnTo>
                <a:lnTo>
                  <a:pt x="200585" y="16164"/>
                </a:lnTo>
                <a:lnTo>
                  <a:pt x="212748" y="56780"/>
                </a:lnTo>
                <a:lnTo>
                  <a:pt x="217449" y="92176"/>
                </a:lnTo>
                <a:lnTo>
                  <a:pt x="212100" y="134022"/>
                </a:lnTo>
                <a:lnTo>
                  <a:pt x="204949" y="172055"/>
                </a:lnTo>
                <a:lnTo>
                  <a:pt x="196766" y="204099"/>
                </a:lnTo>
                <a:lnTo>
                  <a:pt x="185368" y="241860"/>
                </a:lnTo>
                <a:lnTo>
                  <a:pt x="170894" y="282161"/>
                </a:lnTo>
                <a:lnTo>
                  <a:pt x="153621" y="324290"/>
                </a:lnTo>
                <a:lnTo>
                  <a:pt x="135848" y="368174"/>
                </a:lnTo>
                <a:lnTo>
                  <a:pt x="121049" y="412277"/>
                </a:lnTo>
                <a:lnTo>
                  <a:pt x="104903" y="457651"/>
                </a:lnTo>
                <a:lnTo>
                  <a:pt x="96330" y="500794"/>
                </a:lnTo>
                <a:lnTo>
                  <a:pt x="97220" y="520009"/>
                </a:lnTo>
                <a:lnTo>
                  <a:pt x="101849" y="534194"/>
                </a:lnTo>
                <a:lnTo>
                  <a:pt x="105059" y="539952"/>
                </a:lnTo>
                <a:lnTo>
                  <a:pt x="110022" y="542379"/>
                </a:lnTo>
                <a:lnTo>
                  <a:pt x="123061" y="541314"/>
                </a:lnTo>
                <a:lnTo>
                  <a:pt x="136382" y="530492"/>
                </a:lnTo>
                <a:lnTo>
                  <a:pt x="171516" y="486173"/>
                </a:lnTo>
                <a:lnTo>
                  <a:pt x="192153" y="440355"/>
                </a:lnTo>
                <a:lnTo>
                  <a:pt x="203118" y="394915"/>
                </a:lnTo>
                <a:lnTo>
                  <a:pt x="204954" y="374711"/>
                </a:lnTo>
                <a:lnTo>
                  <a:pt x="202883" y="364489"/>
                </a:lnTo>
                <a:lnTo>
                  <a:pt x="201343" y="361199"/>
                </a:lnTo>
                <a:lnTo>
                  <a:pt x="199610" y="359005"/>
                </a:lnTo>
                <a:lnTo>
                  <a:pt x="197750" y="357543"/>
                </a:lnTo>
                <a:lnTo>
                  <a:pt x="197215" y="355157"/>
                </a:lnTo>
                <a:lnTo>
                  <a:pt x="198503" y="348743"/>
                </a:lnTo>
                <a:lnTo>
                  <a:pt x="205189" y="341188"/>
                </a:lnTo>
                <a:lnTo>
                  <a:pt x="247265" y="315586"/>
                </a:lnTo>
                <a:lnTo>
                  <a:pt x="287461" y="290934"/>
                </a:lnTo>
                <a:lnTo>
                  <a:pt x="314679" y="2720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255"/>
          <p:cNvGrpSpPr/>
          <p:nvPr/>
        </p:nvGrpSpPr>
        <p:grpSpPr>
          <a:xfrm>
            <a:off x="920750" y="441462"/>
            <a:ext cx="3041651" cy="536439"/>
            <a:chOff x="920750" y="441462"/>
            <a:chExt cx="3041651" cy="536439"/>
          </a:xfrm>
        </p:grpSpPr>
        <p:sp>
          <p:nvSpPr>
            <p:cNvPr id="16" name="SMARTInkShape-1529"/>
            <p:cNvSpPr/>
            <p:nvPr>
              <p:custDataLst>
                <p:tags r:id="rId188"/>
              </p:custDataLst>
            </p:nvPr>
          </p:nvSpPr>
          <p:spPr>
            <a:xfrm>
              <a:off x="3958742" y="7239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10113"/>
                  </a:lnTo>
                  <a:lnTo>
                    <a:pt x="0" y="13092"/>
                  </a:lnTo>
                  <a:lnTo>
                    <a:pt x="3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30"/>
            <p:cNvSpPr/>
            <p:nvPr>
              <p:custDataLst>
                <p:tags r:id="rId189"/>
              </p:custDataLst>
            </p:nvPr>
          </p:nvSpPr>
          <p:spPr>
            <a:xfrm>
              <a:off x="3956050" y="603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31"/>
            <p:cNvSpPr/>
            <p:nvPr>
              <p:custDataLst>
                <p:tags r:id="rId190"/>
              </p:custDataLst>
            </p:nvPr>
          </p:nvSpPr>
          <p:spPr>
            <a:xfrm>
              <a:off x="920750" y="831850"/>
              <a:ext cx="2806701" cy="146051"/>
            </a:xfrm>
            <a:custGeom>
              <a:avLst/>
              <a:gdLst/>
              <a:ahLst/>
              <a:cxnLst/>
              <a:rect l="0" t="0" r="0" b="0"/>
              <a:pathLst>
                <a:path w="2806701" h="146051">
                  <a:moveTo>
                    <a:pt x="0" y="146050"/>
                  </a:moveTo>
                  <a:lnTo>
                    <a:pt x="0" y="146050"/>
                  </a:lnTo>
                  <a:lnTo>
                    <a:pt x="37081" y="146050"/>
                  </a:lnTo>
                  <a:lnTo>
                    <a:pt x="80367" y="142679"/>
                  </a:lnTo>
                  <a:lnTo>
                    <a:pt x="120003" y="140583"/>
                  </a:lnTo>
                  <a:lnTo>
                    <a:pt x="165300" y="136590"/>
                  </a:lnTo>
                  <a:lnTo>
                    <a:pt x="197880" y="134790"/>
                  </a:lnTo>
                  <a:lnTo>
                    <a:pt x="231880" y="133285"/>
                  </a:lnTo>
                  <a:lnTo>
                    <a:pt x="268158" y="130263"/>
                  </a:lnTo>
                  <a:lnTo>
                    <a:pt x="305448" y="128450"/>
                  </a:lnTo>
                  <a:lnTo>
                    <a:pt x="344599" y="126939"/>
                  </a:lnTo>
                  <a:lnTo>
                    <a:pt x="387870" y="123915"/>
                  </a:lnTo>
                  <a:lnTo>
                    <a:pt x="432972" y="120220"/>
                  </a:lnTo>
                  <a:lnTo>
                    <a:pt x="479593" y="116225"/>
                  </a:lnTo>
                  <a:lnTo>
                    <a:pt x="503879" y="114173"/>
                  </a:lnTo>
                  <a:lnTo>
                    <a:pt x="528536" y="112098"/>
                  </a:lnTo>
                  <a:lnTo>
                    <a:pt x="553440" y="110010"/>
                  </a:lnTo>
                  <a:lnTo>
                    <a:pt x="578510" y="107912"/>
                  </a:lnTo>
                  <a:lnTo>
                    <a:pt x="603690" y="105808"/>
                  </a:lnTo>
                  <a:lnTo>
                    <a:pt x="629649" y="104405"/>
                  </a:lnTo>
                  <a:lnTo>
                    <a:pt x="656127" y="103470"/>
                  </a:lnTo>
                  <a:lnTo>
                    <a:pt x="682951" y="102847"/>
                  </a:lnTo>
                  <a:lnTo>
                    <a:pt x="710006" y="101726"/>
                  </a:lnTo>
                  <a:lnTo>
                    <a:pt x="737215" y="100273"/>
                  </a:lnTo>
                  <a:lnTo>
                    <a:pt x="764527" y="98598"/>
                  </a:lnTo>
                  <a:lnTo>
                    <a:pt x="792612" y="97482"/>
                  </a:lnTo>
                  <a:lnTo>
                    <a:pt x="821214" y="96738"/>
                  </a:lnTo>
                  <a:lnTo>
                    <a:pt x="850159" y="96242"/>
                  </a:lnTo>
                  <a:lnTo>
                    <a:pt x="879334" y="95206"/>
                  </a:lnTo>
                  <a:lnTo>
                    <a:pt x="908662" y="93809"/>
                  </a:lnTo>
                  <a:lnTo>
                    <a:pt x="938091" y="92173"/>
                  </a:lnTo>
                  <a:lnTo>
                    <a:pt x="969000" y="91082"/>
                  </a:lnTo>
                  <a:lnTo>
                    <a:pt x="1000894" y="90355"/>
                  </a:lnTo>
                  <a:lnTo>
                    <a:pt x="1033446" y="89870"/>
                  </a:lnTo>
                  <a:lnTo>
                    <a:pt x="1065730" y="89546"/>
                  </a:lnTo>
                  <a:lnTo>
                    <a:pt x="1097837" y="89331"/>
                  </a:lnTo>
                  <a:lnTo>
                    <a:pt x="1129825" y="89187"/>
                  </a:lnTo>
                  <a:lnTo>
                    <a:pt x="1161027" y="88386"/>
                  </a:lnTo>
                  <a:lnTo>
                    <a:pt x="1191707" y="87146"/>
                  </a:lnTo>
                  <a:lnTo>
                    <a:pt x="1222038" y="85614"/>
                  </a:lnTo>
                  <a:lnTo>
                    <a:pt x="1252842" y="84593"/>
                  </a:lnTo>
                  <a:lnTo>
                    <a:pt x="1283961" y="83912"/>
                  </a:lnTo>
                  <a:lnTo>
                    <a:pt x="1315291" y="83458"/>
                  </a:lnTo>
                  <a:lnTo>
                    <a:pt x="1346055" y="82450"/>
                  </a:lnTo>
                  <a:lnTo>
                    <a:pt x="1376442" y="81072"/>
                  </a:lnTo>
                  <a:lnTo>
                    <a:pt x="1406578" y="79448"/>
                  </a:lnTo>
                  <a:lnTo>
                    <a:pt x="1437252" y="78365"/>
                  </a:lnTo>
                  <a:lnTo>
                    <a:pt x="1468285" y="77644"/>
                  </a:lnTo>
                  <a:lnTo>
                    <a:pt x="1499556" y="77162"/>
                  </a:lnTo>
                  <a:lnTo>
                    <a:pt x="1530282" y="76136"/>
                  </a:lnTo>
                  <a:lnTo>
                    <a:pt x="1560643" y="74746"/>
                  </a:lnTo>
                  <a:lnTo>
                    <a:pt x="1590762" y="73114"/>
                  </a:lnTo>
                  <a:lnTo>
                    <a:pt x="1620719" y="72026"/>
                  </a:lnTo>
                  <a:lnTo>
                    <a:pt x="1650569" y="71301"/>
                  </a:lnTo>
                  <a:lnTo>
                    <a:pt x="1680345" y="70817"/>
                  </a:lnTo>
                  <a:lnTo>
                    <a:pt x="1708664" y="69789"/>
                  </a:lnTo>
                  <a:lnTo>
                    <a:pt x="1736009" y="68398"/>
                  </a:lnTo>
                  <a:lnTo>
                    <a:pt x="1762706" y="66765"/>
                  </a:lnTo>
                  <a:lnTo>
                    <a:pt x="1789676" y="64971"/>
                  </a:lnTo>
                  <a:lnTo>
                    <a:pt x="1816828" y="63070"/>
                  </a:lnTo>
                  <a:lnTo>
                    <a:pt x="1844102" y="61097"/>
                  </a:lnTo>
                  <a:lnTo>
                    <a:pt x="1871457" y="59781"/>
                  </a:lnTo>
                  <a:lnTo>
                    <a:pt x="1898866" y="58904"/>
                  </a:lnTo>
                  <a:lnTo>
                    <a:pt x="1926311" y="58319"/>
                  </a:lnTo>
                  <a:lnTo>
                    <a:pt x="1954485" y="57224"/>
                  </a:lnTo>
                  <a:lnTo>
                    <a:pt x="1983145" y="55788"/>
                  </a:lnTo>
                  <a:lnTo>
                    <a:pt x="2012130" y="54126"/>
                  </a:lnTo>
                  <a:lnTo>
                    <a:pt x="2039920" y="52311"/>
                  </a:lnTo>
                  <a:lnTo>
                    <a:pt x="2066913" y="50396"/>
                  </a:lnTo>
                  <a:lnTo>
                    <a:pt x="2093375" y="48414"/>
                  </a:lnTo>
                  <a:lnTo>
                    <a:pt x="2120189" y="46387"/>
                  </a:lnTo>
                  <a:lnTo>
                    <a:pt x="2147237" y="44330"/>
                  </a:lnTo>
                  <a:lnTo>
                    <a:pt x="2174442" y="42254"/>
                  </a:lnTo>
                  <a:lnTo>
                    <a:pt x="2201044" y="40869"/>
                  </a:lnTo>
                  <a:lnTo>
                    <a:pt x="2227246" y="39946"/>
                  </a:lnTo>
                  <a:lnTo>
                    <a:pt x="2253181" y="39331"/>
                  </a:lnTo>
                  <a:lnTo>
                    <a:pt x="2278231" y="38215"/>
                  </a:lnTo>
                  <a:lnTo>
                    <a:pt x="2302693" y="36765"/>
                  </a:lnTo>
                  <a:lnTo>
                    <a:pt x="2349864" y="33979"/>
                  </a:lnTo>
                  <a:lnTo>
                    <a:pt x="2394346" y="32741"/>
                  </a:lnTo>
                  <a:lnTo>
                    <a:pt x="2437636" y="30309"/>
                  </a:lnTo>
                  <a:lnTo>
                    <a:pt x="2479688" y="27582"/>
                  </a:lnTo>
                  <a:lnTo>
                    <a:pt x="2519544" y="26370"/>
                  </a:lnTo>
                  <a:lnTo>
                    <a:pt x="2554662" y="23949"/>
                  </a:lnTo>
                  <a:lnTo>
                    <a:pt x="2602200" y="20502"/>
                  </a:lnTo>
                  <a:lnTo>
                    <a:pt x="2647565" y="17599"/>
                  </a:lnTo>
                  <a:lnTo>
                    <a:pt x="2679529" y="14877"/>
                  </a:lnTo>
                  <a:lnTo>
                    <a:pt x="2717254" y="13668"/>
                  </a:lnTo>
                  <a:lnTo>
                    <a:pt x="280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32"/>
            <p:cNvSpPr/>
            <p:nvPr>
              <p:custDataLst>
                <p:tags r:id="rId191"/>
              </p:custDataLst>
            </p:nvPr>
          </p:nvSpPr>
          <p:spPr>
            <a:xfrm>
              <a:off x="3696583" y="590550"/>
              <a:ext cx="113418" cy="25401"/>
            </a:xfrm>
            <a:custGeom>
              <a:avLst/>
              <a:gdLst/>
              <a:ahLst/>
              <a:cxnLst/>
              <a:rect l="0" t="0" r="0" b="0"/>
              <a:pathLst>
                <a:path w="1134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8158" y="16672"/>
                  </a:lnTo>
                  <a:lnTo>
                    <a:pt x="63658" y="868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33"/>
            <p:cNvSpPr/>
            <p:nvPr>
              <p:custDataLst>
                <p:tags r:id="rId192"/>
              </p:custDataLst>
            </p:nvPr>
          </p:nvSpPr>
          <p:spPr>
            <a:xfrm>
              <a:off x="3674078" y="441462"/>
              <a:ext cx="158344" cy="257992"/>
            </a:xfrm>
            <a:custGeom>
              <a:avLst/>
              <a:gdLst/>
              <a:ahLst/>
              <a:cxnLst/>
              <a:rect l="0" t="0" r="0" b="0"/>
              <a:pathLst>
                <a:path w="158344" h="257992">
                  <a:moveTo>
                    <a:pt x="154972" y="34788"/>
                  </a:moveTo>
                  <a:lnTo>
                    <a:pt x="154972" y="34788"/>
                  </a:lnTo>
                  <a:lnTo>
                    <a:pt x="158343" y="31417"/>
                  </a:lnTo>
                  <a:lnTo>
                    <a:pt x="158116" y="22236"/>
                  </a:lnTo>
                  <a:lnTo>
                    <a:pt x="155593" y="6830"/>
                  </a:lnTo>
                  <a:lnTo>
                    <a:pt x="154680" y="5566"/>
                  </a:lnTo>
                  <a:lnTo>
                    <a:pt x="153366" y="4723"/>
                  </a:lnTo>
                  <a:lnTo>
                    <a:pt x="142817" y="0"/>
                  </a:lnTo>
                  <a:lnTo>
                    <a:pt x="121110" y="1040"/>
                  </a:lnTo>
                  <a:lnTo>
                    <a:pt x="104174" y="9676"/>
                  </a:lnTo>
                  <a:lnTo>
                    <a:pt x="57115" y="55951"/>
                  </a:lnTo>
                  <a:lnTo>
                    <a:pt x="38876" y="96275"/>
                  </a:lnTo>
                  <a:lnTo>
                    <a:pt x="25950" y="138222"/>
                  </a:lnTo>
                  <a:lnTo>
                    <a:pt x="10822" y="182873"/>
                  </a:lnTo>
                  <a:lnTo>
                    <a:pt x="0" y="229397"/>
                  </a:lnTo>
                  <a:lnTo>
                    <a:pt x="958" y="243342"/>
                  </a:lnTo>
                  <a:lnTo>
                    <a:pt x="5618" y="252832"/>
                  </a:lnTo>
                  <a:lnTo>
                    <a:pt x="8836" y="256351"/>
                  </a:lnTo>
                  <a:lnTo>
                    <a:pt x="13098" y="257991"/>
                  </a:lnTo>
                  <a:lnTo>
                    <a:pt x="23478" y="257932"/>
                  </a:lnTo>
                  <a:lnTo>
                    <a:pt x="56116" y="247075"/>
                  </a:lnTo>
                  <a:lnTo>
                    <a:pt x="110522" y="212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34"/>
            <p:cNvSpPr/>
            <p:nvPr>
              <p:custDataLst>
                <p:tags r:id="rId193"/>
              </p:custDataLst>
            </p:nvPr>
          </p:nvSpPr>
          <p:spPr>
            <a:xfrm>
              <a:off x="3477687" y="476460"/>
              <a:ext cx="135464" cy="232018"/>
            </a:xfrm>
            <a:custGeom>
              <a:avLst/>
              <a:gdLst/>
              <a:ahLst/>
              <a:cxnLst/>
              <a:rect l="0" t="0" r="0" b="0"/>
              <a:pathLst>
                <a:path w="135464" h="232018">
                  <a:moveTo>
                    <a:pt x="27513" y="18840"/>
                  </a:moveTo>
                  <a:lnTo>
                    <a:pt x="27513" y="18840"/>
                  </a:lnTo>
                  <a:lnTo>
                    <a:pt x="36351" y="1163"/>
                  </a:lnTo>
                  <a:lnTo>
                    <a:pt x="37638" y="0"/>
                  </a:lnTo>
                  <a:lnTo>
                    <a:pt x="38496" y="636"/>
                  </a:lnTo>
                  <a:lnTo>
                    <a:pt x="39068" y="2470"/>
                  </a:lnTo>
                  <a:lnTo>
                    <a:pt x="33155" y="40813"/>
                  </a:lnTo>
                  <a:lnTo>
                    <a:pt x="29185" y="81324"/>
                  </a:lnTo>
                  <a:lnTo>
                    <a:pt x="24245" y="118258"/>
                  </a:lnTo>
                  <a:lnTo>
                    <a:pt x="13844" y="157188"/>
                  </a:lnTo>
                  <a:lnTo>
                    <a:pt x="3707" y="196945"/>
                  </a:lnTo>
                  <a:lnTo>
                    <a:pt x="0" y="215120"/>
                  </a:lnTo>
                  <a:lnTo>
                    <a:pt x="703" y="225550"/>
                  </a:lnTo>
                  <a:lnTo>
                    <a:pt x="3290" y="228613"/>
                  </a:lnTo>
                  <a:lnTo>
                    <a:pt x="11808" y="232017"/>
                  </a:lnTo>
                  <a:lnTo>
                    <a:pt x="31875" y="230562"/>
                  </a:lnTo>
                  <a:lnTo>
                    <a:pt x="77737" y="218680"/>
                  </a:lnTo>
                  <a:lnTo>
                    <a:pt x="135463" y="19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35"/>
            <p:cNvSpPr/>
            <p:nvPr>
              <p:custDataLst>
                <p:tags r:id="rId194"/>
              </p:custDataLst>
            </p:nvPr>
          </p:nvSpPr>
          <p:spPr>
            <a:xfrm>
              <a:off x="3213177" y="475643"/>
              <a:ext cx="165024" cy="249988"/>
            </a:xfrm>
            <a:custGeom>
              <a:avLst/>
              <a:gdLst/>
              <a:ahLst/>
              <a:cxnLst/>
              <a:rect l="0" t="0" r="0" b="0"/>
              <a:pathLst>
                <a:path w="165024" h="249988">
                  <a:moveTo>
                    <a:pt x="18973" y="95857"/>
                  </a:moveTo>
                  <a:lnTo>
                    <a:pt x="18973" y="95857"/>
                  </a:lnTo>
                  <a:lnTo>
                    <a:pt x="10135" y="104695"/>
                  </a:lnTo>
                  <a:lnTo>
                    <a:pt x="7418" y="120897"/>
                  </a:lnTo>
                  <a:lnTo>
                    <a:pt x="6424" y="165511"/>
                  </a:lnTo>
                  <a:lnTo>
                    <a:pt x="6303" y="213097"/>
                  </a:lnTo>
                  <a:lnTo>
                    <a:pt x="6275" y="249987"/>
                  </a:lnTo>
                  <a:lnTo>
                    <a:pt x="5569" y="249411"/>
                  </a:lnTo>
                  <a:lnTo>
                    <a:pt x="2903" y="243125"/>
                  </a:lnTo>
                  <a:lnTo>
                    <a:pt x="806" y="207461"/>
                  </a:lnTo>
                  <a:lnTo>
                    <a:pt x="184" y="160048"/>
                  </a:lnTo>
                  <a:lnTo>
                    <a:pt x="0" y="113622"/>
                  </a:lnTo>
                  <a:lnTo>
                    <a:pt x="3317" y="71958"/>
                  </a:lnTo>
                  <a:lnTo>
                    <a:pt x="7100" y="39526"/>
                  </a:lnTo>
                  <a:lnTo>
                    <a:pt x="15533" y="22016"/>
                  </a:lnTo>
                  <a:lnTo>
                    <a:pt x="20502" y="17178"/>
                  </a:lnTo>
                  <a:lnTo>
                    <a:pt x="23520" y="17299"/>
                  </a:lnTo>
                  <a:lnTo>
                    <a:pt x="70084" y="45976"/>
                  </a:lnTo>
                  <a:lnTo>
                    <a:pt x="82611" y="48993"/>
                  </a:lnTo>
                  <a:lnTo>
                    <a:pt x="97116" y="44690"/>
                  </a:lnTo>
                  <a:lnTo>
                    <a:pt x="111558" y="35722"/>
                  </a:lnTo>
                  <a:lnTo>
                    <a:pt x="130447" y="14599"/>
                  </a:lnTo>
                  <a:lnTo>
                    <a:pt x="136956" y="6120"/>
                  </a:lnTo>
                  <a:lnTo>
                    <a:pt x="144552" y="0"/>
                  </a:lnTo>
                  <a:lnTo>
                    <a:pt x="147848" y="908"/>
                  </a:lnTo>
                  <a:lnTo>
                    <a:pt x="150751" y="4335"/>
                  </a:lnTo>
                  <a:lnTo>
                    <a:pt x="155152" y="15670"/>
                  </a:lnTo>
                  <a:lnTo>
                    <a:pt x="161580" y="60856"/>
                  </a:lnTo>
                  <a:lnTo>
                    <a:pt x="164343" y="99735"/>
                  </a:lnTo>
                  <a:lnTo>
                    <a:pt x="164889" y="144418"/>
                  </a:lnTo>
                  <a:lnTo>
                    <a:pt x="164996" y="190273"/>
                  </a:lnTo>
                  <a:lnTo>
                    <a:pt x="165023" y="21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56"/>
          <p:cNvGrpSpPr/>
          <p:nvPr/>
        </p:nvGrpSpPr>
        <p:grpSpPr>
          <a:xfrm>
            <a:off x="4675401" y="563035"/>
            <a:ext cx="212276" cy="368736"/>
            <a:chOff x="4675401" y="563035"/>
            <a:chExt cx="212276" cy="368736"/>
          </a:xfrm>
        </p:grpSpPr>
        <p:sp>
          <p:nvSpPr>
            <p:cNvPr id="24" name="SMARTInkShape-1536"/>
            <p:cNvSpPr/>
            <p:nvPr>
              <p:custDataLst>
                <p:tags r:id="rId186"/>
              </p:custDataLst>
            </p:nvPr>
          </p:nvSpPr>
          <p:spPr>
            <a:xfrm>
              <a:off x="4675401" y="563035"/>
              <a:ext cx="212276" cy="368736"/>
            </a:xfrm>
            <a:custGeom>
              <a:avLst/>
              <a:gdLst/>
              <a:ahLst/>
              <a:cxnLst/>
              <a:rect l="0" t="0" r="0" b="0"/>
              <a:pathLst>
                <a:path w="212276" h="368736">
                  <a:moveTo>
                    <a:pt x="150599" y="40215"/>
                  </a:moveTo>
                  <a:lnTo>
                    <a:pt x="150599" y="40215"/>
                  </a:lnTo>
                  <a:lnTo>
                    <a:pt x="123463" y="16450"/>
                  </a:lnTo>
                  <a:lnTo>
                    <a:pt x="109846" y="13895"/>
                  </a:lnTo>
                  <a:lnTo>
                    <a:pt x="95797" y="15817"/>
                  </a:lnTo>
                  <a:lnTo>
                    <a:pt x="84850" y="21375"/>
                  </a:lnTo>
                  <a:lnTo>
                    <a:pt x="58302" y="50239"/>
                  </a:lnTo>
                  <a:lnTo>
                    <a:pt x="34737" y="97797"/>
                  </a:lnTo>
                  <a:lnTo>
                    <a:pt x="22904" y="128601"/>
                  </a:lnTo>
                  <a:lnTo>
                    <a:pt x="9987" y="172237"/>
                  </a:lnTo>
                  <a:lnTo>
                    <a:pt x="4278" y="210566"/>
                  </a:lnTo>
                  <a:lnTo>
                    <a:pt x="0" y="250145"/>
                  </a:lnTo>
                  <a:lnTo>
                    <a:pt x="614" y="285390"/>
                  </a:lnTo>
                  <a:lnTo>
                    <a:pt x="7146" y="323350"/>
                  </a:lnTo>
                  <a:lnTo>
                    <a:pt x="15581" y="344558"/>
                  </a:lnTo>
                  <a:lnTo>
                    <a:pt x="28737" y="361040"/>
                  </a:lnTo>
                  <a:lnTo>
                    <a:pt x="36902" y="365576"/>
                  </a:lnTo>
                  <a:lnTo>
                    <a:pt x="55382" y="368735"/>
                  </a:lnTo>
                  <a:lnTo>
                    <a:pt x="92361" y="356433"/>
                  </a:lnTo>
                  <a:lnTo>
                    <a:pt x="137553" y="318264"/>
                  </a:lnTo>
                  <a:lnTo>
                    <a:pt x="170207" y="276440"/>
                  </a:lnTo>
                  <a:lnTo>
                    <a:pt x="193333" y="233680"/>
                  </a:lnTo>
                  <a:lnTo>
                    <a:pt x="207946" y="192788"/>
                  </a:lnTo>
                  <a:lnTo>
                    <a:pt x="212275" y="157153"/>
                  </a:lnTo>
                  <a:lnTo>
                    <a:pt x="209796" y="115315"/>
                  </a:lnTo>
                  <a:lnTo>
                    <a:pt x="199686" y="70415"/>
                  </a:lnTo>
                  <a:lnTo>
                    <a:pt x="186310" y="41245"/>
                  </a:lnTo>
                  <a:lnTo>
                    <a:pt x="162199" y="13631"/>
                  </a:lnTo>
                  <a:lnTo>
                    <a:pt x="140938" y="3705"/>
                  </a:lnTo>
                  <a:lnTo>
                    <a:pt x="120199" y="0"/>
                  </a:lnTo>
                  <a:lnTo>
                    <a:pt x="93449" y="2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37"/>
            <p:cNvSpPr/>
            <p:nvPr>
              <p:custDataLst>
                <p:tags r:id="rId187"/>
              </p:custDataLst>
            </p:nvPr>
          </p:nvSpPr>
          <p:spPr>
            <a:xfrm>
              <a:off x="4794250" y="654050"/>
              <a:ext cx="12623" cy="171451"/>
            </a:xfrm>
            <a:custGeom>
              <a:avLst/>
              <a:gdLst/>
              <a:ahLst/>
              <a:cxnLst/>
              <a:rect l="0" t="0" r="0" b="0"/>
              <a:pathLst>
                <a:path w="12623" h="1714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12622" y="24419"/>
                  </a:lnTo>
                  <a:lnTo>
                    <a:pt x="7663" y="65810"/>
                  </a:lnTo>
                  <a:lnTo>
                    <a:pt x="6609" y="11303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57"/>
          <p:cNvGrpSpPr/>
          <p:nvPr/>
        </p:nvGrpSpPr>
        <p:grpSpPr>
          <a:xfrm>
            <a:off x="5245107" y="535140"/>
            <a:ext cx="584194" cy="282739"/>
            <a:chOff x="5245107" y="535140"/>
            <a:chExt cx="584194" cy="282739"/>
          </a:xfrm>
        </p:grpSpPr>
        <p:sp>
          <p:nvSpPr>
            <p:cNvPr id="27" name="SMARTInkShape-1538"/>
            <p:cNvSpPr/>
            <p:nvPr>
              <p:custDataLst>
                <p:tags r:id="rId182"/>
              </p:custDataLst>
            </p:nvPr>
          </p:nvSpPr>
          <p:spPr>
            <a:xfrm>
              <a:off x="5512589" y="572383"/>
              <a:ext cx="107162" cy="220829"/>
            </a:xfrm>
            <a:custGeom>
              <a:avLst/>
              <a:gdLst/>
              <a:ahLst/>
              <a:cxnLst/>
              <a:rect l="0" t="0" r="0" b="0"/>
              <a:pathLst>
                <a:path w="107162" h="220829">
                  <a:moveTo>
                    <a:pt x="37311" y="5467"/>
                  </a:moveTo>
                  <a:lnTo>
                    <a:pt x="37311" y="5467"/>
                  </a:lnTo>
                  <a:lnTo>
                    <a:pt x="40682" y="2096"/>
                  </a:lnTo>
                  <a:lnTo>
                    <a:pt x="44218" y="441"/>
                  </a:lnTo>
                  <a:lnTo>
                    <a:pt x="46150" y="0"/>
                  </a:lnTo>
                  <a:lnTo>
                    <a:pt x="46026" y="1117"/>
                  </a:lnTo>
                  <a:lnTo>
                    <a:pt x="32487" y="23653"/>
                  </a:lnTo>
                  <a:lnTo>
                    <a:pt x="19607" y="64955"/>
                  </a:lnTo>
                  <a:lnTo>
                    <a:pt x="12219" y="108263"/>
                  </a:lnTo>
                  <a:lnTo>
                    <a:pt x="5204" y="148121"/>
                  </a:lnTo>
                  <a:lnTo>
                    <a:pt x="0" y="193142"/>
                  </a:lnTo>
                  <a:lnTo>
                    <a:pt x="150" y="208614"/>
                  </a:lnTo>
                  <a:lnTo>
                    <a:pt x="2686" y="215229"/>
                  </a:lnTo>
                  <a:lnTo>
                    <a:pt x="4350" y="217275"/>
                  </a:lnTo>
                  <a:lnTo>
                    <a:pt x="8080" y="219548"/>
                  </a:lnTo>
                  <a:lnTo>
                    <a:pt x="24259" y="220828"/>
                  </a:lnTo>
                  <a:lnTo>
                    <a:pt x="70452" y="210504"/>
                  </a:lnTo>
                  <a:lnTo>
                    <a:pt x="94716" y="204351"/>
                  </a:lnTo>
                  <a:lnTo>
                    <a:pt x="107161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39"/>
            <p:cNvSpPr/>
            <p:nvPr>
              <p:custDataLst>
                <p:tags r:id="rId183"/>
              </p:custDataLst>
            </p:nvPr>
          </p:nvSpPr>
          <p:spPr>
            <a:xfrm>
              <a:off x="5677815" y="535140"/>
              <a:ext cx="145136" cy="256757"/>
            </a:xfrm>
            <a:custGeom>
              <a:avLst/>
              <a:gdLst/>
              <a:ahLst/>
              <a:cxnLst/>
              <a:rect l="0" t="0" r="0" b="0"/>
              <a:pathLst>
                <a:path w="145136" h="256757">
                  <a:moveTo>
                    <a:pt x="145135" y="42710"/>
                  </a:moveTo>
                  <a:lnTo>
                    <a:pt x="145135" y="42710"/>
                  </a:lnTo>
                  <a:lnTo>
                    <a:pt x="145134" y="22937"/>
                  </a:lnTo>
                  <a:lnTo>
                    <a:pt x="141372" y="16048"/>
                  </a:lnTo>
                  <a:lnTo>
                    <a:pt x="130830" y="3498"/>
                  </a:lnTo>
                  <a:lnTo>
                    <a:pt x="120667" y="588"/>
                  </a:lnTo>
                  <a:lnTo>
                    <a:pt x="107449" y="0"/>
                  </a:lnTo>
                  <a:lnTo>
                    <a:pt x="94519" y="2091"/>
                  </a:lnTo>
                  <a:lnTo>
                    <a:pt x="71969" y="13977"/>
                  </a:lnTo>
                  <a:lnTo>
                    <a:pt x="37843" y="42583"/>
                  </a:lnTo>
                  <a:lnTo>
                    <a:pt x="22612" y="80474"/>
                  </a:lnTo>
                  <a:lnTo>
                    <a:pt x="13950" y="119941"/>
                  </a:lnTo>
                  <a:lnTo>
                    <a:pt x="7326" y="158259"/>
                  </a:lnTo>
                  <a:lnTo>
                    <a:pt x="4978" y="205022"/>
                  </a:lnTo>
                  <a:lnTo>
                    <a:pt x="0" y="241196"/>
                  </a:lnTo>
                  <a:lnTo>
                    <a:pt x="1373" y="249224"/>
                  </a:lnTo>
                  <a:lnTo>
                    <a:pt x="2727" y="252353"/>
                  </a:lnTo>
                  <a:lnTo>
                    <a:pt x="5746" y="254439"/>
                  </a:lnTo>
                  <a:lnTo>
                    <a:pt x="14746" y="256756"/>
                  </a:lnTo>
                  <a:lnTo>
                    <a:pt x="31712" y="254690"/>
                  </a:lnTo>
                  <a:lnTo>
                    <a:pt x="79124" y="240264"/>
                  </a:lnTo>
                  <a:lnTo>
                    <a:pt x="100790" y="233898"/>
                  </a:lnTo>
                  <a:lnTo>
                    <a:pt x="107035" y="226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540"/>
            <p:cNvSpPr/>
            <p:nvPr>
              <p:custDataLst>
                <p:tags r:id="rId184"/>
              </p:custDataLst>
            </p:nvPr>
          </p:nvSpPr>
          <p:spPr>
            <a:xfrm>
              <a:off x="5697094" y="666750"/>
              <a:ext cx="132207" cy="44451"/>
            </a:xfrm>
            <a:custGeom>
              <a:avLst/>
              <a:gdLst/>
              <a:ahLst/>
              <a:cxnLst/>
              <a:rect l="0" t="0" r="0" b="0"/>
              <a:pathLst>
                <a:path w="132207" h="44451">
                  <a:moveTo>
                    <a:pt x="11556" y="44450"/>
                  </a:moveTo>
                  <a:lnTo>
                    <a:pt x="11556" y="44450"/>
                  </a:lnTo>
                  <a:lnTo>
                    <a:pt x="0" y="44450"/>
                  </a:lnTo>
                  <a:lnTo>
                    <a:pt x="324" y="43744"/>
                  </a:lnTo>
                  <a:lnTo>
                    <a:pt x="2566" y="41079"/>
                  </a:lnTo>
                  <a:lnTo>
                    <a:pt x="11166" y="35612"/>
                  </a:lnTo>
                  <a:lnTo>
                    <a:pt x="51555" y="23469"/>
                  </a:lnTo>
                  <a:lnTo>
                    <a:pt x="132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541"/>
            <p:cNvSpPr/>
            <p:nvPr>
              <p:custDataLst>
                <p:tags r:id="rId185"/>
              </p:custDataLst>
            </p:nvPr>
          </p:nvSpPr>
          <p:spPr>
            <a:xfrm>
              <a:off x="5245107" y="599417"/>
              <a:ext cx="193603" cy="218462"/>
            </a:xfrm>
            <a:custGeom>
              <a:avLst/>
              <a:gdLst/>
              <a:ahLst/>
              <a:cxnLst/>
              <a:rect l="0" t="0" r="0" b="0"/>
              <a:pathLst>
                <a:path w="193603" h="218462">
                  <a:moveTo>
                    <a:pt x="31743" y="73683"/>
                  </a:moveTo>
                  <a:lnTo>
                    <a:pt x="31743" y="73683"/>
                  </a:lnTo>
                  <a:lnTo>
                    <a:pt x="31743" y="70312"/>
                  </a:lnTo>
                  <a:lnTo>
                    <a:pt x="31037" y="69319"/>
                  </a:lnTo>
                  <a:lnTo>
                    <a:pt x="29862" y="68657"/>
                  </a:lnTo>
                  <a:lnTo>
                    <a:pt x="26276" y="67595"/>
                  </a:lnTo>
                  <a:lnTo>
                    <a:pt x="22283" y="70781"/>
                  </a:lnTo>
                  <a:lnTo>
                    <a:pt x="20484" y="76156"/>
                  </a:lnTo>
                  <a:lnTo>
                    <a:pt x="14143" y="116878"/>
                  </a:lnTo>
                  <a:lnTo>
                    <a:pt x="9609" y="160218"/>
                  </a:lnTo>
                  <a:lnTo>
                    <a:pt x="4891" y="204561"/>
                  </a:lnTo>
                  <a:lnTo>
                    <a:pt x="1445" y="217825"/>
                  </a:lnTo>
                  <a:lnTo>
                    <a:pt x="960" y="218461"/>
                  </a:lnTo>
                  <a:lnTo>
                    <a:pt x="50" y="180685"/>
                  </a:lnTo>
                  <a:lnTo>
                    <a:pt x="0" y="133635"/>
                  </a:lnTo>
                  <a:lnTo>
                    <a:pt x="5064" y="91483"/>
                  </a:lnTo>
                  <a:lnTo>
                    <a:pt x="12858" y="50336"/>
                  </a:lnTo>
                  <a:lnTo>
                    <a:pt x="21192" y="18193"/>
                  </a:lnTo>
                  <a:lnTo>
                    <a:pt x="23298" y="14112"/>
                  </a:lnTo>
                  <a:lnTo>
                    <a:pt x="25407" y="12097"/>
                  </a:lnTo>
                  <a:lnTo>
                    <a:pt x="27519" y="11459"/>
                  </a:lnTo>
                  <a:lnTo>
                    <a:pt x="29633" y="12445"/>
                  </a:lnTo>
                  <a:lnTo>
                    <a:pt x="33863" y="17303"/>
                  </a:lnTo>
                  <a:lnTo>
                    <a:pt x="44443" y="36989"/>
                  </a:lnTo>
                  <a:lnTo>
                    <a:pt x="56673" y="48908"/>
                  </a:lnTo>
                  <a:lnTo>
                    <a:pt x="71515" y="55616"/>
                  </a:lnTo>
                  <a:lnTo>
                    <a:pt x="86814" y="57892"/>
                  </a:lnTo>
                  <a:lnTo>
                    <a:pt x="100669" y="56552"/>
                  </a:lnTo>
                  <a:lnTo>
                    <a:pt x="145079" y="31657"/>
                  </a:lnTo>
                  <a:lnTo>
                    <a:pt x="165478" y="14477"/>
                  </a:lnTo>
                  <a:lnTo>
                    <a:pt x="174536" y="3145"/>
                  </a:lnTo>
                  <a:lnTo>
                    <a:pt x="179403" y="0"/>
                  </a:lnTo>
                  <a:lnTo>
                    <a:pt x="180983" y="1277"/>
                  </a:lnTo>
                  <a:lnTo>
                    <a:pt x="182738" y="8342"/>
                  </a:lnTo>
                  <a:lnTo>
                    <a:pt x="187390" y="51167"/>
                  </a:lnTo>
                  <a:lnTo>
                    <a:pt x="189880" y="98215"/>
                  </a:lnTo>
                  <a:lnTo>
                    <a:pt x="192253" y="142944"/>
                  </a:lnTo>
                  <a:lnTo>
                    <a:pt x="193602" y="167582"/>
                  </a:lnTo>
                  <a:lnTo>
                    <a:pt x="190493" y="18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58"/>
          <p:cNvGrpSpPr/>
          <p:nvPr/>
        </p:nvGrpSpPr>
        <p:grpSpPr>
          <a:xfrm>
            <a:off x="6343650" y="647700"/>
            <a:ext cx="95251" cy="152401"/>
            <a:chOff x="6343650" y="647700"/>
            <a:chExt cx="95251" cy="152401"/>
          </a:xfrm>
        </p:grpSpPr>
        <p:sp>
          <p:nvSpPr>
            <p:cNvPr id="32" name="SMARTInkShape-1542"/>
            <p:cNvSpPr/>
            <p:nvPr>
              <p:custDataLst>
                <p:tags r:id="rId179"/>
              </p:custDataLst>
            </p:nvPr>
          </p:nvSpPr>
          <p:spPr>
            <a:xfrm>
              <a:off x="6343650" y="7112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11740" y="51085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43"/>
            <p:cNvSpPr/>
            <p:nvPr>
              <p:custDataLst>
                <p:tags r:id="rId180"/>
              </p:custDataLst>
            </p:nvPr>
          </p:nvSpPr>
          <p:spPr>
            <a:xfrm>
              <a:off x="6352692" y="647700"/>
              <a:ext cx="10009" cy="12701"/>
            </a:xfrm>
            <a:custGeom>
              <a:avLst/>
              <a:gdLst/>
              <a:ahLst/>
              <a:cxnLst/>
              <a:rect l="0" t="0" r="0" b="0"/>
              <a:pathLst>
                <a:path w="10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3657" y="5958"/>
                  </a:lnTo>
                  <a:lnTo>
                    <a:pt x="2953" y="3972"/>
                  </a:lnTo>
                  <a:lnTo>
                    <a:pt x="1776" y="2648"/>
                  </a:lnTo>
                  <a:lnTo>
                    <a:pt x="287" y="1765"/>
                  </a:lnTo>
                  <a:lnTo>
                    <a:pt x="0" y="1177"/>
                  </a:lnTo>
                  <a:lnTo>
                    <a:pt x="513" y="785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44"/>
            <p:cNvSpPr/>
            <p:nvPr>
              <p:custDataLst>
                <p:tags r:id="rId181"/>
              </p:custDataLst>
            </p:nvPr>
          </p:nvSpPr>
          <p:spPr>
            <a:xfrm>
              <a:off x="6382251" y="657764"/>
              <a:ext cx="56650" cy="142337"/>
            </a:xfrm>
            <a:custGeom>
              <a:avLst/>
              <a:gdLst/>
              <a:ahLst/>
              <a:cxnLst/>
              <a:rect l="0" t="0" r="0" b="0"/>
              <a:pathLst>
                <a:path w="56650" h="142337">
                  <a:moveTo>
                    <a:pt x="56649" y="15336"/>
                  </a:moveTo>
                  <a:lnTo>
                    <a:pt x="56649" y="15336"/>
                  </a:lnTo>
                  <a:lnTo>
                    <a:pt x="56649" y="11965"/>
                  </a:lnTo>
                  <a:lnTo>
                    <a:pt x="54768" y="8428"/>
                  </a:lnTo>
                  <a:lnTo>
                    <a:pt x="50874" y="4505"/>
                  </a:lnTo>
                  <a:lnTo>
                    <a:pt x="44440" y="409"/>
                  </a:lnTo>
                  <a:lnTo>
                    <a:pt x="34995" y="0"/>
                  </a:lnTo>
                  <a:lnTo>
                    <a:pt x="15056" y="5486"/>
                  </a:lnTo>
                  <a:lnTo>
                    <a:pt x="8059" y="11194"/>
                  </a:lnTo>
                  <a:lnTo>
                    <a:pt x="3304" y="17728"/>
                  </a:lnTo>
                  <a:lnTo>
                    <a:pt x="1190" y="22984"/>
                  </a:lnTo>
                  <a:lnTo>
                    <a:pt x="0" y="33281"/>
                  </a:lnTo>
                  <a:lnTo>
                    <a:pt x="3019" y="48640"/>
                  </a:lnTo>
                  <a:lnTo>
                    <a:pt x="11752" y="66596"/>
                  </a:lnTo>
                  <a:lnTo>
                    <a:pt x="48090" y="112259"/>
                  </a:lnTo>
                  <a:lnTo>
                    <a:pt x="50942" y="115935"/>
                  </a:lnTo>
                  <a:lnTo>
                    <a:pt x="51435" y="120502"/>
                  </a:lnTo>
                  <a:lnTo>
                    <a:pt x="48217" y="131221"/>
                  </a:lnTo>
                  <a:lnTo>
                    <a:pt x="45383" y="134926"/>
                  </a:lnTo>
                  <a:lnTo>
                    <a:pt x="38471" y="139043"/>
                  </a:lnTo>
                  <a:lnTo>
                    <a:pt x="5849" y="1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59"/>
          <p:cNvGrpSpPr/>
          <p:nvPr/>
        </p:nvGrpSpPr>
        <p:grpSpPr>
          <a:xfrm>
            <a:off x="6853903" y="535521"/>
            <a:ext cx="931198" cy="303274"/>
            <a:chOff x="6853903" y="535521"/>
            <a:chExt cx="931198" cy="303274"/>
          </a:xfrm>
        </p:grpSpPr>
        <p:sp>
          <p:nvSpPr>
            <p:cNvPr id="36" name="SMARTInkShape-1545"/>
            <p:cNvSpPr/>
            <p:nvPr>
              <p:custDataLst>
                <p:tags r:id="rId166"/>
              </p:custDataLst>
            </p:nvPr>
          </p:nvSpPr>
          <p:spPr>
            <a:xfrm>
              <a:off x="7677150" y="66675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44239" y="26559"/>
                  </a:lnTo>
                  <a:lnTo>
                    <a:pt x="86494" y="1426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46"/>
            <p:cNvSpPr/>
            <p:nvPr>
              <p:custDataLst>
                <p:tags r:id="rId167"/>
              </p:custDataLst>
            </p:nvPr>
          </p:nvSpPr>
          <p:spPr>
            <a:xfrm>
              <a:off x="7683029" y="535521"/>
              <a:ext cx="87471" cy="283234"/>
            </a:xfrm>
            <a:custGeom>
              <a:avLst/>
              <a:gdLst/>
              <a:ahLst/>
              <a:cxnLst/>
              <a:rect l="0" t="0" r="0" b="0"/>
              <a:pathLst>
                <a:path w="87471" h="283234">
                  <a:moveTo>
                    <a:pt x="44921" y="55029"/>
                  </a:moveTo>
                  <a:lnTo>
                    <a:pt x="44921" y="55029"/>
                  </a:lnTo>
                  <a:lnTo>
                    <a:pt x="71436" y="8741"/>
                  </a:lnTo>
                  <a:lnTo>
                    <a:pt x="79753" y="1060"/>
                  </a:lnTo>
                  <a:lnTo>
                    <a:pt x="82959" y="0"/>
                  </a:lnTo>
                  <a:lnTo>
                    <a:pt x="85096" y="2115"/>
                  </a:lnTo>
                  <a:lnTo>
                    <a:pt x="87470" y="11991"/>
                  </a:lnTo>
                  <a:lnTo>
                    <a:pt x="77187" y="58211"/>
                  </a:lnTo>
                  <a:lnTo>
                    <a:pt x="64935" y="99716"/>
                  </a:lnTo>
                  <a:lnTo>
                    <a:pt x="53045" y="136552"/>
                  </a:lnTo>
                  <a:lnTo>
                    <a:pt x="36386" y="175084"/>
                  </a:lnTo>
                  <a:lnTo>
                    <a:pt x="19508" y="219384"/>
                  </a:lnTo>
                  <a:lnTo>
                    <a:pt x="469" y="266467"/>
                  </a:lnTo>
                  <a:lnTo>
                    <a:pt x="0" y="278588"/>
                  </a:lnTo>
                  <a:lnTo>
                    <a:pt x="2273" y="281680"/>
                  </a:lnTo>
                  <a:lnTo>
                    <a:pt x="5906" y="283035"/>
                  </a:lnTo>
                  <a:lnTo>
                    <a:pt x="10443" y="283233"/>
                  </a:lnTo>
                  <a:lnTo>
                    <a:pt x="14880" y="281248"/>
                  </a:lnTo>
                  <a:lnTo>
                    <a:pt x="32221" y="264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47"/>
            <p:cNvSpPr/>
            <p:nvPr>
              <p:custDataLst>
                <p:tags r:id="rId168"/>
              </p:custDataLst>
            </p:nvPr>
          </p:nvSpPr>
          <p:spPr>
            <a:xfrm>
              <a:off x="7551137" y="734745"/>
              <a:ext cx="79933" cy="71706"/>
            </a:xfrm>
            <a:custGeom>
              <a:avLst/>
              <a:gdLst/>
              <a:ahLst/>
              <a:cxnLst/>
              <a:rect l="0" t="0" r="0" b="0"/>
              <a:pathLst>
                <a:path w="79933" h="71706">
                  <a:moveTo>
                    <a:pt x="24413" y="8205"/>
                  </a:moveTo>
                  <a:lnTo>
                    <a:pt x="24413" y="8205"/>
                  </a:lnTo>
                  <a:lnTo>
                    <a:pt x="27783" y="4834"/>
                  </a:lnTo>
                  <a:lnTo>
                    <a:pt x="27366" y="4547"/>
                  </a:lnTo>
                  <a:lnTo>
                    <a:pt x="23138" y="6109"/>
                  </a:lnTo>
                  <a:lnTo>
                    <a:pt x="21447" y="7513"/>
                  </a:lnTo>
                  <a:lnTo>
                    <a:pt x="13290" y="24688"/>
                  </a:lnTo>
                  <a:lnTo>
                    <a:pt x="7138" y="47052"/>
                  </a:lnTo>
                  <a:lnTo>
                    <a:pt x="5446" y="57926"/>
                  </a:lnTo>
                  <a:lnTo>
                    <a:pt x="0" y="69751"/>
                  </a:lnTo>
                  <a:lnTo>
                    <a:pt x="6047" y="64384"/>
                  </a:lnTo>
                  <a:lnTo>
                    <a:pt x="33749" y="21770"/>
                  </a:lnTo>
                  <a:lnTo>
                    <a:pt x="59535" y="1385"/>
                  </a:lnTo>
                  <a:lnTo>
                    <a:pt x="63349" y="131"/>
                  </a:lnTo>
                  <a:lnTo>
                    <a:pt x="66598" y="0"/>
                  </a:lnTo>
                  <a:lnTo>
                    <a:pt x="69470" y="618"/>
                  </a:lnTo>
                  <a:lnTo>
                    <a:pt x="74542" y="5068"/>
                  </a:lnTo>
                  <a:lnTo>
                    <a:pt x="76881" y="8231"/>
                  </a:lnTo>
                  <a:lnTo>
                    <a:pt x="79483" y="17388"/>
                  </a:lnTo>
                  <a:lnTo>
                    <a:pt x="79932" y="28514"/>
                  </a:lnTo>
                  <a:lnTo>
                    <a:pt x="75213" y="71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48"/>
            <p:cNvSpPr/>
            <p:nvPr>
              <p:custDataLst>
                <p:tags r:id="rId169"/>
              </p:custDataLst>
            </p:nvPr>
          </p:nvSpPr>
          <p:spPr>
            <a:xfrm>
              <a:off x="7475667" y="716174"/>
              <a:ext cx="63062" cy="99094"/>
            </a:xfrm>
            <a:custGeom>
              <a:avLst/>
              <a:gdLst/>
              <a:ahLst/>
              <a:cxnLst/>
              <a:rect l="0" t="0" r="0" b="0"/>
              <a:pathLst>
                <a:path w="63062" h="99094">
                  <a:moveTo>
                    <a:pt x="30033" y="33126"/>
                  </a:moveTo>
                  <a:lnTo>
                    <a:pt x="30033" y="33126"/>
                  </a:lnTo>
                  <a:lnTo>
                    <a:pt x="18476" y="33126"/>
                  </a:lnTo>
                  <a:lnTo>
                    <a:pt x="32062" y="32420"/>
                  </a:lnTo>
                  <a:lnTo>
                    <a:pt x="40577" y="29755"/>
                  </a:lnTo>
                  <a:lnTo>
                    <a:pt x="53305" y="20917"/>
                  </a:lnTo>
                  <a:lnTo>
                    <a:pt x="62642" y="9361"/>
                  </a:lnTo>
                  <a:lnTo>
                    <a:pt x="63061" y="5994"/>
                  </a:lnTo>
                  <a:lnTo>
                    <a:pt x="61930" y="3043"/>
                  </a:lnTo>
                  <a:lnTo>
                    <a:pt x="59764" y="371"/>
                  </a:lnTo>
                  <a:lnTo>
                    <a:pt x="56203" y="0"/>
                  </a:lnTo>
                  <a:lnTo>
                    <a:pt x="46603" y="3352"/>
                  </a:lnTo>
                  <a:lnTo>
                    <a:pt x="18887" y="20965"/>
                  </a:lnTo>
                  <a:lnTo>
                    <a:pt x="14136" y="25019"/>
                  </a:lnTo>
                  <a:lnTo>
                    <a:pt x="6975" y="38930"/>
                  </a:lnTo>
                  <a:lnTo>
                    <a:pt x="0" y="69864"/>
                  </a:lnTo>
                  <a:lnTo>
                    <a:pt x="2163" y="89872"/>
                  </a:lnTo>
                  <a:lnTo>
                    <a:pt x="5103" y="94240"/>
                  </a:lnTo>
                  <a:lnTo>
                    <a:pt x="9180" y="97152"/>
                  </a:lnTo>
                  <a:lnTo>
                    <a:pt x="14015" y="99093"/>
                  </a:lnTo>
                  <a:lnTo>
                    <a:pt x="36383" y="9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49"/>
            <p:cNvSpPr/>
            <p:nvPr>
              <p:custDataLst>
                <p:tags r:id="rId170"/>
              </p:custDataLst>
            </p:nvPr>
          </p:nvSpPr>
          <p:spPr>
            <a:xfrm>
              <a:off x="7342889" y="723900"/>
              <a:ext cx="112012" cy="22709"/>
            </a:xfrm>
            <a:custGeom>
              <a:avLst/>
              <a:gdLst/>
              <a:ahLst/>
              <a:cxnLst/>
              <a:rect l="0" t="0" r="0" b="0"/>
              <a:pathLst>
                <a:path w="112012" h="22709">
                  <a:moveTo>
                    <a:pt x="23111" y="19050"/>
                  </a:moveTo>
                  <a:lnTo>
                    <a:pt x="23111" y="19050"/>
                  </a:lnTo>
                  <a:lnTo>
                    <a:pt x="5435" y="19050"/>
                  </a:lnTo>
                  <a:lnTo>
                    <a:pt x="2860" y="19756"/>
                  </a:lnTo>
                  <a:lnTo>
                    <a:pt x="1144" y="20931"/>
                  </a:lnTo>
                  <a:lnTo>
                    <a:pt x="0" y="22421"/>
                  </a:lnTo>
                  <a:lnTo>
                    <a:pt x="648" y="22708"/>
                  </a:lnTo>
                  <a:lnTo>
                    <a:pt x="41109" y="10537"/>
                  </a:lnTo>
                  <a:lnTo>
                    <a:pt x="112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550"/>
            <p:cNvSpPr/>
            <p:nvPr>
              <p:custDataLst>
                <p:tags r:id="rId171"/>
              </p:custDataLst>
            </p:nvPr>
          </p:nvSpPr>
          <p:spPr>
            <a:xfrm>
              <a:off x="7386610" y="592315"/>
              <a:ext cx="49241" cy="246480"/>
            </a:xfrm>
            <a:custGeom>
              <a:avLst/>
              <a:gdLst/>
              <a:ahLst/>
              <a:cxnLst/>
              <a:rect l="0" t="0" r="0" b="0"/>
              <a:pathLst>
                <a:path w="49241" h="246480">
                  <a:moveTo>
                    <a:pt x="49240" y="10935"/>
                  </a:moveTo>
                  <a:lnTo>
                    <a:pt x="49240" y="10935"/>
                  </a:lnTo>
                  <a:lnTo>
                    <a:pt x="49240" y="0"/>
                  </a:lnTo>
                  <a:lnTo>
                    <a:pt x="48534" y="117"/>
                  </a:lnTo>
                  <a:lnTo>
                    <a:pt x="45869" y="2129"/>
                  </a:lnTo>
                  <a:lnTo>
                    <a:pt x="36409" y="43094"/>
                  </a:lnTo>
                  <a:lnTo>
                    <a:pt x="25291" y="83180"/>
                  </a:lnTo>
                  <a:lnTo>
                    <a:pt x="16430" y="124063"/>
                  </a:lnTo>
                  <a:lnTo>
                    <a:pt x="9336" y="159617"/>
                  </a:lnTo>
                  <a:lnTo>
                    <a:pt x="2765" y="199236"/>
                  </a:lnTo>
                  <a:lnTo>
                    <a:pt x="0" y="235181"/>
                  </a:lnTo>
                  <a:lnTo>
                    <a:pt x="2190" y="244185"/>
                  </a:lnTo>
                  <a:lnTo>
                    <a:pt x="5879" y="246163"/>
                  </a:lnTo>
                  <a:lnTo>
                    <a:pt x="17503" y="246479"/>
                  </a:lnTo>
                  <a:lnTo>
                    <a:pt x="23143" y="244164"/>
                  </a:lnTo>
                  <a:lnTo>
                    <a:pt x="4289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551"/>
            <p:cNvSpPr/>
            <p:nvPr>
              <p:custDataLst>
                <p:tags r:id="rId172"/>
              </p:custDataLst>
            </p:nvPr>
          </p:nvSpPr>
          <p:spPr>
            <a:xfrm>
              <a:off x="7272481" y="675466"/>
              <a:ext cx="49070" cy="157103"/>
            </a:xfrm>
            <a:custGeom>
              <a:avLst/>
              <a:gdLst/>
              <a:ahLst/>
              <a:cxnLst/>
              <a:rect l="0" t="0" r="0" b="0"/>
              <a:pathLst>
                <a:path w="49070" h="157103">
                  <a:moveTo>
                    <a:pt x="49069" y="29384"/>
                  </a:moveTo>
                  <a:lnTo>
                    <a:pt x="49069" y="29384"/>
                  </a:lnTo>
                  <a:lnTo>
                    <a:pt x="44000" y="23609"/>
                  </a:lnTo>
                  <a:lnTo>
                    <a:pt x="30771" y="5619"/>
                  </a:lnTo>
                  <a:lnTo>
                    <a:pt x="24944" y="1183"/>
                  </a:lnTo>
                  <a:lnTo>
                    <a:pt x="22402" y="0"/>
                  </a:lnTo>
                  <a:lnTo>
                    <a:pt x="19297" y="622"/>
                  </a:lnTo>
                  <a:lnTo>
                    <a:pt x="6054" y="9879"/>
                  </a:lnTo>
                  <a:lnTo>
                    <a:pt x="3459" y="12147"/>
                  </a:lnTo>
                  <a:lnTo>
                    <a:pt x="575" y="22194"/>
                  </a:lnTo>
                  <a:lnTo>
                    <a:pt x="0" y="34655"/>
                  </a:lnTo>
                  <a:lnTo>
                    <a:pt x="10613" y="68709"/>
                  </a:lnTo>
                  <a:lnTo>
                    <a:pt x="28369" y="109935"/>
                  </a:lnTo>
                  <a:lnTo>
                    <a:pt x="34788" y="133568"/>
                  </a:lnTo>
                  <a:lnTo>
                    <a:pt x="33785" y="142951"/>
                  </a:lnTo>
                  <a:lnTo>
                    <a:pt x="32529" y="147429"/>
                  </a:lnTo>
                  <a:lnTo>
                    <a:pt x="27372" y="154285"/>
                  </a:lnTo>
                  <a:lnTo>
                    <a:pt x="24021" y="157102"/>
                  </a:lnTo>
                  <a:lnTo>
                    <a:pt x="20376" y="156862"/>
                  </a:lnTo>
                  <a:lnTo>
                    <a:pt x="12563" y="150952"/>
                  </a:lnTo>
                  <a:lnTo>
                    <a:pt x="4619" y="13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52"/>
            <p:cNvSpPr/>
            <p:nvPr>
              <p:custDataLst>
                <p:tags r:id="rId173"/>
              </p:custDataLst>
            </p:nvPr>
          </p:nvSpPr>
          <p:spPr>
            <a:xfrm>
              <a:off x="7226300" y="660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53"/>
            <p:cNvSpPr/>
            <p:nvPr>
              <p:custDataLst>
                <p:tags r:id="rId174"/>
              </p:custDataLst>
            </p:nvPr>
          </p:nvSpPr>
          <p:spPr>
            <a:xfrm>
              <a:off x="7213600" y="717550"/>
              <a:ext cx="16071" cy="88901"/>
            </a:xfrm>
            <a:custGeom>
              <a:avLst/>
              <a:gdLst/>
              <a:ahLst/>
              <a:cxnLst/>
              <a:rect l="0" t="0" r="0" b="0"/>
              <a:pathLst>
                <a:path w="16071" h="889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4581" y="6908"/>
                  </a:lnTo>
                  <a:lnTo>
                    <a:pt x="16070" y="8838"/>
                  </a:lnTo>
                  <a:lnTo>
                    <a:pt x="15653" y="12242"/>
                  </a:lnTo>
                  <a:lnTo>
                    <a:pt x="1992" y="5428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54"/>
            <p:cNvSpPr/>
            <p:nvPr>
              <p:custDataLst>
                <p:tags r:id="rId175"/>
              </p:custDataLst>
            </p:nvPr>
          </p:nvSpPr>
          <p:spPr>
            <a:xfrm>
              <a:off x="7137400" y="694254"/>
              <a:ext cx="44451" cy="132861"/>
            </a:xfrm>
            <a:custGeom>
              <a:avLst/>
              <a:gdLst/>
              <a:ahLst/>
              <a:cxnLst/>
              <a:rect l="0" t="0" r="0" b="0"/>
              <a:pathLst>
                <a:path w="44451" h="132861">
                  <a:moveTo>
                    <a:pt x="44450" y="23296"/>
                  </a:moveTo>
                  <a:lnTo>
                    <a:pt x="44450" y="23296"/>
                  </a:lnTo>
                  <a:lnTo>
                    <a:pt x="44450" y="19925"/>
                  </a:lnTo>
                  <a:lnTo>
                    <a:pt x="42569" y="16388"/>
                  </a:lnTo>
                  <a:lnTo>
                    <a:pt x="33618" y="2631"/>
                  </a:lnTo>
                  <a:lnTo>
                    <a:pt x="29523" y="0"/>
                  </a:lnTo>
                  <a:lnTo>
                    <a:pt x="23469" y="713"/>
                  </a:lnTo>
                  <a:lnTo>
                    <a:pt x="19879" y="1890"/>
                  </a:lnTo>
                  <a:lnTo>
                    <a:pt x="14009" y="6962"/>
                  </a:lnTo>
                  <a:lnTo>
                    <a:pt x="9754" y="13920"/>
                  </a:lnTo>
                  <a:lnTo>
                    <a:pt x="7022" y="29885"/>
                  </a:lnTo>
                  <a:lnTo>
                    <a:pt x="8290" y="63856"/>
                  </a:lnTo>
                  <a:lnTo>
                    <a:pt x="19220" y="98597"/>
                  </a:lnTo>
                  <a:lnTo>
                    <a:pt x="21279" y="103130"/>
                  </a:lnTo>
                  <a:lnTo>
                    <a:pt x="21686" y="113811"/>
                  </a:lnTo>
                  <a:lnTo>
                    <a:pt x="19517" y="124203"/>
                  </a:lnTo>
                  <a:lnTo>
                    <a:pt x="16200" y="131173"/>
                  </a:lnTo>
                  <a:lnTo>
                    <a:pt x="13622" y="132608"/>
                  </a:lnTo>
                  <a:lnTo>
                    <a:pt x="10492" y="132860"/>
                  </a:lnTo>
                  <a:lnTo>
                    <a:pt x="6994" y="132322"/>
                  </a:lnTo>
                  <a:lnTo>
                    <a:pt x="4663" y="129847"/>
                  </a:lnTo>
                  <a:lnTo>
                    <a:pt x="0" y="11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555"/>
            <p:cNvSpPr/>
            <p:nvPr>
              <p:custDataLst>
                <p:tags r:id="rId176"/>
              </p:custDataLst>
            </p:nvPr>
          </p:nvSpPr>
          <p:spPr>
            <a:xfrm>
              <a:off x="7023100" y="713536"/>
              <a:ext cx="74761" cy="86565"/>
            </a:xfrm>
            <a:custGeom>
              <a:avLst/>
              <a:gdLst/>
              <a:ahLst/>
              <a:cxnLst/>
              <a:rect l="0" t="0" r="0" b="0"/>
              <a:pathLst>
                <a:path w="74761" h="86565">
                  <a:moveTo>
                    <a:pt x="0" y="16714"/>
                  </a:moveTo>
                  <a:lnTo>
                    <a:pt x="0" y="16714"/>
                  </a:lnTo>
                  <a:lnTo>
                    <a:pt x="5467" y="16714"/>
                  </a:lnTo>
                  <a:lnTo>
                    <a:pt x="5762" y="17420"/>
                  </a:lnTo>
                  <a:lnTo>
                    <a:pt x="6343" y="62299"/>
                  </a:lnTo>
                  <a:lnTo>
                    <a:pt x="6349" y="84005"/>
                  </a:lnTo>
                  <a:lnTo>
                    <a:pt x="8231" y="73646"/>
                  </a:lnTo>
                  <a:lnTo>
                    <a:pt x="21096" y="28837"/>
                  </a:lnTo>
                  <a:lnTo>
                    <a:pt x="28425" y="14341"/>
                  </a:lnTo>
                  <a:lnTo>
                    <a:pt x="36387" y="5546"/>
                  </a:lnTo>
                  <a:lnTo>
                    <a:pt x="44629" y="1167"/>
                  </a:lnTo>
                  <a:lnTo>
                    <a:pt x="48803" y="0"/>
                  </a:lnTo>
                  <a:lnTo>
                    <a:pt x="52996" y="632"/>
                  </a:lnTo>
                  <a:lnTo>
                    <a:pt x="61419" y="5098"/>
                  </a:lnTo>
                  <a:lnTo>
                    <a:pt x="64229" y="8970"/>
                  </a:lnTo>
                  <a:lnTo>
                    <a:pt x="73720" y="38891"/>
                  </a:lnTo>
                  <a:lnTo>
                    <a:pt x="74760" y="59190"/>
                  </a:lnTo>
                  <a:lnTo>
                    <a:pt x="69850" y="86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56"/>
            <p:cNvSpPr/>
            <p:nvPr>
              <p:custDataLst>
                <p:tags r:id="rId177"/>
              </p:custDataLst>
            </p:nvPr>
          </p:nvSpPr>
          <p:spPr>
            <a:xfrm>
              <a:off x="6930352" y="712965"/>
              <a:ext cx="65445" cy="97946"/>
            </a:xfrm>
            <a:custGeom>
              <a:avLst/>
              <a:gdLst/>
              <a:ahLst/>
              <a:cxnLst/>
              <a:rect l="0" t="0" r="0" b="0"/>
              <a:pathLst>
                <a:path w="65445" h="97946">
                  <a:moveTo>
                    <a:pt x="60998" y="10935"/>
                  </a:moveTo>
                  <a:lnTo>
                    <a:pt x="60998" y="10935"/>
                  </a:lnTo>
                  <a:lnTo>
                    <a:pt x="54256" y="4193"/>
                  </a:lnTo>
                  <a:lnTo>
                    <a:pt x="47183" y="883"/>
                  </a:lnTo>
                  <a:lnTo>
                    <a:pt x="43322" y="0"/>
                  </a:lnTo>
                  <a:lnTo>
                    <a:pt x="39336" y="823"/>
                  </a:lnTo>
                  <a:lnTo>
                    <a:pt x="31144" y="5500"/>
                  </a:lnTo>
                  <a:lnTo>
                    <a:pt x="18599" y="22809"/>
                  </a:lnTo>
                  <a:lnTo>
                    <a:pt x="0" y="65855"/>
                  </a:lnTo>
                  <a:lnTo>
                    <a:pt x="2373" y="76266"/>
                  </a:lnTo>
                  <a:lnTo>
                    <a:pt x="4981" y="82006"/>
                  </a:lnTo>
                  <a:lnTo>
                    <a:pt x="13524" y="90265"/>
                  </a:lnTo>
                  <a:lnTo>
                    <a:pt x="23670" y="95581"/>
                  </a:lnTo>
                  <a:lnTo>
                    <a:pt x="32883" y="97945"/>
                  </a:lnTo>
                  <a:lnTo>
                    <a:pt x="38022" y="96458"/>
                  </a:lnTo>
                  <a:lnTo>
                    <a:pt x="49375" y="89162"/>
                  </a:lnTo>
                  <a:lnTo>
                    <a:pt x="60924" y="76525"/>
                  </a:lnTo>
                  <a:lnTo>
                    <a:pt x="65444" y="53731"/>
                  </a:lnTo>
                  <a:lnTo>
                    <a:pt x="62739" y="38422"/>
                  </a:lnTo>
                  <a:lnTo>
                    <a:pt x="52875" y="14718"/>
                  </a:lnTo>
                  <a:lnTo>
                    <a:pt x="49938" y="11340"/>
                  </a:lnTo>
                  <a:lnTo>
                    <a:pt x="35598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557"/>
            <p:cNvSpPr/>
            <p:nvPr>
              <p:custDataLst>
                <p:tags r:id="rId178"/>
              </p:custDataLst>
            </p:nvPr>
          </p:nvSpPr>
          <p:spPr>
            <a:xfrm>
              <a:off x="6853903" y="680333"/>
              <a:ext cx="73948" cy="128493"/>
            </a:xfrm>
            <a:custGeom>
              <a:avLst/>
              <a:gdLst/>
              <a:ahLst/>
              <a:cxnLst/>
              <a:rect l="0" t="0" r="0" b="0"/>
              <a:pathLst>
                <a:path w="73948" h="128493">
                  <a:moveTo>
                    <a:pt x="73947" y="5467"/>
                  </a:moveTo>
                  <a:lnTo>
                    <a:pt x="73947" y="5467"/>
                  </a:lnTo>
                  <a:lnTo>
                    <a:pt x="70576" y="2096"/>
                  </a:lnTo>
                  <a:lnTo>
                    <a:pt x="67040" y="441"/>
                  </a:lnTo>
                  <a:lnTo>
                    <a:pt x="65108" y="0"/>
                  </a:lnTo>
                  <a:lnTo>
                    <a:pt x="55650" y="2749"/>
                  </a:lnTo>
                  <a:lnTo>
                    <a:pt x="43909" y="11404"/>
                  </a:lnTo>
                  <a:lnTo>
                    <a:pt x="16781" y="46185"/>
                  </a:lnTo>
                  <a:lnTo>
                    <a:pt x="2971" y="82576"/>
                  </a:lnTo>
                  <a:lnTo>
                    <a:pt x="0" y="105455"/>
                  </a:lnTo>
                  <a:lnTo>
                    <a:pt x="1806" y="119051"/>
                  </a:lnTo>
                  <a:lnTo>
                    <a:pt x="4686" y="123523"/>
                  </a:lnTo>
                  <a:lnTo>
                    <a:pt x="8723" y="126504"/>
                  </a:lnTo>
                  <a:lnTo>
                    <a:pt x="13531" y="128492"/>
                  </a:lnTo>
                  <a:lnTo>
                    <a:pt x="6759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60"/>
          <p:cNvGrpSpPr/>
          <p:nvPr/>
        </p:nvGrpSpPr>
        <p:grpSpPr>
          <a:xfrm>
            <a:off x="4509962" y="1502427"/>
            <a:ext cx="326086" cy="317920"/>
            <a:chOff x="4509962" y="1502427"/>
            <a:chExt cx="326086" cy="317920"/>
          </a:xfrm>
        </p:grpSpPr>
        <p:sp>
          <p:nvSpPr>
            <p:cNvPr id="50" name="SMARTInkShape-1558"/>
            <p:cNvSpPr/>
            <p:nvPr>
              <p:custDataLst>
                <p:tags r:id="rId164"/>
              </p:custDataLst>
            </p:nvPr>
          </p:nvSpPr>
          <p:spPr>
            <a:xfrm>
              <a:off x="4509962" y="1502427"/>
              <a:ext cx="326086" cy="317920"/>
            </a:xfrm>
            <a:custGeom>
              <a:avLst/>
              <a:gdLst/>
              <a:ahLst/>
              <a:cxnLst/>
              <a:rect l="0" t="0" r="0" b="0"/>
              <a:pathLst>
                <a:path w="326086" h="317920">
                  <a:moveTo>
                    <a:pt x="233488" y="40623"/>
                  </a:moveTo>
                  <a:lnTo>
                    <a:pt x="233488" y="40623"/>
                  </a:lnTo>
                  <a:lnTo>
                    <a:pt x="204256" y="14761"/>
                  </a:lnTo>
                  <a:lnTo>
                    <a:pt x="167555" y="552"/>
                  </a:lnTo>
                  <a:lnTo>
                    <a:pt x="154325" y="0"/>
                  </a:lnTo>
                  <a:lnTo>
                    <a:pt x="137627" y="3519"/>
                  </a:lnTo>
                  <a:lnTo>
                    <a:pt x="105836" y="18811"/>
                  </a:lnTo>
                  <a:lnTo>
                    <a:pt x="60393" y="64936"/>
                  </a:lnTo>
                  <a:lnTo>
                    <a:pt x="29583" y="110669"/>
                  </a:lnTo>
                  <a:lnTo>
                    <a:pt x="11491" y="151199"/>
                  </a:lnTo>
                  <a:lnTo>
                    <a:pt x="3473" y="186353"/>
                  </a:lnTo>
                  <a:lnTo>
                    <a:pt x="0" y="224678"/>
                  </a:lnTo>
                  <a:lnTo>
                    <a:pt x="2342" y="252732"/>
                  </a:lnTo>
                  <a:lnTo>
                    <a:pt x="10876" y="277821"/>
                  </a:lnTo>
                  <a:lnTo>
                    <a:pt x="24012" y="292800"/>
                  </a:lnTo>
                  <a:lnTo>
                    <a:pt x="51077" y="312921"/>
                  </a:lnTo>
                  <a:lnTo>
                    <a:pt x="82387" y="317919"/>
                  </a:lnTo>
                  <a:lnTo>
                    <a:pt x="126315" y="312658"/>
                  </a:lnTo>
                  <a:lnTo>
                    <a:pt x="158574" y="302168"/>
                  </a:lnTo>
                  <a:lnTo>
                    <a:pt x="191726" y="287393"/>
                  </a:lnTo>
                  <a:lnTo>
                    <a:pt x="225275" y="269067"/>
                  </a:lnTo>
                  <a:lnTo>
                    <a:pt x="269154" y="238916"/>
                  </a:lnTo>
                  <a:lnTo>
                    <a:pt x="302225" y="204269"/>
                  </a:lnTo>
                  <a:lnTo>
                    <a:pt x="319784" y="167192"/>
                  </a:lnTo>
                  <a:lnTo>
                    <a:pt x="326085" y="142879"/>
                  </a:lnTo>
                  <a:lnTo>
                    <a:pt x="313711" y="102450"/>
                  </a:lnTo>
                  <a:lnTo>
                    <a:pt x="292727" y="55890"/>
                  </a:lnTo>
                  <a:lnTo>
                    <a:pt x="278631" y="43645"/>
                  </a:lnTo>
                  <a:lnTo>
                    <a:pt x="214438" y="15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559"/>
            <p:cNvSpPr/>
            <p:nvPr>
              <p:custDataLst>
                <p:tags r:id="rId165"/>
              </p:custDataLst>
            </p:nvPr>
          </p:nvSpPr>
          <p:spPr>
            <a:xfrm>
              <a:off x="4610100" y="1595141"/>
              <a:ext cx="133351" cy="143673"/>
            </a:xfrm>
            <a:custGeom>
              <a:avLst/>
              <a:gdLst/>
              <a:ahLst/>
              <a:cxnLst/>
              <a:rect l="0" t="0" r="0" b="0"/>
              <a:pathLst>
                <a:path w="133351" h="143673">
                  <a:moveTo>
                    <a:pt x="0" y="36809"/>
                  </a:moveTo>
                  <a:lnTo>
                    <a:pt x="0" y="36809"/>
                  </a:lnTo>
                  <a:lnTo>
                    <a:pt x="705" y="23011"/>
                  </a:lnTo>
                  <a:lnTo>
                    <a:pt x="3371" y="17036"/>
                  </a:lnTo>
                  <a:lnTo>
                    <a:pt x="8838" y="9705"/>
                  </a:lnTo>
                  <a:lnTo>
                    <a:pt x="21669" y="3065"/>
                  </a:lnTo>
                  <a:lnTo>
                    <a:pt x="35505" y="0"/>
                  </a:lnTo>
                  <a:lnTo>
                    <a:pt x="46119" y="3046"/>
                  </a:lnTo>
                  <a:lnTo>
                    <a:pt x="57186" y="9809"/>
                  </a:lnTo>
                  <a:lnTo>
                    <a:pt x="66809" y="19870"/>
                  </a:lnTo>
                  <a:lnTo>
                    <a:pt x="72026" y="31397"/>
                  </a:lnTo>
                  <a:lnTo>
                    <a:pt x="73417" y="37435"/>
                  </a:lnTo>
                  <a:lnTo>
                    <a:pt x="65262" y="66157"/>
                  </a:lnTo>
                  <a:lnTo>
                    <a:pt x="42522" y="107388"/>
                  </a:lnTo>
                  <a:lnTo>
                    <a:pt x="22585" y="133174"/>
                  </a:lnTo>
                  <a:lnTo>
                    <a:pt x="17564" y="136082"/>
                  </a:lnTo>
                  <a:lnTo>
                    <a:pt x="17354" y="137564"/>
                  </a:lnTo>
                  <a:lnTo>
                    <a:pt x="18624" y="139256"/>
                  </a:lnTo>
                  <a:lnTo>
                    <a:pt x="20883" y="141091"/>
                  </a:lnTo>
                  <a:lnTo>
                    <a:pt x="37545" y="143672"/>
                  </a:lnTo>
                  <a:lnTo>
                    <a:pt x="56986" y="141066"/>
                  </a:lnTo>
                  <a:lnTo>
                    <a:pt x="99428" y="127707"/>
                  </a:lnTo>
                  <a:lnTo>
                    <a:pt x="133350" y="113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61"/>
          <p:cNvGrpSpPr/>
          <p:nvPr/>
        </p:nvGrpSpPr>
        <p:grpSpPr>
          <a:xfrm>
            <a:off x="5208991" y="1556089"/>
            <a:ext cx="506010" cy="215461"/>
            <a:chOff x="5208991" y="1556089"/>
            <a:chExt cx="506010" cy="215461"/>
          </a:xfrm>
        </p:grpSpPr>
        <p:sp>
          <p:nvSpPr>
            <p:cNvPr id="53" name="SMARTInkShape-1560"/>
            <p:cNvSpPr/>
            <p:nvPr>
              <p:custDataLst>
                <p:tags r:id="rId160"/>
              </p:custDataLst>
            </p:nvPr>
          </p:nvSpPr>
          <p:spPr>
            <a:xfrm>
              <a:off x="5583939" y="1638300"/>
              <a:ext cx="131062" cy="31751"/>
            </a:xfrm>
            <a:custGeom>
              <a:avLst/>
              <a:gdLst/>
              <a:ahLst/>
              <a:cxnLst/>
              <a:rect l="0" t="0" r="0" b="0"/>
              <a:pathLst>
                <a:path w="131062" h="31751">
                  <a:moveTo>
                    <a:pt x="23111" y="31750"/>
                  </a:moveTo>
                  <a:lnTo>
                    <a:pt x="23111" y="31750"/>
                  </a:lnTo>
                  <a:lnTo>
                    <a:pt x="0" y="31750"/>
                  </a:lnTo>
                  <a:lnTo>
                    <a:pt x="22330" y="28379"/>
                  </a:lnTo>
                  <a:lnTo>
                    <a:pt x="67929" y="16555"/>
                  </a:lnTo>
                  <a:lnTo>
                    <a:pt x="131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61"/>
            <p:cNvSpPr/>
            <p:nvPr>
              <p:custDataLst>
                <p:tags r:id="rId161"/>
              </p:custDataLst>
            </p:nvPr>
          </p:nvSpPr>
          <p:spPr>
            <a:xfrm>
              <a:off x="5582058" y="1556089"/>
              <a:ext cx="113010" cy="195875"/>
            </a:xfrm>
            <a:custGeom>
              <a:avLst/>
              <a:gdLst/>
              <a:ahLst/>
              <a:cxnLst/>
              <a:rect l="0" t="0" r="0" b="0"/>
              <a:pathLst>
                <a:path w="113010" h="195875">
                  <a:moveTo>
                    <a:pt x="107542" y="12361"/>
                  </a:moveTo>
                  <a:lnTo>
                    <a:pt x="107542" y="12361"/>
                  </a:lnTo>
                  <a:lnTo>
                    <a:pt x="110913" y="12361"/>
                  </a:lnTo>
                  <a:lnTo>
                    <a:pt x="111906" y="11655"/>
                  </a:lnTo>
                  <a:lnTo>
                    <a:pt x="112568" y="10479"/>
                  </a:lnTo>
                  <a:lnTo>
                    <a:pt x="113009" y="8990"/>
                  </a:lnTo>
                  <a:lnTo>
                    <a:pt x="112598" y="7291"/>
                  </a:lnTo>
                  <a:lnTo>
                    <a:pt x="110260" y="3523"/>
                  </a:lnTo>
                  <a:lnTo>
                    <a:pt x="108648" y="2235"/>
                  </a:lnTo>
                  <a:lnTo>
                    <a:pt x="104976" y="805"/>
                  </a:lnTo>
                  <a:lnTo>
                    <a:pt x="95571" y="0"/>
                  </a:lnTo>
                  <a:lnTo>
                    <a:pt x="83848" y="3132"/>
                  </a:lnTo>
                  <a:lnTo>
                    <a:pt x="71437" y="8529"/>
                  </a:lnTo>
                  <a:lnTo>
                    <a:pt x="45873" y="31177"/>
                  </a:lnTo>
                  <a:lnTo>
                    <a:pt x="30395" y="51803"/>
                  </a:lnTo>
                  <a:lnTo>
                    <a:pt x="11584" y="93136"/>
                  </a:lnTo>
                  <a:lnTo>
                    <a:pt x="2692" y="133758"/>
                  </a:lnTo>
                  <a:lnTo>
                    <a:pt x="0" y="175747"/>
                  </a:lnTo>
                  <a:lnTo>
                    <a:pt x="1275" y="181257"/>
                  </a:lnTo>
                  <a:lnTo>
                    <a:pt x="6455" y="189261"/>
                  </a:lnTo>
                  <a:lnTo>
                    <a:pt x="13460" y="193289"/>
                  </a:lnTo>
                  <a:lnTo>
                    <a:pt x="29456" y="195874"/>
                  </a:lnTo>
                  <a:lnTo>
                    <a:pt x="74418" y="187617"/>
                  </a:lnTo>
                  <a:lnTo>
                    <a:pt x="91064" y="178197"/>
                  </a:lnTo>
                  <a:lnTo>
                    <a:pt x="107542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62"/>
            <p:cNvSpPr/>
            <p:nvPr>
              <p:custDataLst>
                <p:tags r:id="rId162"/>
              </p:custDataLst>
            </p:nvPr>
          </p:nvSpPr>
          <p:spPr>
            <a:xfrm>
              <a:off x="5429703" y="1565380"/>
              <a:ext cx="132898" cy="195894"/>
            </a:xfrm>
            <a:custGeom>
              <a:avLst/>
              <a:gdLst/>
              <a:ahLst/>
              <a:cxnLst/>
              <a:rect l="0" t="0" r="0" b="0"/>
              <a:pathLst>
                <a:path w="132898" h="195894">
                  <a:moveTo>
                    <a:pt x="24947" y="9420"/>
                  </a:moveTo>
                  <a:lnTo>
                    <a:pt x="24947" y="9420"/>
                  </a:lnTo>
                  <a:lnTo>
                    <a:pt x="33786" y="581"/>
                  </a:lnTo>
                  <a:lnTo>
                    <a:pt x="35073" y="0"/>
                  </a:lnTo>
                  <a:lnTo>
                    <a:pt x="35931" y="318"/>
                  </a:lnTo>
                  <a:lnTo>
                    <a:pt x="36503" y="1235"/>
                  </a:lnTo>
                  <a:lnTo>
                    <a:pt x="37308" y="5897"/>
                  </a:lnTo>
                  <a:lnTo>
                    <a:pt x="36168" y="34778"/>
                  </a:lnTo>
                  <a:lnTo>
                    <a:pt x="25700" y="78634"/>
                  </a:lnTo>
                  <a:lnTo>
                    <a:pt x="16939" y="114595"/>
                  </a:lnTo>
                  <a:lnTo>
                    <a:pt x="4707" y="157509"/>
                  </a:lnTo>
                  <a:lnTo>
                    <a:pt x="0" y="187332"/>
                  </a:lnTo>
                  <a:lnTo>
                    <a:pt x="1260" y="190117"/>
                  </a:lnTo>
                  <a:lnTo>
                    <a:pt x="6423" y="195093"/>
                  </a:lnTo>
                  <a:lnTo>
                    <a:pt x="17185" y="195893"/>
                  </a:lnTo>
                  <a:lnTo>
                    <a:pt x="60300" y="188806"/>
                  </a:lnTo>
                  <a:lnTo>
                    <a:pt x="99560" y="178884"/>
                  </a:lnTo>
                  <a:lnTo>
                    <a:pt x="132897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63"/>
            <p:cNvSpPr/>
            <p:nvPr>
              <p:custDataLst>
                <p:tags r:id="rId163"/>
              </p:custDataLst>
            </p:nvPr>
          </p:nvSpPr>
          <p:spPr>
            <a:xfrm>
              <a:off x="5208991" y="1563377"/>
              <a:ext cx="175810" cy="208173"/>
            </a:xfrm>
            <a:custGeom>
              <a:avLst/>
              <a:gdLst/>
              <a:ahLst/>
              <a:cxnLst/>
              <a:rect l="0" t="0" r="0" b="0"/>
              <a:pathLst>
                <a:path w="175810" h="208173">
                  <a:moveTo>
                    <a:pt x="23409" y="74923"/>
                  </a:moveTo>
                  <a:lnTo>
                    <a:pt x="23409" y="74923"/>
                  </a:lnTo>
                  <a:lnTo>
                    <a:pt x="23409" y="83761"/>
                  </a:lnTo>
                  <a:lnTo>
                    <a:pt x="12425" y="130162"/>
                  </a:lnTo>
                  <a:lnTo>
                    <a:pt x="6571" y="176663"/>
                  </a:lnTo>
                  <a:lnTo>
                    <a:pt x="4554" y="208172"/>
                  </a:lnTo>
                  <a:lnTo>
                    <a:pt x="0" y="162317"/>
                  </a:lnTo>
                  <a:lnTo>
                    <a:pt x="284" y="125504"/>
                  </a:lnTo>
                  <a:lnTo>
                    <a:pt x="3151" y="87558"/>
                  </a:lnTo>
                  <a:lnTo>
                    <a:pt x="5883" y="47622"/>
                  </a:lnTo>
                  <a:lnTo>
                    <a:pt x="13126" y="6736"/>
                  </a:lnTo>
                  <a:lnTo>
                    <a:pt x="15142" y="2654"/>
                  </a:lnTo>
                  <a:lnTo>
                    <a:pt x="17192" y="638"/>
                  </a:lnTo>
                  <a:lnTo>
                    <a:pt x="19264" y="0"/>
                  </a:lnTo>
                  <a:lnTo>
                    <a:pt x="22057" y="985"/>
                  </a:lnTo>
                  <a:lnTo>
                    <a:pt x="28923" y="5843"/>
                  </a:lnTo>
                  <a:lnTo>
                    <a:pt x="61714" y="41473"/>
                  </a:lnTo>
                  <a:lnTo>
                    <a:pt x="71243" y="45945"/>
                  </a:lnTo>
                  <a:lnTo>
                    <a:pt x="87912" y="48463"/>
                  </a:lnTo>
                  <a:lnTo>
                    <a:pt x="101936" y="43407"/>
                  </a:lnTo>
                  <a:lnTo>
                    <a:pt x="135868" y="22392"/>
                  </a:lnTo>
                  <a:lnTo>
                    <a:pt x="139304" y="21558"/>
                  </a:lnTo>
                  <a:lnTo>
                    <a:pt x="142300" y="21707"/>
                  </a:lnTo>
                  <a:lnTo>
                    <a:pt x="145003" y="22512"/>
                  </a:lnTo>
                  <a:lnTo>
                    <a:pt x="146805" y="25166"/>
                  </a:lnTo>
                  <a:lnTo>
                    <a:pt x="154456" y="66661"/>
                  </a:lnTo>
                  <a:lnTo>
                    <a:pt x="158186" y="109013"/>
                  </a:lnTo>
                  <a:lnTo>
                    <a:pt x="162136" y="154564"/>
                  </a:lnTo>
                  <a:lnTo>
                    <a:pt x="163622" y="176549"/>
                  </a:lnTo>
                  <a:lnTo>
                    <a:pt x="164862" y="178657"/>
                  </a:lnTo>
                  <a:lnTo>
                    <a:pt x="166395" y="180063"/>
                  </a:lnTo>
                  <a:lnTo>
                    <a:pt x="167416" y="179588"/>
                  </a:lnTo>
                  <a:lnTo>
                    <a:pt x="175809" y="163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62"/>
          <p:cNvGrpSpPr/>
          <p:nvPr/>
        </p:nvGrpSpPr>
        <p:grpSpPr>
          <a:xfrm>
            <a:off x="6122694" y="1584841"/>
            <a:ext cx="1002007" cy="383470"/>
            <a:chOff x="6122694" y="1584841"/>
            <a:chExt cx="1002007" cy="383470"/>
          </a:xfrm>
        </p:grpSpPr>
        <p:sp>
          <p:nvSpPr>
            <p:cNvPr id="58" name="SMARTInkShape-1564"/>
            <p:cNvSpPr/>
            <p:nvPr>
              <p:custDataLst>
                <p:tags r:id="rId152"/>
              </p:custDataLst>
            </p:nvPr>
          </p:nvSpPr>
          <p:spPr>
            <a:xfrm>
              <a:off x="7105650" y="1784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2142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65"/>
            <p:cNvSpPr/>
            <p:nvPr>
              <p:custDataLst>
                <p:tags r:id="rId153"/>
              </p:custDataLst>
            </p:nvPr>
          </p:nvSpPr>
          <p:spPr>
            <a:xfrm>
              <a:off x="6953255" y="1716936"/>
              <a:ext cx="88777" cy="92815"/>
            </a:xfrm>
            <a:custGeom>
              <a:avLst/>
              <a:gdLst/>
              <a:ahLst/>
              <a:cxnLst/>
              <a:rect l="0" t="0" r="0" b="0"/>
              <a:pathLst>
                <a:path w="88777" h="92815">
                  <a:moveTo>
                    <a:pt x="12695" y="16614"/>
                  </a:moveTo>
                  <a:lnTo>
                    <a:pt x="12695" y="16614"/>
                  </a:lnTo>
                  <a:lnTo>
                    <a:pt x="9324" y="16614"/>
                  </a:lnTo>
                  <a:lnTo>
                    <a:pt x="5788" y="20377"/>
                  </a:lnTo>
                  <a:lnTo>
                    <a:pt x="2569" y="26048"/>
                  </a:lnTo>
                  <a:lnTo>
                    <a:pt x="1138" y="30920"/>
                  </a:lnTo>
                  <a:lnTo>
                    <a:pt x="39" y="75006"/>
                  </a:lnTo>
                  <a:lnTo>
                    <a:pt x="0" y="89763"/>
                  </a:lnTo>
                  <a:lnTo>
                    <a:pt x="702" y="84933"/>
                  </a:lnTo>
                  <a:lnTo>
                    <a:pt x="12237" y="42547"/>
                  </a:lnTo>
                  <a:lnTo>
                    <a:pt x="32128" y="6327"/>
                  </a:lnTo>
                  <a:lnTo>
                    <a:pt x="37325" y="1459"/>
                  </a:lnTo>
                  <a:lnTo>
                    <a:pt x="39697" y="160"/>
                  </a:lnTo>
                  <a:lnTo>
                    <a:pt x="41280" y="0"/>
                  </a:lnTo>
                  <a:lnTo>
                    <a:pt x="42334" y="599"/>
                  </a:lnTo>
                  <a:lnTo>
                    <a:pt x="43038" y="1704"/>
                  </a:lnTo>
                  <a:lnTo>
                    <a:pt x="44028" y="13372"/>
                  </a:lnTo>
                  <a:lnTo>
                    <a:pt x="38345" y="40358"/>
                  </a:lnTo>
                  <a:lnTo>
                    <a:pt x="38967" y="40205"/>
                  </a:lnTo>
                  <a:lnTo>
                    <a:pt x="41540" y="38152"/>
                  </a:lnTo>
                  <a:lnTo>
                    <a:pt x="49646" y="26722"/>
                  </a:lnTo>
                  <a:lnTo>
                    <a:pt x="68135" y="14714"/>
                  </a:lnTo>
                  <a:lnTo>
                    <a:pt x="71527" y="13936"/>
                  </a:lnTo>
                  <a:lnTo>
                    <a:pt x="74494" y="14123"/>
                  </a:lnTo>
                  <a:lnTo>
                    <a:pt x="79672" y="16212"/>
                  </a:lnTo>
                  <a:lnTo>
                    <a:pt x="84325" y="19493"/>
                  </a:lnTo>
                  <a:lnTo>
                    <a:pt x="86864" y="27066"/>
                  </a:lnTo>
                  <a:lnTo>
                    <a:pt x="88776" y="67654"/>
                  </a:lnTo>
                  <a:lnTo>
                    <a:pt x="82545" y="9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66"/>
            <p:cNvSpPr/>
            <p:nvPr>
              <p:custDataLst>
                <p:tags r:id="rId154"/>
              </p:custDataLst>
            </p:nvPr>
          </p:nvSpPr>
          <p:spPr>
            <a:xfrm>
              <a:off x="6835880" y="1733550"/>
              <a:ext cx="52588" cy="234761"/>
            </a:xfrm>
            <a:custGeom>
              <a:avLst/>
              <a:gdLst/>
              <a:ahLst/>
              <a:cxnLst/>
              <a:rect l="0" t="0" r="0" b="0"/>
              <a:pathLst>
                <a:path w="52588" h="234761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8714" y="4364"/>
                  </a:lnTo>
                  <a:lnTo>
                    <a:pt x="7538" y="5026"/>
                  </a:lnTo>
                  <a:lnTo>
                    <a:pt x="6049" y="5467"/>
                  </a:lnTo>
                  <a:lnTo>
                    <a:pt x="2512" y="9721"/>
                  </a:lnTo>
                  <a:lnTo>
                    <a:pt x="581" y="12831"/>
                  </a:lnTo>
                  <a:lnTo>
                    <a:pt x="0" y="16315"/>
                  </a:lnTo>
                  <a:lnTo>
                    <a:pt x="4709" y="44538"/>
                  </a:lnTo>
                  <a:lnTo>
                    <a:pt x="6279" y="48742"/>
                  </a:lnTo>
                  <a:lnTo>
                    <a:pt x="8737" y="51545"/>
                  </a:lnTo>
                  <a:lnTo>
                    <a:pt x="15231" y="54659"/>
                  </a:lnTo>
                  <a:lnTo>
                    <a:pt x="18939" y="54078"/>
                  </a:lnTo>
                  <a:lnTo>
                    <a:pt x="26820" y="49670"/>
                  </a:lnTo>
                  <a:lnTo>
                    <a:pt x="33146" y="41125"/>
                  </a:lnTo>
                  <a:lnTo>
                    <a:pt x="50983" y="6468"/>
                  </a:lnTo>
                  <a:lnTo>
                    <a:pt x="51945" y="5723"/>
                  </a:lnTo>
                  <a:lnTo>
                    <a:pt x="52587" y="5932"/>
                  </a:lnTo>
                  <a:lnTo>
                    <a:pt x="51418" y="9927"/>
                  </a:lnTo>
                  <a:lnTo>
                    <a:pt x="43669" y="33763"/>
                  </a:lnTo>
                  <a:lnTo>
                    <a:pt x="41499" y="79253"/>
                  </a:lnTo>
                  <a:lnTo>
                    <a:pt x="44638" y="118575"/>
                  </a:lnTo>
                  <a:lnTo>
                    <a:pt x="51315" y="162312"/>
                  </a:lnTo>
                  <a:lnTo>
                    <a:pt x="51483" y="204609"/>
                  </a:lnTo>
                  <a:lnTo>
                    <a:pt x="50162" y="212606"/>
                  </a:lnTo>
                  <a:lnTo>
                    <a:pt x="43051" y="225254"/>
                  </a:lnTo>
                  <a:lnTo>
                    <a:pt x="34245" y="233463"/>
                  </a:lnTo>
                  <a:lnTo>
                    <a:pt x="30908" y="234664"/>
                  </a:lnTo>
                  <a:lnTo>
                    <a:pt x="27979" y="234760"/>
                  </a:lnTo>
                  <a:lnTo>
                    <a:pt x="25321" y="232001"/>
                  </a:lnTo>
                  <a:lnTo>
                    <a:pt x="13796" y="199580"/>
                  </a:lnTo>
                  <a:lnTo>
                    <a:pt x="942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67"/>
            <p:cNvSpPr/>
            <p:nvPr>
              <p:custDataLst>
                <p:tags r:id="rId155"/>
              </p:custDataLst>
            </p:nvPr>
          </p:nvSpPr>
          <p:spPr>
            <a:xfrm>
              <a:off x="6743700" y="1702944"/>
              <a:ext cx="50801" cy="123946"/>
            </a:xfrm>
            <a:custGeom>
              <a:avLst/>
              <a:gdLst/>
              <a:ahLst/>
              <a:cxnLst/>
              <a:rect l="0" t="0" r="0" b="0"/>
              <a:pathLst>
                <a:path w="50801" h="123946">
                  <a:moveTo>
                    <a:pt x="50800" y="11556"/>
                  </a:moveTo>
                  <a:lnTo>
                    <a:pt x="50800" y="11556"/>
                  </a:lnTo>
                  <a:lnTo>
                    <a:pt x="45025" y="6486"/>
                  </a:lnTo>
                  <a:lnTo>
                    <a:pt x="35605" y="1430"/>
                  </a:lnTo>
                  <a:lnTo>
                    <a:pt x="30405" y="0"/>
                  </a:lnTo>
                  <a:lnTo>
                    <a:pt x="23861" y="1246"/>
                  </a:lnTo>
                  <a:lnTo>
                    <a:pt x="16249" y="4857"/>
                  </a:lnTo>
                  <a:lnTo>
                    <a:pt x="5442" y="14118"/>
                  </a:lnTo>
                  <a:lnTo>
                    <a:pt x="2418" y="19280"/>
                  </a:lnTo>
                  <a:lnTo>
                    <a:pt x="716" y="32894"/>
                  </a:lnTo>
                  <a:lnTo>
                    <a:pt x="4081" y="42442"/>
                  </a:lnTo>
                  <a:lnTo>
                    <a:pt x="35392" y="86409"/>
                  </a:lnTo>
                  <a:lnTo>
                    <a:pt x="40424" y="96330"/>
                  </a:lnTo>
                  <a:lnTo>
                    <a:pt x="42661" y="107794"/>
                  </a:lnTo>
                  <a:lnTo>
                    <a:pt x="41773" y="116182"/>
                  </a:lnTo>
                  <a:lnTo>
                    <a:pt x="40549" y="119407"/>
                  </a:lnTo>
                  <a:lnTo>
                    <a:pt x="37616" y="121556"/>
                  </a:lnTo>
                  <a:lnTo>
                    <a:pt x="28712" y="123945"/>
                  </a:lnTo>
                  <a:lnTo>
                    <a:pt x="19582" y="123125"/>
                  </a:lnTo>
                  <a:lnTo>
                    <a:pt x="15170" y="121919"/>
                  </a:lnTo>
                  <a:lnTo>
                    <a:pt x="11525" y="117587"/>
                  </a:lnTo>
                  <a:lnTo>
                    <a:pt x="0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68"/>
            <p:cNvSpPr/>
            <p:nvPr>
              <p:custDataLst>
                <p:tags r:id="rId156"/>
              </p:custDataLst>
            </p:nvPr>
          </p:nvSpPr>
          <p:spPr>
            <a:xfrm>
              <a:off x="6540500" y="1584841"/>
              <a:ext cx="149479" cy="238065"/>
            </a:xfrm>
            <a:custGeom>
              <a:avLst/>
              <a:gdLst/>
              <a:ahLst/>
              <a:cxnLst/>
              <a:rect l="0" t="0" r="0" b="0"/>
              <a:pathLst>
                <a:path w="149479" h="238065">
                  <a:moveTo>
                    <a:pt x="0" y="224909"/>
                  </a:moveTo>
                  <a:lnTo>
                    <a:pt x="0" y="224909"/>
                  </a:lnTo>
                  <a:lnTo>
                    <a:pt x="0" y="230998"/>
                  </a:lnTo>
                  <a:lnTo>
                    <a:pt x="705" y="220363"/>
                  </a:lnTo>
                  <a:lnTo>
                    <a:pt x="15580" y="182447"/>
                  </a:lnTo>
                  <a:lnTo>
                    <a:pt x="32603" y="147417"/>
                  </a:lnTo>
                  <a:lnTo>
                    <a:pt x="51053" y="106855"/>
                  </a:lnTo>
                  <a:lnTo>
                    <a:pt x="71886" y="67769"/>
                  </a:lnTo>
                  <a:lnTo>
                    <a:pt x="98695" y="21165"/>
                  </a:lnTo>
                  <a:lnTo>
                    <a:pt x="109755" y="4614"/>
                  </a:lnTo>
                  <a:lnTo>
                    <a:pt x="115336" y="0"/>
                  </a:lnTo>
                  <a:lnTo>
                    <a:pt x="117813" y="887"/>
                  </a:lnTo>
                  <a:lnTo>
                    <a:pt x="122447" y="7516"/>
                  </a:lnTo>
                  <a:lnTo>
                    <a:pt x="126806" y="48591"/>
                  </a:lnTo>
                  <a:lnTo>
                    <a:pt x="131849" y="94439"/>
                  </a:lnTo>
                  <a:lnTo>
                    <a:pt x="136424" y="141203"/>
                  </a:lnTo>
                  <a:lnTo>
                    <a:pt x="142101" y="183487"/>
                  </a:lnTo>
                  <a:lnTo>
                    <a:pt x="147411" y="230412"/>
                  </a:lnTo>
                  <a:lnTo>
                    <a:pt x="149478" y="237233"/>
                  </a:lnTo>
                  <a:lnTo>
                    <a:pt x="149041" y="238064"/>
                  </a:lnTo>
                  <a:lnTo>
                    <a:pt x="148044" y="237912"/>
                  </a:lnTo>
                  <a:lnTo>
                    <a:pt x="109727" y="193999"/>
                  </a:lnTo>
                  <a:lnTo>
                    <a:pt x="70920" y="171659"/>
                  </a:lnTo>
                  <a:lnTo>
                    <a:pt x="44983" y="162898"/>
                  </a:lnTo>
                  <a:lnTo>
                    <a:pt x="43394" y="161696"/>
                  </a:lnTo>
                  <a:lnTo>
                    <a:pt x="43040" y="160189"/>
                  </a:lnTo>
                  <a:lnTo>
                    <a:pt x="43510" y="158479"/>
                  </a:lnTo>
                  <a:lnTo>
                    <a:pt x="49677" y="154698"/>
                  </a:lnTo>
                  <a:lnTo>
                    <a:pt x="63167" y="150483"/>
                  </a:lnTo>
                  <a:lnTo>
                    <a:pt x="107854" y="148943"/>
                  </a:lnTo>
                  <a:lnTo>
                    <a:pt x="146050" y="148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69"/>
            <p:cNvSpPr/>
            <p:nvPr>
              <p:custDataLst>
                <p:tags r:id="rId157"/>
              </p:custDataLst>
            </p:nvPr>
          </p:nvSpPr>
          <p:spPr>
            <a:xfrm>
              <a:off x="6186276" y="1632910"/>
              <a:ext cx="55775" cy="145091"/>
            </a:xfrm>
            <a:custGeom>
              <a:avLst/>
              <a:gdLst/>
              <a:ahLst/>
              <a:cxnLst/>
              <a:rect l="0" t="0" r="0" b="0"/>
              <a:pathLst>
                <a:path w="55775" h="145091">
                  <a:moveTo>
                    <a:pt x="55774" y="11740"/>
                  </a:moveTo>
                  <a:lnTo>
                    <a:pt x="55774" y="11740"/>
                  </a:lnTo>
                  <a:lnTo>
                    <a:pt x="52403" y="8369"/>
                  </a:lnTo>
                  <a:lnTo>
                    <a:pt x="48867" y="6714"/>
                  </a:lnTo>
                  <a:lnTo>
                    <a:pt x="20269" y="0"/>
                  </a:lnTo>
                  <a:lnTo>
                    <a:pt x="13418" y="1348"/>
                  </a:lnTo>
                  <a:lnTo>
                    <a:pt x="10603" y="2695"/>
                  </a:lnTo>
                  <a:lnTo>
                    <a:pt x="5595" y="7956"/>
                  </a:lnTo>
                  <a:lnTo>
                    <a:pt x="1722" y="14997"/>
                  </a:lnTo>
                  <a:lnTo>
                    <a:pt x="0" y="22830"/>
                  </a:lnTo>
                  <a:lnTo>
                    <a:pt x="1118" y="29134"/>
                  </a:lnTo>
                  <a:lnTo>
                    <a:pt x="16957" y="65283"/>
                  </a:lnTo>
                  <a:lnTo>
                    <a:pt x="43175" y="100881"/>
                  </a:lnTo>
                  <a:lnTo>
                    <a:pt x="47573" y="119761"/>
                  </a:lnTo>
                  <a:lnTo>
                    <a:pt x="44838" y="130540"/>
                  </a:lnTo>
                  <a:lnTo>
                    <a:pt x="42133" y="135390"/>
                  </a:lnTo>
                  <a:lnTo>
                    <a:pt x="37507" y="138623"/>
                  </a:lnTo>
                  <a:lnTo>
                    <a:pt x="4974" y="14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70"/>
            <p:cNvSpPr/>
            <p:nvPr>
              <p:custDataLst>
                <p:tags r:id="rId158"/>
              </p:custDataLst>
            </p:nvPr>
          </p:nvSpPr>
          <p:spPr>
            <a:xfrm>
              <a:off x="6122694" y="1625600"/>
              <a:ext cx="11407" cy="50801"/>
            </a:xfrm>
            <a:custGeom>
              <a:avLst/>
              <a:gdLst/>
              <a:ahLst/>
              <a:cxnLst/>
              <a:rect l="0" t="0" r="0" b="0"/>
              <a:pathLst>
                <a:path w="11407" h="50801">
                  <a:moveTo>
                    <a:pt x="5056" y="50800"/>
                  </a:moveTo>
                  <a:lnTo>
                    <a:pt x="5056" y="50800"/>
                  </a:lnTo>
                  <a:lnTo>
                    <a:pt x="0" y="10333"/>
                  </a:lnTo>
                  <a:lnTo>
                    <a:pt x="2338" y="5063"/>
                  </a:lnTo>
                  <a:lnTo>
                    <a:pt x="3950" y="3375"/>
                  </a:lnTo>
                  <a:lnTo>
                    <a:pt x="11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71"/>
            <p:cNvSpPr/>
            <p:nvPr>
              <p:custDataLst>
                <p:tags r:id="rId159"/>
              </p:custDataLst>
            </p:nvPr>
          </p:nvSpPr>
          <p:spPr>
            <a:xfrm>
              <a:off x="6127750" y="167005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6350" y="0"/>
                  </a:moveTo>
                  <a:lnTo>
                    <a:pt x="6350" y="0"/>
                  </a:lnTo>
                  <a:lnTo>
                    <a:pt x="9721" y="10113"/>
                  </a:lnTo>
                  <a:lnTo>
                    <a:pt x="6059" y="560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63"/>
          <p:cNvGrpSpPr/>
          <p:nvPr/>
        </p:nvGrpSpPr>
        <p:grpSpPr>
          <a:xfrm>
            <a:off x="7416800" y="1539860"/>
            <a:ext cx="741966" cy="339099"/>
            <a:chOff x="7416800" y="1539860"/>
            <a:chExt cx="741966" cy="339099"/>
          </a:xfrm>
        </p:grpSpPr>
        <p:sp>
          <p:nvSpPr>
            <p:cNvPr id="67" name="SMARTInkShape-1572"/>
            <p:cNvSpPr/>
            <p:nvPr>
              <p:custDataLst>
                <p:tags r:id="rId147"/>
              </p:custDataLst>
            </p:nvPr>
          </p:nvSpPr>
          <p:spPr>
            <a:xfrm>
              <a:off x="7957619" y="1539860"/>
              <a:ext cx="201147" cy="269891"/>
            </a:xfrm>
            <a:custGeom>
              <a:avLst/>
              <a:gdLst/>
              <a:ahLst/>
              <a:cxnLst/>
              <a:rect l="0" t="0" r="0" b="0"/>
              <a:pathLst>
                <a:path w="201147" h="269891">
                  <a:moveTo>
                    <a:pt x="49731" y="225440"/>
                  </a:moveTo>
                  <a:lnTo>
                    <a:pt x="49731" y="225440"/>
                  </a:lnTo>
                  <a:lnTo>
                    <a:pt x="54757" y="204717"/>
                  </a:lnTo>
                  <a:lnTo>
                    <a:pt x="54787" y="195063"/>
                  </a:lnTo>
                  <a:lnTo>
                    <a:pt x="53807" y="192489"/>
                  </a:lnTo>
                  <a:lnTo>
                    <a:pt x="52448" y="190773"/>
                  </a:lnTo>
                  <a:lnTo>
                    <a:pt x="50132" y="190334"/>
                  </a:lnTo>
                  <a:lnTo>
                    <a:pt x="43794" y="191728"/>
                  </a:lnTo>
                  <a:lnTo>
                    <a:pt x="23159" y="204147"/>
                  </a:lnTo>
                  <a:lnTo>
                    <a:pt x="11110" y="214565"/>
                  </a:lnTo>
                  <a:lnTo>
                    <a:pt x="4344" y="226251"/>
                  </a:lnTo>
                  <a:lnTo>
                    <a:pt x="0" y="244258"/>
                  </a:lnTo>
                  <a:lnTo>
                    <a:pt x="1760" y="246452"/>
                  </a:lnTo>
                  <a:lnTo>
                    <a:pt x="9360" y="248890"/>
                  </a:lnTo>
                  <a:lnTo>
                    <a:pt x="17912" y="248092"/>
                  </a:lnTo>
                  <a:lnTo>
                    <a:pt x="40868" y="244701"/>
                  </a:lnTo>
                  <a:lnTo>
                    <a:pt x="44145" y="246465"/>
                  </a:lnTo>
                  <a:lnTo>
                    <a:pt x="61613" y="259422"/>
                  </a:lnTo>
                  <a:lnTo>
                    <a:pt x="65414" y="260089"/>
                  </a:lnTo>
                  <a:lnTo>
                    <a:pt x="73399" y="258949"/>
                  </a:lnTo>
                  <a:lnTo>
                    <a:pt x="100164" y="241623"/>
                  </a:lnTo>
                  <a:lnTo>
                    <a:pt x="116125" y="227458"/>
                  </a:lnTo>
                  <a:lnTo>
                    <a:pt x="137607" y="190133"/>
                  </a:lnTo>
                  <a:lnTo>
                    <a:pt x="160748" y="143326"/>
                  </a:lnTo>
                  <a:lnTo>
                    <a:pt x="175366" y="107193"/>
                  </a:lnTo>
                  <a:lnTo>
                    <a:pt x="190908" y="68499"/>
                  </a:lnTo>
                  <a:lnTo>
                    <a:pt x="198806" y="29126"/>
                  </a:lnTo>
                  <a:lnTo>
                    <a:pt x="201146" y="7504"/>
                  </a:lnTo>
                  <a:lnTo>
                    <a:pt x="199358" y="3949"/>
                  </a:lnTo>
                  <a:lnTo>
                    <a:pt x="196048" y="1579"/>
                  </a:lnTo>
                  <a:lnTo>
                    <a:pt x="191725" y="0"/>
                  </a:lnTo>
                  <a:lnTo>
                    <a:pt x="186728" y="1063"/>
                  </a:lnTo>
                  <a:lnTo>
                    <a:pt x="175529" y="7889"/>
                  </a:lnTo>
                  <a:lnTo>
                    <a:pt x="160696" y="33745"/>
                  </a:lnTo>
                  <a:lnTo>
                    <a:pt x="148112" y="73091"/>
                  </a:lnTo>
                  <a:lnTo>
                    <a:pt x="141753" y="115702"/>
                  </a:lnTo>
                  <a:lnTo>
                    <a:pt x="139556" y="157804"/>
                  </a:lnTo>
                  <a:lnTo>
                    <a:pt x="138813" y="200268"/>
                  </a:lnTo>
                  <a:lnTo>
                    <a:pt x="140122" y="220603"/>
                  </a:lnTo>
                  <a:lnTo>
                    <a:pt x="148793" y="246506"/>
                  </a:lnTo>
                  <a:lnTo>
                    <a:pt x="164031" y="26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73"/>
            <p:cNvSpPr/>
            <p:nvPr>
              <p:custDataLst>
                <p:tags r:id="rId148"/>
              </p:custDataLst>
            </p:nvPr>
          </p:nvSpPr>
          <p:spPr>
            <a:xfrm>
              <a:off x="7798064" y="1727200"/>
              <a:ext cx="114037" cy="110941"/>
            </a:xfrm>
            <a:custGeom>
              <a:avLst/>
              <a:gdLst/>
              <a:ahLst/>
              <a:cxnLst/>
              <a:rect l="0" t="0" r="0" b="0"/>
              <a:pathLst>
                <a:path w="114037" h="110941">
                  <a:moveTo>
                    <a:pt x="18786" y="0"/>
                  </a:moveTo>
                  <a:lnTo>
                    <a:pt x="18786" y="0"/>
                  </a:lnTo>
                  <a:lnTo>
                    <a:pt x="13717" y="5775"/>
                  </a:lnTo>
                  <a:lnTo>
                    <a:pt x="9947" y="12209"/>
                  </a:lnTo>
                  <a:lnTo>
                    <a:pt x="7229" y="27136"/>
                  </a:lnTo>
                  <a:lnTo>
                    <a:pt x="6236" y="72457"/>
                  </a:lnTo>
                  <a:lnTo>
                    <a:pt x="627" y="110318"/>
                  </a:lnTo>
                  <a:lnTo>
                    <a:pt x="330" y="110940"/>
                  </a:lnTo>
                  <a:lnTo>
                    <a:pt x="132" y="110649"/>
                  </a:lnTo>
                  <a:lnTo>
                    <a:pt x="0" y="109749"/>
                  </a:lnTo>
                  <a:lnTo>
                    <a:pt x="11287" y="64025"/>
                  </a:lnTo>
                  <a:lnTo>
                    <a:pt x="25744" y="30312"/>
                  </a:lnTo>
                  <a:lnTo>
                    <a:pt x="33167" y="20527"/>
                  </a:lnTo>
                  <a:lnTo>
                    <a:pt x="38818" y="16179"/>
                  </a:lnTo>
                  <a:lnTo>
                    <a:pt x="40607" y="16430"/>
                  </a:lnTo>
                  <a:lnTo>
                    <a:pt x="41800" y="18009"/>
                  </a:lnTo>
                  <a:lnTo>
                    <a:pt x="42595" y="20473"/>
                  </a:lnTo>
                  <a:lnTo>
                    <a:pt x="41597" y="26973"/>
                  </a:lnTo>
                  <a:lnTo>
                    <a:pt x="38951" y="38566"/>
                  </a:lnTo>
                  <a:lnTo>
                    <a:pt x="38056" y="48383"/>
                  </a:lnTo>
                  <a:lnTo>
                    <a:pt x="38688" y="49189"/>
                  </a:lnTo>
                  <a:lnTo>
                    <a:pt x="41272" y="50084"/>
                  </a:lnTo>
                  <a:lnTo>
                    <a:pt x="42949" y="48912"/>
                  </a:lnTo>
                  <a:lnTo>
                    <a:pt x="69972" y="18832"/>
                  </a:lnTo>
                  <a:lnTo>
                    <a:pt x="78930" y="15425"/>
                  </a:lnTo>
                  <a:lnTo>
                    <a:pt x="88555" y="14617"/>
                  </a:lnTo>
                  <a:lnTo>
                    <a:pt x="95184" y="16609"/>
                  </a:lnTo>
                  <a:lnTo>
                    <a:pt x="100483" y="23610"/>
                  </a:lnTo>
                  <a:lnTo>
                    <a:pt x="11403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74"/>
            <p:cNvSpPr/>
            <p:nvPr>
              <p:custDataLst>
                <p:tags r:id="rId149"/>
              </p:custDataLst>
            </p:nvPr>
          </p:nvSpPr>
          <p:spPr>
            <a:xfrm>
              <a:off x="7690614" y="1727200"/>
              <a:ext cx="33476" cy="115377"/>
            </a:xfrm>
            <a:custGeom>
              <a:avLst/>
              <a:gdLst/>
              <a:ahLst/>
              <a:cxnLst/>
              <a:rect l="0" t="0" r="0" b="0"/>
              <a:pathLst>
                <a:path w="33476" h="115377">
                  <a:moveTo>
                    <a:pt x="24636" y="25400"/>
                  </a:moveTo>
                  <a:lnTo>
                    <a:pt x="24636" y="25400"/>
                  </a:lnTo>
                  <a:lnTo>
                    <a:pt x="33475" y="16562"/>
                  </a:lnTo>
                  <a:lnTo>
                    <a:pt x="20568" y="14416"/>
                  </a:lnTo>
                  <a:lnTo>
                    <a:pt x="3072" y="14874"/>
                  </a:lnTo>
                  <a:lnTo>
                    <a:pt x="382" y="16971"/>
                  </a:lnTo>
                  <a:lnTo>
                    <a:pt x="0" y="19781"/>
                  </a:lnTo>
                  <a:lnTo>
                    <a:pt x="20929" y="63326"/>
                  </a:lnTo>
                  <a:lnTo>
                    <a:pt x="24419" y="109203"/>
                  </a:lnTo>
                  <a:lnTo>
                    <a:pt x="24491" y="113018"/>
                  </a:lnTo>
                  <a:lnTo>
                    <a:pt x="23128" y="114857"/>
                  </a:lnTo>
                  <a:lnTo>
                    <a:pt x="20808" y="115376"/>
                  </a:lnTo>
                  <a:lnTo>
                    <a:pt x="17850" y="115018"/>
                  </a:lnTo>
                  <a:lnTo>
                    <a:pt x="15174" y="112662"/>
                  </a:lnTo>
                  <a:lnTo>
                    <a:pt x="10317" y="104400"/>
                  </a:lnTo>
                  <a:lnTo>
                    <a:pt x="10359" y="77735"/>
                  </a:lnTo>
                  <a:lnTo>
                    <a:pt x="17399" y="32915"/>
                  </a:lnTo>
                  <a:lnTo>
                    <a:pt x="309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75"/>
            <p:cNvSpPr/>
            <p:nvPr>
              <p:custDataLst>
                <p:tags r:id="rId150"/>
              </p:custDataLst>
            </p:nvPr>
          </p:nvSpPr>
          <p:spPr>
            <a:xfrm>
              <a:off x="7597102" y="1748015"/>
              <a:ext cx="60999" cy="99771"/>
            </a:xfrm>
            <a:custGeom>
              <a:avLst/>
              <a:gdLst/>
              <a:ahLst/>
              <a:cxnLst/>
              <a:rect l="0" t="0" r="0" b="0"/>
              <a:pathLst>
                <a:path w="60999" h="99771">
                  <a:moveTo>
                    <a:pt x="60998" y="10935"/>
                  </a:moveTo>
                  <a:lnTo>
                    <a:pt x="60998" y="10935"/>
                  </a:lnTo>
                  <a:lnTo>
                    <a:pt x="54256" y="4193"/>
                  </a:lnTo>
                  <a:lnTo>
                    <a:pt x="47183" y="883"/>
                  </a:lnTo>
                  <a:lnTo>
                    <a:pt x="43322" y="0"/>
                  </a:lnTo>
                  <a:lnTo>
                    <a:pt x="35267" y="901"/>
                  </a:lnTo>
                  <a:lnTo>
                    <a:pt x="26984" y="4359"/>
                  </a:lnTo>
                  <a:lnTo>
                    <a:pt x="18599" y="10599"/>
                  </a:lnTo>
                  <a:lnTo>
                    <a:pt x="5946" y="28788"/>
                  </a:lnTo>
                  <a:lnTo>
                    <a:pt x="0" y="55422"/>
                  </a:lnTo>
                  <a:lnTo>
                    <a:pt x="1610" y="78915"/>
                  </a:lnTo>
                  <a:lnTo>
                    <a:pt x="8497" y="90772"/>
                  </a:lnTo>
                  <a:lnTo>
                    <a:pt x="13298" y="95910"/>
                  </a:lnTo>
                  <a:lnTo>
                    <a:pt x="18615" y="98629"/>
                  </a:lnTo>
                  <a:lnTo>
                    <a:pt x="30167" y="99770"/>
                  </a:lnTo>
                  <a:lnTo>
                    <a:pt x="40475" y="96043"/>
                  </a:lnTo>
                  <a:lnTo>
                    <a:pt x="45199" y="93074"/>
                  </a:lnTo>
                  <a:lnTo>
                    <a:pt x="52330" y="82248"/>
                  </a:lnTo>
                  <a:lnTo>
                    <a:pt x="55219" y="75411"/>
                  </a:lnTo>
                  <a:lnTo>
                    <a:pt x="56549" y="60287"/>
                  </a:lnTo>
                  <a:lnTo>
                    <a:pt x="49828" y="21328"/>
                  </a:lnTo>
                  <a:lnTo>
                    <a:pt x="41948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576"/>
            <p:cNvSpPr/>
            <p:nvPr>
              <p:custDataLst>
                <p:tags r:id="rId151"/>
              </p:custDataLst>
            </p:nvPr>
          </p:nvSpPr>
          <p:spPr>
            <a:xfrm>
              <a:off x="7416800" y="1643340"/>
              <a:ext cx="165101" cy="235619"/>
            </a:xfrm>
            <a:custGeom>
              <a:avLst/>
              <a:gdLst/>
              <a:ahLst/>
              <a:cxnLst/>
              <a:rect l="0" t="0" r="0" b="0"/>
              <a:pathLst>
                <a:path w="165101" h="235619">
                  <a:moveTo>
                    <a:pt x="0" y="121960"/>
                  </a:moveTo>
                  <a:lnTo>
                    <a:pt x="0" y="121960"/>
                  </a:lnTo>
                  <a:lnTo>
                    <a:pt x="3370" y="118589"/>
                  </a:lnTo>
                  <a:lnTo>
                    <a:pt x="10126" y="104517"/>
                  </a:lnTo>
                  <a:lnTo>
                    <a:pt x="10984" y="104687"/>
                  </a:lnTo>
                  <a:lnTo>
                    <a:pt x="11556" y="106212"/>
                  </a:lnTo>
                  <a:lnTo>
                    <a:pt x="15970" y="145620"/>
                  </a:lnTo>
                  <a:lnTo>
                    <a:pt x="17736" y="187651"/>
                  </a:lnTo>
                  <a:lnTo>
                    <a:pt x="12529" y="233758"/>
                  </a:lnTo>
                  <a:lnTo>
                    <a:pt x="11175" y="235297"/>
                  </a:lnTo>
                  <a:lnTo>
                    <a:pt x="9566" y="235618"/>
                  </a:lnTo>
                  <a:lnTo>
                    <a:pt x="9199" y="233716"/>
                  </a:lnTo>
                  <a:lnTo>
                    <a:pt x="12100" y="192834"/>
                  </a:lnTo>
                  <a:lnTo>
                    <a:pt x="12522" y="147271"/>
                  </a:lnTo>
                  <a:lnTo>
                    <a:pt x="16018" y="101394"/>
                  </a:lnTo>
                  <a:lnTo>
                    <a:pt x="19156" y="60512"/>
                  </a:lnTo>
                  <a:lnTo>
                    <a:pt x="24647" y="32414"/>
                  </a:lnTo>
                  <a:lnTo>
                    <a:pt x="31180" y="19602"/>
                  </a:lnTo>
                  <a:lnTo>
                    <a:pt x="34899" y="17033"/>
                  </a:lnTo>
                  <a:lnTo>
                    <a:pt x="38788" y="16731"/>
                  </a:lnTo>
                  <a:lnTo>
                    <a:pt x="42792" y="17941"/>
                  </a:lnTo>
                  <a:lnTo>
                    <a:pt x="46167" y="22275"/>
                  </a:lnTo>
                  <a:lnTo>
                    <a:pt x="62306" y="64339"/>
                  </a:lnTo>
                  <a:lnTo>
                    <a:pt x="74134" y="101693"/>
                  </a:lnTo>
                  <a:lnTo>
                    <a:pt x="89328" y="146492"/>
                  </a:lnTo>
                  <a:lnTo>
                    <a:pt x="102546" y="189522"/>
                  </a:lnTo>
                  <a:lnTo>
                    <a:pt x="106464" y="195929"/>
                  </a:lnTo>
                  <a:lnTo>
                    <a:pt x="111193" y="199495"/>
                  </a:lnTo>
                  <a:lnTo>
                    <a:pt x="116462" y="201167"/>
                  </a:lnTo>
                  <a:lnTo>
                    <a:pt x="120679" y="200164"/>
                  </a:lnTo>
                  <a:lnTo>
                    <a:pt x="124198" y="197380"/>
                  </a:lnTo>
                  <a:lnTo>
                    <a:pt x="134401" y="179584"/>
                  </a:lnTo>
                  <a:lnTo>
                    <a:pt x="147119" y="148708"/>
                  </a:lnTo>
                  <a:lnTo>
                    <a:pt x="152062" y="102654"/>
                  </a:lnTo>
                  <a:lnTo>
                    <a:pt x="157219" y="57704"/>
                  </a:lnTo>
                  <a:lnTo>
                    <a:pt x="158548" y="16733"/>
                  </a:lnTo>
                  <a:lnTo>
                    <a:pt x="158660" y="2520"/>
                  </a:lnTo>
                  <a:lnTo>
                    <a:pt x="159396" y="0"/>
                  </a:lnTo>
                  <a:lnTo>
                    <a:pt x="160591" y="437"/>
                  </a:lnTo>
                  <a:lnTo>
                    <a:pt x="162094" y="2844"/>
                  </a:lnTo>
                  <a:lnTo>
                    <a:pt x="165100" y="20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264"/>
          <p:cNvGrpSpPr/>
          <p:nvPr/>
        </p:nvGrpSpPr>
        <p:grpSpPr>
          <a:xfrm>
            <a:off x="5398981" y="2358357"/>
            <a:ext cx="627170" cy="624153"/>
            <a:chOff x="5398981" y="2358357"/>
            <a:chExt cx="627170" cy="624153"/>
          </a:xfrm>
        </p:grpSpPr>
        <p:sp>
          <p:nvSpPr>
            <p:cNvPr id="73" name="SMARTInkShape-1577"/>
            <p:cNvSpPr/>
            <p:nvPr>
              <p:custDataLst>
                <p:tags r:id="rId141"/>
              </p:custDataLst>
            </p:nvPr>
          </p:nvSpPr>
          <p:spPr>
            <a:xfrm>
              <a:off x="5932926" y="2914650"/>
              <a:ext cx="86875" cy="19051"/>
            </a:xfrm>
            <a:custGeom>
              <a:avLst/>
              <a:gdLst/>
              <a:ahLst/>
              <a:cxnLst/>
              <a:rect l="0" t="0" r="0" b="0"/>
              <a:pathLst>
                <a:path w="86875" h="19051">
                  <a:moveTo>
                    <a:pt x="17024" y="19050"/>
                  </a:moveTo>
                  <a:lnTo>
                    <a:pt x="17024" y="19050"/>
                  </a:lnTo>
                  <a:lnTo>
                    <a:pt x="4815" y="19050"/>
                  </a:lnTo>
                  <a:lnTo>
                    <a:pt x="2534" y="18344"/>
                  </a:lnTo>
                  <a:lnTo>
                    <a:pt x="1014" y="17168"/>
                  </a:lnTo>
                  <a:lnTo>
                    <a:pt x="0" y="15679"/>
                  </a:lnTo>
                  <a:lnTo>
                    <a:pt x="736" y="14686"/>
                  </a:lnTo>
                  <a:lnTo>
                    <a:pt x="5316" y="13583"/>
                  </a:lnTo>
                  <a:lnTo>
                    <a:pt x="48927" y="9406"/>
                  </a:lnTo>
                  <a:lnTo>
                    <a:pt x="86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78"/>
            <p:cNvSpPr/>
            <p:nvPr>
              <p:custDataLst>
                <p:tags r:id="rId142"/>
              </p:custDataLst>
            </p:nvPr>
          </p:nvSpPr>
          <p:spPr>
            <a:xfrm>
              <a:off x="5921908" y="2819739"/>
              <a:ext cx="104243" cy="156663"/>
            </a:xfrm>
            <a:custGeom>
              <a:avLst/>
              <a:gdLst/>
              <a:ahLst/>
              <a:cxnLst/>
              <a:rect l="0" t="0" r="0" b="0"/>
              <a:pathLst>
                <a:path w="104243" h="156663">
                  <a:moveTo>
                    <a:pt x="104242" y="12361"/>
                  </a:moveTo>
                  <a:lnTo>
                    <a:pt x="104242" y="12361"/>
                  </a:lnTo>
                  <a:lnTo>
                    <a:pt x="104242" y="8990"/>
                  </a:lnTo>
                  <a:lnTo>
                    <a:pt x="102360" y="5454"/>
                  </a:lnTo>
                  <a:lnTo>
                    <a:pt x="100871" y="3523"/>
                  </a:lnTo>
                  <a:lnTo>
                    <a:pt x="97335" y="1377"/>
                  </a:lnTo>
                  <a:lnTo>
                    <a:pt x="89315" y="0"/>
                  </a:lnTo>
                  <a:lnTo>
                    <a:pt x="85143" y="1693"/>
                  </a:lnTo>
                  <a:lnTo>
                    <a:pt x="70238" y="9806"/>
                  </a:lnTo>
                  <a:lnTo>
                    <a:pt x="61790" y="13015"/>
                  </a:lnTo>
                  <a:lnTo>
                    <a:pt x="39134" y="33957"/>
                  </a:lnTo>
                  <a:lnTo>
                    <a:pt x="28561" y="52427"/>
                  </a:lnTo>
                  <a:lnTo>
                    <a:pt x="10361" y="98785"/>
                  </a:lnTo>
                  <a:lnTo>
                    <a:pt x="0" y="131979"/>
                  </a:lnTo>
                  <a:lnTo>
                    <a:pt x="997" y="142195"/>
                  </a:lnTo>
                  <a:lnTo>
                    <a:pt x="3793" y="149558"/>
                  </a:lnTo>
                  <a:lnTo>
                    <a:pt x="5526" y="152509"/>
                  </a:lnTo>
                  <a:lnTo>
                    <a:pt x="8092" y="154476"/>
                  </a:lnTo>
                  <a:lnTo>
                    <a:pt x="14707" y="156662"/>
                  </a:lnTo>
                  <a:lnTo>
                    <a:pt x="57434" y="152547"/>
                  </a:lnTo>
                  <a:lnTo>
                    <a:pt x="73283" y="151499"/>
                  </a:lnTo>
                  <a:lnTo>
                    <a:pt x="97892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79"/>
            <p:cNvSpPr/>
            <p:nvPr>
              <p:custDataLst>
                <p:tags r:id="rId143"/>
              </p:custDataLst>
            </p:nvPr>
          </p:nvSpPr>
          <p:spPr>
            <a:xfrm>
              <a:off x="5785276" y="2825750"/>
              <a:ext cx="88475" cy="156760"/>
            </a:xfrm>
            <a:custGeom>
              <a:avLst/>
              <a:gdLst/>
              <a:ahLst/>
              <a:cxnLst/>
              <a:rect l="0" t="0" r="0" b="0"/>
              <a:pathLst>
                <a:path w="88475" h="156760">
                  <a:moveTo>
                    <a:pt x="31324" y="0"/>
                  </a:moveTo>
                  <a:lnTo>
                    <a:pt x="31324" y="0"/>
                  </a:lnTo>
                  <a:lnTo>
                    <a:pt x="27953" y="24419"/>
                  </a:lnTo>
                  <a:lnTo>
                    <a:pt x="19768" y="68881"/>
                  </a:lnTo>
                  <a:lnTo>
                    <a:pt x="6841" y="114669"/>
                  </a:lnTo>
                  <a:lnTo>
                    <a:pt x="1727" y="133459"/>
                  </a:lnTo>
                  <a:lnTo>
                    <a:pt x="0" y="152029"/>
                  </a:lnTo>
                  <a:lnTo>
                    <a:pt x="1269" y="154270"/>
                  </a:lnTo>
                  <a:lnTo>
                    <a:pt x="3526" y="155763"/>
                  </a:lnTo>
                  <a:lnTo>
                    <a:pt x="6442" y="156759"/>
                  </a:lnTo>
                  <a:lnTo>
                    <a:pt x="20660" y="154788"/>
                  </a:lnTo>
                  <a:lnTo>
                    <a:pt x="66690" y="139628"/>
                  </a:lnTo>
                  <a:lnTo>
                    <a:pt x="8847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80"/>
            <p:cNvSpPr/>
            <p:nvPr>
              <p:custDataLst>
                <p:tags r:id="rId144"/>
              </p:custDataLst>
            </p:nvPr>
          </p:nvSpPr>
          <p:spPr>
            <a:xfrm>
              <a:off x="5591280" y="2804413"/>
              <a:ext cx="147629" cy="156982"/>
            </a:xfrm>
            <a:custGeom>
              <a:avLst/>
              <a:gdLst/>
              <a:ahLst/>
              <a:cxnLst/>
              <a:rect l="0" t="0" r="0" b="0"/>
              <a:pathLst>
                <a:path w="147629" h="156982">
                  <a:moveTo>
                    <a:pt x="9420" y="65787"/>
                  </a:moveTo>
                  <a:lnTo>
                    <a:pt x="9420" y="65787"/>
                  </a:lnTo>
                  <a:lnTo>
                    <a:pt x="9420" y="62129"/>
                  </a:lnTo>
                  <a:lnTo>
                    <a:pt x="7539" y="107447"/>
                  </a:lnTo>
                  <a:lnTo>
                    <a:pt x="0" y="140208"/>
                  </a:lnTo>
                  <a:lnTo>
                    <a:pt x="2707" y="156981"/>
                  </a:lnTo>
                  <a:lnTo>
                    <a:pt x="2828" y="156922"/>
                  </a:lnTo>
                  <a:lnTo>
                    <a:pt x="13899" y="114633"/>
                  </a:lnTo>
                  <a:lnTo>
                    <a:pt x="24269" y="67089"/>
                  </a:lnTo>
                  <a:lnTo>
                    <a:pt x="36939" y="22009"/>
                  </a:lnTo>
                  <a:lnTo>
                    <a:pt x="41039" y="6209"/>
                  </a:lnTo>
                  <a:lnTo>
                    <a:pt x="44169" y="973"/>
                  </a:lnTo>
                  <a:lnTo>
                    <a:pt x="45991" y="0"/>
                  </a:lnTo>
                  <a:lnTo>
                    <a:pt x="47912" y="57"/>
                  </a:lnTo>
                  <a:lnTo>
                    <a:pt x="49898" y="800"/>
                  </a:lnTo>
                  <a:lnTo>
                    <a:pt x="51222" y="2001"/>
                  </a:lnTo>
                  <a:lnTo>
                    <a:pt x="56892" y="17737"/>
                  </a:lnTo>
                  <a:lnTo>
                    <a:pt x="66997" y="64013"/>
                  </a:lnTo>
                  <a:lnTo>
                    <a:pt x="70993" y="72054"/>
                  </a:lnTo>
                  <a:lnTo>
                    <a:pt x="75121" y="75628"/>
                  </a:lnTo>
                  <a:lnTo>
                    <a:pt x="77915" y="75875"/>
                  </a:lnTo>
                  <a:lnTo>
                    <a:pt x="84782" y="74269"/>
                  </a:lnTo>
                  <a:lnTo>
                    <a:pt x="114483" y="49180"/>
                  </a:lnTo>
                  <a:lnTo>
                    <a:pt x="135036" y="16883"/>
                  </a:lnTo>
                  <a:lnTo>
                    <a:pt x="137686" y="15830"/>
                  </a:lnTo>
                  <a:lnTo>
                    <a:pt x="139381" y="15549"/>
                  </a:lnTo>
                  <a:lnTo>
                    <a:pt x="143144" y="17118"/>
                  </a:lnTo>
                  <a:lnTo>
                    <a:pt x="145137" y="18525"/>
                  </a:lnTo>
                  <a:lnTo>
                    <a:pt x="147349" y="25731"/>
                  </a:lnTo>
                  <a:lnTo>
                    <a:pt x="147628" y="37401"/>
                  </a:lnTo>
                  <a:lnTo>
                    <a:pt x="142583" y="80879"/>
                  </a:lnTo>
                  <a:lnTo>
                    <a:pt x="137054" y="127491"/>
                  </a:lnTo>
                  <a:lnTo>
                    <a:pt x="135902" y="142239"/>
                  </a:lnTo>
                  <a:lnTo>
                    <a:pt x="130070" y="154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81"/>
            <p:cNvSpPr/>
            <p:nvPr>
              <p:custDataLst>
                <p:tags r:id="rId145"/>
              </p:custDataLst>
            </p:nvPr>
          </p:nvSpPr>
          <p:spPr>
            <a:xfrm>
              <a:off x="5455974" y="2358357"/>
              <a:ext cx="112977" cy="111794"/>
            </a:xfrm>
            <a:custGeom>
              <a:avLst/>
              <a:gdLst/>
              <a:ahLst/>
              <a:cxnLst/>
              <a:rect l="0" t="0" r="0" b="0"/>
              <a:pathLst>
                <a:path w="112977" h="111794">
                  <a:moveTo>
                    <a:pt x="36776" y="41943"/>
                  </a:moveTo>
                  <a:lnTo>
                    <a:pt x="36776" y="41943"/>
                  </a:lnTo>
                  <a:lnTo>
                    <a:pt x="33405" y="41943"/>
                  </a:lnTo>
                  <a:lnTo>
                    <a:pt x="32412" y="42649"/>
                  </a:lnTo>
                  <a:lnTo>
                    <a:pt x="31750" y="43824"/>
                  </a:lnTo>
                  <a:lnTo>
                    <a:pt x="31309" y="45314"/>
                  </a:lnTo>
                  <a:lnTo>
                    <a:pt x="5379" y="91206"/>
                  </a:lnTo>
                  <a:lnTo>
                    <a:pt x="0" y="102631"/>
                  </a:lnTo>
                  <a:lnTo>
                    <a:pt x="264" y="102863"/>
                  </a:lnTo>
                  <a:lnTo>
                    <a:pt x="2439" y="101239"/>
                  </a:lnTo>
                  <a:lnTo>
                    <a:pt x="27242" y="54496"/>
                  </a:lnTo>
                  <a:lnTo>
                    <a:pt x="61803" y="11175"/>
                  </a:lnTo>
                  <a:lnTo>
                    <a:pt x="69772" y="3574"/>
                  </a:lnTo>
                  <a:lnTo>
                    <a:pt x="75665" y="196"/>
                  </a:lnTo>
                  <a:lnTo>
                    <a:pt x="78224" y="0"/>
                  </a:lnTo>
                  <a:lnTo>
                    <a:pt x="82949" y="1665"/>
                  </a:lnTo>
                  <a:lnTo>
                    <a:pt x="87401" y="10401"/>
                  </a:lnTo>
                  <a:lnTo>
                    <a:pt x="98136" y="50698"/>
                  </a:lnTo>
                  <a:lnTo>
                    <a:pt x="110152" y="95350"/>
                  </a:lnTo>
                  <a:lnTo>
                    <a:pt x="112976" y="11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582"/>
            <p:cNvSpPr/>
            <p:nvPr>
              <p:custDataLst>
                <p:tags r:id="rId146"/>
              </p:custDataLst>
            </p:nvPr>
          </p:nvSpPr>
          <p:spPr>
            <a:xfrm>
              <a:off x="5398981" y="2563461"/>
              <a:ext cx="189020" cy="254214"/>
            </a:xfrm>
            <a:custGeom>
              <a:avLst/>
              <a:gdLst/>
              <a:ahLst/>
              <a:cxnLst/>
              <a:rect l="0" t="0" r="0" b="0"/>
              <a:pathLst>
                <a:path w="189020" h="254214">
                  <a:moveTo>
                    <a:pt x="125519" y="46389"/>
                  </a:moveTo>
                  <a:lnTo>
                    <a:pt x="125519" y="46389"/>
                  </a:lnTo>
                  <a:lnTo>
                    <a:pt x="122148" y="43018"/>
                  </a:lnTo>
                  <a:lnTo>
                    <a:pt x="120493" y="37600"/>
                  </a:lnTo>
                  <a:lnTo>
                    <a:pt x="120052" y="34180"/>
                  </a:lnTo>
                  <a:lnTo>
                    <a:pt x="124714" y="13634"/>
                  </a:lnTo>
                  <a:lnTo>
                    <a:pt x="124277" y="11852"/>
                  </a:lnTo>
                  <a:lnTo>
                    <a:pt x="123280" y="10664"/>
                  </a:lnTo>
                  <a:lnTo>
                    <a:pt x="116610" y="5387"/>
                  </a:lnTo>
                  <a:lnTo>
                    <a:pt x="108860" y="5353"/>
                  </a:lnTo>
                  <a:lnTo>
                    <a:pt x="98359" y="8395"/>
                  </a:lnTo>
                  <a:lnTo>
                    <a:pt x="79842" y="19452"/>
                  </a:lnTo>
                  <a:lnTo>
                    <a:pt x="37162" y="59567"/>
                  </a:lnTo>
                  <a:lnTo>
                    <a:pt x="15089" y="89470"/>
                  </a:lnTo>
                  <a:lnTo>
                    <a:pt x="6016" y="115128"/>
                  </a:lnTo>
                  <a:lnTo>
                    <a:pt x="0" y="154982"/>
                  </a:lnTo>
                  <a:lnTo>
                    <a:pt x="4587" y="198054"/>
                  </a:lnTo>
                  <a:lnTo>
                    <a:pt x="22322" y="235956"/>
                  </a:lnTo>
                  <a:lnTo>
                    <a:pt x="41399" y="252292"/>
                  </a:lnTo>
                  <a:lnTo>
                    <a:pt x="48978" y="254213"/>
                  </a:lnTo>
                  <a:lnTo>
                    <a:pt x="64924" y="252585"/>
                  </a:lnTo>
                  <a:lnTo>
                    <a:pt x="86398" y="243735"/>
                  </a:lnTo>
                  <a:lnTo>
                    <a:pt x="111206" y="223738"/>
                  </a:lnTo>
                  <a:lnTo>
                    <a:pt x="130237" y="197754"/>
                  </a:lnTo>
                  <a:lnTo>
                    <a:pt x="146076" y="159387"/>
                  </a:lnTo>
                  <a:lnTo>
                    <a:pt x="156730" y="119405"/>
                  </a:lnTo>
                  <a:lnTo>
                    <a:pt x="161578" y="83546"/>
                  </a:lnTo>
                  <a:lnTo>
                    <a:pt x="159845" y="43616"/>
                  </a:lnTo>
                  <a:lnTo>
                    <a:pt x="154650" y="30810"/>
                  </a:lnTo>
                  <a:lnTo>
                    <a:pt x="139818" y="11091"/>
                  </a:lnTo>
                  <a:lnTo>
                    <a:pt x="124111" y="1280"/>
                  </a:lnTo>
                  <a:lnTo>
                    <a:pt x="112193" y="0"/>
                  </a:lnTo>
                  <a:lnTo>
                    <a:pt x="100546" y="2488"/>
                  </a:lnTo>
                  <a:lnTo>
                    <a:pt x="85351" y="12528"/>
                  </a:lnTo>
                  <a:lnTo>
                    <a:pt x="68462" y="29301"/>
                  </a:lnTo>
                  <a:lnTo>
                    <a:pt x="55618" y="50420"/>
                  </a:lnTo>
                  <a:lnTo>
                    <a:pt x="52118" y="61350"/>
                  </a:lnTo>
                  <a:lnTo>
                    <a:pt x="54326" y="72794"/>
                  </a:lnTo>
                  <a:lnTo>
                    <a:pt x="56891" y="78809"/>
                  </a:lnTo>
                  <a:lnTo>
                    <a:pt x="65384" y="87374"/>
                  </a:lnTo>
                  <a:lnTo>
                    <a:pt x="70612" y="90645"/>
                  </a:lnTo>
                  <a:lnTo>
                    <a:pt x="91455" y="95250"/>
                  </a:lnTo>
                  <a:lnTo>
                    <a:pt x="132509" y="91031"/>
                  </a:lnTo>
                  <a:lnTo>
                    <a:pt x="159732" y="80469"/>
                  </a:lnTo>
                  <a:lnTo>
                    <a:pt x="189019" y="5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265"/>
          <p:cNvGrpSpPr/>
          <p:nvPr/>
        </p:nvGrpSpPr>
        <p:grpSpPr>
          <a:xfrm>
            <a:off x="6363123" y="2652174"/>
            <a:ext cx="228178" cy="224886"/>
            <a:chOff x="6363123" y="2652174"/>
            <a:chExt cx="228178" cy="224886"/>
          </a:xfrm>
        </p:grpSpPr>
        <p:sp>
          <p:nvSpPr>
            <p:cNvPr id="80" name="SMARTInkShape-1583"/>
            <p:cNvSpPr/>
            <p:nvPr>
              <p:custDataLst>
                <p:tags r:id="rId139"/>
              </p:custDataLst>
            </p:nvPr>
          </p:nvSpPr>
          <p:spPr>
            <a:xfrm>
              <a:off x="6401976" y="2800350"/>
              <a:ext cx="189325" cy="76710"/>
            </a:xfrm>
            <a:custGeom>
              <a:avLst/>
              <a:gdLst/>
              <a:ahLst/>
              <a:cxnLst/>
              <a:rect l="0" t="0" r="0" b="0"/>
              <a:pathLst>
                <a:path w="189325" h="76710">
                  <a:moveTo>
                    <a:pt x="30574" y="69850"/>
                  </a:moveTo>
                  <a:lnTo>
                    <a:pt x="30574" y="69850"/>
                  </a:lnTo>
                  <a:lnTo>
                    <a:pt x="21735" y="69850"/>
                  </a:lnTo>
                  <a:lnTo>
                    <a:pt x="17709" y="71732"/>
                  </a:lnTo>
                  <a:lnTo>
                    <a:pt x="12746" y="75317"/>
                  </a:lnTo>
                  <a:lnTo>
                    <a:pt x="8514" y="75938"/>
                  </a:lnTo>
                  <a:lnTo>
                    <a:pt x="4777" y="74202"/>
                  </a:lnTo>
                  <a:lnTo>
                    <a:pt x="2793" y="72751"/>
                  </a:lnTo>
                  <a:lnTo>
                    <a:pt x="588" y="67376"/>
                  </a:lnTo>
                  <a:lnTo>
                    <a:pt x="0" y="63968"/>
                  </a:lnTo>
                  <a:lnTo>
                    <a:pt x="1018" y="60284"/>
                  </a:lnTo>
                  <a:lnTo>
                    <a:pt x="13233" y="43443"/>
                  </a:lnTo>
                  <a:lnTo>
                    <a:pt x="19869" y="36312"/>
                  </a:lnTo>
                  <a:lnTo>
                    <a:pt x="23438" y="35497"/>
                  </a:lnTo>
                  <a:lnTo>
                    <a:pt x="44372" y="39258"/>
                  </a:lnTo>
                  <a:lnTo>
                    <a:pt x="62651" y="46674"/>
                  </a:lnTo>
                  <a:lnTo>
                    <a:pt x="89048" y="65910"/>
                  </a:lnTo>
                  <a:lnTo>
                    <a:pt x="97954" y="74213"/>
                  </a:lnTo>
                  <a:lnTo>
                    <a:pt x="103011" y="76287"/>
                  </a:lnTo>
                  <a:lnTo>
                    <a:pt x="114273" y="76709"/>
                  </a:lnTo>
                  <a:lnTo>
                    <a:pt x="129144" y="72980"/>
                  </a:lnTo>
                  <a:lnTo>
                    <a:pt x="145858" y="60664"/>
                  </a:lnTo>
                  <a:lnTo>
                    <a:pt x="181034" y="15114"/>
                  </a:lnTo>
                  <a:lnTo>
                    <a:pt x="1893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84"/>
            <p:cNvSpPr/>
            <p:nvPr>
              <p:custDataLst>
                <p:tags r:id="rId140"/>
              </p:custDataLst>
            </p:nvPr>
          </p:nvSpPr>
          <p:spPr>
            <a:xfrm>
              <a:off x="6363123" y="2652174"/>
              <a:ext cx="209128" cy="75484"/>
            </a:xfrm>
            <a:custGeom>
              <a:avLst/>
              <a:gdLst/>
              <a:ahLst/>
              <a:cxnLst/>
              <a:rect l="0" t="0" r="0" b="0"/>
              <a:pathLst>
                <a:path w="209128" h="75484">
                  <a:moveTo>
                    <a:pt x="24977" y="52926"/>
                  </a:moveTo>
                  <a:lnTo>
                    <a:pt x="24977" y="52926"/>
                  </a:lnTo>
                  <a:lnTo>
                    <a:pt x="21606" y="52926"/>
                  </a:lnTo>
                  <a:lnTo>
                    <a:pt x="20613" y="53631"/>
                  </a:lnTo>
                  <a:lnTo>
                    <a:pt x="19951" y="54807"/>
                  </a:lnTo>
                  <a:lnTo>
                    <a:pt x="19510" y="56297"/>
                  </a:lnTo>
                  <a:lnTo>
                    <a:pt x="17804" y="56584"/>
                  </a:lnTo>
                  <a:lnTo>
                    <a:pt x="12146" y="55022"/>
                  </a:lnTo>
                  <a:lnTo>
                    <a:pt x="4399" y="50176"/>
                  </a:lnTo>
                  <a:lnTo>
                    <a:pt x="1720" y="46295"/>
                  </a:lnTo>
                  <a:lnTo>
                    <a:pt x="530" y="40807"/>
                  </a:lnTo>
                  <a:lnTo>
                    <a:pt x="0" y="31312"/>
                  </a:lnTo>
                  <a:lnTo>
                    <a:pt x="1270" y="27228"/>
                  </a:lnTo>
                  <a:lnTo>
                    <a:pt x="6444" y="20808"/>
                  </a:lnTo>
                  <a:lnTo>
                    <a:pt x="34909" y="1046"/>
                  </a:lnTo>
                  <a:lnTo>
                    <a:pt x="47501" y="0"/>
                  </a:lnTo>
                  <a:lnTo>
                    <a:pt x="62504" y="2592"/>
                  </a:lnTo>
                  <a:lnTo>
                    <a:pt x="85407" y="11985"/>
                  </a:lnTo>
                  <a:lnTo>
                    <a:pt x="101757" y="24410"/>
                  </a:lnTo>
                  <a:lnTo>
                    <a:pt x="142751" y="71929"/>
                  </a:lnTo>
                  <a:lnTo>
                    <a:pt x="150463" y="75483"/>
                  </a:lnTo>
                  <a:lnTo>
                    <a:pt x="154495" y="75020"/>
                  </a:lnTo>
                  <a:lnTo>
                    <a:pt x="178685" y="60400"/>
                  </a:lnTo>
                  <a:lnTo>
                    <a:pt x="205297" y="25248"/>
                  </a:lnTo>
                  <a:lnTo>
                    <a:pt x="209127" y="14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66"/>
          <p:cNvGrpSpPr/>
          <p:nvPr/>
        </p:nvGrpSpPr>
        <p:grpSpPr>
          <a:xfrm>
            <a:off x="6864350" y="2587097"/>
            <a:ext cx="1266721" cy="448204"/>
            <a:chOff x="6864350" y="2587097"/>
            <a:chExt cx="1266721" cy="448204"/>
          </a:xfrm>
        </p:grpSpPr>
        <p:sp>
          <p:nvSpPr>
            <p:cNvPr id="83" name="SMARTInkShape-1585"/>
            <p:cNvSpPr/>
            <p:nvPr>
              <p:custDataLst>
                <p:tags r:id="rId133"/>
              </p:custDataLst>
            </p:nvPr>
          </p:nvSpPr>
          <p:spPr>
            <a:xfrm>
              <a:off x="8083550" y="2965450"/>
              <a:ext cx="47521" cy="69851"/>
            </a:xfrm>
            <a:custGeom>
              <a:avLst/>
              <a:gdLst/>
              <a:ahLst/>
              <a:cxnLst/>
              <a:rect l="0" t="0" r="0" b="0"/>
              <a:pathLst>
                <a:path w="47521" h="698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5007" y="1882"/>
                  </a:lnTo>
                  <a:lnTo>
                    <a:pt x="46938" y="3371"/>
                  </a:lnTo>
                  <a:lnTo>
                    <a:pt x="47520" y="6481"/>
                  </a:lnTo>
                  <a:lnTo>
                    <a:pt x="46284" y="15580"/>
                  </a:lnTo>
                  <a:lnTo>
                    <a:pt x="38251" y="32603"/>
                  </a:lnTo>
                  <a:lnTo>
                    <a:pt x="18531" y="559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86"/>
            <p:cNvSpPr/>
            <p:nvPr>
              <p:custDataLst>
                <p:tags r:id="rId134"/>
              </p:custDataLst>
            </p:nvPr>
          </p:nvSpPr>
          <p:spPr>
            <a:xfrm>
              <a:off x="7717851" y="2707634"/>
              <a:ext cx="238700" cy="182715"/>
            </a:xfrm>
            <a:custGeom>
              <a:avLst/>
              <a:gdLst/>
              <a:ahLst/>
              <a:cxnLst/>
              <a:rect l="0" t="0" r="0" b="0"/>
              <a:pathLst>
                <a:path w="238700" h="182715">
                  <a:moveTo>
                    <a:pt x="111699" y="41916"/>
                  </a:moveTo>
                  <a:lnTo>
                    <a:pt x="111699" y="41916"/>
                  </a:lnTo>
                  <a:lnTo>
                    <a:pt x="116062" y="31777"/>
                  </a:lnTo>
                  <a:lnTo>
                    <a:pt x="117971" y="11727"/>
                  </a:lnTo>
                  <a:lnTo>
                    <a:pt x="114655" y="7257"/>
                  </a:lnTo>
                  <a:lnTo>
                    <a:pt x="105832" y="1465"/>
                  </a:lnTo>
                  <a:lnTo>
                    <a:pt x="102848" y="837"/>
                  </a:lnTo>
                  <a:lnTo>
                    <a:pt x="100154" y="1125"/>
                  </a:lnTo>
                  <a:lnTo>
                    <a:pt x="77017" y="10648"/>
                  </a:lnTo>
                  <a:lnTo>
                    <a:pt x="46077" y="35452"/>
                  </a:lnTo>
                  <a:lnTo>
                    <a:pt x="16875" y="81099"/>
                  </a:lnTo>
                  <a:lnTo>
                    <a:pt x="3796" y="110127"/>
                  </a:lnTo>
                  <a:lnTo>
                    <a:pt x="0" y="142795"/>
                  </a:lnTo>
                  <a:lnTo>
                    <a:pt x="3030" y="165410"/>
                  </a:lnTo>
                  <a:lnTo>
                    <a:pt x="6487" y="173943"/>
                  </a:lnTo>
                  <a:lnTo>
                    <a:pt x="16019" y="180087"/>
                  </a:lnTo>
                  <a:lnTo>
                    <a:pt x="22512" y="182714"/>
                  </a:lnTo>
                  <a:lnTo>
                    <a:pt x="39134" y="181869"/>
                  </a:lnTo>
                  <a:lnTo>
                    <a:pt x="83825" y="169655"/>
                  </a:lnTo>
                  <a:lnTo>
                    <a:pt x="116096" y="148758"/>
                  </a:lnTo>
                  <a:lnTo>
                    <a:pt x="123098" y="142777"/>
                  </a:lnTo>
                  <a:lnTo>
                    <a:pt x="132757" y="124843"/>
                  </a:lnTo>
                  <a:lnTo>
                    <a:pt x="141337" y="85578"/>
                  </a:lnTo>
                  <a:lnTo>
                    <a:pt x="139452" y="52501"/>
                  </a:lnTo>
                  <a:lnTo>
                    <a:pt x="127683" y="22631"/>
                  </a:lnTo>
                  <a:lnTo>
                    <a:pt x="114162" y="6020"/>
                  </a:lnTo>
                  <a:lnTo>
                    <a:pt x="103621" y="1268"/>
                  </a:lnTo>
                  <a:lnTo>
                    <a:pt x="97846" y="0"/>
                  </a:lnTo>
                  <a:lnTo>
                    <a:pt x="83905" y="2355"/>
                  </a:lnTo>
                  <a:lnTo>
                    <a:pt x="70418" y="8106"/>
                  </a:lnTo>
                  <a:lnTo>
                    <a:pt x="62072" y="15365"/>
                  </a:lnTo>
                  <a:lnTo>
                    <a:pt x="60270" y="20688"/>
                  </a:lnTo>
                  <a:lnTo>
                    <a:pt x="60149" y="34127"/>
                  </a:lnTo>
                  <a:lnTo>
                    <a:pt x="64328" y="45745"/>
                  </a:lnTo>
                  <a:lnTo>
                    <a:pt x="67418" y="50819"/>
                  </a:lnTo>
                  <a:lnTo>
                    <a:pt x="85904" y="58338"/>
                  </a:lnTo>
                  <a:lnTo>
                    <a:pt x="124282" y="64656"/>
                  </a:lnTo>
                  <a:lnTo>
                    <a:pt x="165063" y="63420"/>
                  </a:lnTo>
                  <a:lnTo>
                    <a:pt x="238699" y="48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87"/>
            <p:cNvSpPr/>
            <p:nvPr>
              <p:custDataLst>
                <p:tags r:id="rId135"/>
              </p:custDataLst>
            </p:nvPr>
          </p:nvSpPr>
          <p:spPr>
            <a:xfrm>
              <a:off x="7513871" y="2614236"/>
              <a:ext cx="93168" cy="306765"/>
            </a:xfrm>
            <a:custGeom>
              <a:avLst/>
              <a:gdLst/>
              <a:ahLst/>
              <a:cxnLst/>
              <a:rect l="0" t="0" r="0" b="0"/>
              <a:pathLst>
                <a:path w="93168" h="306765">
                  <a:moveTo>
                    <a:pt x="87079" y="27364"/>
                  </a:moveTo>
                  <a:lnTo>
                    <a:pt x="87079" y="27364"/>
                  </a:lnTo>
                  <a:lnTo>
                    <a:pt x="90449" y="23993"/>
                  </a:lnTo>
                  <a:lnTo>
                    <a:pt x="92104" y="18575"/>
                  </a:lnTo>
                  <a:lnTo>
                    <a:pt x="93167" y="6970"/>
                  </a:lnTo>
                  <a:lnTo>
                    <a:pt x="91431" y="2307"/>
                  </a:lnTo>
                  <a:lnTo>
                    <a:pt x="89980" y="76"/>
                  </a:lnTo>
                  <a:lnTo>
                    <a:pt x="86896" y="0"/>
                  </a:lnTo>
                  <a:lnTo>
                    <a:pt x="77825" y="3678"/>
                  </a:lnTo>
                  <a:lnTo>
                    <a:pt x="64190" y="17053"/>
                  </a:lnTo>
                  <a:lnTo>
                    <a:pt x="38212" y="55745"/>
                  </a:lnTo>
                  <a:lnTo>
                    <a:pt x="22662" y="93158"/>
                  </a:lnTo>
                  <a:lnTo>
                    <a:pt x="9823" y="137954"/>
                  </a:lnTo>
                  <a:lnTo>
                    <a:pt x="1942" y="179370"/>
                  </a:lnTo>
                  <a:lnTo>
                    <a:pt x="0" y="221197"/>
                  </a:lnTo>
                  <a:lnTo>
                    <a:pt x="7189" y="265768"/>
                  </a:lnTo>
                  <a:lnTo>
                    <a:pt x="10535" y="275200"/>
                  </a:lnTo>
                  <a:lnTo>
                    <a:pt x="25542" y="289443"/>
                  </a:lnTo>
                  <a:lnTo>
                    <a:pt x="61679" y="306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88"/>
            <p:cNvSpPr/>
            <p:nvPr>
              <p:custDataLst>
                <p:tags r:id="rId136"/>
              </p:custDataLst>
            </p:nvPr>
          </p:nvSpPr>
          <p:spPr>
            <a:xfrm>
              <a:off x="7226300" y="2705100"/>
              <a:ext cx="88901" cy="138020"/>
            </a:xfrm>
            <a:custGeom>
              <a:avLst/>
              <a:gdLst/>
              <a:ahLst/>
              <a:cxnLst/>
              <a:rect l="0" t="0" r="0" b="0"/>
              <a:pathLst>
                <a:path w="88901" h="138020">
                  <a:moveTo>
                    <a:pt x="0" y="44450"/>
                  </a:moveTo>
                  <a:lnTo>
                    <a:pt x="0" y="44450"/>
                  </a:lnTo>
                  <a:lnTo>
                    <a:pt x="5775" y="39380"/>
                  </a:lnTo>
                  <a:lnTo>
                    <a:pt x="15901" y="34325"/>
                  </a:lnTo>
                  <a:lnTo>
                    <a:pt x="23765" y="32894"/>
                  </a:lnTo>
                  <a:lnTo>
                    <a:pt x="39497" y="35460"/>
                  </a:lnTo>
                  <a:lnTo>
                    <a:pt x="43970" y="38457"/>
                  </a:lnTo>
                  <a:lnTo>
                    <a:pt x="50822" y="47431"/>
                  </a:lnTo>
                  <a:lnTo>
                    <a:pt x="56317" y="91670"/>
                  </a:lnTo>
                  <a:lnTo>
                    <a:pt x="55369" y="106359"/>
                  </a:lnTo>
                  <a:lnTo>
                    <a:pt x="42796" y="136120"/>
                  </a:lnTo>
                  <a:lnTo>
                    <a:pt x="39819" y="138019"/>
                  </a:lnTo>
                  <a:lnTo>
                    <a:pt x="36424" y="137874"/>
                  </a:lnTo>
                  <a:lnTo>
                    <a:pt x="32749" y="136366"/>
                  </a:lnTo>
                  <a:lnTo>
                    <a:pt x="31004" y="131833"/>
                  </a:lnTo>
                  <a:lnTo>
                    <a:pt x="31921" y="109304"/>
                  </a:lnTo>
                  <a:lnTo>
                    <a:pt x="38072" y="83735"/>
                  </a:lnTo>
                  <a:lnTo>
                    <a:pt x="61677" y="3751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89"/>
            <p:cNvSpPr/>
            <p:nvPr>
              <p:custDataLst>
                <p:tags r:id="rId137"/>
              </p:custDataLst>
            </p:nvPr>
          </p:nvSpPr>
          <p:spPr>
            <a:xfrm>
              <a:off x="7144812" y="2748112"/>
              <a:ext cx="42973" cy="110154"/>
            </a:xfrm>
            <a:custGeom>
              <a:avLst/>
              <a:gdLst/>
              <a:ahLst/>
              <a:cxnLst/>
              <a:rect l="0" t="0" r="0" b="0"/>
              <a:pathLst>
                <a:path w="42973" h="110154">
                  <a:moveTo>
                    <a:pt x="37038" y="33188"/>
                  </a:moveTo>
                  <a:lnTo>
                    <a:pt x="37038" y="33188"/>
                  </a:lnTo>
                  <a:lnTo>
                    <a:pt x="37038" y="10698"/>
                  </a:lnTo>
                  <a:lnTo>
                    <a:pt x="33667" y="1908"/>
                  </a:lnTo>
                  <a:lnTo>
                    <a:pt x="31969" y="340"/>
                  </a:lnTo>
                  <a:lnTo>
                    <a:pt x="30130" y="0"/>
                  </a:lnTo>
                  <a:lnTo>
                    <a:pt x="28199" y="480"/>
                  </a:lnTo>
                  <a:lnTo>
                    <a:pt x="18740" y="7896"/>
                  </a:lnTo>
                  <a:lnTo>
                    <a:pt x="7000" y="29143"/>
                  </a:lnTo>
                  <a:lnTo>
                    <a:pt x="0" y="67550"/>
                  </a:lnTo>
                  <a:lnTo>
                    <a:pt x="1134" y="86643"/>
                  </a:lnTo>
                  <a:lnTo>
                    <a:pt x="5938" y="104530"/>
                  </a:lnTo>
                  <a:lnTo>
                    <a:pt x="7838" y="108266"/>
                  </a:lnTo>
                  <a:lnTo>
                    <a:pt x="11221" y="110051"/>
                  </a:lnTo>
                  <a:lnTo>
                    <a:pt x="20625" y="110153"/>
                  </a:lnTo>
                  <a:lnTo>
                    <a:pt x="28097" y="107846"/>
                  </a:lnTo>
                  <a:lnTo>
                    <a:pt x="31078" y="106244"/>
                  </a:lnTo>
                  <a:lnTo>
                    <a:pt x="36271" y="96936"/>
                  </a:lnTo>
                  <a:lnTo>
                    <a:pt x="40225" y="82687"/>
                  </a:lnTo>
                  <a:lnTo>
                    <a:pt x="42972" y="41318"/>
                  </a:lnTo>
                  <a:lnTo>
                    <a:pt x="42600" y="12242"/>
                  </a:lnTo>
                  <a:lnTo>
                    <a:pt x="41451" y="8641"/>
                  </a:lnTo>
                  <a:lnTo>
                    <a:pt x="37038" y="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90"/>
            <p:cNvSpPr/>
            <p:nvPr>
              <p:custDataLst>
                <p:tags r:id="rId138"/>
              </p:custDataLst>
            </p:nvPr>
          </p:nvSpPr>
          <p:spPr>
            <a:xfrm>
              <a:off x="6864350" y="2587097"/>
              <a:ext cx="245682" cy="276266"/>
            </a:xfrm>
            <a:custGeom>
              <a:avLst/>
              <a:gdLst/>
              <a:ahLst/>
              <a:cxnLst/>
              <a:rect l="0" t="0" r="0" b="0"/>
              <a:pathLst>
                <a:path w="245682" h="276266">
                  <a:moveTo>
                    <a:pt x="0" y="130703"/>
                  </a:moveTo>
                  <a:lnTo>
                    <a:pt x="0" y="130703"/>
                  </a:lnTo>
                  <a:lnTo>
                    <a:pt x="11556" y="113059"/>
                  </a:lnTo>
                  <a:lnTo>
                    <a:pt x="11937" y="113296"/>
                  </a:lnTo>
                  <a:lnTo>
                    <a:pt x="12360" y="115441"/>
                  </a:lnTo>
                  <a:lnTo>
                    <a:pt x="14536" y="155966"/>
                  </a:lnTo>
                  <a:lnTo>
                    <a:pt x="18158" y="203505"/>
                  </a:lnTo>
                  <a:lnTo>
                    <a:pt x="13907" y="250626"/>
                  </a:lnTo>
                  <a:lnTo>
                    <a:pt x="12938" y="274963"/>
                  </a:lnTo>
                  <a:lnTo>
                    <a:pt x="12154" y="276265"/>
                  </a:lnTo>
                  <a:lnTo>
                    <a:pt x="10924" y="275722"/>
                  </a:lnTo>
                  <a:lnTo>
                    <a:pt x="9399" y="273949"/>
                  </a:lnTo>
                  <a:lnTo>
                    <a:pt x="7254" y="261341"/>
                  </a:lnTo>
                  <a:lnTo>
                    <a:pt x="8350" y="216868"/>
                  </a:lnTo>
                  <a:lnTo>
                    <a:pt x="11840" y="171712"/>
                  </a:lnTo>
                  <a:lnTo>
                    <a:pt x="17599" y="126600"/>
                  </a:lnTo>
                  <a:lnTo>
                    <a:pt x="24186" y="86527"/>
                  </a:lnTo>
                  <a:lnTo>
                    <a:pt x="34055" y="46901"/>
                  </a:lnTo>
                  <a:lnTo>
                    <a:pt x="44069" y="20964"/>
                  </a:lnTo>
                  <a:lnTo>
                    <a:pt x="46313" y="17327"/>
                  </a:lnTo>
                  <a:lnTo>
                    <a:pt x="49926" y="16313"/>
                  </a:lnTo>
                  <a:lnTo>
                    <a:pt x="59583" y="18950"/>
                  </a:lnTo>
                  <a:lnTo>
                    <a:pt x="69050" y="28589"/>
                  </a:lnTo>
                  <a:lnTo>
                    <a:pt x="82312" y="53645"/>
                  </a:lnTo>
                  <a:lnTo>
                    <a:pt x="99321" y="99990"/>
                  </a:lnTo>
                  <a:lnTo>
                    <a:pt x="112804" y="144104"/>
                  </a:lnTo>
                  <a:lnTo>
                    <a:pt x="125842" y="184150"/>
                  </a:lnTo>
                  <a:lnTo>
                    <a:pt x="142413" y="230918"/>
                  </a:lnTo>
                  <a:lnTo>
                    <a:pt x="145845" y="240154"/>
                  </a:lnTo>
                  <a:lnTo>
                    <a:pt x="152073" y="248963"/>
                  </a:lnTo>
                  <a:lnTo>
                    <a:pt x="156415" y="251171"/>
                  </a:lnTo>
                  <a:lnTo>
                    <a:pt x="166884" y="251742"/>
                  </a:lnTo>
                  <a:lnTo>
                    <a:pt x="178593" y="242119"/>
                  </a:lnTo>
                  <a:lnTo>
                    <a:pt x="199985" y="207195"/>
                  </a:lnTo>
                  <a:lnTo>
                    <a:pt x="216829" y="169987"/>
                  </a:lnTo>
                  <a:lnTo>
                    <a:pt x="228482" y="124312"/>
                  </a:lnTo>
                  <a:lnTo>
                    <a:pt x="238742" y="81541"/>
                  </a:lnTo>
                  <a:lnTo>
                    <a:pt x="245681" y="34522"/>
                  </a:lnTo>
                  <a:lnTo>
                    <a:pt x="245186" y="6484"/>
                  </a:lnTo>
                  <a:lnTo>
                    <a:pt x="243891" y="1324"/>
                  </a:lnTo>
                  <a:lnTo>
                    <a:pt x="242321" y="0"/>
                  </a:lnTo>
                  <a:lnTo>
                    <a:pt x="234950" y="10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67"/>
          <p:cNvGrpSpPr/>
          <p:nvPr/>
        </p:nvGrpSpPr>
        <p:grpSpPr>
          <a:xfrm>
            <a:off x="8373454" y="2609850"/>
            <a:ext cx="580009" cy="508001"/>
            <a:chOff x="8373454" y="2609850"/>
            <a:chExt cx="580009" cy="508001"/>
          </a:xfrm>
        </p:grpSpPr>
        <p:sp>
          <p:nvSpPr>
            <p:cNvPr id="90" name="SMARTInkShape-1591"/>
            <p:cNvSpPr/>
            <p:nvPr>
              <p:custDataLst>
                <p:tags r:id="rId127"/>
              </p:custDataLst>
            </p:nvPr>
          </p:nvSpPr>
          <p:spPr>
            <a:xfrm>
              <a:off x="8832850" y="2609850"/>
              <a:ext cx="120613" cy="508001"/>
            </a:xfrm>
            <a:custGeom>
              <a:avLst/>
              <a:gdLst/>
              <a:ahLst/>
              <a:cxnLst/>
              <a:rect l="0" t="0" r="0" b="0"/>
              <a:pathLst>
                <a:path w="120613" h="5080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4057" y="3763"/>
                  </a:lnTo>
                  <a:lnTo>
                    <a:pt x="78818" y="37903"/>
                  </a:lnTo>
                  <a:lnTo>
                    <a:pt x="96026" y="82884"/>
                  </a:lnTo>
                  <a:lnTo>
                    <a:pt x="107788" y="125217"/>
                  </a:lnTo>
                  <a:lnTo>
                    <a:pt x="115741" y="161201"/>
                  </a:lnTo>
                  <a:lnTo>
                    <a:pt x="119195" y="200947"/>
                  </a:lnTo>
                  <a:lnTo>
                    <a:pt x="120218" y="240632"/>
                  </a:lnTo>
                  <a:lnTo>
                    <a:pt x="120522" y="279202"/>
                  </a:lnTo>
                  <a:lnTo>
                    <a:pt x="120612" y="317441"/>
                  </a:lnTo>
                  <a:lnTo>
                    <a:pt x="110504" y="363924"/>
                  </a:lnTo>
                  <a:lnTo>
                    <a:pt x="93035" y="409377"/>
                  </a:lnTo>
                  <a:lnTo>
                    <a:pt x="67572" y="453933"/>
                  </a:lnTo>
                  <a:lnTo>
                    <a:pt x="47303" y="475988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592"/>
            <p:cNvSpPr/>
            <p:nvPr>
              <p:custDataLst>
                <p:tags r:id="rId128"/>
              </p:custDataLst>
            </p:nvPr>
          </p:nvSpPr>
          <p:spPr>
            <a:xfrm>
              <a:off x="8705222" y="2946924"/>
              <a:ext cx="95879" cy="67477"/>
            </a:xfrm>
            <a:custGeom>
              <a:avLst/>
              <a:gdLst/>
              <a:ahLst/>
              <a:cxnLst/>
              <a:rect l="0" t="0" r="0" b="0"/>
              <a:pathLst>
                <a:path w="95879" h="67477">
                  <a:moveTo>
                    <a:pt x="628" y="37576"/>
                  </a:moveTo>
                  <a:lnTo>
                    <a:pt x="628" y="37576"/>
                  </a:lnTo>
                  <a:lnTo>
                    <a:pt x="9465" y="37576"/>
                  </a:lnTo>
                  <a:lnTo>
                    <a:pt x="30666" y="28738"/>
                  </a:lnTo>
                  <a:lnTo>
                    <a:pt x="43081" y="15907"/>
                  </a:lnTo>
                  <a:lnTo>
                    <a:pt x="48955" y="5442"/>
                  </a:lnTo>
                  <a:lnTo>
                    <a:pt x="48368" y="3453"/>
                  </a:lnTo>
                  <a:lnTo>
                    <a:pt x="46566" y="2128"/>
                  </a:lnTo>
                  <a:lnTo>
                    <a:pt x="40095" y="655"/>
                  </a:lnTo>
                  <a:lnTo>
                    <a:pt x="30163" y="0"/>
                  </a:lnTo>
                  <a:lnTo>
                    <a:pt x="20575" y="3472"/>
                  </a:lnTo>
                  <a:lnTo>
                    <a:pt x="16043" y="6373"/>
                  </a:lnTo>
                  <a:lnTo>
                    <a:pt x="2921" y="23940"/>
                  </a:lnTo>
                  <a:lnTo>
                    <a:pt x="0" y="33397"/>
                  </a:lnTo>
                  <a:lnTo>
                    <a:pt x="209" y="36907"/>
                  </a:lnTo>
                  <a:lnTo>
                    <a:pt x="7246" y="51959"/>
                  </a:lnTo>
                  <a:lnTo>
                    <a:pt x="16269" y="59961"/>
                  </a:lnTo>
                  <a:lnTo>
                    <a:pt x="27335" y="65164"/>
                  </a:lnTo>
                  <a:lnTo>
                    <a:pt x="39309" y="67476"/>
                  </a:lnTo>
                  <a:lnTo>
                    <a:pt x="72265" y="63891"/>
                  </a:lnTo>
                  <a:lnTo>
                    <a:pt x="95878" y="5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93"/>
            <p:cNvSpPr/>
            <p:nvPr>
              <p:custDataLst>
                <p:tags r:id="rId129"/>
              </p:custDataLst>
            </p:nvPr>
          </p:nvSpPr>
          <p:spPr>
            <a:xfrm>
              <a:off x="8610600" y="2946479"/>
              <a:ext cx="44451" cy="99903"/>
            </a:xfrm>
            <a:custGeom>
              <a:avLst/>
              <a:gdLst/>
              <a:ahLst/>
              <a:cxnLst/>
              <a:rect l="0" t="0" r="0" b="0"/>
              <a:pathLst>
                <a:path w="44451" h="99903">
                  <a:moveTo>
                    <a:pt x="44450" y="12621"/>
                  </a:moveTo>
                  <a:lnTo>
                    <a:pt x="44450" y="12621"/>
                  </a:lnTo>
                  <a:lnTo>
                    <a:pt x="38361" y="6532"/>
                  </a:lnTo>
                  <a:lnTo>
                    <a:pt x="38122" y="826"/>
                  </a:lnTo>
                  <a:lnTo>
                    <a:pt x="23796" y="0"/>
                  </a:lnTo>
                  <a:lnTo>
                    <a:pt x="17397" y="3719"/>
                  </a:lnTo>
                  <a:lnTo>
                    <a:pt x="5160" y="14234"/>
                  </a:lnTo>
                  <a:lnTo>
                    <a:pt x="2294" y="18747"/>
                  </a:lnTo>
                  <a:lnTo>
                    <a:pt x="1019" y="23810"/>
                  </a:lnTo>
                  <a:lnTo>
                    <a:pt x="453" y="30764"/>
                  </a:lnTo>
                  <a:lnTo>
                    <a:pt x="3965" y="38558"/>
                  </a:lnTo>
                  <a:lnTo>
                    <a:pt x="14346" y="51690"/>
                  </a:lnTo>
                  <a:lnTo>
                    <a:pt x="31212" y="66147"/>
                  </a:lnTo>
                  <a:lnTo>
                    <a:pt x="35039" y="74275"/>
                  </a:lnTo>
                  <a:lnTo>
                    <a:pt x="37193" y="86785"/>
                  </a:lnTo>
                  <a:lnTo>
                    <a:pt x="36084" y="90285"/>
                  </a:lnTo>
                  <a:lnTo>
                    <a:pt x="31089" y="96057"/>
                  </a:lnTo>
                  <a:lnTo>
                    <a:pt x="24165" y="99092"/>
                  </a:lnTo>
                  <a:lnTo>
                    <a:pt x="20344" y="99902"/>
                  </a:lnTo>
                  <a:lnTo>
                    <a:pt x="12334" y="98920"/>
                  </a:lnTo>
                  <a:lnTo>
                    <a:pt x="8223" y="97670"/>
                  </a:lnTo>
                  <a:lnTo>
                    <a:pt x="5481" y="95426"/>
                  </a:lnTo>
                  <a:lnTo>
                    <a:pt x="2436" y="89170"/>
                  </a:lnTo>
                  <a:lnTo>
                    <a:pt x="0" y="7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594"/>
            <p:cNvSpPr/>
            <p:nvPr>
              <p:custDataLst>
                <p:tags r:id="rId130"/>
              </p:custDataLst>
            </p:nvPr>
          </p:nvSpPr>
          <p:spPr>
            <a:xfrm>
              <a:off x="8392086" y="2611018"/>
              <a:ext cx="129615" cy="129371"/>
            </a:xfrm>
            <a:custGeom>
              <a:avLst/>
              <a:gdLst/>
              <a:ahLst/>
              <a:cxnLst/>
              <a:rect l="0" t="0" r="0" b="0"/>
              <a:pathLst>
                <a:path w="129615" h="129371">
                  <a:moveTo>
                    <a:pt x="40714" y="43282"/>
                  </a:moveTo>
                  <a:lnTo>
                    <a:pt x="40714" y="43282"/>
                  </a:lnTo>
                  <a:lnTo>
                    <a:pt x="40713" y="46653"/>
                  </a:lnTo>
                  <a:lnTo>
                    <a:pt x="30993" y="85298"/>
                  </a:lnTo>
                  <a:lnTo>
                    <a:pt x="5435" y="125854"/>
                  </a:lnTo>
                  <a:lnTo>
                    <a:pt x="810" y="129370"/>
                  </a:lnTo>
                  <a:lnTo>
                    <a:pt x="0" y="128896"/>
                  </a:lnTo>
                  <a:lnTo>
                    <a:pt x="5501" y="107516"/>
                  </a:lnTo>
                  <a:lnTo>
                    <a:pt x="22323" y="66340"/>
                  </a:lnTo>
                  <a:lnTo>
                    <a:pt x="42095" y="18791"/>
                  </a:lnTo>
                  <a:lnTo>
                    <a:pt x="49794" y="7703"/>
                  </a:lnTo>
                  <a:lnTo>
                    <a:pt x="57920" y="2774"/>
                  </a:lnTo>
                  <a:lnTo>
                    <a:pt x="67057" y="0"/>
                  </a:lnTo>
                  <a:lnTo>
                    <a:pt x="70270" y="1022"/>
                  </a:lnTo>
                  <a:lnTo>
                    <a:pt x="77604" y="5920"/>
                  </a:lnTo>
                  <a:lnTo>
                    <a:pt x="89666" y="23353"/>
                  </a:lnTo>
                  <a:lnTo>
                    <a:pt x="100515" y="68997"/>
                  </a:lnTo>
                  <a:lnTo>
                    <a:pt x="109859" y="88923"/>
                  </a:lnTo>
                  <a:lnTo>
                    <a:pt x="129614" y="10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95"/>
            <p:cNvSpPr/>
            <p:nvPr>
              <p:custDataLst>
                <p:tags r:id="rId131"/>
              </p:custDataLst>
            </p:nvPr>
          </p:nvSpPr>
          <p:spPr>
            <a:xfrm>
              <a:off x="8651391" y="2616491"/>
              <a:ext cx="111610" cy="87727"/>
            </a:xfrm>
            <a:custGeom>
              <a:avLst/>
              <a:gdLst/>
              <a:ahLst/>
              <a:cxnLst/>
              <a:rect l="0" t="0" r="0" b="0"/>
              <a:pathLst>
                <a:path w="111610" h="87727">
                  <a:moveTo>
                    <a:pt x="3659" y="18759"/>
                  </a:moveTo>
                  <a:lnTo>
                    <a:pt x="3659" y="18759"/>
                  </a:lnTo>
                  <a:lnTo>
                    <a:pt x="288" y="15388"/>
                  </a:lnTo>
                  <a:lnTo>
                    <a:pt x="0" y="13689"/>
                  </a:lnTo>
                  <a:lnTo>
                    <a:pt x="514" y="11852"/>
                  </a:lnTo>
                  <a:lnTo>
                    <a:pt x="3037" y="7203"/>
                  </a:lnTo>
                  <a:lnTo>
                    <a:pt x="3474" y="3027"/>
                  </a:lnTo>
                  <a:lnTo>
                    <a:pt x="4241" y="1921"/>
                  </a:lnTo>
                  <a:lnTo>
                    <a:pt x="5458" y="1184"/>
                  </a:lnTo>
                  <a:lnTo>
                    <a:pt x="9397" y="364"/>
                  </a:lnTo>
                  <a:lnTo>
                    <a:pt x="15852" y="0"/>
                  </a:lnTo>
                  <a:lnTo>
                    <a:pt x="34161" y="6537"/>
                  </a:lnTo>
                  <a:lnTo>
                    <a:pt x="50718" y="17411"/>
                  </a:lnTo>
                  <a:lnTo>
                    <a:pt x="53376" y="22094"/>
                  </a:lnTo>
                  <a:lnTo>
                    <a:pt x="54448" y="32941"/>
                  </a:lnTo>
                  <a:lnTo>
                    <a:pt x="51085" y="50948"/>
                  </a:lnTo>
                  <a:lnTo>
                    <a:pt x="34900" y="74584"/>
                  </a:lnTo>
                  <a:lnTo>
                    <a:pt x="24454" y="86623"/>
                  </a:lnTo>
                  <a:lnTo>
                    <a:pt x="31010" y="87726"/>
                  </a:lnTo>
                  <a:lnTo>
                    <a:pt x="48686" y="86466"/>
                  </a:lnTo>
                  <a:lnTo>
                    <a:pt x="111609" y="8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96"/>
            <p:cNvSpPr/>
            <p:nvPr>
              <p:custDataLst>
                <p:tags r:id="rId132"/>
              </p:custDataLst>
            </p:nvPr>
          </p:nvSpPr>
          <p:spPr>
            <a:xfrm>
              <a:off x="8373454" y="2819400"/>
              <a:ext cx="319697" cy="112341"/>
            </a:xfrm>
            <a:custGeom>
              <a:avLst/>
              <a:gdLst/>
              <a:ahLst/>
              <a:cxnLst/>
              <a:rect l="0" t="0" r="0" b="0"/>
              <a:pathLst>
                <a:path w="319697" h="112341">
                  <a:moveTo>
                    <a:pt x="52996" y="50800"/>
                  </a:moveTo>
                  <a:lnTo>
                    <a:pt x="52996" y="50800"/>
                  </a:lnTo>
                  <a:lnTo>
                    <a:pt x="59738" y="57542"/>
                  </a:lnTo>
                  <a:lnTo>
                    <a:pt x="63047" y="64615"/>
                  </a:lnTo>
                  <a:lnTo>
                    <a:pt x="63931" y="68477"/>
                  </a:lnTo>
                  <a:lnTo>
                    <a:pt x="63029" y="76530"/>
                  </a:lnTo>
                  <a:lnTo>
                    <a:pt x="56674" y="90879"/>
                  </a:lnTo>
                  <a:lnTo>
                    <a:pt x="49692" y="101068"/>
                  </a:lnTo>
                  <a:lnTo>
                    <a:pt x="41884" y="107949"/>
                  </a:lnTo>
                  <a:lnTo>
                    <a:pt x="29948" y="111477"/>
                  </a:lnTo>
                  <a:lnTo>
                    <a:pt x="17352" y="112340"/>
                  </a:lnTo>
                  <a:lnTo>
                    <a:pt x="9403" y="110371"/>
                  </a:lnTo>
                  <a:lnTo>
                    <a:pt x="3518" y="103381"/>
                  </a:lnTo>
                  <a:lnTo>
                    <a:pt x="960" y="98554"/>
                  </a:lnTo>
                  <a:lnTo>
                    <a:pt x="0" y="87546"/>
                  </a:lnTo>
                  <a:lnTo>
                    <a:pt x="5133" y="66603"/>
                  </a:lnTo>
                  <a:lnTo>
                    <a:pt x="12674" y="57588"/>
                  </a:lnTo>
                  <a:lnTo>
                    <a:pt x="24492" y="48878"/>
                  </a:lnTo>
                  <a:lnTo>
                    <a:pt x="64171" y="30913"/>
                  </a:lnTo>
                  <a:lnTo>
                    <a:pt x="97778" y="23663"/>
                  </a:lnTo>
                  <a:lnTo>
                    <a:pt x="128638" y="19219"/>
                  </a:lnTo>
                  <a:lnTo>
                    <a:pt x="170423" y="14631"/>
                  </a:lnTo>
                  <a:lnTo>
                    <a:pt x="205617" y="11391"/>
                  </a:lnTo>
                  <a:lnTo>
                    <a:pt x="249911" y="7843"/>
                  </a:lnTo>
                  <a:lnTo>
                    <a:pt x="283027" y="4911"/>
                  </a:lnTo>
                  <a:lnTo>
                    <a:pt x="319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68"/>
          <p:cNvGrpSpPr/>
          <p:nvPr/>
        </p:nvGrpSpPr>
        <p:grpSpPr>
          <a:xfrm>
            <a:off x="4216781" y="3632200"/>
            <a:ext cx="353858" cy="454035"/>
            <a:chOff x="4216781" y="3632200"/>
            <a:chExt cx="353858" cy="454035"/>
          </a:xfrm>
        </p:grpSpPr>
        <p:sp>
          <p:nvSpPr>
            <p:cNvPr id="97" name="SMARTInkShape-1597"/>
            <p:cNvSpPr/>
            <p:nvPr>
              <p:custDataLst>
                <p:tags r:id="rId125"/>
              </p:custDataLst>
            </p:nvPr>
          </p:nvSpPr>
          <p:spPr>
            <a:xfrm>
              <a:off x="4216781" y="3632200"/>
              <a:ext cx="353858" cy="454035"/>
            </a:xfrm>
            <a:custGeom>
              <a:avLst/>
              <a:gdLst/>
              <a:ahLst/>
              <a:cxnLst/>
              <a:rect l="0" t="0" r="0" b="0"/>
              <a:pathLst>
                <a:path w="353858" h="454035">
                  <a:moveTo>
                    <a:pt x="247269" y="63500"/>
                  </a:moveTo>
                  <a:lnTo>
                    <a:pt x="247269" y="63500"/>
                  </a:lnTo>
                  <a:lnTo>
                    <a:pt x="240527" y="53387"/>
                  </a:lnTo>
                  <a:lnTo>
                    <a:pt x="239098" y="42778"/>
                  </a:lnTo>
                  <a:lnTo>
                    <a:pt x="239705" y="36985"/>
                  </a:lnTo>
                  <a:lnTo>
                    <a:pt x="237993" y="31712"/>
                  </a:lnTo>
                  <a:lnTo>
                    <a:pt x="230446" y="22091"/>
                  </a:lnTo>
                  <a:lnTo>
                    <a:pt x="214297" y="8740"/>
                  </a:lnTo>
                  <a:lnTo>
                    <a:pt x="200394" y="3884"/>
                  </a:lnTo>
                  <a:lnTo>
                    <a:pt x="192736" y="2590"/>
                  </a:lnTo>
                  <a:lnTo>
                    <a:pt x="165102" y="7509"/>
                  </a:lnTo>
                  <a:lnTo>
                    <a:pt x="119585" y="27824"/>
                  </a:lnTo>
                  <a:lnTo>
                    <a:pt x="72863" y="62495"/>
                  </a:lnTo>
                  <a:lnTo>
                    <a:pt x="51425" y="86015"/>
                  </a:lnTo>
                  <a:lnTo>
                    <a:pt x="31667" y="120971"/>
                  </a:lnTo>
                  <a:lnTo>
                    <a:pt x="14289" y="167076"/>
                  </a:lnTo>
                  <a:lnTo>
                    <a:pt x="3966" y="210841"/>
                  </a:lnTo>
                  <a:lnTo>
                    <a:pt x="907" y="251795"/>
                  </a:lnTo>
                  <a:lnTo>
                    <a:pt x="0" y="292152"/>
                  </a:lnTo>
                  <a:lnTo>
                    <a:pt x="3495" y="327628"/>
                  </a:lnTo>
                  <a:lnTo>
                    <a:pt x="15349" y="367538"/>
                  </a:lnTo>
                  <a:lnTo>
                    <a:pt x="34946" y="405466"/>
                  </a:lnTo>
                  <a:lnTo>
                    <a:pt x="63251" y="435274"/>
                  </a:lnTo>
                  <a:lnTo>
                    <a:pt x="89812" y="450076"/>
                  </a:lnTo>
                  <a:lnTo>
                    <a:pt x="102264" y="454034"/>
                  </a:lnTo>
                  <a:lnTo>
                    <a:pt x="134063" y="449520"/>
                  </a:lnTo>
                  <a:lnTo>
                    <a:pt x="174764" y="429132"/>
                  </a:lnTo>
                  <a:lnTo>
                    <a:pt x="221728" y="399211"/>
                  </a:lnTo>
                  <a:lnTo>
                    <a:pt x="259114" y="367484"/>
                  </a:lnTo>
                  <a:lnTo>
                    <a:pt x="297288" y="323723"/>
                  </a:lnTo>
                  <a:lnTo>
                    <a:pt x="320310" y="284131"/>
                  </a:lnTo>
                  <a:lnTo>
                    <a:pt x="339701" y="237057"/>
                  </a:lnTo>
                  <a:lnTo>
                    <a:pt x="350621" y="192300"/>
                  </a:lnTo>
                  <a:lnTo>
                    <a:pt x="353857" y="153639"/>
                  </a:lnTo>
                  <a:lnTo>
                    <a:pt x="351052" y="108317"/>
                  </a:lnTo>
                  <a:lnTo>
                    <a:pt x="340833" y="65611"/>
                  </a:lnTo>
                  <a:lnTo>
                    <a:pt x="320696" y="38333"/>
                  </a:lnTo>
                  <a:lnTo>
                    <a:pt x="289016" y="18021"/>
                  </a:lnTo>
                  <a:lnTo>
                    <a:pt x="247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598"/>
            <p:cNvSpPr/>
            <p:nvPr>
              <p:custDataLst>
                <p:tags r:id="rId126"/>
              </p:custDataLst>
            </p:nvPr>
          </p:nvSpPr>
          <p:spPr>
            <a:xfrm>
              <a:off x="4331583" y="3767091"/>
              <a:ext cx="100527" cy="191794"/>
            </a:xfrm>
            <a:custGeom>
              <a:avLst/>
              <a:gdLst/>
              <a:ahLst/>
              <a:cxnLst/>
              <a:rect l="0" t="0" r="0" b="0"/>
              <a:pathLst>
                <a:path w="100527" h="191794">
                  <a:moveTo>
                    <a:pt x="5467" y="36559"/>
                  </a:moveTo>
                  <a:lnTo>
                    <a:pt x="5467" y="36559"/>
                  </a:lnTo>
                  <a:lnTo>
                    <a:pt x="2096" y="33188"/>
                  </a:lnTo>
                  <a:lnTo>
                    <a:pt x="441" y="29652"/>
                  </a:lnTo>
                  <a:lnTo>
                    <a:pt x="0" y="27721"/>
                  </a:lnTo>
                  <a:lnTo>
                    <a:pt x="411" y="25728"/>
                  </a:lnTo>
                  <a:lnTo>
                    <a:pt x="2749" y="21632"/>
                  </a:lnTo>
                  <a:lnTo>
                    <a:pt x="11404" y="15360"/>
                  </a:lnTo>
                  <a:lnTo>
                    <a:pt x="52368" y="1279"/>
                  </a:lnTo>
                  <a:lnTo>
                    <a:pt x="72437" y="0"/>
                  </a:lnTo>
                  <a:lnTo>
                    <a:pt x="80622" y="2201"/>
                  </a:lnTo>
                  <a:lnTo>
                    <a:pt x="83087" y="4482"/>
                  </a:lnTo>
                  <a:lnTo>
                    <a:pt x="85826" y="10778"/>
                  </a:lnTo>
                  <a:lnTo>
                    <a:pt x="84439" y="15139"/>
                  </a:lnTo>
                  <a:lnTo>
                    <a:pt x="73081" y="29977"/>
                  </a:lnTo>
                  <a:lnTo>
                    <a:pt x="30003" y="63762"/>
                  </a:lnTo>
                  <a:lnTo>
                    <a:pt x="28880" y="65983"/>
                  </a:lnTo>
                  <a:lnTo>
                    <a:pt x="28837" y="68170"/>
                  </a:lnTo>
                  <a:lnTo>
                    <a:pt x="29513" y="70333"/>
                  </a:lnTo>
                  <a:lnTo>
                    <a:pt x="31376" y="71775"/>
                  </a:lnTo>
                  <a:lnTo>
                    <a:pt x="70360" y="90186"/>
                  </a:lnTo>
                  <a:lnTo>
                    <a:pt x="96366" y="109946"/>
                  </a:lnTo>
                  <a:lnTo>
                    <a:pt x="99228" y="115823"/>
                  </a:lnTo>
                  <a:lnTo>
                    <a:pt x="100526" y="129878"/>
                  </a:lnTo>
                  <a:lnTo>
                    <a:pt x="97289" y="150287"/>
                  </a:lnTo>
                  <a:lnTo>
                    <a:pt x="88491" y="166369"/>
                  </a:lnTo>
                  <a:lnTo>
                    <a:pt x="66834" y="183441"/>
                  </a:lnTo>
                  <a:lnTo>
                    <a:pt x="48187" y="191793"/>
                  </a:lnTo>
                  <a:lnTo>
                    <a:pt x="32685" y="188101"/>
                  </a:lnTo>
                  <a:lnTo>
                    <a:pt x="23613" y="184154"/>
                  </a:lnTo>
                  <a:lnTo>
                    <a:pt x="17564" y="179405"/>
                  </a:lnTo>
                  <a:lnTo>
                    <a:pt x="5467" y="157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69"/>
          <p:cNvGrpSpPr/>
          <p:nvPr/>
        </p:nvGrpSpPr>
        <p:grpSpPr>
          <a:xfrm>
            <a:off x="5067384" y="3759539"/>
            <a:ext cx="628567" cy="257509"/>
            <a:chOff x="5067384" y="3759539"/>
            <a:chExt cx="628567" cy="257509"/>
          </a:xfrm>
        </p:grpSpPr>
        <p:sp>
          <p:nvSpPr>
            <p:cNvPr id="100" name="SMARTInkShape-1599"/>
            <p:cNvSpPr/>
            <p:nvPr>
              <p:custDataLst>
                <p:tags r:id="rId121"/>
              </p:custDataLst>
            </p:nvPr>
          </p:nvSpPr>
          <p:spPr>
            <a:xfrm>
              <a:off x="5563483" y="38735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2749" y="31750"/>
                  </a:lnTo>
                  <a:lnTo>
                    <a:pt x="45692" y="20213"/>
                  </a:lnTo>
                  <a:lnTo>
                    <a:pt x="85433" y="1037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00"/>
            <p:cNvSpPr/>
            <p:nvPr>
              <p:custDataLst>
                <p:tags r:id="rId122"/>
              </p:custDataLst>
            </p:nvPr>
          </p:nvSpPr>
          <p:spPr>
            <a:xfrm>
              <a:off x="5537572" y="3759539"/>
              <a:ext cx="120279" cy="216565"/>
            </a:xfrm>
            <a:custGeom>
              <a:avLst/>
              <a:gdLst/>
              <a:ahLst/>
              <a:cxnLst/>
              <a:rect l="0" t="0" r="0" b="0"/>
              <a:pathLst>
                <a:path w="120279" h="216565">
                  <a:moveTo>
                    <a:pt x="120278" y="12361"/>
                  </a:moveTo>
                  <a:lnTo>
                    <a:pt x="120278" y="12361"/>
                  </a:lnTo>
                  <a:lnTo>
                    <a:pt x="120278" y="3523"/>
                  </a:lnTo>
                  <a:lnTo>
                    <a:pt x="119572" y="2236"/>
                  </a:lnTo>
                  <a:lnTo>
                    <a:pt x="118397" y="1377"/>
                  </a:lnTo>
                  <a:lnTo>
                    <a:pt x="115209" y="424"/>
                  </a:lnTo>
                  <a:lnTo>
                    <a:pt x="111439" y="0"/>
                  </a:lnTo>
                  <a:lnTo>
                    <a:pt x="68986" y="14597"/>
                  </a:lnTo>
                  <a:lnTo>
                    <a:pt x="50282" y="24234"/>
                  </a:lnTo>
                  <a:lnTo>
                    <a:pt x="38076" y="36027"/>
                  </a:lnTo>
                  <a:lnTo>
                    <a:pt x="23127" y="78755"/>
                  </a:lnTo>
                  <a:lnTo>
                    <a:pt x="10230" y="124653"/>
                  </a:lnTo>
                  <a:lnTo>
                    <a:pt x="2454" y="165488"/>
                  </a:lnTo>
                  <a:lnTo>
                    <a:pt x="0" y="202120"/>
                  </a:lnTo>
                  <a:lnTo>
                    <a:pt x="1675" y="211469"/>
                  </a:lnTo>
                  <a:lnTo>
                    <a:pt x="3109" y="214949"/>
                  </a:lnTo>
                  <a:lnTo>
                    <a:pt x="6887" y="216564"/>
                  </a:lnTo>
                  <a:lnTo>
                    <a:pt x="25690" y="215466"/>
                  </a:lnTo>
                  <a:lnTo>
                    <a:pt x="65610" y="203432"/>
                  </a:lnTo>
                  <a:lnTo>
                    <a:pt x="107578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01"/>
            <p:cNvSpPr/>
            <p:nvPr>
              <p:custDataLst>
                <p:tags r:id="rId123"/>
              </p:custDataLst>
            </p:nvPr>
          </p:nvSpPr>
          <p:spPr>
            <a:xfrm>
              <a:off x="5322469" y="3803911"/>
              <a:ext cx="151232" cy="189173"/>
            </a:xfrm>
            <a:custGeom>
              <a:avLst/>
              <a:gdLst/>
              <a:ahLst/>
              <a:cxnLst/>
              <a:rect l="0" t="0" r="0" b="0"/>
              <a:pathLst>
                <a:path w="151232" h="189173">
                  <a:moveTo>
                    <a:pt x="30581" y="6089"/>
                  </a:moveTo>
                  <a:lnTo>
                    <a:pt x="30581" y="6089"/>
                  </a:lnTo>
                  <a:lnTo>
                    <a:pt x="36048" y="622"/>
                  </a:lnTo>
                  <a:lnTo>
                    <a:pt x="29928" y="0"/>
                  </a:lnTo>
                  <a:lnTo>
                    <a:pt x="28029" y="1324"/>
                  </a:lnTo>
                  <a:lnTo>
                    <a:pt x="26763" y="3618"/>
                  </a:lnTo>
                  <a:lnTo>
                    <a:pt x="18912" y="49372"/>
                  </a:lnTo>
                  <a:lnTo>
                    <a:pt x="13721" y="89506"/>
                  </a:lnTo>
                  <a:lnTo>
                    <a:pt x="8448" y="131391"/>
                  </a:lnTo>
                  <a:lnTo>
                    <a:pt x="0" y="173136"/>
                  </a:lnTo>
                  <a:lnTo>
                    <a:pt x="1022" y="177426"/>
                  </a:lnTo>
                  <a:lnTo>
                    <a:pt x="5919" y="184074"/>
                  </a:lnTo>
                  <a:lnTo>
                    <a:pt x="16562" y="187499"/>
                  </a:lnTo>
                  <a:lnTo>
                    <a:pt x="52985" y="189172"/>
                  </a:lnTo>
                  <a:lnTo>
                    <a:pt x="100127" y="183260"/>
                  </a:lnTo>
                  <a:lnTo>
                    <a:pt x="151231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02"/>
            <p:cNvSpPr/>
            <p:nvPr>
              <p:custDataLst>
                <p:tags r:id="rId124"/>
              </p:custDataLst>
            </p:nvPr>
          </p:nvSpPr>
          <p:spPr>
            <a:xfrm>
              <a:off x="5067384" y="3807692"/>
              <a:ext cx="171367" cy="209356"/>
            </a:xfrm>
            <a:custGeom>
              <a:avLst/>
              <a:gdLst/>
              <a:ahLst/>
              <a:cxnLst/>
              <a:rect l="0" t="0" r="0" b="0"/>
              <a:pathLst>
                <a:path w="171367" h="209356">
                  <a:moveTo>
                    <a:pt x="12616" y="59458"/>
                  </a:moveTo>
                  <a:lnTo>
                    <a:pt x="12616" y="59458"/>
                  </a:lnTo>
                  <a:lnTo>
                    <a:pt x="12616" y="47097"/>
                  </a:lnTo>
                  <a:lnTo>
                    <a:pt x="9245" y="53600"/>
                  </a:lnTo>
                  <a:lnTo>
                    <a:pt x="9471" y="62499"/>
                  </a:lnTo>
                  <a:lnTo>
                    <a:pt x="11995" y="88829"/>
                  </a:lnTo>
                  <a:lnTo>
                    <a:pt x="8129" y="134300"/>
                  </a:lnTo>
                  <a:lnTo>
                    <a:pt x="4752" y="174535"/>
                  </a:lnTo>
                  <a:lnTo>
                    <a:pt x="199" y="209162"/>
                  </a:lnTo>
                  <a:lnTo>
                    <a:pt x="104" y="209355"/>
                  </a:lnTo>
                  <a:lnTo>
                    <a:pt x="0" y="207688"/>
                  </a:lnTo>
                  <a:lnTo>
                    <a:pt x="8761" y="161508"/>
                  </a:lnTo>
                  <a:lnTo>
                    <a:pt x="14845" y="120818"/>
                  </a:lnTo>
                  <a:lnTo>
                    <a:pt x="21116" y="83126"/>
                  </a:lnTo>
                  <a:lnTo>
                    <a:pt x="28850" y="40196"/>
                  </a:lnTo>
                  <a:lnTo>
                    <a:pt x="32991" y="13634"/>
                  </a:lnTo>
                  <a:lnTo>
                    <a:pt x="37023" y="4545"/>
                  </a:lnTo>
                  <a:lnTo>
                    <a:pt x="38060" y="5211"/>
                  </a:lnTo>
                  <a:lnTo>
                    <a:pt x="64011" y="50584"/>
                  </a:lnTo>
                  <a:lnTo>
                    <a:pt x="76292" y="63179"/>
                  </a:lnTo>
                  <a:lnTo>
                    <a:pt x="80467" y="66172"/>
                  </a:lnTo>
                  <a:lnTo>
                    <a:pt x="92631" y="67616"/>
                  </a:lnTo>
                  <a:lnTo>
                    <a:pt x="106034" y="65200"/>
                  </a:lnTo>
                  <a:lnTo>
                    <a:pt x="116694" y="59423"/>
                  </a:lnTo>
                  <a:lnTo>
                    <a:pt x="156324" y="12564"/>
                  </a:lnTo>
                  <a:lnTo>
                    <a:pt x="161153" y="6160"/>
                  </a:lnTo>
                  <a:lnTo>
                    <a:pt x="163871" y="0"/>
                  </a:lnTo>
                  <a:lnTo>
                    <a:pt x="164252" y="64"/>
                  </a:lnTo>
                  <a:lnTo>
                    <a:pt x="164507" y="812"/>
                  </a:lnTo>
                  <a:lnTo>
                    <a:pt x="169350" y="44147"/>
                  </a:lnTo>
                  <a:lnTo>
                    <a:pt x="170968" y="84055"/>
                  </a:lnTo>
                  <a:lnTo>
                    <a:pt x="169367" y="120838"/>
                  </a:lnTo>
                  <a:lnTo>
                    <a:pt x="168187" y="154080"/>
                  </a:lnTo>
                  <a:lnTo>
                    <a:pt x="171180" y="195497"/>
                  </a:lnTo>
                  <a:lnTo>
                    <a:pt x="171242" y="195307"/>
                  </a:lnTo>
                  <a:lnTo>
                    <a:pt x="171366" y="18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70"/>
          <p:cNvGrpSpPr/>
          <p:nvPr/>
        </p:nvGrpSpPr>
        <p:grpSpPr>
          <a:xfrm>
            <a:off x="6193942" y="3835661"/>
            <a:ext cx="130659" cy="185843"/>
            <a:chOff x="6193942" y="3835661"/>
            <a:chExt cx="130659" cy="185843"/>
          </a:xfrm>
        </p:grpSpPr>
        <p:sp>
          <p:nvSpPr>
            <p:cNvPr id="105" name="SMARTInkShape-1603"/>
            <p:cNvSpPr/>
            <p:nvPr>
              <p:custDataLst>
                <p:tags r:id="rId118"/>
              </p:custDataLst>
            </p:nvPr>
          </p:nvSpPr>
          <p:spPr>
            <a:xfrm>
              <a:off x="6280150" y="3887422"/>
              <a:ext cx="44451" cy="134082"/>
            </a:xfrm>
            <a:custGeom>
              <a:avLst/>
              <a:gdLst/>
              <a:ahLst/>
              <a:cxnLst/>
              <a:rect l="0" t="0" r="0" b="0"/>
              <a:pathLst>
                <a:path w="44451" h="134082">
                  <a:moveTo>
                    <a:pt x="44450" y="17828"/>
                  </a:moveTo>
                  <a:lnTo>
                    <a:pt x="44450" y="17828"/>
                  </a:lnTo>
                  <a:lnTo>
                    <a:pt x="44450" y="14457"/>
                  </a:lnTo>
                  <a:lnTo>
                    <a:pt x="42569" y="10920"/>
                  </a:lnTo>
                  <a:lnTo>
                    <a:pt x="35611" y="2901"/>
                  </a:lnTo>
                  <a:lnTo>
                    <a:pt x="31585" y="610"/>
                  </a:lnTo>
                  <a:lnTo>
                    <a:pt x="29523" y="0"/>
                  </a:lnTo>
                  <a:lnTo>
                    <a:pt x="23469" y="1202"/>
                  </a:lnTo>
                  <a:lnTo>
                    <a:pt x="19879" y="2511"/>
                  </a:lnTo>
                  <a:lnTo>
                    <a:pt x="14009" y="7727"/>
                  </a:lnTo>
                  <a:lnTo>
                    <a:pt x="9754" y="14750"/>
                  </a:lnTo>
                  <a:lnTo>
                    <a:pt x="7359" y="28048"/>
                  </a:lnTo>
                  <a:lnTo>
                    <a:pt x="7354" y="47824"/>
                  </a:lnTo>
                  <a:lnTo>
                    <a:pt x="15198" y="71626"/>
                  </a:lnTo>
                  <a:lnTo>
                    <a:pt x="36118" y="119175"/>
                  </a:lnTo>
                  <a:lnTo>
                    <a:pt x="36778" y="123493"/>
                  </a:lnTo>
                  <a:lnTo>
                    <a:pt x="35102" y="127077"/>
                  </a:lnTo>
                  <a:lnTo>
                    <a:pt x="27595" y="132940"/>
                  </a:lnTo>
                  <a:lnTo>
                    <a:pt x="23336" y="134081"/>
                  </a:lnTo>
                  <a:lnTo>
                    <a:pt x="0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604"/>
            <p:cNvSpPr/>
            <p:nvPr>
              <p:custDataLst>
                <p:tags r:id="rId119"/>
              </p:custDataLst>
            </p:nvPr>
          </p:nvSpPr>
          <p:spPr>
            <a:xfrm>
              <a:off x="6210300" y="3835661"/>
              <a:ext cx="6351" cy="6090"/>
            </a:xfrm>
            <a:custGeom>
              <a:avLst/>
              <a:gdLst/>
              <a:ahLst/>
              <a:cxnLst/>
              <a:rect l="0" t="0" r="0" b="0"/>
              <a:pathLst>
                <a:path w="6351" h="60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63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605"/>
            <p:cNvSpPr/>
            <p:nvPr>
              <p:custDataLst>
                <p:tags r:id="rId120"/>
              </p:custDataLst>
            </p:nvPr>
          </p:nvSpPr>
          <p:spPr>
            <a:xfrm>
              <a:off x="6193942" y="3911600"/>
              <a:ext cx="16359" cy="63501"/>
            </a:xfrm>
            <a:custGeom>
              <a:avLst/>
              <a:gdLst/>
              <a:ahLst/>
              <a:cxnLst/>
              <a:rect l="0" t="0" r="0" b="0"/>
              <a:pathLst>
                <a:path w="16359" h="635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4654" y="26026"/>
                  </a:lnTo>
                  <a:lnTo>
                    <a:pt x="1635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71"/>
          <p:cNvGrpSpPr/>
          <p:nvPr/>
        </p:nvGrpSpPr>
        <p:grpSpPr>
          <a:xfrm>
            <a:off x="6801345" y="3768830"/>
            <a:ext cx="1199133" cy="394491"/>
            <a:chOff x="6801345" y="3768830"/>
            <a:chExt cx="1199133" cy="394491"/>
          </a:xfrm>
        </p:grpSpPr>
        <p:sp>
          <p:nvSpPr>
            <p:cNvPr id="109" name="SMARTInkShape-1606"/>
            <p:cNvSpPr/>
            <p:nvPr>
              <p:custDataLst>
                <p:tags r:id="rId105"/>
              </p:custDataLst>
            </p:nvPr>
          </p:nvSpPr>
          <p:spPr>
            <a:xfrm>
              <a:off x="7908441" y="3879850"/>
              <a:ext cx="79860" cy="19051"/>
            </a:xfrm>
            <a:custGeom>
              <a:avLst/>
              <a:gdLst/>
              <a:ahLst/>
              <a:cxnLst/>
              <a:rect l="0" t="0" r="0" b="0"/>
              <a:pathLst>
                <a:path w="798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31012" y="8998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07"/>
            <p:cNvSpPr/>
            <p:nvPr>
              <p:custDataLst>
                <p:tags r:id="rId106"/>
              </p:custDataLst>
            </p:nvPr>
          </p:nvSpPr>
          <p:spPr>
            <a:xfrm>
              <a:off x="7902166" y="3768830"/>
              <a:ext cx="98312" cy="239948"/>
            </a:xfrm>
            <a:custGeom>
              <a:avLst/>
              <a:gdLst/>
              <a:ahLst/>
              <a:cxnLst/>
              <a:rect l="0" t="0" r="0" b="0"/>
              <a:pathLst>
                <a:path w="98312" h="239948">
                  <a:moveTo>
                    <a:pt x="86134" y="9420"/>
                  </a:moveTo>
                  <a:lnTo>
                    <a:pt x="86134" y="9420"/>
                  </a:lnTo>
                  <a:lnTo>
                    <a:pt x="92876" y="6049"/>
                  </a:lnTo>
                  <a:lnTo>
                    <a:pt x="94861" y="4350"/>
                  </a:lnTo>
                  <a:lnTo>
                    <a:pt x="97657" y="0"/>
                  </a:lnTo>
                  <a:lnTo>
                    <a:pt x="98050" y="318"/>
                  </a:lnTo>
                  <a:lnTo>
                    <a:pt x="98311" y="1235"/>
                  </a:lnTo>
                  <a:lnTo>
                    <a:pt x="86579" y="47100"/>
                  </a:lnTo>
                  <a:lnTo>
                    <a:pt x="67328" y="91025"/>
                  </a:lnTo>
                  <a:lnTo>
                    <a:pt x="51505" y="127923"/>
                  </a:lnTo>
                  <a:lnTo>
                    <a:pt x="25044" y="171979"/>
                  </a:lnTo>
                  <a:lnTo>
                    <a:pt x="4190" y="213242"/>
                  </a:lnTo>
                  <a:lnTo>
                    <a:pt x="0" y="234206"/>
                  </a:lnTo>
                  <a:lnTo>
                    <a:pt x="489" y="237594"/>
                  </a:lnTo>
                  <a:lnTo>
                    <a:pt x="1521" y="239853"/>
                  </a:lnTo>
                  <a:lnTo>
                    <a:pt x="4325" y="239947"/>
                  </a:lnTo>
                  <a:lnTo>
                    <a:pt x="19090" y="232633"/>
                  </a:lnTo>
                  <a:lnTo>
                    <a:pt x="53777" y="205560"/>
                  </a:lnTo>
                  <a:lnTo>
                    <a:pt x="67084" y="18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608"/>
            <p:cNvSpPr/>
            <p:nvPr>
              <p:custDataLst>
                <p:tags r:id="rId107"/>
              </p:custDataLst>
            </p:nvPr>
          </p:nvSpPr>
          <p:spPr>
            <a:xfrm>
              <a:off x="7760867" y="3898893"/>
              <a:ext cx="87178" cy="111550"/>
            </a:xfrm>
            <a:custGeom>
              <a:avLst/>
              <a:gdLst/>
              <a:ahLst/>
              <a:cxnLst/>
              <a:rect l="0" t="0" r="0" b="0"/>
              <a:pathLst>
                <a:path w="87178" h="111550">
                  <a:moveTo>
                    <a:pt x="17883" y="50807"/>
                  </a:moveTo>
                  <a:lnTo>
                    <a:pt x="17883" y="50807"/>
                  </a:lnTo>
                  <a:lnTo>
                    <a:pt x="17883" y="54178"/>
                  </a:lnTo>
                  <a:lnTo>
                    <a:pt x="4742" y="100347"/>
                  </a:lnTo>
                  <a:lnTo>
                    <a:pt x="0" y="111549"/>
                  </a:lnTo>
                  <a:lnTo>
                    <a:pt x="8498" y="98554"/>
                  </a:lnTo>
                  <a:lnTo>
                    <a:pt x="29992" y="59342"/>
                  </a:lnTo>
                  <a:lnTo>
                    <a:pt x="50321" y="17037"/>
                  </a:lnTo>
                  <a:lnTo>
                    <a:pt x="59111" y="6870"/>
                  </a:lnTo>
                  <a:lnTo>
                    <a:pt x="70074" y="0"/>
                  </a:lnTo>
                  <a:lnTo>
                    <a:pt x="74549" y="708"/>
                  </a:lnTo>
                  <a:lnTo>
                    <a:pt x="78238" y="4002"/>
                  </a:lnTo>
                  <a:lnTo>
                    <a:pt x="83512" y="14483"/>
                  </a:lnTo>
                  <a:lnTo>
                    <a:pt x="87177" y="51433"/>
                  </a:lnTo>
                  <a:lnTo>
                    <a:pt x="83723" y="67313"/>
                  </a:lnTo>
                  <a:lnTo>
                    <a:pt x="62333" y="101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09"/>
            <p:cNvSpPr/>
            <p:nvPr>
              <p:custDataLst>
                <p:tags r:id="rId108"/>
              </p:custDataLst>
            </p:nvPr>
          </p:nvSpPr>
          <p:spPr>
            <a:xfrm>
              <a:off x="7664944" y="3907716"/>
              <a:ext cx="69357" cy="99135"/>
            </a:xfrm>
            <a:custGeom>
              <a:avLst/>
              <a:gdLst/>
              <a:ahLst/>
              <a:cxnLst/>
              <a:rect l="0" t="0" r="0" b="0"/>
              <a:pathLst>
                <a:path w="69357" h="99135">
                  <a:moveTo>
                    <a:pt x="50306" y="41984"/>
                  </a:moveTo>
                  <a:lnTo>
                    <a:pt x="50306" y="41984"/>
                  </a:lnTo>
                  <a:lnTo>
                    <a:pt x="49600" y="14146"/>
                  </a:lnTo>
                  <a:lnTo>
                    <a:pt x="46935" y="5858"/>
                  </a:lnTo>
                  <a:lnTo>
                    <a:pt x="45237" y="3083"/>
                  </a:lnTo>
                  <a:lnTo>
                    <a:pt x="41467" y="0"/>
                  </a:lnTo>
                  <a:lnTo>
                    <a:pt x="33677" y="512"/>
                  </a:lnTo>
                  <a:lnTo>
                    <a:pt x="28637" y="1636"/>
                  </a:lnTo>
                  <a:lnTo>
                    <a:pt x="19273" y="8529"/>
                  </a:lnTo>
                  <a:lnTo>
                    <a:pt x="11113" y="19354"/>
                  </a:lnTo>
                  <a:lnTo>
                    <a:pt x="3258" y="40609"/>
                  </a:lnTo>
                  <a:lnTo>
                    <a:pt x="0" y="76924"/>
                  </a:lnTo>
                  <a:lnTo>
                    <a:pt x="1246" y="82211"/>
                  </a:lnTo>
                  <a:lnTo>
                    <a:pt x="3488" y="85735"/>
                  </a:lnTo>
                  <a:lnTo>
                    <a:pt x="9036" y="89651"/>
                  </a:lnTo>
                  <a:lnTo>
                    <a:pt x="13855" y="91391"/>
                  </a:lnTo>
                  <a:lnTo>
                    <a:pt x="22110" y="86520"/>
                  </a:lnTo>
                  <a:lnTo>
                    <a:pt x="50061" y="59160"/>
                  </a:lnTo>
                  <a:lnTo>
                    <a:pt x="60449" y="45376"/>
                  </a:lnTo>
                  <a:lnTo>
                    <a:pt x="61301" y="44951"/>
                  </a:lnTo>
                  <a:lnTo>
                    <a:pt x="61869" y="45373"/>
                  </a:lnTo>
                  <a:lnTo>
                    <a:pt x="62248" y="46360"/>
                  </a:lnTo>
                  <a:lnTo>
                    <a:pt x="62781" y="54491"/>
                  </a:lnTo>
                  <a:lnTo>
                    <a:pt x="59303" y="74244"/>
                  </a:lnTo>
                  <a:lnTo>
                    <a:pt x="60890" y="83603"/>
                  </a:lnTo>
                  <a:lnTo>
                    <a:pt x="69356" y="9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10"/>
            <p:cNvSpPr/>
            <p:nvPr>
              <p:custDataLst>
                <p:tags r:id="rId109"/>
              </p:custDataLst>
            </p:nvPr>
          </p:nvSpPr>
          <p:spPr>
            <a:xfrm>
              <a:off x="7620000" y="38544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11"/>
            <p:cNvSpPr/>
            <p:nvPr>
              <p:custDataLst>
                <p:tags r:id="rId110"/>
              </p:custDataLst>
            </p:nvPr>
          </p:nvSpPr>
          <p:spPr>
            <a:xfrm>
              <a:off x="7594600" y="39306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202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12"/>
            <p:cNvSpPr/>
            <p:nvPr>
              <p:custDataLst>
                <p:tags r:id="rId111"/>
              </p:custDataLst>
            </p:nvPr>
          </p:nvSpPr>
          <p:spPr>
            <a:xfrm>
              <a:off x="7489341" y="3907942"/>
              <a:ext cx="54460" cy="106306"/>
            </a:xfrm>
            <a:custGeom>
              <a:avLst/>
              <a:gdLst/>
              <a:ahLst/>
              <a:cxnLst/>
              <a:rect l="0" t="0" r="0" b="0"/>
              <a:pathLst>
                <a:path w="54460" h="106306">
                  <a:moveTo>
                    <a:pt x="3659" y="3658"/>
                  </a:moveTo>
                  <a:lnTo>
                    <a:pt x="3659" y="3658"/>
                  </a:lnTo>
                  <a:lnTo>
                    <a:pt x="3659" y="287"/>
                  </a:lnTo>
                  <a:lnTo>
                    <a:pt x="2953" y="0"/>
                  </a:lnTo>
                  <a:lnTo>
                    <a:pt x="288" y="1562"/>
                  </a:lnTo>
                  <a:lnTo>
                    <a:pt x="0" y="2966"/>
                  </a:lnTo>
                  <a:lnTo>
                    <a:pt x="1562" y="6407"/>
                  </a:lnTo>
                  <a:lnTo>
                    <a:pt x="30049" y="50012"/>
                  </a:lnTo>
                  <a:lnTo>
                    <a:pt x="34351" y="73884"/>
                  </a:lnTo>
                  <a:lnTo>
                    <a:pt x="34232" y="85670"/>
                  </a:lnTo>
                  <a:lnTo>
                    <a:pt x="31829" y="95611"/>
                  </a:lnTo>
                  <a:lnTo>
                    <a:pt x="26527" y="102852"/>
                  </a:lnTo>
                  <a:lnTo>
                    <a:pt x="23138" y="105770"/>
                  </a:lnTo>
                  <a:lnTo>
                    <a:pt x="20173" y="106305"/>
                  </a:lnTo>
                  <a:lnTo>
                    <a:pt x="17490" y="105251"/>
                  </a:lnTo>
                  <a:lnTo>
                    <a:pt x="14996" y="103136"/>
                  </a:lnTo>
                  <a:lnTo>
                    <a:pt x="14106" y="91380"/>
                  </a:lnTo>
                  <a:lnTo>
                    <a:pt x="22656" y="51716"/>
                  </a:lnTo>
                  <a:lnTo>
                    <a:pt x="33904" y="29029"/>
                  </a:lnTo>
                  <a:lnTo>
                    <a:pt x="54459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613"/>
            <p:cNvSpPr/>
            <p:nvPr>
              <p:custDataLst>
                <p:tags r:id="rId112"/>
              </p:custDataLst>
            </p:nvPr>
          </p:nvSpPr>
          <p:spPr>
            <a:xfrm>
              <a:off x="7376688" y="3906178"/>
              <a:ext cx="84563" cy="94586"/>
            </a:xfrm>
            <a:custGeom>
              <a:avLst/>
              <a:gdLst/>
              <a:ahLst/>
              <a:cxnLst/>
              <a:rect l="0" t="0" r="0" b="0"/>
              <a:pathLst>
                <a:path w="84563" h="94586">
                  <a:moveTo>
                    <a:pt x="52812" y="56222"/>
                  </a:moveTo>
                  <a:lnTo>
                    <a:pt x="52812" y="56222"/>
                  </a:lnTo>
                  <a:lnTo>
                    <a:pt x="58279" y="33078"/>
                  </a:lnTo>
                  <a:lnTo>
                    <a:pt x="58900" y="23651"/>
                  </a:lnTo>
                  <a:lnTo>
                    <a:pt x="55713" y="9647"/>
                  </a:lnTo>
                  <a:lnTo>
                    <a:pt x="52220" y="3772"/>
                  </a:lnTo>
                  <a:lnTo>
                    <a:pt x="50301" y="2205"/>
                  </a:lnTo>
                  <a:lnTo>
                    <a:pt x="37487" y="0"/>
                  </a:lnTo>
                  <a:lnTo>
                    <a:pt x="28127" y="3247"/>
                  </a:lnTo>
                  <a:lnTo>
                    <a:pt x="23656" y="6089"/>
                  </a:lnTo>
                  <a:lnTo>
                    <a:pt x="10619" y="26942"/>
                  </a:lnTo>
                  <a:lnTo>
                    <a:pt x="1191" y="55465"/>
                  </a:lnTo>
                  <a:lnTo>
                    <a:pt x="0" y="70232"/>
                  </a:lnTo>
                  <a:lnTo>
                    <a:pt x="3297" y="86478"/>
                  </a:lnTo>
                  <a:lnTo>
                    <a:pt x="4985" y="91209"/>
                  </a:lnTo>
                  <a:lnTo>
                    <a:pt x="6816" y="93658"/>
                  </a:lnTo>
                  <a:lnTo>
                    <a:pt x="8743" y="94585"/>
                  </a:lnTo>
                  <a:lnTo>
                    <a:pt x="10732" y="94497"/>
                  </a:lnTo>
                  <a:lnTo>
                    <a:pt x="20274" y="87632"/>
                  </a:lnTo>
                  <a:lnTo>
                    <a:pt x="41091" y="59006"/>
                  </a:lnTo>
                  <a:lnTo>
                    <a:pt x="49764" y="43654"/>
                  </a:lnTo>
                  <a:lnTo>
                    <a:pt x="50780" y="42904"/>
                  </a:lnTo>
                  <a:lnTo>
                    <a:pt x="51457" y="43110"/>
                  </a:lnTo>
                  <a:lnTo>
                    <a:pt x="55782" y="46771"/>
                  </a:lnTo>
                  <a:lnTo>
                    <a:pt x="84562" y="87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614"/>
            <p:cNvSpPr/>
            <p:nvPr>
              <p:custDataLst>
                <p:tags r:id="rId113"/>
              </p:custDataLst>
            </p:nvPr>
          </p:nvSpPr>
          <p:spPr>
            <a:xfrm>
              <a:off x="7258050" y="3909514"/>
              <a:ext cx="88901" cy="116808"/>
            </a:xfrm>
            <a:custGeom>
              <a:avLst/>
              <a:gdLst/>
              <a:ahLst/>
              <a:cxnLst/>
              <a:rect l="0" t="0" r="0" b="0"/>
              <a:pathLst>
                <a:path w="88901" h="116808">
                  <a:moveTo>
                    <a:pt x="0" y="14786"/>
                  </a:moveTo>
                  <a:lnTo>
                    <a:pt x="0" y="14786"/>
                  </a:lnTo>
                  <a:lnTo>
                    <a:pt x="3370" y="14786"/>
                  </a:lnTo>
                  <a:lnTo>
                    <a:pt x="4363" y="16197"/>
                  </a:lnTo>
                  <a:lnTo>
                    <a:pt x="18481" y="58945"/>
                  </a:lnTo>
                  <a:lnTo>
                    <a:pt x="35826" y="104361"/>
                  </a:lnTo>
                  <a:lnTo>
                    <a:pt x="40146" y="113628"/>
                  </a:lnTo>
                  <a:lnTo>
                    <a:pt x="42286" y="115959"/>
                  </a:lnTo>
                  <a:lnTo>
                    <a:pt x="44418" y="116807"/>
                  </a:lnTo>
                  <a:lnTo>
                    <a:pt x="46546" y="116666"/>
                  </a:lnTo>
                  <a:lnTo>
                    <a:pt x="50790" y="108985"/>
                  </a:lnTo>
                  <a:lnTo>
                    <a:pt x="61382" y="68714"/>
                  </a:lnTo>
                  <a:lnTo>
                    <a:pt x="68596" y="25502"/>
                  </a:lnTo>
                  <a:lnTo>
                    <a:pt x="75207" y="1096"/>
                  </a:lnTo>
                  <a:lnTo>
                    <a:pt x="76243" y="15"/>
                  </a:lnTo>
                  <a:lnTo>
                    <a:pt x="77640" y="0"/>
                  </a:lnTo>
                  <a:lnTo>
                    <a:pt x="81073" y="1864"/>
                  </a:lnTo>
                  <a:lnTo>
                    <a:pt x="88900" y="8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615"/>
            <p:cNvSpPr/>
            <p:nvPr>
              <p:custDataLst>
                <p:tags r:id="rId114"/>
              </p:custDataLst>
            </p:nvPr>
          </p:nvSpPr>
          <p:spPr>
            <a:xfrm>
              <a:off x="7175500" y="3867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2308"/>
                  </a:lnTo>
                  <a:lnTo>
                    <a:pt x="10818" y="7117"/>
                  </a:lnTo>
                  <a:lnTo>
                    <a:pt x="9329" y="4744"/>
                  </a:lnTo>
                  <a:lnTo>
                    <a:pt x="7631" y="31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16"/>
            <p:cNvSpPr/>
            <p:nvPr>
              <p:custDataLst>
                <p:tags r:id="rId115"/>
              </p:custDataLst>
            </p:nvPr>
          </p:nvSpPr>
          <p:spPr>
            <a:xfrm>
              <a:off x="7181850" y="3943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4468" y="11933"/>
                  </a:lnTo>
                  <a:lnTo>
                    <a:pt x="2979" y="143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17"/>
            <p:cNvSpPr/>
            <p:nvPr>
              <p:custDataLst>
                <p:tags r:id="rId116"/>
              </p:custDataLst>
            </p:nvPr>
          </p:nvSpPr>
          <p:spPr>
            <a:xfrm>
              <a:off x="6919582" y="3927392"/>
              <a:ext cx="205119" cy="235929"/>
            </a:xfrm>
            <a:custGeom>
              <a:avLst/>
              <a:gdLst/>
              <a:ahLst/>
              <a:cxnLst/>
              <a:rect l="0" t="0" r="0" b="0"/>
              <a:pathLst>
                <a:path w="205119" h="235929">
                  <a:moveTo>
                    <a:pt x="71768" y="22308"/>
                  </a:moveTo>
                  <a:lnTo>
                    <a:pt x="71768" y="22308"/>
                  </a:lnTo>
                  <a:lnTo>
                    <a:pt x="71768" y="18937"/>
                  </a:lnTo>
                  <a:lnTo>
                    <a:pt x="68397" y="10098"/>
                  </a:lnTo>
                  <a:lnTo>
                    <a:pt x="66699" y="7818"/>
                  </a:lnTo>
                  <a:lnTo>
                    <a:pt x="53470" y="487"/>
                  </a:lnTo>
                  <a:lnTo>
                    <a:pt x="49692" y="0"/>
                  </a:lnTo>
                  <a:lnTo>
                    <a:pt x="41730" y="1340"/>
                  </a:lnTo>
                  <a:lnTo>
                    <a:pt x="20757" y="13018"/>
                  </a:lnTo>
                  <a:lnTo>
                    <a:pt x="11232" y="20766"/>
                  </a:lnTo>
                  <a:lnTo>
                    <a:pt x="1306" y="36432"/>
                  </a:lnTo>
                  <a:lnTo>
                    <a:pt x="0" y="48341"/>
                  </a:lnTo>
                  <a:lnTo>
                    <a:pt x="639" y="54480"/>
                  </a:lnTo>
                  <a:lnTo>
                    <a:pt x="2476" y="59279"/>
                  </a:lnTo>
                  <a:lnTo>
                    <a:pt x="8281" y="66491"/>
                  </a:lnTo>
                  <a:lnTo>
                    <a:pt x="13683" y="70167"/>
                  </a:lnTo>
                  <a:lnTo>
                    <a:pt x="16111" y="71148"/>
                  </a:lnTo>
                  <a:lnTo>
                    <a:pt x="22573" y="70355"/>
                  </a:lnTo>
                  <a:lnTo>
                    <a:pt x="36024" y="64061"/>
                  </a:lnTo>
                  <a:lnTo>
                    <a:pt x="56162" y="49292"/>
                  </a:lnTo>
                  <a:lnTo>
                    <a:pt x="71266" y="29387"/>
                  </a:lnTo>
                  <a:lnTo>
                    <a:pt x="71724" y="49770"/>
                  </a:lnTo>
                  <a:lnTo>
                    <a:pt x="64854" y="91663"/>
                  </a:lnTo>
                  <a:lnTo>
                    <a:pt x="54055" y="136543"/>
                  </a:lnTo>
                  <a:lnTo>
                    <a:pt x="41327" y="181541"/>
                  </a:lnTo>
                  <a:lnTo>
                    <a:pt x="34676" y="221338"/>
                  </a:lnTo>
                  <a:lnTo>
                    <a:pt x="33801" y="235847"/>
                  </a:lnTo>
                  <a:lnTo>
                    <a:pt x="35167" y="235928"/>
                  </a:lnTo>
                  <a:lnTo>
                    <a:pt x="40449" y="234138"/>
                  </a:lnTo>
                  <a:lnTo>
                    <a:pt x="51356" y="225791"/>
                  </a:lnTo>
                  <a:lnTo>
                    <a:pt x="81535" y="178919"/>
                  </a:lnTo>
                  <a:lnTo>
                    <a:pt x="99123" y="140000"/>
                  </a:lnTo>
                  <a:lnTo>
                    <a:pt x="116186" y="100223"/>
                  </a:lnTo>
                  <a:lnTo>
                    <a:pt x="131605" y="57106"/>
                  </a:lnTo>
                  <a:lnTo>
                    <a:pt x="140592" y="10118"/>
                  </a:lnTo>
                  <a:lnTo>
                    <a:pt x="141314" y="1920"/>
                  </a:lnTo>
                  <a:lnTo>
                    <a:pt x="140710" y="955"/>
                  </a:lnTo>
                  <a:lnTo>
                    <a:pt x="139601" y="1017"/>
                  </a:lnTo>
                  <a:lnTo>
                    <a:pt x="138157" y="1764"/>
                  </a:lnTo>
                  <a:lnTo>
                    <a:pt x="132753" y="12928"/>
                  </a:lnTo>
                  <a:lnTo>
                    <a:pt x="129254" y="55563"/>
                  </a:lnTo>
                  <a:lnTo>
                    <a:pt x="129689" y="82708"/>
                  </a:lnTo>
                  <a:lnTo>
                    <a:pt x="132318" y="91015"/>
                  </a:lnTo>
                  <a:lnTo>
                    <a:pt x="134007" y="93513"/>
                  </a:lnTo>
                  <a:lnTo>
                    <a:pt x="137765" y="96288"/>
                  </a:lnTo>
                  <a:lnTo>
                    <a:pt x="143668" y="95640"/>
                  </a:lnTo>
                  <a:lnTo>
                    <a:pt x="147218" y="94479"/>
                  </a:lnTo>
                  <a:lnTo>
                    <a:pt x="153044" y="89427"/>
                  </a:lnTo>
                  <a:lnTo>
                    <a:pt x="162172" y="73004"/>
                  </a:lnTo>
                  <a:lnTo>
                    <a:pt x="180622" y="28513"/>
                  </a:lnTo>
                  <a:lnTo>
                    <a:pt x="185590" y="7702"/>
                  </a:lnTo>
                  <a:lnTo>
                    <a:pt x="185749" y="7632"/>
                  </a:lnTo>
                  <a:lnTo>
                    <a:pt x="186063" y="48887"/>
                  </a:lnTo>
                  <a:lnTo>
                    <a:pt x="191136" y="76294"/>
                  </a:lnTo>
                  <a:lnTo>
                    <a:pt x="196898" y="87849"/>
                  </a:lnTo>
                  <a:lnTo>
                    <a:pt x="205118" y="9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18"/>
            <p:cNvSpPr/>
            <p:nvPr>
              <p:custDataLst>
                <p:tags r:id="rId117"/>
              </p:custDataLst>
            </p:nvPr>
          </p:nvSpPr>
          <p:spPr>
            <a:xfrm>
              <a:off x="6801345" y="3900308"/>
              <a:ext cx="88406" cy="142930"/>
            </a:xfrm>
            <a:custGeom>
              <a:avLst/>
              <a:gdLst/>
              <a:ahLst/>
              <a:cxnLst/>
              <a:rect l="0" t="0" r="0" b="0"/>
              <a:pathLst>
                <a:path w="88406" h="142930">
                  <a:moveTo>
                    <a:pt x="18555" y="49392"/>
                  </a:moveTo>
                  <a:lnTo>
                    <a:pt x="18555" y="49392"/>
                  </a:lnTo>
                  <a:lnTo>
                    <a:pt x="14896" y="53050"/>
                  </a:lnTo>
                  <a:lnTo>
                    <a:pt x="16459" y="51488"/>
                  </a:lnTo>
                  <a:lnTo>
                    <a:pt x="19505" y="50323"/>
                  </a:lnTo>
                  <a:lnTo>
                    <a:pt x="27068" y="47786"/>
                  </a:lnTo>
                  <a:lnTo>
                    <a:pt x="48614" y="36551"/>
                  </a:lnTo>
                  <a:lnTo>
                    <a:pt x="51294" y="34482"/>
                  </a:lnTo>
                  <a:lnTo>
                    <a:pt x="58438" y="21456"/>
                  </a:lnTo>
                  <a:lnTo>
                    <a:pt x="61652" y="10932"/>
                  </a:lnTo>
                  <a:lnTo>
                    <a:pt x="61397" y="8230"/>
                  </a:lnTo>
                  <a:lnTo>
                    <a:pt x="59233" y="3346"/>
                  </a:lnTo>
                  <a:lnTo>
                    <a:pt x="56962" y="1761"/>
                  </a:lnTo>
                  <a:lnTo>
                    <a:pt x="50676" y="0"/>
                  </a:lnTo>
                  <a:lnTo>
                    <a:pt x="47730" y="942"/>
                  </a:lnTo>
                  <a:lnTo>
                    <a:pt x="28964" y="19763"/>
                  </a:lnTo>
                  <a:lnTo>
                    <a:pt x="11178" y="48530"/>
                  </a:lnTo>
                  <a:lnTo>
                    <a:pt x="3277" y="73753"/>
                  </a:lnTo>
                  <a:lnTo>
                    <a:pt x="0" y="113783"/>
                  </a:lnTo>
                  <a:lnTo>
                    <a:pt x="3488" y="124106"/>
                  </a:lnTo>
                  <a:lnTo>
                    <a:pt x="9742" y="132693"/>
                  </a:lnTo>
                  <a:lnTo>
                    <a:pt x="17225" y="138861"/>
                  </a:lnTo>
                  <a:lnTo>
                    <a:pt x="36114" y="142929"/>
                  </a:lnTo>
                  <a:lnTo>
                    <a:pt x="88405" y="131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72"/>
          <p:cNvGrpSpPr/>
          <p:nvPr/>
        </p:nvGrpSpPr>
        <p:grpSpPr>
          <a:xfrm>
            <a:off x="4301355" y="4425950"/>
            <a:ext cx="262234" cy="196851"/>
            <a:chOff x="4301355" y="4425950"/>
            <a:chExt cx="262234" cy="196851"/>
          </a:xfrm>
        </p:grpSpPr>
        <p:sp>
          <p:nvSpPr>
            <p:cNvPr id="123" name="SMARTInkShape-1619"/>
            <p:cNvSpPr/>
            <p:nvPr>
              <p:custDataLst>
                <p:tags r:id="rId102"/>
              </p:custDataLst>
            </p:nvPr>
          </p:nvSpPr>
          <p:spPr>
            <a:xfrm>
              <a:off x="4471806" y="4425950"/>
              <a:ext cx="91783" cy="196851"/>
            </a:xfrm>
            <a:custGeom>
              <a:avLst/>
              <a:gdLst/>
              <a:ahLst/>
              <a:cxnLst/>
              <a:rect l="0" t="0" r="0" b="0"/>
              <a:pathLst>
                <a:path w="91783" h="196851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8210" y="2117"/>
                  </a:lnTo>
                  <a:lnTo>
                    <a:pt x="1757" y="11681"/>
                  </a:lnTo>
                  <a:lnTo>
                    <a:pt x="703" y="11315"/>
                  </a:lnTo>
                  <a:lnTo>
                    <a:pt x="0" y="9660"/>
                  </a:lnTo>
                  <a:lnTo>
                    <a:pt x="1648" y="9968"/>
                  </a:lnTo>
                  <a:lnTo>
                    <a:pt x="47296" y="37235"/>
                  </a:lnTo>
                  <a:lnTo>
                    <a:pt x="61161" y="48299"/>
                  </a:lnTo>
                  <a:lnTo>
                    <a:pt x="83546" y="80383"/>
                  </a:lnTo>
                  <a:lnTo>
                    <a:pt x="89267" y="95698"/>
                  </a:lnTo>
                  <a:lnTo>
                    <a:pt x="91782" y="123448"/>
                  </a:lnTo>
                  <a:lnTo>
                    <a:pt x="84827" y="163656"/>
                  </a:lnTo>
                  <a:lnTo>
                    <a:pt x="75493" y="180351"/>
                  </a:lnTo>
                  <a:lnTo>
                    <a:pt x="67162" y="190864"/>
                  </a:lnTo>
                  <a:lnTo>
                    <a:pt x="5574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620"/>
            <p:cNvSpPr/>
            <p:nvPr>
              <p:custDataLst>
                <p:tags r:id="rId103"/>
              </p:custDataLst>
            </p:nvPr>
          </p:nvSpPr>
          <p:spPr>
            <a:xfrm>
              <a:off x="4301355" y="4565650"/>
              <a:ext cx="188096" cy="34711"/>
            </a:xfrm>
            <a:custGeom>
              <a:avLst/>
              <a:gdLst/>
              <a:ahLst/>
              <a:cxnLst/>
              <a:rect l="0" t="0" r="0" b="0"/>
              <a:pathLst>
                <a:path w="188096" h="34711">
                  <a:moveTo>
                    <a:pt x="29345" y="12700"/>
                  </a:moveTo>
                  <a:lnTo>
                    <a:pt x="29345" y="12700"/>
                  </a:lnTo>
                  <a:lnTo>
                    <a:pt x="145" y="30344"/>
                  </a:lnTo>
                  <a:lnTo>
                    <a:pt x="0" y="31518"/>
                  </a:lnTo>
                  <a:lnTo>
                    <a:pt x="1721" y="34704"/>
                  </a:lnTo>
                  <a:lnTo>
                    <a:pt x="10483" y="34710"/>
                  </a:lnTo>
                  <a:lnTo>
                    <a:pt x="52587" y="28964"/>
                  </a:lnTo>
                  <a:lnTo>
                    <a:pt x="92206" y="23085"/>
                  </a:lnTo>
                  <a:lnTo>
                    <a:pt x="188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21"/>
            <p:cNvSpPr/>
            <p:nvPr>
              <p:custDataLst>
                <p:tags r:id="rId104"/>
              </p:custDataLst>
            </p:nvPr>
          </p:nvSpPr>
          <p:spPr>
            <a:xfrm>
              <a:off x="4301816" y="4527550"/>
              <a:ext cx="193985" cy="9722"/>
            </a:xfrm>
            <a:custGeom>
              <a:avLst/>
              <a:gdLst/>
              <a:ahLst/>
              <a:cxnLst/>
              <a:rect l="0" t="0" r="0" b="0"/>
              <a:pathLst>
                <a:path w="193985" h="9722">
                  <a:moveTo>
                    <a:pt x="9834" y="6350"/>
                  </a:moveTo>
                  <a:lnTo>
                    <a:pt x="9834" y="6350"/>
                  </a:lnTo>
                  <a:lnTo>
                    <a:pt x="374" y="6350"/>
                  </a:lnTo>
                  <a:lnTo>
                    <a:pt x="0" y="7055"/>
                  </a:lnTo>
                  <a:lnTo>
                    <a:pt x="456" y="8231"/>
                  </a:lnTo>
                  <a:lnTo>
                    <a:pt x="1465" y="9721"/>
                  </a:lnTo>
                  <a:lnTo>
                    <a:pt x="39636" y="7281"/>
                  </a:lnTo>
                  <a:lnTo>
                    <a:pt x="86222" y="6473"/>
                  </a:lnTo>
                  <a:lnTo>
                    <a:pt x="133657" y="4493"/>
                  </a:lnTo>
                  <a:lnTo>
                    <a:pt x="178932" y="591"/>
                  </a:lnTo>
                  <a:lnTo>
                    <a:pt x="193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1622"/>
          <p:cNvSpPr/>
          <p:nvPr>
            <p:custDataLst>
              <p:tags r:id="rId2"/>
            </p:custDataLst>
          </p:nvPr>
        </p:nvSpPr>
        <p:spPr>
          <a:xfrm>
            <a:off x="4957735" y="4409398"/>
            <a:ext cx="255616" cy="368652"/>
          </a:xfrm>
          <a:custGeom>
            <a:avLst/>
            <a:gdLst/>
            <a:ahLst/>
            <a:cxnLst/>
            <a:rect l="0" t="0" r="0" b="0"/>
            <a:pathLst>
              <a:path w="255616" h="368652">
                <a:moveTo>
                  <a:pt x="39715" y="61002"/>
                </a:moveTo>
                <a:lnTo>
                  <a:pt x="39715" y="61002"/>
                </a:lnTo>
                <a:lnTo>
                  <a:pt x="21711" y="60296"/>
                </a:lnTo>
                <a:lnTo>
                  <a:pt x="7805" y="55933"/>
                </a:lnTo>
                <a:lnTo>
                  <a:pt x="1309" y="52163"/>
                </a:lnTo>
                <a:lnTo>
                  <a:pt x="0" y="49465"/>
                </a:lnTo>
                <a:lnTo>
                  <a:pt x="427" y="42704"/>
                </a:lnTo>
                <a:lnTo>
                  <a:pt x="4634" y="30965"/>
                </a:lnTo>
                <a:lnTo>
                  <a:pt x="14010" y="22723"/>
                </a:lnTo>
                <a:lnTo>
                  <a:pt x="52005" y="0"/>
                </a:lnTo>
                <a:lnTo>
                  <a:pt x="55670" y="579"/>
                </a:lnTo>
                <a:lnTo>
                  <a:pt x="63504" y="4984"/>
                </a:lnTo>
                <a:lnTo>
                  <a:pt x="66158" y="8135"/>
                </a:lnTo>
                <a:lnTo>
                  <a:pt x="69106" y="15398"/>
                </a:lnTo>
                <a:lnTo>
                  <a:pt x="70293" y="42404"/>
                </a:lnTo>
                <a:lnTo>
                  <a:pt x="64465" y="82859"/>
                </a:lnTo>
                <a:lnTo>
                  <a:pt x="58573" y="122746"/>
                </a:lnTo>
                <a:lnTo>
                  <a:pt x="50477" y="168432"/>
                </a:lnTo>
                <a:lnTo>
                  <a:pt x="38469" y="214632"/>
                </a:lnTo>
                <a:lnTo>
                  <a:pt x="24940" y="246388"/>
                </a:lnTo>
                <a:lnTo>
                  <a:pt x="19508" y="252757"/>
                </a:lnTo>
                <a:lnTo>
                  <a:pt x="17071" y="253750"/>
                </a:lnTo>
                <a:lnTo>
                  <a:pt x="14741" y="253706"/>
                </a:lnTo>
                <a:lnTo>
                  <a:pt x="12483" y="252971"/>
                </a:lnTo>
                <a:lnTo>
                  <a:pt x="11682" y="250364"/>
                </a:lnTo>
                <a:lnTo>
                  <a:pt x="12674" y="241824"/>
                </a:lnTo>
                <a:lnTo>
                  <a:pt x="17349" y="232855"/>
                </a:lnTo>
                <a:lnTo>
                  <a:pt x="50868" y="190633"/>
                </a:lnTo>
                <a:lnTo>
                  <a:pt x="91654" y="157696"/>
                </a:lnTo>
                <a:lnTo>
                  <a:pt x="134327" y="127479"/>
                </a:lnTo>
                <a:lnTo>
                  <a:pt x="178886" y="95147"/>
                </a:lnTo>
                <a:lnTo>
                  <a:pt x="212759" y="67825"/>
                </a:lnTo>
                <a:lnTo>
                  <a:pt x="227777" y="45777"/>
                </a:lnTo>
                <a:lnTo>
                  <a:pt x="227885" y="45208"/>
                </a:lnTo>
                <a:lnTo>
                  <a:pt x="214421" y="54497"/>
                </a:lnTo>
                <a:lnTo>
                  <a:pt x="189121" y="84012"/>
                </a:lnTo>
                <a:lnTo>
                  <a:pt x="164779" y="123168"/>
                </a:lnTo>
                <a:lnTo>
                  <a:pt x="143642" y="158444"/>
                </a:lnTo>
                <a:lnTo>
                  <a:pt x="128520" y="197040"/>
                </a:lnTo>
                <a:lnTo>
                  <a:pt x="116732" y="238000"/>
                </a:lnTo>
                <a:lnTo>
                  <a:pt x="106145" y="284740"/>
                </a:lnTo>
                <a:lnTo>
                  <a:pt x="103794" y="327369"/>
                </a:lnTo>
                <a:lnTo>
                  <a:pt x="104883" y="346604"/>
                </a:lnTo>
                <a:lnTo>
                  <a:pt x="110071" y="359857"/>
                </a:lnTo>
                <a:lnTo>
                  <a:pt x="114136" y="363955"/>
                </a:lnTo>
                <a:lnTo>
                  <a:pt x="124297" y="368509"/>
                </a:lnTo>
                <a:lnTo>
                  <a:pt x="133986" y="368651"/>
                </a:lnTo>
                <a:lnTo>
                  <a:pt x="138546" y="367701"/>
                </a:lnTo>
                <a:lnTo>
                  <a:pt x="149257" y="357239"/>
                </a:lnTo>
                <a:lnTo>
                  <a:pt x="173380" y="318406"/>
                </a:lnTo>
                <a:lnTo>
                  <a:pt x="182095" y="292492"/>
                </a:lnTo>
                <a:lnTo>
                  <a:pt x="184678" y="271408"/>
                </a:lnTo>
                <a:lnTo>
                  <a:pt x="183400" y="261995"/>
                </a:lnTo>
                <a:lnTo>
                  <a:pt x="179648" y="252116"/>
                </a:lnTo>
                <a:lnTo>
                  <a:pt x="181400" y="251775"/>
                </a:lnTo>
                <a:lnTo>
                  <a:pt x="215396" y="248147"/>
                </a:lnTo>
                <a:lnTo>
                  <a:pt x="255615" y="2261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274"/>
          <p:cNvGrpSpPr/>
          <p:nvPr/>
        </p:nvGrpSpPr>
        <p:grpSpPr>
          <a:xfrm>
            <a:off x="5760238" y="4347801"/>
            <a:ext cx="562464" cy="328597"/>
            <a:chOff x="5760238" y="4347801"/>
            <a:chExt cx="562464" cy="328597"/>
          </a:xfrm>
        </p:grpSpPr>
        <p:sp>
          <p:nvSpPr>
            <p:cNvPr id="128" name="SMARTInkShape-1623"/>
            <p:cNvSpPr/>
            <p:nvPr>
              <p:custDataLst>
                <p:tags r:id="rId97"/>
              </p:custDataLst>
            </p:nvPr>
          </p:nvSpPr>
          <p:spPr>
            <a:xfrm>
              <a:off x="6256955" y="4530242"/>
              <a:ext cx="65747" cy="122664"/>
            </a:xfrm>
            <a:custGeom>
              <a:avLst/>
              <a:gdLst/>
              <a:ahLst/>
              <a:cxnLst/>
              <a:rect l="0" t="0" r="0" b="0"/>
              <a:pathLst>
                <a:path w="65747" h="122664">
                  <a:moveTo>
                    <a:pt x="35895" y="3658"/>
                  </a:moveTo>
                  <a:lnTo>
                    <a:pt x="35895" y="3658"/>
                  </a:lnTo>
                  <a:lnTo>
                    <a:pt x="32524" y="3658"/>
                  </a:lnTo>
                  <a:lnTo>
                    <a:pt x="20699" y="0"/>
                  </a:lnTo>
                  <a:lnTo>
                    <a:pt x="15501" y="1562"/>
                  </a:lnTo>
                  <a:lnTo>
                    <a:pt x="5236" y="6408"/>
                  </a:lnTo>
                  <a:lnTo>
                    <a:pt x="1102" y="10289"/>
                  </a:lnTo>
                  <a:lnTo>
                    <a:pt x="0" y="12312"/>
                  </a:lnTo>
                  <a:lnTo>
                    <a:pt x="656" y="18323"/>
                  </a:lnTo>
                  <a:lnTo>
                    <a:pt x="10166" y="42853"/>
                  </a:lnTo>
                  <a:lnTo>
                    <a:pt x="24273" y="59721"/>
                  </a:lnTo>
                  <a:lnTo>
                    <a:pt x="58029" y="91480"/>
                  </a:lnTo>
                  <a:lnTo>
                    <a:pt x="63371" y="100545"/>
                  </a:lnTo>
                  <a:lnTo>
                    <a:pt x="65746" y="109278"/>
                  </a:lnTo>
                  <a:lnTo>
                    <a:pt x="64919" y="115982"/>
                  </a:lnTo>
                  <a:lnTo>
                    <a:pt x="63712" y="118757"/>
                  </a:lnTo>
                  <a:lnTo>
                    <a:pt x="60788" y="120607"/>
                  </a:lnTo>
                  <a:lnTo>
                    <a:pt x="51898" y="122663"/>
                  </a:lnTo>
                  <a:lnTo>
                    <a:pt x="42772" y="121696"/>
                  </a:lnTo>
                  <a:lnTo>
                    <a:pt x="34013" y="118208"/>
                  </a:lnTo>
                  <a:lnTo>
                    <a:pt x="16845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24"/>
            <p:cNvSpPr/>
            <p:nvPr>
              <p:custDataLst>
                <p:tags r:id="rId98"/>
              </p:custDataLst>
            </p:nvPr>
          </p:nvSpPr>
          <p:spPr>
            <a:xfrm>
              <a:off x="6191250" y="4521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25"/>
            <p:cNvSpPr/>
            <p:nvPr>
              <p:custDataLst>
                <p:tags r:id="rId99"/>
              </p:custDataLst>
            </p:nvPr>
          </p:nvSpPr>
          <p:spPr>
            <a:xfrm>
              <a:off x="6191250" y="45910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33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626"/>
            <p:cNvSpPr/>
            <p:nvPr>
              <p:custDataLst>
                <p:tags r:id="rId100"/>
              </p:custDataLst>
            </p:nvPr>
          </p:nvSpPr>
          <p:spPr>
            <a:xfrm>
              <a:off x="5792421" y="4347801"/>
              <a:ext cx="113080" cy="78150"/>
            </a:xfrm>
            <a:custGeom>
              <a:avLst/>
              <a:gdLst/>
              <a:ahLst/>
              <a:cxnLst/>
              <a:rect l="0" t="0" r="0" b="0"/>
              <a:pathLst>
                <a:path w="113080" h="78150">
                  <a:moveTo>
                    <a:pt x="17829" y="33699"/>
                  </a:moveTo>
                  <a:lnTo>
                    <a:pt x="17829" y="33699"/>
                  </a:lnTo>
                  <a:lnTo>
                    <a:pt x="17829" y="42537"/>
                  </a:lnTo>
                  <a:lnTo>
                    <a:pt x="15948" y="46564"/>
                  </a:lnTo>
                  <a:lnTo>
                    <a:pt x="12759" y="52117"/>
                  </a:lnTo>
                  <a:lnTo>
                    <a:pt x="0" y="76374"/>
                  </a:lnTo>
                  <a:lnTo>
                    <a:pt x="299" y="76966"/>
                  </a:lnTo>
                  <a:lnTo>
                    <a:pt x="2511" y="77623"/>
                  </a:lnTo>
                  <a:lnTo>
                    <a:pt x="5847" y="70389"/>
                  </a:lnTo>
                  <a:lnTo>
                    <a:pt x="25455" y="25170"/>
                  </a:lnTo>
                  <a:lnTo>
                    <a:pt x="49857" y="1267"/>
                  </a:lnTo>
                  <a:lnTo>
                    <a:pt x="52586" y="83"/>
                  </a:lnTo>
                  <a:lnTo>
                    <a:pt x="55112" y="0"/>
                  </a:lnTo>
                  <a:lnTo>
                    <a:pt x="57501" y="649"/>
                  </a:lnTo>
                  <a:lnTo>
                    <a:pt x="62037" y="5134"/>
                  </a:lnTo>
                  <a:lnTo>
                    <a:pt x="68557" y="17474"/>
                  </a:lnTo>
                  <a:lnTo>
                    <a:pt x="74241" y="28605"/>
                  </a:lnTo>
                  <a:lnTo>
                    <a:pt x="113079" y="7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627"/>
            <p:cNvSpPr/>
            <p:nvPr>
              <p:custDataLst>
                <p:tags r:id="rId101"/>
              </p:custDataLst>
            </p:nvPr>
          </p:nvSpPr>
          <p:spPr>
            <a:xfrm>
              <a:off x="5760238" y="4505736"/>
              <a:ext cx="145263" cy="170662"/>
            </a:xfrm>
            <a:custGeom>
              <a:avLst/>
              <a:gdLst/>
              <a:ahLst/>
              <a:cxnLst/>
              <a:rect l="0" t="0" r="0" b="0"/>
              <a:pathLst>
                <a:path w="145263" h="170662">
                  <a:moveTo>
                    <a:pt x="88112" y="28164"/>
                  </a:moveTo>
                  <a:lnTo>
                    <a:pt x="88112" y="28164"/>
                  </a:lnTo>
                  <a:lnTo>
                    <a:pt x="84741" y="24793"/>
                  </a:lnTo>
                  <a:lnTo>
                    <a:pt x="81205" y="23138"/>
                  </a:lnTo>
                  <a:lnTo>
                    <a:pt x="69814" y="22075"/>
                  </a:lnTo>
                  <a:lnTo>
                    <a:pt x="58075" y="25262"/>
                  </a:lnTo>
                  <a:lnTo>
                    <a:pt x="38917" y="34046"/>
                  </a:lnTo>
                  <a:lnTo>
                    <a:pt x="27207" y="45359"/>
                  </a:lnTo>
                  <a:lnTo>
                    <a:pt x="12682" y="71359"/>
                  </a:lnTo>
                  <a:lnTo>
                    <a:pt x="3203" y="102111"/>
                  </a:lnTo>
                  <a:lnTo>
                    <a:pt x="0" y="141156"/>
                  </a:lnTo>
                  <a:lnTo>
                    <a:pt x="1854" y="149353"/>
                  </a:lnTo>
                  <a:lnTo>
                    <a:pt x="9559" y="162224"/>
                  </a:lnTo>
                  <a:lnTo>
                    <a:pt x="18156" y="168885"/>
                  </a:lnTo>
                  <a:lnTo>
                    <a:pt x="22425" y="170661"/>
                  </a:lnTo>
                  <a:lnTo>
                    <a:pt x="45287" y="169790"/>
                  </a:lnTo>
                  <a:lnTo>
                    <a:pt x="74405" y="154950"/>
                  </a:lnTo>
                  <a:lnTo>
                    <a:pt x="89310" y="138606"/>
                  </a:lnTo>
                  <a:lnTo>
                    <a:pt x="110378" y="92627"/>
                  </a:lnTo>
                  <a:lnTo>
                    <a:pt x="117052" y="60591"/>
                  </a:lnTo>
                  <a:lnTo>
                    <a:pt x="112288" y="29854"/>
                  </a:lnTo>
                  <a:lnTo>
                    <a:pt x="103796" y="14569"/>
                  </a:lnTo>
                  <a:lnTo>
                    <a:pt x="98568" y="8517"/>
                  </a:lnTo>
                  <a:lnTo>
                    <a:pt x="85233" y="1793"/>
                  </a:lnTo>
                  <a:lnTo>
                    <a:pt x="77727" y="0"/>
                  </a:lnTo>
                  <a:lnTo>
                    <a:pt x="63741" y="1771"/>
                  </a:lnTo>
                  <a:lnTo>
                    <a:pt x="51175" y="7967"/>
                  </a:lnTo>
                  <a:lnTo>
                    <a:pt x="40886" y="17776"/>
                  </a:lnTo>
                  <a:lnTo>
                    <a:pt x="35373" y="27310"/>
                  </a:lnTo>
                  <a:lnTo>
                    <a:pt x="33903" y="31828"/>
                  </a:lnTo>
                  <a:lnTo>
                    <a:pt x="35039" y="36956"/>
                  </a:lnTo>
                  <a:lnTo>
                    <a:pt x="41946" y="48300"/>
                  </a:lnTo>
                  <a:lnTo>
                    <a:pt x="52072" y="56633"/>
                  </a:lnTo>
                  <a:lnTo>
                    <a:pt x="57735" y="59843"/>
                  </a:lnTo>
                  <a:lnTo>
                    <a:pt x="89303" y="64361"/>
                  </a:lnTo>
                  <a:lnTo>
                    <a:pt x="145262" y="47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75"/>
          <p:cNvGrpSpPr/>
          <p:nvPr/>
        </p:nvGrpSpPr>
        <p:grpSpPr>
          <a:xfrm>
            <a:off x="6680200" y="4508600"/>
            <a:ext cx="520701" cy="184051"/>
            <a:chOff x="6680200" y="4508600"/>
            <a:chExt cx="520701" cy="184051"/>
          </a:xfrm>
        </p:grpSpPr>
        <p:sp>
          <p:nvSpPr>
            <p:cNvPr id="134" name="SMARTInkShape-1628"/>
            <p:cNvSpPr/>
            <p:nvPr>
              <p:custDataLst>
                <p:tags r:id="rId93"/>
              </p:custDataLst>
            </p:nvPr>
          </p:nvSpPr>
          <p:spPr>
            <a:xfrm>
              <a:off x="7121630" y="4603750"/>
              <a:ext cx="79271" cy="19051"/>
            </a:xfrm>
            <a:custGeom>
              <a:avLst/>
              <a:gdLst/>
              <a:ahLst/>
              <a:cxnLst/>
              <a:rect l="0" t="0" r="0" b="0"/>
              <a:pathLst>
                <a:path w="7927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9050"/>
                  </a:lnTo>
                  <a:lnTo>
                    <a:pt x="2512" y="17168"/>
                  </a:lnTo>
                  <a:lnTo>
                    <a:pt x="581" y="15679"/>
                  </a:lnTo>
                  <a:lnTo>
                    <a:pt x="0" y="13981"/>
                  </a:lnTo>
                  <a:lnTo>
                    <a:pt x="317" y="12142"/>
                  </a:lnTo>
                  <a:lnTo>
                    <a:pt x="1235" y="10211"/>
                  </a:lnTo>
                  <a:lnTo>
                    <a:pt x="12639" y="4123"/>
                  </a:lnTo>
                  <a:lnTo>
                    <a:pt x="23550" y="3714"/>
                  </a:lnTo>
                  <a:lnTo>
                    <a:pt x="36866" y="4473"/>
                  </a:lnTo>
                  <a:lnTo>
                    <a:pt x="79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29"/>
            <p:cNvSpPr/>
            <p:nvPr>
              <p:custDataLst>
                <p:tags r:id="rId94"/>
              </p:custDataLst>
            </p:nvPr>
          </p:nvSpPr>
          <p:spPr>
            <a:xfrm>
              <a:off x="7099414" y="4508600"/>
              <a:ext cx="95137" cy="164302"/>
            </a:xfrm>
            <a:custGeom>
              <a:avLst/>
              <a:gdLst/>
              <a:ahLst/>
              <a:cxnLst/>
              <a:rect l="0" t="0" r="0" b="0"/>
              <a:pathLst>
                <a:path w="95137" h="164302">
                  <a:moveTo>
                    <a:pt x="95136" y="12600"/>
                  </a:moveTo>
                  <a:lnTo>
                    <a:pt x="95136" y="12600"/>
                  </a:lnTo>
                  <a:lnTo>
                    <a:pt x="91765" y="9229"/>
                  </a:lnTo>
                  <a:lnTo>
                    <a:pt x="90110" y="5692"/>
                  </a:lnTo>
                  <a:lnTo>
                    <a:pt x="89668" y="3761"/>
                  </a:lnTo>
                  <a:lnTo>
                    <a:pt x="90080" y="2474"/>
                  </a:lnTo>
                  <a:lnTo>
                    <a:pt x="91059" y="1616"/>
                  </a:lnTo>
                  <a:lnTo>
                    <a:pt x="92418" y="1044"/>
                  </a:lnTo>
                  <a:lnTo>
                    <a:pt x="92618" y="662"/>
                  </a:lnTo>
                  <a:lnTo>
                    <a:pt x="92047" y="408"/>
                  </a:lnTo>
                  <a:lnTo>
                    <a:pt x="82688" y="0"/>
                  </a:lnTo>
                  <a:lnTo>
                    <a:pt x="53521" y="14214"/>
                  </a:lnTo>
                  <a:lnTo>
                    <a:pt x="46537" y="20608"/>
                  </a:lnTo>
                  <a:lnTo>
                    <a:pt x="15966" y="60054"/>
                  </a:lnTo>
                  <a:lnTo>
                    <a:pt x="1841" y="107592"/>
                  </a:lnTo>
                  <a:lnTo>
                    <a:pt x="0" y="145543"/>
                  </a:lnTo>
                  <a:lnTo>
                    <a:pt x="3699" y="153060"/>
                  </a:lnTo>
                  <a:lnTo>
                    <a:pt x="6662" y="157040"/>
                  </a:lnTo>
                  <a:lnTo>
                    <a:pt x="13716" y="161462"/>
                  </a:lnTo>
                  <a:lnTo>
                    <a:pt x="29742" y="164301"/>
                  </a:lnTo>
                  <a:lnTo>
                    <a:pt x="58460" y="158492"/>
                  </a:lnTo>
                  <a:lnTo>
                    <a:pt x="76086" y="15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630"/>
            <p:cNvSpPr/>
            <p:nvPr>
              <p:custDataLst>
                <p:tags r:id="rId95"/>
              </p:custDataLst>
            </p:nvPr>
          </p:nvSpPr>
          <p:spPr>
            <a:xfrm>
              <a:off x="6929094" y="4518130"/>
              <a:ext cx="81307" cy="171987"/>
            </a:xfrm>
            <a:custGeom>
              <a:avLst/>
              <a:gdLst/>
              <a:ahLst/>
              <a:cxnLst/>
              <a:rect l="0" t="0" r="0" b="0"/>
              <a:pathLst>
                <a:path w="81307" h="171987">
                  <a:moveTo>
                    <a:pt x="24156" y="9420"/>
                  </a:moveTo>
                  <a:lnTo>
                    <a:pt x="24156" y="9420"/>
                  </a:lnTo>
                  <a:lnTo>
                    <a:pt x="24156" y="0"/>
                  </a:lnTo>
                  <a:lnTo>
                    <a:pt x="22275" y="47565"/>
                  </a:lnTo>
                  <a:lnTo>
                    <a:pt x="15317" y="86491"/>
                  </a:lnTo>
                  <a:lnTo>
                    <a:pt x="7149" y="130085"/>
                  </a:lnTo>
                  <a:lnTo>
                    <a:pt x="0" y="165968"/>
                  </a:lnTo>
                  <a:lnTo>
                    <a:pt x="997" y="168818"/>
                  </a:lnTo>
                  <a:lnTo>
                    <a:pt x="3071" y="170719"/>
                  </a:lnTo>
                  <a:lnTo>
                    <a:pt x="5866" y="171986"/>
                  </a:lnTo>
                  <a:lnTo>
                    <a:pt x="12735" y="171512"/>
                  </a:lnTo>
                  <a:lnTo>
                    <a:pt x="55470" y="154060"/>
                  </a:lnTo>
                  <a:lnTo>
                    <a:pt x="73783" y="147889"/>
                  </a:lnTo>
                  <a:lnTo>
                    <a:pt x="81306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631"/>
            <p:cNvSpPr/>
            <p:nvPr>
              <p:custDataLst>
                <p:tags r:id="rId96"/>
              </p:custDataLst>
            </p:nvPr>
          </p:nvSpPr>
          <p:spPr>
            <a:xfrm>
              <a:off x="6680200" y="4516551"/>
              <a:ext cx="177801" cy="176100"/>
            </a:xfrm>
            <a:custGeom>
              <a:avLst/>
              <a:gdLst/>
              <a:ahLst/>
              <a:cxnLst/>
              <a:rect l="0" t="0" r="0" b="0"/>
              <a:pathLst>
                <a:path w="177801" h="176100">
                  <a:moveTo>
                    <a:pt x="0" y="49099"/>
                  </a:moveTo>
                  <a:lnTo>
                    <a:pt x="0" y="49099"/>
                  </a:lnTo>
                  <a:lnTo>
                    <a:pt x="3370" y="49099"/>
                  </a:lnTo>
                  <a:lnTo>
                    <a:pt x="4364" y="49804"/>
                  </a:lnTo>
                  <a:lnTo>
                    <a:pt x="5026" y="50981"/>
                  </a:lnTo>
                  <a:lnTo>
                    <a:pt x="11740" y="76235"/>
                  </a:lnTo>
                  <a:lnTo>
                    <a:pt x="9245" y="121590"/>
                  </a:lnTo>
                  <a:lnTo>
                    <a:pt x="6424" y="161305"/>
                  </a:lnTo>
                  <a:lnTo>
                    <a:pt x="8234" y="123153"/>
                  </a:lnTo>
                  <a:lnTo>
                    <a:pt x="15189" y="80817"/>
                  </a:lnTo>
                  <a:lnTo>
                    <a:pt x="23357" y="37255"/>
                  </a:lnTo>
                  <a:lnTo>
                    <a:pt x="30505" y="9361"/>
                  </a:lnTo>
                  <a:lnTo>
                    <a:pt x="31625" y="7790"/>
                  </a:lnTo>
                  <a:lnTo>
                    <a:pt x="33079" y="6743"/>
                  </a:lnTo>
                  <a:lnTo>
                    <a:pt x="34753" y="6045"/>
                  </a:lnTo>
                  <a:lnTo>
                    <a:pt x="36574" y="6990"/>
                  </a:lnTo>
                  <a:lnTo>
                    <a:pt x="40479" y="11804"/>
                  </a:lnTo>
                  <a:lnTo>
                    <a:pt x="55754" y="48106"/>
                  </a:lnTo>
                  <a:lnTo>
                    <a:pt x="66457" y="58134"/>
                  </a:lnTo>
                  <a:lnTo>
                    <a:pt x="74457" y="63228"/>
                  </a:lnTo>
                  <a:lnTo>
                    <a:pt x="79977" y="62752"/>
                  </a:lnTo>
                  <a:lnTo>
                    <a:pt x="99819" y="52674"/>
                  </a:lnTo>
                  <a:lnTo>
                    <a:pt x="115262" y="39731"/>
                  </a:lnTo>
                  <a:lnTo>
                    <a:pt x="143656" y="2127"/>
                  </a:lnTo>
                  <a:lnTo>
                    <a:pt x="148043" y="0"/>
                  </a:lnTo>
                  <a:lnTo>
                    <a:pt x="150201" y="138"/>
                  </a:lnTo>
                  <a:lnTo>
                    <a:pt x="154479" y="2174"/>
                  </a:lnTo>
                  <a:lnTo>
                    <a:pt x="160855" y="14028"/>
                  </a:lnTo>
                  <a:lnTo>
                    <a:pt x="164728" y="54832"/>
                  </a:lnTo>
                  <a:lnTo>
                    <a:pt x="170077" y="102195"/>
                  </a:lnTo>
                  <a:lnTo>
                    <a:pt x="173210" y="147138"/>
                  </a:lnTo>
                  <a:lnTo>
                    <a:pt x="177621" y="169232"/>
                  </a:lnTo>
                  <a:lnTo>
                    <a:pt x="177800" y="17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1632"/>
          <p:cNvSpPr/>
          <p:nvPr>
            <p:custDataLst>
              <p:tags r:id="rId3"/>
            </p:custDataLst>
          </p:nvPr>
        </p:nvSpPr>
        <p:spPr>
          <a:xfrm>
            <a:off x="7547204" y="4509267"/>
            <a:ext cx="231547" cy="339598"/>
          </a:xfrm>
          <a:custGeom>
            <a:avLst/>
            <a:gdLst/>
            <a:ahLst/>
            <a:cxnLst/>
            <a:rect l="0" t="0" r="0" b="0"/>
            <a:pathLst>
              <a:path w="231547" h="339598">
                <a:moveTo>
                  <a:pt x="72796" y="126233"/>
                </a:moveTo>
                <a:lnTo>
                  <a:pt x="72796" y="126233"/>
                </a:lnTo>
                <a:lnTo>
                  <a:pt x="76166" y="122862"/>
                </a:lnTo>
                <a:lnTo>
                  <a:pt x="75749" y="121164"/>
                </a:lnTo>
                <a:lnTo>
                  <a:pt x="64578" y="111306"/>
                </a:lnTo>
                <a:lnTo>
                  <a:pt x="56444" y="109015"/>
                </a:lnTo>
                <a:lnTo>
                  <a:pt x="51311" y="108405"/>
                </a:lnTo>
                <a:lnTo>
                  <a:pt x="41845" y="111489"/>
                </a:lnTo>
                <a:lnTo>
                  <a:pt x="19279" y="125964"/>
                </a:lnTo>
                <a:lnTo>
                  <a:pt x="8088" y="138343"/>
                </a:lnTo>
                <a:lnTo>
                  <a:pt x="1703" y="153252"/>
                </a:lnTo>
                <a:lnTo>
                  <a:pt x="0" y="161179"/>
                </a:lnTo>
                <a:lnTo>
                  <a:pt x="277" y="167169"/>
                </a:lnTo>
                <a:lnTo>
                  <a:pt x="1872" y="171868"/>
                </a:lnTo>
                <a:lnTo>
                  <a:pt x="4347" y="175706"/>
                </a:lnTo>
                <a:lnTo>
                  <a:pt x="16503" y="179971"/>
                </a:lnTo>
                <a:lnTo>
                  <a:pt x="24684" y="181108"/>
                </a:lnTo>
                <a:lnTo>
                  <a:pt x="39419" y="178609"/>
                </a:lnTo>
                <a:lnTo>
                  <a:pt x="46312" y="175967"/>
                </a:lnTo>
                <a:lnTo>
                  <a:pt x="57732" y="165505"/>
                </a:lnTo>
                <a:lnTo>
                  <a:pt x="66101" y="151448"/>
                </a:lnTo>
                <a:lnTo>
                  <a:pt x="71473" y="117547"/>
                </a:lnTo>
                <a:lnTo>
                  <a:pt x="70522" y="91204"/>
                </a:lnTo>
                <a:lnTo>
                  <a:pt x="67251" y="66711"/>
                </a:lnTo>
                <a:lnTo>
                  <a:pt x="70054" y="52701"/>
                </a:lnTo>
                <a:lnTo>
                  <a:pt x="82096" y="36242"/>
                </a:lnTo>
                <a:lnTo>
                  <a:pt x="99069" y="21330"/>
                </a:lnTo>
                <a:lnTo>
                  <a:pt x="132496" y="5061"/>
                </a:lnTo>
                <a:lnTo>
                  <a:pt x="164174" y="0"/>
                </a:lnTo>
                <a:lnTo>
                  <a:pt x="167581" y="1156"/>
                </a:lnTo>
                <a:lnTo>
                  <a:pt x="169853" y="3337"/>
                </a:lnTo>
                <a:lnTo>
                  <a:pt x="171367" y="6202"/>
                </a:lnTo>
                <a:lnTo>
                  <a:pt x="170127" y="23719"/>
                </a:lnTo>
                <a:lnTo>
                  <a:pt x="153954" y="68719"/>
                </a:lnTo>
                <a:lnTo>
                  <a:pt x="140038" y="103626"/>
                </a:lnTo>
                <a:lnTo>
                  <a:pt x="123529" y="143915"/>
                </a:lnTo>
                <a:lnTo>
                  <a:pt x="106832" y="190168"/>
                </a:lnTo>
                <a:lnTo>
                  <a:pt x="93160" y="230427"/>
                </a:lnTo>
                <a:lnTo>
                  <a:pt x="78282" y="276323"/>
                </a:lnTo>
                <a:lnTo>
                  <a:pt x="73518" y="316961"/>
                </a:lnTo>
                <a:lnTo>
                  <a:pt x="74998" y="329299"/>
                </a:lnTo>
                <a:lnTo>
                  <a:pt x="76381" y="333577"/>
                </a:lnTo>
                <a:lnTo>
                  <a:pt x="79419" y="336429"/>
                </a:lnTo>
                <a:lnTo>
                  <a:pt x="88439" y="339597"/>
                </a:lnTo>
                <a:lnTo>
                  <a:pt x="93103" y="339031"/>
                </a:lnTo>
                <a:lnTo>
                  <a:pt x="102048" y="334640"/>
                </a:lnTo>
                <a:lnTo>
                  <a:pt x="130453" y="295580"/>
                </a:lnTo>
                <a:lnTo>
                  <a:pt x="151282" y="252088"/>
                </a:lnTo>
                <a:lnTo>
                  <a:pt x="154989" y="232709"/>
                </a:lnTo>
                <a:lnTo>
                  <a:pt x="156519" y="230377"/>
                </a:lnTo>
                <a:lnTo>
                  <a:pt x="169113" y="221567"/>
                </a:lnTo>
                <a:lnTo>
                  <a:pt x="231546" y="1897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277"/>
          <p:cNvGrpSpPr/>
          <p:nvPr/>
        </p:nvGrpSpPr>
        <p:grpSpPr>
          <a:xfrm>
            <a:off x="8036934" y="4521200"/>
            <a:ext cx="749120" cy="273051"/>
            <a:chOff x="8036934" y="4521200"/>
            <a:chExt cx="749120" cy="273051"/>
          </a:xfrm>
        </p:grpSpPr>
        <p:sp>
          <p:nvSpPr>
            <p:cNvPr id="140" name="SMARTInkShape-1633"/>
            <p:cNvSpPr/>
            <p:nvPr>
              <p:custDataLst>
                <p:tags r:id="rId88"/>
              </p:custDataLst>
            </p:nvPr>
          </p:nvSpPr>
          <p:spPr>
            <a:xfrm>
              <a:off x="8623960" y="4658303"/>
              <a:ext cx="162094" cy="104198"/>
            </a:xfrm>
            <a:custGeom>
              <a:avLst/>
              <a:gdLst/>
              <a:ahLst/>
              <a:cxnLst/>
              <a:rect l="0" t="0" r="0" b="0"/>
              <a:pathLst>
                <a:path w="162094" h="104198">
                  <a:moveTo>
                    <a:pt x="18390" y="53397"/>
                  </a:moveTo>
                  <a:lnTo>
                    <a:pt x="18390" y="53397"/>
                  </a:lnTo>
                  <a:lnTo>
                    <a:pt x="18389" y="50026"/>
                  </a:lnTo>
                  <a:lnTo>
                    <a:pt x="20271" y="46489"/>
                  </a:lnTo>
                  <a:lnTo>
                    <a:pt x="39589" y="17032"/>
                  </a:lnTo>
                  <a:lnTo>
                    <a:pt x="42546" y="7971"/>
                  </a:lnTo>
                  <a:lnTo>
                    <a:pt x="43421" y="818"/>
                  </a:lnTo>
                  <a:lnTo>
                    <a:pt x="42132" y="0"/>
                  </a:lnTo>
                  <a:lnTo>
                    <a:pt x="36938" y="972"/>
                  </a:lnTo>
                  <a:lnTo>
                    <a:pt x="26080" y="12228"/>
                  </a:lnTo>
                  <a:lnTo>
                    <a:pt x="6855" y="48610"/>
                  </a:lnTo>
                  <a:lnTo>
                    <a:pt x="330" y="82636"/>
                  </a:lnTo>
                  <a:lnTo>
                    <a:pt x="0" y="87706"/>
                  </a:lnTo>
                  <a:lnTo>
                    <a:pt x="1191" y="91086"/>
                  </a:lnTo>
                  <a:lnTo>
                    <a:pt x="3396" y="93340"/>
                  </a:lnTo>
                  <a:lnTo>
                    <a:pt x="6277" y="94842"/>
                  </a:lnTo>
                  <a:lnTo>
                    <a:pt x="8904" y="95138"/>
                  </a:lnTo>
                  <a:lnTo>
                    <a:pt x="13703" y="93586"/>
                  </a:lnTo>
                  <a:lnTo>
                    <a:pt x="37037" y="75995"/>
                  </a:lnTo>
                  <a:lnTo>
                    <a:pt x="80149" y="29786"/>
                  </a:lnTo>
                  <a:lnTo>
                    <a:pt x="80730" y="30600"/>
                  </a:lnTo>
                  <a:lnTo>
                    <a:pt x="81374" y="35269"/>
                  </a:lnTo>
                  <a:lnTo>
                    <a:pt x="71029" y="66406"/>
                  </a:lnTo>
                  <a:lnTo>
                    <a:pt x="64665" y="84790"/>
                  </a:lnTo>
                  <a:lnTo>
                    <a:pt x="63200" y="95267"/>
                  </a:lnTo>
                  <a:lnTo>
                    <a:pt x="71677" y="78667"/>
                  </a:lnTo>
                  <a:lnTo>
                    <a:pt x="82627" y="60414"/>
                  </a:lnTo>
                  <a:lnTo>
                    <a:pt x="98968" y="32754"/>
                  </a:lnTo>
                  <a:lnTo>
                    <a:pt x="114937" y="14825"/>
                  </a:lnTo>
                  <a:lnTo>
                    <a:pt x="120855" y="11455"/>
                  </a:lnTo>
                  <a:lnTo>
                    <a:pt x="133074" y="9591"/>
                  </a:lnTo>
                  <a:lnTo>
                    <a:pt x="141797" y="11115"/>
                  </a:lnTo>
                  <a:lnTo>
                    <a:pt x="148732" y="14849"/>
                  </a:lnTo>
                  <a:lnTo>
                    <a:pt x="156518" y="21213"/>
                  </a:lnTo>
                  <a:lnTo>
                    <a:pt x="160920" y="32508"/>
                  </a:lnTo>
                  <a:lnTo>
                    <a:pt x="162093" y="39471"/>
                  </a:lnTo>
                  <a:lnTo>
                    <a:pt x="159634" y="52852"/>
                  </a:lnTo>
                  <a:lnTo>
                    <a:pt x="139040" y="104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34"/>
            <p:cNvSpPr/>
            <p:nvPr>
              <p:custDataLst>
                <p:tags r:id="rId89"/>
              </p:custDataLst>
            </p:nvPr>
          </p:nvSpPr>
          <p:spPr>
            <a:xfrm>
              <a:off x="8395583" y="4530219"/>
              <a:ext cx="189618" cy="211744"/>
            </a:xfrm>
            <a:custGeom>
              <a:avLst/>
              <a:gdLst/>
              <a:ahLst/>
              <a:cxnLst/>
              <a:rect l="0" t="0" r="0" b="0"/>
              <a:pathLst>
                <a:path w="189618" h="211744">
                  <a:moveTo>
                    <a:pt x="5467" y="124331"/>
                  </a:moveTo>
                  <a:lnTo>
                    <a:pt x="5467" y="124331"/>
                  </a:lnTo>
                  <a:lnTo>
                    <a:pt x="0" y="124331"/>
                  </a:lnTo>
                  <a:lnTo>
                    <a:pt x="2749" y="124331"/>
                  </a:lnTo>
                  <a:lnTo>
                    <a:pt x="48646" y="111383"/>
                  </a:lnTo>
                  <a:lnTo>
                    <a:pt x="94252" y="86729"/>
                  </a:lnTo>
                  <a:lnTo>
                    <a:pt x="118332" y="66731"/>
                  </a:lnTo>
                  <a:lnTo>
                    <a:pt x="151646" y="20328"/>
                  </a:lnTo>
                  <a:lnTo>
                    <a:pt x="157321" y="0"/>
                  </a:lnTo>
                  <a:lnTo>
                    <a:pt x="157503" y="522"/>
                  </a:lnTo>
                  <a:lnTo>
                    <a:pt x="153471" y="38722"/>
                  </a:lnTo>
                  <a:lnTo>
                    <a:pt x="148140" y="81994"/>
                  </a:lnTo>
                  <a:lnTo>
                    <a:pt x="140658" y="120985"/>
                  </a:lnTo>
                  <a:lnTo>
                    <a:pt x="134111" y="159209"/>
                  </a:lnTo>
                  <a:lnTo>
                    <a:pt x="123938" y="204506"/>
                  </a:lnTo>
                  <a:lnTo>
                    <a:pt x="123253" y="208825"/>
                  </a:lnTo>
                  <a:lnTo>
                    <a:pt x="123502" y="210999"/>
                  </a:lnTo>
                  <a:lnTo>
                    <a:pt x="124374" y="211743"/>
                  </a:lnTo>
                  <a:lnTo>
                    <a:pt x="127224" y="206925"/>
                  </a:lnTo>
                  <a:lnTo>
                    <a:pt x="146465" y="164219"/>
                  </a:lnTo>
                  <a:lnTo>
                    <a:pt x="154916" y="157817"/>
                  </a:lnTo>
                  <a:lnTo>
                    <a:pt x="164315" y="154030"/>
                  </a:lnTo>
                  <a:lnTo>
                    <a:pt x="167811" y="154008"/>
                  </a:lnTo>
                  <a:lnTo>
                    <a:pt x="170847" y="154699"/>
                  </a:lnTo>
                  <a:lnTo>
                    <a:pt x="176101" y="159230"/>
                  </a:lnTo>
                  <a:lnTo>
                    <a:pt x="185222" y="173636"/>
                  </a:lnTo>
                  <a:lnTo>
                    <a:pt x="188314" y="185899"/>
                  </a:lnTo>
                  <a:lnTo>
                    <a:pt x="189617" y="206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35"/>
            <p:cNvSpPr/>
            <p:nvPr>
              <p:custDataLst>
                <p:tags r:id="rId90"/>
              </p:custDataLst>
            </p:nvPr>
          </p:nvSpPr>
          <p:spPr>
            <a:xfrm>
              <a:off x="8454714" y="4521200"/>
              <a:ext cx="45245" cy="235617"/>
            </a:xfrm>
            <a:custGeom>
              <a:avLst/>
              <a:gdLst/>
              <a:ahLst/>
              <a:cxnLst/>
              <a:rect l="0" t="0" r="0" b="0"/>
              <a:pathLst>
                <a:path w="45245" h="235617">
                  <a:moveTo>
                    <a:pt x="41586" y="0"/>
                  </a:moveTo>
                  <a:lnTo>
                    <a:pt x="41586" y="0"/>
                  </a:lnTo>
                  <a:lnTo>
                    <a:pt x="45244" y="0"/>
                  </a:lnTo>
                  <a:lnTo>
                    <a:pt x="43681" y="0"/>
                  </a:lnTo>
                  <a:lnTo>
                    <a:pt x="30172" y="45441"/>
                  </a:lnTo>
                  <a:lnTo>
                    <a:pt x="20252" y="82529"/>
                  </a:lnTo>
                  <a:lnTo>
                    <a:pt x="11825" y="121349"/>
                  </a:lnTo>
                  <a:lnTo>
                    <a:pt x="2115" y="162406"/>
                  </a:lnTo>
                  <a:lnTo>
                    <a:pt x="0" y="206718"/>
                  </a:lnTo>
                  <a:lnTo>
                    <a:pt x="3348" y="223108"/>
                  </a:lnTo>
                  <a:lnTo>
                    <a:pt x="9539" y="232744"/>
                  </a:lnTo>
                  <a:lnTo>
                    <a:pt x="12460" y="234891"/>
                  </a:lnTo>
                  <a:lnTo>
                    <a:pt x="15113" y="235616"/>
                  </a:lnTo>
                  <a:lnTo>
                    <a:pt x="17587" y="235394"/>
                  </a:lnTo>
                  <a:lnTo>
                    <a:pt x="4158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636"/>
            <p:cNvSpPr/>
            <p:nvPr>
              <p:custDataLst>
                <p:tags r:id="rId91"/>
              </p:custDataLst>
            </p:nvPr>
          </p:nvSpPr>
          <p:spPr>
            <a:xfrm>
              <a:off x="8178800" y="47180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44907" y="28835"/>
                  </a:lnTo>
                  <a:lnTo>
                    <a:pt x="18274" y="629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637"/>
            <p:cNvSpPr/>
            <p:nvPr>
              <p:custDataLst>
                <p:tags r:id="rId92"/>
              </p:custDataLst>
            </p:nvPr>
          </p:nvSpPr>
          <p:spPr>
            <a:xfrm>
              <a:off x="8036934" y="4531668"/>
              <a:ext cx="141867" cy="207776"/>
            </a:xfrm>
            <a:custGeom>
              <a:avLst/>
              <a:gdLst/>
              <a:ahLst/>
              <a:cxnLst/>
              <a:rect l="0" t="0" r="0" b="0"/>
              <a:pathLst>
                <a:path w="141867" h="207776">
                  <a:moveTo>
                    <a:pt x="84716" y="91132"/>
                  </a:moveTo>
                  <a:lnTo>
                    <a:pt x="84716" y="91132"/>
                  </a:lnTo>
                  <a:lnTo>
                    <a:pt x="88086" y="87761"/>
                  </a:lnTo>
                  <a:lnTo>
                    <a:pt x="89742" y="84224"/>
                  </a:lnTo>
                  <a:lnTo>
                    <a:pt x="90804" y="72834"/>
                  </a:lnTo>
                  <a:lnTo>
                    <a:pt x="87617" y="61095"/>
                  </a:lnTo>
                  <a:lnTo>
                    <a:pt x="82205" y="52050"/>
                  </a:lnTo>
                  <a:lnTo>
                    <a:pt x="78191" y="49068"/>
                  </a:lnTo>
                  <a:lnTo>
                    <a:pt x="72643" y="47742"/>
                  </a:lnTo>
                  <a:lnTo>
                    <a:pt x="63122" y="47153"/>
                  </a:lnTo>
                  <a:lnTo>
                    <a:pt x="51835" y="50654"/>
                  </a:lnTo>
                  <a:lnTo>
                    <a:pt x="39058" y="59031"/>
                  </a:lnTo>
                  <a:lnTo>
                    <a:pt x="18114" y="82875"/>
                  </a:lnTo>
                  <a:lnTo>
                    <a:pt x="6499" y="110244"/>
                  </a:lnTo>
                  <a:lnTo>
                    <a:pt x="0" y="147987"/>
                  </a:lnTo>
                  <a:lnTo>
                    <a:pt x="2622" y="183472"/>
                  </a:lnTo>
                  <a:lnTo>
                    <a:pt x="8483" y="198259"/>
                  </a:lnTo>
                  <a:lnTo>
                    <a:pt x="13433" y="202767"/>
                  </a:lnTo>
                  <a:lnTo>
                    <a:pt x="26458" y="207775"/>
                  </a:lnTo>
                  <a:lnTo>
                    <a:pt x="39773" y="206238"/>
                  </a:lnTo>
                  <a:lnTo>
                    <a:pt x="52042" y="200146"/>
                  </a:lnTo>
                  <a:lnTo>
                    <a:pt x="67587" y="183405"/>
                  </a:lnTo>
                  <a:lnTo>
                    <a:pt x="90926" y="146862"/>
                  </a:lnTo>
                  <a:lnTo>
                    <a:pt x="101203" y="105981"/>
                  </a:lnTo>
                  <a:lnTo>
                    <a:pt x="105750" y="62528"/>
                  </a:lnTo>
                  <a:lnTo>
                    <a:pt x="102061" y="35380"/>
                  </a:lnTo>
                  <a:lnTo>
                    <a:pt x="93836" y="16729"/>
                  </a:lnTo>
                  <a:lnTo>
                    <a:pt x="88679" y="9780"/>
                  </a:lnTo>
                  <a:lnTo>
                    <a:pt x="81713" y="5147"/>
                  </a:lnTo>
                  <a:lnTo>
                    <a:pt x="64566" y="0"/>
                  </a:lnTo>
                  <a:lnTo>
                    <a:pt x="50830" y="1475"/>
                  </a:lnTo>
                  <a:lnTo>
                    <a:pt x="45192" y="3844"/>
                  </a:lnTo>
                  <a:lnTo>
                    <a:pt x="35165" y="14002"/>
                  </a:lnTo>
                  <a:lnTo>
                    <a:pt x="30515" y="20662"/>
                  </a:lnTo>
                  <a:lnTo>
                    <a:pt x="28826" y="27218"/>
                  </a:lnTo>
                  <a:lnTo>
                    <a:pt x="30713" y="40148"/>
                  </a:lnTo>
                  <a:lnTo>
                    <a:pt x="52856" y="70060"/>
                  </a:lnTo>
                  <a:lnTo>
                    <a:pt x="71983" y="89122"/>
                  </a:lnTo>
                  <a:lnTo>
                    <a:pt x="103762" y="105126"/>
                  </a:lnTo>
                  <a:lnTo>
                    <a:pt x="141866" y="110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78"/>
          <p:cNvGrpSpPr/>
          <p:nvPr/>
        </p:nvGrpSpPr>
        <p:grpSpPr>
          <a:xfrm>
            <a:off x="5402014" y="4993128"/>
            <a:ext cx="655023" cy="435370"/>
            <a:chOff x="5402014" y="4993128"/>
            <a:chExt cx="655023" cy="435370"/>
          </a:xfrm>
        </p:grpSpPr>
        <p:sp>
          <p:nvSpPr>
            <p:cNvPr id="146" name="SMARTInkShape-1638"/>
            <p:cNvSpPr/>
            <p:nvPr>
              <p:custDataLst>
                <p:tags r:id="rId83"/>
              </p:custDataLst>
            </p:nvPr>
          </p:nvSpPr>
          <p:spPr>
            <a:xfrm>
              <a:off x="6000750" y="5049133"/>
              <a:ext cx="56287" cy="267116"/>
            </a:xfrm>
            <a:custGeom>
              <a:avLst/>
              <a:gdLst/>
              <a:ahLst/>
              <a:cxnLst/>
              <a:rect l="0" t="0" r="0" b="0"/>
              <a:pathLst>
                <a:path w="56287" h="267116">
                  <a:moveTo>
                    <a:pt x="31750" y="5467"/>
                  </a:moveTo>
                  <a:lnTo>
                    <a:pt x="31750" y="5467"/>
                  </a:lnTo>
                  <a:lnTo>
                    <a:pt x="28379" y="5467"/>
                  </a:lnTo>
                  <a:lnTo>
                    <a:pt x="27386" y="4761"/>
                  </a:lnTo>
                  <a:lnTo>
                    <a:pt x="26724" y="3585"/>
                  </a:lnTo>
                  <a:lnTo>
                    <a:pt x="25662" y="0"/>
                  </a:lnTo>
                  <a:lnTo>
                    <a:pt x="39905" y="26606"/>
                  </a:lnTo>
                  <a:lnTo>
                    <a:pt x="47315" y="62742"/>
                  </a:lnTo>
                  <a:lnTo>
                    <a:pt x="54236" y="104517"/>
                  </a:lnTo>
                  <a:lnTo>
                    <a:pt x="56286" y="146999"/>
                  </a:lnTo>
                  <a:lnTo>
                    <a:pt x="53131" y="185691"/>
                  </a:lnTo>
                  <a:lnTo>
                    <a:pt x="39423" y="232900"/>
                  </a:lnTo>
                  <a:lnTo>
                    <a:pt x="27281" y="253869"/>
                  </a:lnTo>
                  <a:lnTo>
                    <a:pt x="14746" y="265648"/>
                  </a:lnTo>
                  <a:lnTo>
                    <a:pt x="11241" y="267115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39"/>
            <p:cNvSpPr/>
            <p:nvPr>
              <p:custDataLst>
                <p:tags r:id="rId84"/>
              </p:custDataLst>
            </p:nvPr>
          </p:nvSpPr>
          <p:spPr>
            <a:xfrm>
              <a:off x="5855954" y="4993128"/>
              <a:ext cx="106697" cy="93223"/>
            </a:xfrm>
            <a:custGeom>
              <a:avLst/>
              <a:gdLst/>
              <a:ahLst/>
              <a:cxnLst/>
              <a:rect l="0" t="0" r="0" b="0"/>
              <a:pathLst>
                <a:path w="106697" h="93223">
                  <a:moveTo>
                    <a:pt x="36846" y="29722"/>
                  </a:moveTo>
                  <a:lnTo>
                    <a:pt x="36846" y="29722"/>
                  </a:lnTo>
                  <a:lnTo>
                    <a:pt x="33475" y="29722"/>
                  </a:lnTo>
                  <a:lnTo>
                    <a:pt x="29939" y="25959"/>
                  </a:lnTo>
                  <a:lnTo>
                    <a:pt x="28007" y="22980"/>
                  </a:lnTo>
                  <a:lnTo>
                    <a:pt x="26014" y="22405"/>
                  </a:lnTo>
                  <a:lnTo>
                    <a:pt x="23981" y="23433"/>
                  </a:lnTo>
                  <a:lnTo>
                    <a:pt x="17747" y="31621"/>
                  </a:lnTo>
                  <a:lnTo>
                    <a:pt x="0" y="65346"/>
                  </a:lnTo>
                  <a:lnTo>
                    <a:pt x="287" y="65466"/>
                  </a:lnTo>
                  <a:lnTo>
                    <a:pt x="11066" y="55395"/>
                  </a:lnTo>
                  <a:lnTo>
                    <a:pt x="28842" y="23895"/>
                  </a:lnTo>
                  <a:lnTo>
                    <a:pt x="38636" y="4817"/>
                  </a:lnTo>
                  <a:lnTo>
                    <a:pt x="43051" y="1014"/>
                  </a:lnTo>
                  <a:lnTo>
                    <a:pt x="45216" y="0"/>
                  </a:lnTo>
                  <a:lnTo>
                    <a:pt x="46659" y="735"/>
                  </a:lnTo>
                  <a:lnTo>
                    <a:pt x="47622" y="2636"/>
                  </a:lnTo>
                  <a:lnTo>
                    <a:pt x="55908" y="22569"/>
                  </a:lnTo>
                  <a:lnTo>
                    <a:pt x="84243" y="67775"/>
                  </a:lnTo>
                  <a:lnTo>
                    <a:pt x="106696" y="93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40"/>
            <p:cNvSpPr/>
            <p:nvPr>
              <p:custDataLst>
                <p:tags r:id="rId85"/>
              </p:custDataLst>
            </p:nvPr>
          </p:nvSpPr>
          <p:spPr>
            <a:xfrm>
              <a:off x="5815592" y="5132329"/>
              <a:ext cx="147059" cy="167104"/>
            </a:xfrm>
            <a:custGeom>
              <a:avLst/>
              <a:gdLst/>
              <a:ahLst/>
              <a:cxnLst/>
              <a:rect l="0" t="0" r="0" b="0"/>
              <a:pathLst>
                <a:path w="147059" h="167104">
                  <a:moveTo>
                    <a:pt x="96258" y="36571"/>
                  </a:moveTo>
                  <a:lnTo>
                    <a:pt x="96258" y="36571"/>
                  </a:lnTo>
                  <a:lnTo>
                    <a:pt x="96258" y="22266"/>
                  </a:lnTo>
                  <a:lnTo>
                    <a:pt x="92887" y="12185"/>
                  </a:lnTo>
                  <a:lnTo>
                    <a:pt x="87419" y="3632"/>
                  </a:lnTo>
                  <a:lnTo>
                    <a:pt x="84721" y="1911"/>
                  </a:lnTo>
                  <a:lnTo>
                    <a:pt x="77960" y="0"/>
                  </a:lnTo>
                  <a:lnTo>
                    <a:pt x="68370" y="2913"/>
                  </a:lnTo>
                  <a:lnTo>
                    <a:pt x="52952" y="12487"/>
                  </a:lnTo>
                  <a:lnTo>
                    <a:pt x="31730" y="35107"/>
                  </a:lnTo>
                  <a:lnTo>
                    <a:pt x="8566" y="75479"/>
                  </a:lnTo>
                  <a:lnTo>
                    <a:pt x="1310" y="94315"/>
                  </a:lnTo>
                  <a:lnTo>
                    <a:pt x="0" y="124158"/>
                  </a:lnTo>
                  <a:lnTo>
                    <a:pt x="4080" y="145229"/>
                  </a:lnTo>
                  <a:lnTo>
                    <a:pt x="13427" y="155654"/>
                  </a:lnTo>
                  <a:lnTo>
                    <a:pt x="26282" y="163580"/>
                  </a:lnTo>
                  <a:lnTo>
                    <a:pt x="39053" y="167103"/>
                  </a:lnTo>
                  <a:lnTo>
                    <a:pt x="58141" y="165715"/>
                  </a:lnTo>
                  <a:lnTo>
                    <a:pt x="70851" y="156998"/>
                  </a:lnTo>
                  <a:lnTo>
                    <a:pt x="82143" y="143716"/>
                  </a:lnTo>
                  <a:lnTo>
                    <a:pt x="97630" y="103920"/>
                  </a:lnTo>
                  <a:lnTo>
                    <a:pt x="100919" y="61633"/>
                  </a:lnTo>
                  <a:lnTo>
                    <a:pt x="95506" y="28403"/>
                  </a:lnTo>
                  <a:lnTo>
                    <a:pt x="93640" y="22659"/>
                  </a:lnTo>
                  <a:lnTo>
                    <a:pt x="90279" y="18124"/>
                  </a:lnTo>
                  <a:lnTo>
                    <a:pt x="80901" y="11204"/>
                  </a:lnTo>
                  <a:lnTo>
                    <a:pt x="76143" y="9782"/>
                  </a:lnTo>
                  <a:lnTo>
                    <a:pt x="67092" y="10083"/>
                  </a:lnTo>
                  <a:lnTo>
                    <a:pt x="58366" y="16332"/>
                  </a:lnTo>
                  <a:lnTo>
                    <a:pt x="51195" y="25460"/>
                  </a:lnTo>
                  <a:lnTo>
                    <a:pt x="48007" y="34220"/>
                  </a:lnTo>
                  <a:lnTo>
                    <a:pt x="49584" y="53827"/>
                  </a:lnTo>
                  <a:lnTo>
                    <a:pt x="54582" y="65642"/>
                  </a:lnTo>
                  <a:lnTo>
                    <a:pt x="57891" y="70769"/>
                  </a:lnTo>
                  <a:lnTo>
                    <a:pt x="65331" y="76464"/>
                  </a:lnTo>
                  <a:lnTo>
                    <a:pt x="69290" y="77983"/>
                  </a:lnTo>
                  <a:lnTo>
                    <a:pt x="88345" y="76750"/>
                  </a:lnTo>
                  <a:lnTo>
                    <a:pt x="123021" y="64943"/>
                  </a:lnTo>
                  <a:lnTo>
                    <a:pt x="147058" y="4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41"/>
            <p:cNvSpPr/>
            <p:nvPr>
              <p:custDataLst>
                <p:tags r:id="rId86"/>
              </p:custDataLst>
            </p:nvPr>
          </p:nvSpPr>
          <p:spPr>
            <a:xfrm>
              <a:off x="5647577" y="5069945"/>
              <a:ext cx="80124" cy="238656"/>
            </a:xfrm>
            <a:custGeom>
              <a:avLst/>
              <a:gdLst/>
              <a:ahLst/>
              <a:cxnLst/>
              <a:rect l="0" t="0" r="0" b="0"/>
              <a:pathLst>
                <a:path w="80124" h="238656">
                  <a:moveTo>
                    <a:pt x="80123" y="22755"/>
                  </a:moveTo>
                  <a:lnTo>
                    <a:pt x="80123" y="22755"/>
                  </a:lnTo>
                  <a:lnTo>
                    <a:pt x="80123" y="19384"/>
                  </a:lnTo>
                  <a:lnTo>
                    <a:pt x="69188" y="265"/>
                  </a:lnTo>
                  <a:lnTo>
                    <a:pt x="67189" y="0"/>
                  </a:lnTo>
                  <a:lnTo>
                    <a:pt x="61204" y="1588"/>
                  </a:lnTo>
                  <a:lnTo>
                    <a:pt x="49901" y="13190"/>
                  </a:lnTo>
                  <a:lnTo>
                    <a:pt x="29076" y="48330"/>
                  </a:lnTo>
                  <a:lnTo>
                    <a:pt x="15060" y="90148"/>
                  </a:lnTo>
                  <a:lnTo>
                    <a:pt x="3382" y="131389"/>
                  </a:lnTo>
                  <a:lnTo>
                    <a:pt x="0" y="175201"/>
                  </a:lnTo>
                  <a:lnTo>
                    <a:pt x="3858" y="203156"/>
                  </a:lnTo>
                  <a:lnTo>
                    <a:pt x="10009" y="217938"/>
                  </a:lnTo>
                  <a:lnTo>
                    <a:pt x="19327" y="227801"/>
                  </a:lnTo>
                  <a:lnTo>
                    <a:pt x="30525" y="233830"/>
                  </a:lnTo>
                  <a:lnTo>
                    <a:pt x="54723" y="238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42"/>
            <p:cNvSpPr/>
            <p:nvPr>
              <p:custDataLst>
                <p:tags r:id="rId87"/>
              </p:custDataLst>
            </p:nvPr>
          </p:nvSpPr>
          <p:spPr>
            <a:xfrm>
              <a:off x="5402014" y="5145194"/>
              <a:ext cx="125480" cy="283304"/>
            </a:xfrm>
            <a:custGeom>
              <a:avLst/>
              <a:gdLst/>
              <a:ahLst/>
              <a:cxnLst/>
              <a:rect l="0" t="0" r="0" b="0"/>
              <a:pathLst>
                <a:path w="125480" h="283304">
                  <a:moveTo>
                    <a:pt x="97086" y="23706"/>
                  </a:moveTo>
                  <a:lnTo>
                    <a:pt x="97086" y="23706"/>
                  </a:lnTo>
                  <a:lnTo>
                    <a:pt x="97086" y="20335"/>
                  </a:lnTo>
                  <a:lnTo>
                    <a:pt x="93715" y="11497"/>
                  </a:lnTo>
                  <a:lnTo>
                    <a:pt x="88297" y="5815"/>
                  </a:lnTo>
                  <a:lnTo>
                    <a:pt x="84877" y="3312"/>
                  </a:lnTo>
                  <a:lnTo>
                    <a:pt x="75432" y="531"/>
                  </a:lnTo>
                  <a:lnTo>
                    <a:pt x="63473" y="0"/>
                  </a:lnTo>
                  <a:lnTo>
                    <a:pt x="41579" y="4374"/>
                  </a:lnTo>
                  <a:lnTo>
                    <a:pt x="27966" y="10645"/>
                  </a:lnTo>
                  <a:lnTo>
                    <a:pt x="16742" y="21899"/>
                  </a:lnTo>
                  <a:lnTo>
                    <a:pt x="1409" y="48749"/>
                  </a:lnTo>
                  <a:lnTo>
                    <a:pt x="0" y="59765"/>
                  </a:lnTo>
                  <a:lnTo>
                    <a:pt x="612" y="64679"/>
                  </a:lnTo>
                  <a:lnTo>
                    <a:pt x="6936" y="73901"/>
                  </a:lnTo>
                  <a:lnTo>
                    <a:pt x="16803" y="81999"/>
                  </a:lnTo>
                  <a:lnTo>
                    <a:pt x="28243" y="87949"/>
                  </a:lnTo>
                  <a:lnTo>
                    <a:pt x="44147" y="87301"/>
                  </a:lnTo>
                  <a:lnTo>
                    <a:pt x="62269" y="81604"/>
                  </a:lnTo>
                  <a:lnTo>
                    <a:pt x="98685" y="58089"/>
                  </a:lnTo>
                  <a:lnTo>
                    <a:pt x="104852" y="49335"/>
                  </a:lnTo>
                  <a:lnTo>
                    <a:pt x="109497" y="31695"/>
                  </a:lnTo>
                  <a:lnTo>
                    <a:pt x="111656" y="72147"/>
                  </a:lnTo>
                  <a:lnTo>
                    <a:pt x="116690" y="109320"/>
                  </a:lnTo>
                  <a:lnTo>
                    <a:pt x="120769" y="147851"/>
                  </a:lnTo>
                  <a:lnTo>
                    <a:pt x="123858" y="185373"/>
                  </a:lnTo>
                  <a:lnTo>
                    <a:pt x="125479" y="224007"/>
                  </a:lnTo>
                  <a:lnTo>
                    <a:pt x="119609" y="255916"/>
                  </a:lnTo>
                  <a:lnTo>
                    <a:pt x="116335" y="265296"/>
                  </a:lnTo>
                  <a:lnTo>
                    <a:pt x="111330" y="272254"/>
                  </a:lnTo>
                  <a:lnTo>
                    <a:pt x="98242" y="281868"/>
                  </a:lnTo>
                  <a:lnTo>
                    <a:pt x="91506" y="283303"/>
                  </a:lnTo>
                  <a:lnTo>
                    <a:pt x="78378" y="281134"/>
                  </a:lnTo>
                  <a:lnTo>
                    <a:pt x="55716" y="268608"/>
                  </a:lnTo>
                  <a:lnTo>
                    <a:pt x="45068" y="255553"/>
                  </a:lnTo>
                  <a:lnTo>
                    <a:pt x="38689" y="241049"/>
                  </a:lnTo>
                  <a:lnTo>
                    <a:pt x="35854" y="227547"/>
                  </a:lnTo>
                  <a:lnTo>
                    <a:pt x="52636" y="18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79"/>
          <p:cNvGrpSpPr/>
          <p:nvPr/>
        </p:nvGrpSpPr>
        <p:grpSpPr>
          <a:xfrm>
            <a:off x="6407150" y="5150974"/>
            <a:ext cx="123008" cy="142032"/>
            <a:chOff x="6407150" y="5150974"/>
            <a:chExt cx="123008" cy="142032"/>
          </a:xfrm>
        </p:grpSpPr>
        <p:sp>
          <p:nvSpPr>
            <p:cNvPr id="152" name="SMARTInkShape-1643"/>
            <p:cNvSpPr/>
            <p:nvPr>
              <p:custDataLst>
                <p:tags r:id="rId80"/>
              </p:custDataLst>
            </p:nvPr>
          </p:nvSpPr>
          <p:spPr>
            <a:xfrm>
              <a:off x="6466246" y="5169783"/>
              <a:ext cx="63912" cy="123223"/>
            </a:xfrm>
            <a:custGeom>
              <a:avLst/>
              <a:gdLst/>
              <a:ahLst/>
              <a:cxnLst/>
              <a:rect l="0" t="0" r="0" b="0"/>
              <a:pathLst>
                <a:path w="63912" h="123223">
                  <a:moveTo>
                    <a:pt x="55204" y="5467"/>
                  </a:moveTo>
                  <a:lnTo>
                    <a:pt x="55204" y="5467"/>
                  </a:lnTo>
                  <a:lnTo>
                    <a:pt x="44359" y="4762"/>
                  </a:lnTo>
                  <a:lnTo>
                    <a:pt x="16511" y="0"/>
                  </a:lnTo>
                  <a:lnTo>
                    <a:pt x="7903" y="1390"/>
                  </a:lnTo>
                  <a:lnTo>
                    <a:pt x="4619" y="2749"/>
                  </a:lnTo>
                  <a:lnTo>
                    <a:pt x="2431" y="4361"/>
                  </a:lnTo>
                  <a:lnTo>
                    <a:pt x="0" y="8033"/>
                  </a:lnTo>
                  <a:lnTo>
                    <a:pt x="57" y="10000"/>
                  </a:lnTo>
                  <a:lnTo>
                    <a:pt x="7099" y="21989"/>
                  </a:lnTo>
                  <a:lnTo>
                    <a:pt x="14774" y="31860"/>
                  </a:lnTo>
                  <a:lnTo>
                    <a:pt x="43033" y="60745"/>
                  </a:lnTo>
                  <a:lnTo>
                    <a:pt x="60508" y="94120"/>
                  </a:lnTo>
                  <a:lnTo>
                    <a:pt x="63911" y="106252"/>
                  </a:lnTo>
                  <a:lnTo>
                    <a:pt x="63072" y="116347"/>
                  </a:lnTo>
                  <a:lnTo>
                    <a:pt x="61156" y="119603"/>
                  </a:lnTo>
                  <a:lnTo>
                    <a:pt x="58465" y="121775"/>
                  </a:lnTo>
                  <a:lnTo>
                    <a:pt x="55261" y="123222"/>
                  </a:lnTo>
                  <a:lnTo>
                    <a:pt x="37269" y="121888"/>
                  </a:lnTo>
                  <a:lnTo>
                    <a:pt x="17104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44"/>
            <p:cNvSpPr/>
            <p:nvPr>
              <p:custDataLst>
                <p:tags r:id="rId81"/>
              </p:custDataLst>
            </p:nvPr>
          </p:nvSpPr>
          <p:spPr>
            <a:xfrm>
              <a:off x="6414383" y="5150974"/>
              <a:ext cx="5468" cy="30627"/>
            </a:xfrm>
            <a:custGeom>
              <a:avLst/>
              <a:gdLst/>
              <a:ahLst/>
              <a:cxnLst/>
              <a:rect l="0" t="0" r="0" b="0"/>
              <a:pathLst>
                <a:path w="5468" h="30627">
                  <a:moveTo>
                    <a:pt x="5467" y="30626"/>
                  </a:moveTo>
                  <a:lnTo>
                    <a:pt x="5467" y="30626"/>
                  </a:lnTo>
                  <a:lnTo>
                    <a:pt x="4762" y="7409"/>
                  </a:lnTo>
                  <a:lnTo>
                    <a:pt x="3586" y="4565"/>
                  </a:lnTo>
                  <a:lnTo>
                    <a:pt x="0" y="0"/>
                  </a:lnTo>
                  <a:lnTo>
                    <a:pt x="5467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45"/>
            <p:cNvSpPr/>
            <p:nvPr>
              <p:custDataLst>
                <p:tags r:id="rId82"/>
              </p:custDataLst>
            </p:nvPr>
          </p:nvSpPr>
          <p:spPr>
            <a:xfrm>
              <a:off x="6407150" y="52197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298" y="4891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80"/>
          <p:cNvGrpSpPr/>
          <p:nvPr/>
        </p:nvGrpSpPr>
        <p:grpSpPr>
          <a:xfrm>
            <a:off x="6870699" y="5112135"/>
            <a:ext cx="565152" cy="212737"/>
            <a:chOff x="6870699" y="5112135"/>
            <a:chExt cx="565152" cy="212737"/>
          </a:xfrm>
        </p:grpSpPr>
        <p:sp>
          <p:nvSpPr>
            <p:cNvPr id="156" name="SMARTInkShape-1646"/>
            <p:cNvSpPr/>
            <p:nvPr>
              <p:custDataLst>
                <p:tags r:id="rId76"/>
              </p:custDataLst>
            </p:nvPr>
          </p:nvSpPr>
          <p:spPr>
            <a:xfrm>
              <a:off x="7334250" y="52133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370" y="22290"/>
                  </a:lnTo>
                  <a:lnTo>
                    <a:pt x="12209" y="16639"/>
                  </a:lnTo>
                  <a:lnTo>
                    <a:pt x="37271" y="9114"/>
                  </a:lnTo>
                  <a:lnTo>
                    <a:pt x="79786" y="222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647"/>
            <p:cNvSpPr/>
            <p:nvPr>
              <p:custDataLst>
                <p:tags r:id="rId77"/>
              </p:custDataLst>
            </p:nvPr>
          </p:nvSpPr>
          <p:spPr>
            <a:xfrm>
              <a:off x="7302610" y="5112135"/>
              <a:ext cx="101491" cy="200934"/>
            </a:xfrm>
            <a:custGeom>
              <a:avLst/>
              <a:gdLst/>
              <a:ahLst/>
              <a:cxnLst/>
              <a:rect l="0" t="0" r="0" b="0"/>
              <a:pathLst>
                <a:path w="101491" h="200934">
                  <a:moveTo>
                    <a:pt x="101490" y="25015"/>
                  </a:moveTo>
                  <a:lnTo>
                    <a:pt x="101490" y="25015"/>
                  </a:lnTo>
                  <a:lnTo>
                    <a:pt x="92069" y="8422"/>
                  </a:lnTo>
                  <a:lnTo>
                    <a:pt x="92387" y="6192"/>
                  </a:lnTo>
                  <a:lnTo>
                    <a:pt x="93305" y="4000"/>
                  </a:lnTo>
                  <a:lnTo>
                    <a:pt x="93211" y="2538"/>
                  </a:lnTo>
                  <a:lnTo>
                    <a:pt x="92442" y="1564"/>
                  </a:lnTo>
                  <a:lnTo>
                    <a:pt x="91225" y="914"/>
                  </a:lnTo>
                  <a:lnTo>
                    <a:pt x="82769" y="0"/>
                  </a:lnTo>
                  <a:lnTo>
                    <a:pt x="67956" y="3100"/>
                  </a:lnTo>
                  <a:lnTo>
                    <a:pt x="50161" y="11858"/>
                  </a:lnTo>
                  <a:lnTo>
                    <a:pt x="34854" y="26761"/>
                  </a:lnTo>
                  <a:lnTo>
                    <a:pt x="24752" y="44582"/>
                  </a:lnTo>
                  <a:lnTo>
                    <a:pt x="12798" y="87817"/>
                  </a:lnTo>
                  <a:lnTo>
                    <a:pt x="2739" y="135120"/>
                  </a:lnTo>
                  <a:lnTo>
                    <a:pt x="56" y="179384"/>
                  </a:lnTo>
                  <a:lnTo>
                    <a:pt x="0" y="185078"/>
                  </a:lnTo>
                  <a:lnTo>
                    <a:pt x="2081" y="189579"/>
                  </a:lnTo>
                  <a:lnTo>
                    <a:pt x="10034" y="196462"/>
                  </a:lnTo>
                  <a:lnTo>
                    <a:pt x="18745" y="199991"/>
                  </a:lnTo>
                  <a:lnTo>
                    <a:pt x="23044" y="200933"/>
                  </a:lnTo>
                  <a:lnTo>
                    <a:pt x="64322" y="196237"/>
                  </a:lnTo>
                  <a:lnTo>
                    <a:pt x="82440" y="19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648"/>
            <p:cNvSpPr/>
            <p:nvPr>
              <p:custDataLst>
                <p:tags r:id="rId78"/>
              </p:custDataLst>
            </p:nvPr>
          </p:nvSpPr>
          <p:spPr>
            <a:xfrm>
              <a:off x="7106896" y="5143500"/>
              <a:ext cx="119405" cy="169407"/>
            </a:xfrm>
            <a:custGeom>
              <a:avLst/>
              <a:gdLst/>
              <a:ahLst/>
              <a:cxnLst/>
              <a:rect l="0" t="0" r="0" b="0"/>
              <a:pathLst>
                <a:path w="119405" h="169407">
                  <a:moveTo>
                    <a:pt x="36854" y="0"/>
                  </a:moveTo>
                  <a:lnTo>
                    <a:pt x="36854" y="0"/>
                  </a:lnTo>
                  <a:lnTo>
                    <a:pt x="28015" y="24418"/>
                  </a:lnTo>
                  <a:lnTo>
                    <a:pt x="22780" y="67691"/>
                  </a:lnTo>
                  <a:lnTo>
                    <a:pt x="15416" y="108386"/>
                  </a:lnTo>
                  <a:lnTo>
                    <a:pt x="2963" y="151880"/>
                  </a:lnTo>
                  <a:lnTo>
                    <a:pt x="0" y="164554"/>
                  </a:lnTo>
                  <a:lnTo>
                    <a:pt x="996" y="166853"/>
                  </a:lnTo>
                  <a:lnTo>
                    <a:pt x="3071" y="168385"/>
                  </a:lnTo>
                  <a:lnTo>
                    <a:pt x="5865" y="169406"/>
                  </a:lnTo>
                  <a:lnTo>
                    <a:pt x="23281" y="167473"/>
                  </a:lnTo>
                  <a:lnTo>
                    <a:pt x="63452" y="159841"/>
                  </a:lnTo>
                  <a:lnTo>
                    <a:pt x="11940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49"/>
            <p:cNvSpPr/>
            <p:nvPr>
              <p:custDataLst>
                <p:tags r:id="rId79"/>
              </p:custDataLst>
            </p:nvPr>
          </p:nvSpPr>
          <p:spPr>
            <a:xfrm>
              <a:off x="6870699" y="5124949"/>
              <a:ext cx="177802" cy="199923"/>
            </a:xfrm>
            <a:custGeom>
              <a:avLst/>
              <a:gdLst/>
              <a:ahLst/>
              <a:cxnLst/>
              <a:rect l="0" t="0" r="0" b="0"/>
              <a:pathLst>
                <a:path w="177802" h="199923">
                  <a:moveTo>
                    <a:pt x="1" y="69351"/>
                  </a:moveTo>
                  <a:lnTo>
                    <a:pt x="1" y="69351"/>
                  </a:lnTo>
                  <a:lnTo>
                    <a:pt x="0" y="62609"/>
                  </a:lnTo>
                  <a:lnTo>
                    <a:pt x="706" y="61329"/>
                  </a:lnTo>
                  <a:lnTo>
                    <a:pt x="1882" y="61181"/>
                  </a:lnTo>
                  <a:lnTo>
                    <a:pt x="3371" y="61788"/>
                  </a:lnTo>
                  <a:lnTo>
                    <a:pt x="8839" y="69384"/>
                  </a:lnTo>
                  <a:lnTo>
                    <a:pt x="16302" y="94732"/>
                  </a:lnTo>
                  <a:lnTo>
                    <a:pt x="22060" y="141986"/>
                  </a:lnTo>
                  <a:lnTo>
                    <a:pt x="19935" y="188634"/>
                  </a:lnTo>
                  <a:lnTo>
                    <a:pt x="18739" y="196449"/>
                  </a:lnTo>
                  <a:lnTo>
                    <a:pt x="17432" y="198533"/>
                  </a:lnTo>
                  <a:lnTo>
                    <a:pt x="15854" y="199922"/>
                  </a:lnTo>
                  <a:lnTo>
                    <a:pt x="14803" y="198732"/>
                  </a:lnTo>
                  <a:lnTo>
                    <a:pt x="12978" y="172571"/>
                  </a:lnTo>
                  <a:lnTo>
                    <a:pt x="16154" y="135526"/>
                  </a:lnTo>
                  <a:lnTo>
                    <a:pt x="18192" y="95543"/>
                  </a:lnTo>
                  <a:lnTo>
                    <a:pt x="18797" y="56886"/>
                  </a:lnTo>
                  <a:lnTo>
                    <a:pt x="24044" y="10760"/>
                  </a:lnTo>
                  <a:lnTo>
                    <a:pt x="24496" y="4890"/>
                  </a:lnTo>
                  <a:lnTo>
                    <a:pt x="25503" y="1683"/>
                  </a:lnTo>
                  <a:lnTo>
                    <a:pt x="26880" y="250"/>
                  </a:lnTo>
                  <a:lnTo>
                    <a:pt x="28504" y="0"/>
                  </a:lnTo>
                  <a:lnTo>
                    <a:pt x="30291" y="1244"/>
                  </a:lnTo>
                  <a:lnTo>
                    <a:pt x="34159" y="6391"/>
                  </a:lnTo>
                  <a:lnTo>
                    <a:pt x="48252" y="32158"/>
                  </a:lnTo>
                  <a:lnTo>
                    <a:pt x="67268" y="52981"/>
                  </a:lnTo>
                  <a:lnTo>
                    <a:pt x="80217" y="60424"/>
                  </a:lnTo>
                  <a:lnTo>
                    <a:pt x="93743" y="64913"/>
                  </a:lnTo>
                  <a:lnTo>
                    <a:pt x="107280" y="63616"/>
                  </a:lnTo>
                  <a:lnTo>
                    <a:pt x="118942" y="58335"/>
                  </a:lnTo>
                  <a:lnTo>
                    <a:pt x="140721" y="35966"/>
                  </a:lnTo>
                  <a:lnTo>
                    <a:pt x="148720" y="23126"/>
                  </a:lnTo>
                  <a:lnTo>
                    <a:pt x="149947" y="22307"/>
                  </a:lnTo>
                  <a:lnTo>
                    <a:pt x="150765" y="22466"/>
                  </a:lnTo>
                  <a:lnTo>
                    <a:pt x="157255" y="31766"/>
                  </a:lnTo>
                  <a:lnTo>
                    <a:pt x="167299" y="73042"/>
                  </a:lnTo>
                  <a:lnTo>
                    <a:pt x="170630" y="111446"/>
                  </a:lnTo>
                  <a:lnTo>
                    <a:pt x="171343" y="155990"/>
                  </a:lnTo>
                  <a:lnTo>
                    <a:pt x="172135" y="181088"/>
                  </a:lnTo>
                  <a:lnTo>
                    <a:pt x="177801" y="19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1650"/>
          <p:cNvSpPr/>
          <p:nvPr>
            <p:custDataLst>
              <p:tags r:id="rId4"/>
            </p:custDataLst>
          </p:nvPr>
        </p:nvSpPr>
        <p:spPr>
          <a:xfrm>
            <a:off x="7757392" y="5119463"/>
            <a:ext cx="237259" cy="381021"/>
          </a:xfrm>
          <a:custGeom>
            <a:avLst/>
            <a:gdLst/>
            <a:ahLst/>
            <a:cxnLst/>
            <a:rect l="0" t="0" r="0" b="0"/>
            <a:pathLst>
              <a:path w="237259" h="381021">
                <a:moveTo>
                  <a:pt x="65808" y="144687"/>
                </a:moveTo>
                <a:lnTo>
                  <a:pt x="65808" y="144687"/>
                </a:lnTo>
                <a:lnTo>
                  <a:pt x="48132" y="135849"/>
                </a:lnTo>
                <a:lnTo>
                  <a:pt x="40078" y="135585"/>
                </a:lnTo>
                <a:lnTo>
                  <a:pt x="31088" y="138525"/>
                </a:lnTo>
                <a:lnTo>
                  <a:pt x="15538" y="148114"/>
                </a:lnTo>
                <a:lnTo>
                  <a:pt x="8659" y="155853"/>
                </a:lnTo>
                <a:lnTo>
                  <a:pt x="818" y="174885"/>
                </a:lnTo>
                <a:lnTo>
                  <a:pt x="0" y="188447"/>
                </a:lnTo>
                <a:lnTo>
                  <a:pt x="769" y="195027"/>
                </a:lnTo>
                <a:lnTo>
                  <a:pt x="2692" y="199414"/>
                </a:lnTo>
                <a:lnTo>
                  <a:pt x="5387" y="202338"/>
                </a:lnTo>
                <a:lnTo>
                  <a:pt x="8594" y="204288"/>
                </a:lnTo>
                <a:lnTo>
                  <a:pt x="26591" y="207032"/>
                </a:lnTo>
                <a:lnTo>
                  <a:pt x="39911" y="202029"/>
                </a:lnTo>
                <a:lnTo>
                  <a:pt x="57429" y="187312"/>
                </a:lnTo>
                <a:lnTo>
                  <a:pt x="62339" y="181570"/>
                </a:lnTo>
                <a:lnTo>
                  <a:pt x="72619" y="153263"/>
                </a:lnTo>
                <a:lnTo>
                  <a:pt x="76763" y="124808"/>
                </a:lnTo>
                <a:lnTo>
                  <a:pt x="66344" y="78212"/>
                </a:lnTo>
                <a:lnTo>
                  <a:pt x="60818" y="56845"/>
                </a:lnTo>
                <a:lnTo>
                  <a:pt x="62481" y="52965"/>
                </a:lnTo>
                <a:lnTo>
                  <a:pt x="74935" y="40762"/>
                </a:lnTo>
                <a:lnTo>
                  <a:pt x="94147" y="28208"/>
                </a:lnTo>
                <a:lnTo>
                  <a:pt x="133729" y="13206"/>
                </a:lnTo>
                <a:lnTo>
                  <a:pt x="177032" y="1705"/>
                </a:lnTo>
                <a:lnTo>
                  <a:pt x="191441" y="0"/>
                </a:lnTo>
                <a:lnTo>
                  <a:pt x="196130" y="957"/>
                </a:lnTo>
                <a:lnTo>
                  <a:pt x="199256" y="3006"/>
                </a:lnTo>
                <a:lnTo>
                  <a:pt x="201340" y="5783"/>
                </a:lnTo>
                <a:lnTo>
                  <a:pt x="201318" y="9751"/>
                </a:lnTo>
                <a:lnTo>
                  <a:pt x="184095" y="47477"/>
                </a:lnTo>
                <a:lnTo>
                  <a:pt x="160591" y="94754"/>
                </a:lnTo>
                <a:lnTo>
                  <a:pt x="137447" y="141095"/>
                </a:lnTo>
                <a:lnTo>
                  <a:pt x="112336" y="187957"/>
                </a:lnTo>
                <a:lnTo>
                  <a:pt x="95194" y="230258"/>
                </a:lnTo>
                <a:lnTo>
                  <a:pt x="85487" y="275002"/>
                </a:lnTo>
                <a:lnTo>
                  <a:pt x="74192" y="322139"/>
                </a:lnTo>
                <a:lnTo>
                  <a:pt x="73265" y="355841"/>
                </a:lnTo>
                <a:lnTo>
                  <a:pt x="75707" y="368121"/>
                </a:lnTo>
                <a:lnTo>
                  <a:pt x="81026" y="376400"/>
                </a:lnTo>
                <a:lnTo>
                  <a:pt x="84420" y="379596"/>
                </a:lnTo>
                <a:lnTo>
                  <a:pt x="88093" y="381020"/>
                </a:lnTo>
                <a:lnTo>
                  <a:pt x="95938" y="380722"/>
                </a:lnTo>
                <a:lnTo>
                  <a:pt x="111659" y="369845"/>
                </a:lnTo>
                <a:lnTo>
                  <a:pt x="132140" y="342347"/>
                </a:lnTo>
                <a:lnTo>
                  <a:pt x="145434" y="314496"/>
                </a:lnTo>
                <a:lnTo>
                  <a:pt x="158920" y="266927"/>
                </a:lnTo>
                <a:lnTo>
                  <a:pt x="159633" y="264280"/>
                </a:lnTo>
                <a:lnTo>
                  <a:pt x="159402" y="261810"/>
                </a:lnTo>
                <a:lnTo>
                  <a:pt x="157264" y="257184"/>
                </a:lnTo>
                <a:lnTo>
                  <a:pt x="157824" y="255669"/>
                </a:lnTo>
                <a:lnTo>
                  <a:pt x="159607" y="254658"/>
                </a:lnTo>
                <a:lnTo>
                  <a:pt x="172861" y="252903"/>
                </a:lnTo>
                <a:lnTo>
                  <a:pt x="187368" y="252010"/>
                </a:lnTo>
                <a:lnTo>
                  <a:pt x="237258" y="2335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282"/>
          <p:cNvGrpSpPr/>
          <p:nvPr/>
        </p:nvGrpSpPr>
        <p:grpSpPr>
          <a:xfrm>
            <a:off x="8353260" y="5136114"/>
            <a:ext cx="495124" cy="377583"/>
            <a:chOff x="8353260" y="5136114"/>
            <a:chExt cx="495124" cy="377583"/>
          </a:xfrm>
        </p:grpSpPr>
        <p:sp>
          <p:nvSpPr>
            <p:cNvPr id="162" name="SMARTInkShape-1651"/>
            <p:cNvSpPr/>
            <p:nvPr>
              <p:custDataLst>
                <p:tags r:id="rId72"/>
              </p:custDataLst>
            </p:nvPr>
          </p:nvSpPr>
          <p:spPr>
            <a:xfrm>
              <a:off x="8769350" y="5158891"/>
              <a:ext cx="79034" cy="244960"/>
            </a:xfrm>
            <a:custGeom>
              <a:avLst/>
              <a:gdLst/>
              <a:ahLst/>
              <a:cxnLst/>
              <a:rect l="0" t="0" r="0" b="0"/>
              <a:pathLst>
                <a:path w="79034" h="244960">
                  <a:moveTo>
                    <a:pt x="57150" y="3659"/>
                  </a:moveTo>
                  <a:lnTo>
                    <a:pt x="57150" y="3659"/>
                  </a:lnTo>
                  <a:lnTo>
                    <a:pt x="57150" y="288"/>
                  </a:lnTo>
                  <a:lnTo>
                    <a:pt x="56444" y="0"/>
                  </a:lnTo>
                  <a:lnTo>
                    <a:pt x="53779" y="1563"/>
                  </a:lnTo>
                  <a:lnTo>
                    <a:pt x="53491" y="3673"/>
                  </a:lnTo>
                  <a:lnTo>
                    <a:pt x="67858" y="51289"/>
                  </a:lnTo>
                  <a:lnTo>
                    <a:pt x="76224" y="95565"/>
                  </a:lnTo>
                  <a:lnTo>
                    <a:pt x="79033" y="115767"/>
                  </a:lnTo>
                  <a:lnTo>
                    <a:pt x="75236" y="150941"/>
                  </a:lnTo>
                  <a:lnTo>
                    <a:pt x="60627" y="186762"/>
                  </a:lnTo>
                  <a:lnTo>
                    <a:pt x="32739" y="223567"/>
                  </a:lnTo>
                  <a:lnTo>
                    <a:pt x="0" y="24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52"/>
            <p:cNvSpPr/>
            <p:nvPr>
              <p:custDataLst>
                <p:tags r:id="rId73"/>
              </p:custDataLst>
            </p:nvPr>
          </p:nvSpPr>
          <p:spPr>
            <a:xfrm>
              <a:off x="8663842" y="5213013"/>
              <a:ext cx="118209" cy="156677"/>
            </a:xfrm>
            <a:custGeom>
              <a:avLst/>
              <a:gdLst/>
              <a:ahLst/>
              <a:cxnLst/>
              <a:rect l="0" t="0" r="0" b="0"/>
              <a:pathLst>
                <a:path w="118209" h="156677">
                  <a:moveTo>
                    <a:pt x="54708" y="76537"/>
                  </a:moveTo>
                  <a:lnTo>
                    <a:pt x="54708" y="76537"/>
                  </a:lnTo>
                  <a:lnTo>
                    <a:pt x="60483" y="69351"/>
                  </a:lnTo>
                  <a:lnTo>
                    <a:pt x="75102" y="38466"/>
                  </a:lnTo>
                  <a:lnTo>
                    <a:pt x="78624" y="22767"/>
                  </a:lnTo>
                  <a:lnTo>
                    <a:pt x="77567" y="13598"/>
                  </a:lnTo>
                  <a:lnTo>
                    <a:pt x="76297" y="9178"/>
                  </a:lnTo>
                  <a:lnTo>
                    <a:pt x="74039" y="6936"/>
                  </a:lnTo>
                  <a:lnTo>
                    <a:pt x="71123" y="6148"/>
                  </a:lnTo>
                  <a:lnTo>
                    <a:pt x="67768" y="6328"/>
                  </a:lnTo>
                  <a:lnTo>
                    <a:pt x="52933" y="13322"/>
                  </a:lnTo>
                  <a:lnTo>
                    <a:pt x="35132" y="27703"/>
                  </a:lnTo>
                  <a:lnTo>
                    <a:pt x="19823" y="48741"/>
                  </a:lnTo>
                  <a:lnTo>
                    <a:pt x="3419" y="89861"/>
                  </a:lnTo>
                  <a:lnTo>
                    <a:pt x="0" y="117801"/>
                  </a:lnTo>
                  <a:lnTo>
                    <a:pt x="3141" y="141837"/>
                  </a:lnTo>
                  <a:lnTo>
                    <a:pt x="6624" y="150950"/>
                  </a:lnTo>
                  <a:lnTo>
                    <a:pt x="9953" y="153662"/>
                  </a:lnTo>
                  <a:lnTo>
                    <a:pt x="19294" y="156676"/>
                  </a:lnTo>
                  <a:lnTo>
                    <a:pt x="30503" y="154252"/>
                  </a:lnTo>
                  <a:lnTo>
                    <a:pt x="36454" y="151630"/>
                  </a:lnTo>
                  <a:lnTo>
                    <a:pt x="54944" y="134456"/>
                  </a:lnTo>
                  <a:lnTo>
                    <a:pt x="79449" y="94641"/>
                  </a:lnTo>
                  <a:lnTo>
                    <a:pt x="92691" y="66928"/>
                  </a:lnTo>
                  <a:lnTo>
                    <a:pt x="98306" y="20377"/>
                  </a:lnTo>
                  <a:lnTo>
                    <a:pt x="95768" y="12992"/>
                  </a:lnTo>
                  <a:lnTo>
                    <a:pt x="91254" y="7363"/>
                  </a:lnTo>
                  <a:lnTo>
                    <a:pt x="85422" y="2904"/>
                  </a:lnTo>
                  <a:lnTo>
                    <a:pt x="79417" y="637"/>
                  </a:lnTo>
                  <a:lnTo>
                    <a:pt x="67100" y="0"/>
                  </a:lnTo>
                  <a:lnTo>
                    <a:pt x="54572" y="5832"/>
                  </a:lnTo>
                  <a:lnTo>
                    <a:pt x="39380" y="19133"/>
                  </a:lnTo>
                  <a:lnTo>
                    <a:pt x="36022" y="23451"/>
                  </a:lnTo>
                  <a:lnTo>
                    <a:pt x="31297" y="46383"/>
                  </a:lnTo>
                  <a:lnTo>
                    <a:pt x="33268" y="65407"/>
                  </a:lnTo>
                  <a:lnTo>
                    <a:pt x="36887" y="69823"/>
                  </a:lnTo>
                  <a:lnTo>
                    <a:pt x="48433" y="76611"/>
                  </a:lnTo>
                  <a:lnTo>
                    <a:pt x="70802" y="81027"/>
                  </a:lnTo>
                  <a:lnTo>
                    <a:pt x="85143" y="78297"/>
                  </a:lnTo>
                  <a:lnTo>
                    <a:pt x="118208" y="63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53"/>
            <p:cNvSpPr/>
            <p:nvPr>
              <p:custDataLst>
                <p:tags r:id="rId74"/>
              </p:custDataLst>
            </p:nvPr>
          </p:nvSpPr>
          <p:spPr>
            <a:xfrm>
              <a:off x="8543103" y="5136114"/>
              <a:ext cx="111948" cy="261387"/>
            </a:xfrm>
            <a:custGeom>
              <a:avLst/>
              <a:gdLst/>
              <a:ahLst/>
              <a:cxnLst/>
              <a:rect l="0" t="0" r="0" b="0"/>
              <a:pathLst>
                <a:path w="111948" h="261387">
                  <a:moveTo>
                    <a:pt x="111947" y="20086"/>
                  </a:moveTo>
                  <a:lnTo>
                    <a:pt x="111947" y="20086"/>
                  </a:lnTo>
                  <a:lnTo>
                    <a:pt x="100014" y="6271"/>
                  </a:lnTo>
                  <a:lnTo>
                    <a:pt x="97642" y="2410"/>
                  </a:lnTo>
                  <a:lnTo>
                    <a:pt x="95354" y="541"/>
                  </a:lnTo>
                  <a:lnTo>
                    <a:pt x="93124" y="0"/>
                  </a:lnTo>
                  <a:lnTo>
                    <a:pt x="90932" y="346"/>
                  </a:lnTo>
                  <a:lnTo>
                    <a:pt x="81103" y="7573"/>
                  </a:lnTo>
                  <a:lnTo>
                    <a:pt x="47968" y="51919"/>
                  </a:lnTo>
                  <a:lnTo>
                    <a:pt x="24363" y="95440"/>
                  </a:lnTo>
                  <a:lnTo>
                    <a:pt x="9562" y="132259"/>
                  </a:lnTo>
                  <a:lnTo>
                    <a:pt x="0" y="166186"/>
                  </a:lnTo>
                  <a:lnTo>
                    <a:pt x="1715" y="191943"/>
                  </a:lnTo>
                  <a:lnTo>
                    <a:pt x="13434" y="225288"/>
                  </a:lnTo>
                  <a:lnTo>
                    <a:pt x="30312" y="248496"/>
                  </a:lnTo>
                  <a:lnTo>
                    <a:pt x="67497" y="26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54"/>
            <p:cNvSpPr/>
            <p:nvPr>
              <p:custDataLst>
                <p:tags r:id="rId75"/>
              </p:custDataLst>
            </p:nvPr>
          </p:nvSpPr>
          <p:spPr>
            <a:xfrm>
              <a:off x="8353260" y="5233815"/>
              <a:ext cx="79275" cy="279882"/>
            </a:xfrm>
            <a:custGeom>
              <a:avLst/>
              <a:gdLst/>
              <a:ahLst/>
              <a:cxnLst/>
              <a:rect l="0" t="0" r="0" b="0"/>
              <a:pathLst>
                <a:path w="79275" h="279882">
                  <a:moveTo>
                    <a:pt x="66840" y="55735"/>
                  </a:moveTo>
                  <a:lnTo>
                    <a:pt x="66840" y="55735"/>
                  </a:lnTo>
                  <a:lnTo>
                    <a:pt x="66840" y="52364"/>
                  </a:lnTo>
                  <a:lnTo>
                    <a:pt x="72307" y="35341"/>
                  </a:lnTo>
                  <a:lnTo>
                    <a:pt x="69557" y="21705"/>
                  </a:lnTo>
                  <a:lnTo>
                    <a:pt x="64273" y="11001"/>
                  </a:lnTo>
                  <a:lnTo>
                    <a:pt x="54869" y="3361"/>
                  </a:lnTo>
                  <a:lnTo>
                    <a:pt x="39774" y="0"/>
                  </a:lnTo>
                  <a:lnTo>
                    <a:pt x="29882" y="2977"/>
                  </a:lnTo>
                  <a:lnTo>
                    <a:pt x="8660" y="19757"/>
                  </a:lnTo>
                  <a:lnTo>
                    <a:pt x="2177" y="33159"/>
                  </a:lnTo>
                  <a:lnTo>
                    <a:pt x="0" y="47113"/>
                  </a:lnTo>
                  <a:lnTo>
                    <a:pt x="1386" y="58017"/>
                  </a:lnTo>
                  <a:lnTo>
                    <a:pt x="6234" y="67568"/>
                  </a:lnTo>
                  <a:lnTo>
                    <a:pt x="9502" y="72090"/>
                  </a:lnTo>
                  <a:lnTo>
                    <a:pt x="16897" y="77114"/>
                  </a:lnTo>
                  <a:lnTo>
                    <a:pt x="20845" y="78455"/>
                  </a:lnTo>
                  <a:lnTo>
                    <a:pt x="32757" y="76181"/>
                  </a:lnTo>
                  <a:lnTo>
                    <a:pt x="51567" y="66966"/>
                  </a:lnTo>
                  <a:lnTo>
                    <a:pt x="67193" y="54582"/>
                  </a:lnTo>
                  <a:lnTo>
                    <a:pt x="70525" y="49814"/>
                  </a:lnTo>
                  <a:lnTo>
                    <a:pt x="71413" y="47554"/>
                  </a:lnTo>
                  <a:lnTo>
                    <a:pt x="72006" y="46753"/>
                  </a:lnTo>
                  <a:lnTo>
                    <a:pt x="72400" y="46925"/>
                  </a:lnTo>
                  <a:lnTo>
                    <a:pt x="72839" y="49702"/>
                  </a:lnTo>
                  <a:lnTo>
                    <a:pt x="78195" y="93892"/>
                  </a:lnTo>
                  <a:lnTo>
                    <a:pt x="79274" y="134455"/>
                  </a:lnTo>
                  <a:lnTo>
                    <a:pt x="76091" y="174153"/>
                  </a:lnTo>
                  <a:lnTo>
                    <a:pt x="67283" y="212946"/>
                  </a:lnTo>
                  <a:lnTo>
                    <a:pt x="40346" y="258780"/>
                  </a:lnTo>
                  <a:lnTo>
                    <a:pt x="31082" y="272373"/>
                  </a:lnTo>
                  <a:lnTo>
                    <a:pt x="23666" y="278548"/>
                  </a:lnTo>
                  <a:lnTo>
                    <a:pt x="20418" y="279771"/>
                  </a:lnTo>
                  <a:lnTo>
                    <a:pt x="17548" y="279881"/>
                  </a:lnTo>
                  <a:lnTo>
                    <a:pt x="14928" y="279249"/>
                  </a:lnTo>
                  <a:lnTo>
                    <a:pt x="10136" y="271020"/>
                  </a:lnTo>
                  <a:lnTo>
                    <a:pt x="7871" y="264875"/>
                  </a:lnTo>
                  <a:lnTo>
                    <a:pt x="8053" y="239372"/>
                  </a:lnTo>
                  <a:lnTo>
                    <a:pt x="22390" y="18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283"/>
          <p:cNvGrpSpPr/>
          <p:nvPr/>
        </p:nvGrpSpPr>
        <p:grpSpPr>
          <a:xfrm>
            <a:off x="2286261" y="5773817"/>
            <a:ext cx="1066540" cy="226249"/>
            <a:chOff x="2286261" y="5773817"/>
            <a:chExt cx="1066540" cy="226249"/>
          </a:xfrm>
        </p:grpSpPr>
        <p:sp>
          <p:nvSpPr>
            <p:cNvPr id="167" name="SMARTInkShape-1655"/>
            <p:cNvSpPr/>
            <p:nvPr>
              <p:custDataLst>
                <p:tags r:id="rId63"/>
              </p:custDataLst>
            </p:nvPr>
          </p:nvSpPr>
          <p:spPr>
            <a:xfrm>
              <a:off x="2328659" y="5778500"/>
              <a:ext cx="122442" cy="171451"/>
            </a:xfrm>
            <a:custGeom>
              <a:avLst/>
              <a:gdLst/>
              <a:ahLst/>
              <a:cxnLst/>
              <a:rect l="0" t="0" r="0" b="0"/>
              <a:pathLst>
                <a:path w="122442" h="171451">
                  <a:moveTo>
                    <a:pt x="122441" y="0"/>
                  </a:moveTo>
                  <a:lnTo>
                    <a:pt x="122441" y="0"/>
                  </a:lnTo>
                  <a:lnTo>
                    <a:pt x="113603" y="0"/>
                  </a:lnTo>
                  <a:lnTo>
                    <a:pt x="113021" y="705"/>
                  </a:lnTo>
                  <a:lnTo>
                    <a:pt x="113339" y="1881"/>
                  </a:lnTo>
                  <a:lnTo>
                    <a:pt x="114256" y="3371"/>
                  </a:lnTo>
                  <a:lnTo>
                    <a:pt x="111512" y="10670"/>
                  </a:lnTo>
                  <a:lnTo>
                    <a:pt x="83382" y="56763"/>
                  </a:lnTo>
                  <a:lnTo>
                    <a:pt x="48038" y="102271"/>
                  </a:lnTo>
                  <a:lnTo>
                    <a:pt x="11245" y="142207"/>
                  </a:lnTo>
                  <a:lnTo>
                    <a:pt x="1221" y="159493"/>
                  </a:lnTo>
                  <a:lnTo>
                    <a:pt x="0" y="163478"/>
                  </a:lnTo>
                  <a:lnTo>
                    <a:pt x="179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56"/>
            <p:cNvSpPr/>
            <p:nvPr>
              <p:custDataLst>
                <p:tags r:id="rId64"/>
              </p:custDataLst>
            </p:nvPr>
          </p:nvSpPr>
          <p:spPr>
            <a:xfrm>
              <a:off x="2514600" y="58928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262" y="18298"/>
                  </a:lnTo>
                  <a:lnTo>
                    <a:pt x="3710" y="348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57"/>
            <p:cNvSpPr/>
            <p:nvPr>
              <p:custDataLst>
                <p:tags r:id="rId65"/>
              </p:custDataLst>
            </p:nvPr>
          </p:nvSpPr>
          <p:spPr>
            <a:xfrm>
              <a:off x="2616461" y="5956300"/>
              <a:ext cx="6090" cy="6351"/>
            </a:xfrm>
            <a:custGeom>
              <a:avLst/>
              <a:gdLst/>
              <a:ahLst/>
              <a:cxnLst/>
              <a:rect l="0" t="0" r="0" b="0"/>
              <a:pathLst>
                <a:path w="6090" h="635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725" y="3658"/>
                  </a:lnTo>
                  <a:lnTo>
                    <a:pt x="1063" y="3145"/>
                  </a:lnTo>
                  <a:lnTo>
                    <a:pt x="0" y="622"/>
                  </a:lnTo>
                  <a:lnTo>
                    <a:pt x="60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658"/>
            <p:cNvSpPr/>
            <p:nvPr>
              <p:custDataLst>
                <p:tags r:id="rId66"/>
              </p:custDataLst>
            </p:nvPr>
          </p:nvSpPr>
          <p:spPr>
            <a:xfrm>
              <a:off x="2286261" y="5791462"/>
              <a:ext cx="120390" cy="171189"/>
            </a:xfrm>
            <a:custGeom>
              <a:avLst/>
              <a:gdLst/>
              <a:ahLst/>
              <a:cxnLst/>
              <a:rect l="0" t="0" r="0" b="0"/>
              <a:pathLst>
                <a:path w="120390" h="1711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7" y="3187"/>
                  </a:lnTo>
                  <a:lnTo>
                    <a:pt x="27581" y="44878"/>
                  </a:lnTo>
                  <a:lnTo>
                    <a:pt x="56343" y="91707"/>
                  </a:lnTo>
                  <a:lnTo>
                    <a:pt x="68173" y="108911"/>
                  </a:lnTo>
                  <a:lnTo>
                    <a:pt x="106060" y="153212"/>
                  </a:lnTo>
                  <a:lnTo>
                    <a:pt x="120389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59"/>
            <p:cNvSpPr/>
            <p:nvPr>
              <p:custDataLst>
                <p:tags r:id="rId67"/>
              </p:custDataLst>
            </p:nvPr>
          </p:nvSpPr>
          <p:spPr>
            <a:xfrm>
              <a:off x="3079750" y="5791462"/>
              <a:ext cx="101601" cy="183889"/>
            </a:xfrm>
            <a:custGeom>
              <a:avLst/>
              <a:gdLst/>
              <a:ahLst/>
              <a:cxnLst/>
              <a:rect l="0" t="0" r="0" b="0"/>
              <a:pathLst>
                <a:path w="101601" h="1838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2" y="1062"/>
                  </a:lnTo>
                  <a:lnTo>
                    <a:pt x="8838" y="0"/>
                  </a:lnTo>
                  <a:lnTo>
                    <a:pt x="14747" y="3617"/>
                  </a:lnTo>
                  <a:lnTo>
                    <a:pt x="22076" y="11340"/>
                  </a:lnTo>
                  <a:lnTo>
                    <a:pt x="50305" y="54006"/>
                  </a:lnTo>
                  <a:lnTo>
                    <a:pt x="71682" y="97058"/>
                  </a:lnTo>
                  <a:lnTo>
                    <a:pt x="93786" y="144647"/>
                  </a:lnTo>
                  <a:lnTo>
                    <a:pt x="10160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60"/>
            <p:cNvSpPr/>
            <p:nvPr>
              <p:custDataLst>
                <p:tags r:id="rId68"/>
              </p:custDataLst>
            </p:nvPr>
          </p:nvSpPr>
          <p:spPr>
            <a:xfrm>
              <a:off x="3111500" y="5773817"/>
              <a:ext cx="117411" cy="188834"/>
            </a:xfrm>
            <a:custGeom>
              <a:avLst/>
              <a:gdLst/>
              <a:ahLst/>
              <a:cxnLst/>
              <a:rect l="0" t="0" r="0" b="0"/>
              <a:pathLst>
                <a:path w="117411" h="188834">
                  <a:moveTo>
                    <a:pt x="107950" y="23733"/>
                  </a:moveTo>
                  <a:lnTo>
                    <a:pt x="107950" y="23733"/>
                  </a:lnTo>
                  <a:lnTo>
                    <a:pt x="114417" y="2084"/>
                  </a:lnTo>
                  <a:lnTo>
                    <a:pt x="115789" y="833"/>
                  </a:lnTo>
                  <a:lnTo>
                    <a:pt x="117410" y="0"/>
                  </a:lnTo>
                  <a:lnTo>
                    <a:pt x="92331" y="25868"/>
                  </a:lnTo>
                  <a:lnTo>
                    <a:pt x="61258" y="68426"/>
                  </a:lnTo>
                  <a:lnTo>
                    <a:pt x="34637" y="113415"/>
                  </a:lnTo>
                  <a:lnTo>
                    <a:pt x="16902" y="151724"/>
                  </a:lnTo>
                  <a:lnTo>
                    <a:pt x="0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61"/>
            <p:cNvSpPr/>
            <p:nvPr>
              <p:custDataLst>
                <p:tags r:id="rId69"/>
              </p:custDataLst>
            </p:nvPr>
          </p:nvSpPr>
          <p:spPr>
            <a:xfrm>
              <a:off x="3252160" y="5929493"/>
              <a:ext cx="100641" cy="70573"/>
            </a:xfrm>
            <a:custGeom>
              <a:avLst/>
              <a:gdLst/>
              <a:ahLst/>
              <a:cxnLst/>
              <a:rect l="0" t="0" r="0" b="0"/>
              <a:pathLst>
                <a:path w="100641" h="70573">
                  <a:moveTo>
                    <a:pt x="11740" y="14107"/>
                  </a:moveTo>
                  <a:lnTo>
                    <a:pt x="11740" y="14107"/>
                  </a:lnTo>
                  <a:lnTo>
                    <a:pt x="11034" y="30713"/>
                  </a:lnTo>
                  <a:lnTo>
                    <a:pt x="0" y="68945"/>
                  </a:lnTo>
                  <a:lnTo>
                    <a:pt x="386" y="69715"/>
                  </a:lnTo>
                  <a:lnTo>
                    <a:pt x="1348" y="70229"/>
                  </a:lnTo>
                  <a:lnTo>
                    <a:pt x="2696" y="70572"/>
                  </a:lnTo>
                  <a:lnTo>
                    <a:pt x="6074" y="63426"/>
                  </a:lnTo>
                  <a:lnTo>
                    <a:pt x="28202" y="18507"/>
                  </a:lnTo>
                  <a:lnTo>
                    <a:pt x="31181" y="12807"/>
                  </a:lnTo>
                  <a:lnTo>
                    <a:pt x="42018" y="4592"/>
                  </a:lnTo>
                  <a:lnTo>
                    <a:pt x="54830" y="0"/>
                  </a:lnTo>
                  <a:lnTo>
                    <a:pt x="65228" y="311"/>
                  </a:lnTo>
                  <a:lnTo>
                    <a:pt x="82386" y="7824"/>
                  </a:lnTo>
                  <a:lnTo>
                    <a:pt x="97505" y="18988"/>
                  </a:lnTo>
                  <a:lnTo>
                    <a:pt x="99961" y="24417"/>
                  </a:lnTo>
                  <a:lnTo>
                    <a:pt x="100640" y="58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62"/>
            <p:cNvSpPr/>
            <p:nvPr>
              <p:custDataLst>
                <p:tags r:id="rId70"/>
              </p:custDataLst>
            </p:nvPr>
          </p:nvSpPr>
          <p:spPr>
            <a:xfrm>
              <a:off x="2762250" y="594995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705"/>
                  </a:lnTo>
                  <a:lnTo>
                    <a:pt x="10984" y="1881"/>
                  </a:lnTo>
                  <a:lnTo>
                    <a:pt x="11556" y="3371"/>
                  </a:lnTo>
                  <a:lnTo>
                    <a:pt x="12642" y="36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63"/>
            <p:cNvSpPr/>
            <p:nvPr>
              <p:custDataLst>
                <p:tags r:id="rId71"/>
              </p:custDataLst>
            </p:nvPr>
          </p:nvSpPr>
          <p:spPr>
            <a:xfrm>
              <a:off x="2882900" y="5962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84"/>
          <p:cNvGrpSpPr/>
          <p:nvPr/>
        </p:nvGrpSpPr>
        <p:grpSpPr>
          <a:xfrm>
            <a:off x="4038600" y="5642869"/>
            <a:ext cx="857251" cy="471601"/>
            <a:chOff x="4038600" y="5642869"/>
            <a:chExt cx="857251" cy="471601"/>
          </a:xfrm>
        </p:grpSpPr>
        <p:sp>
          <p:nvSpPr>
            <p:cNvPr id="177" name="SMARTInkShape-1664"/>
            <p:cNvSpPr/>
            <p:nvPr>
              <p:custDataLst>
                <p:tags r:id="rId55"/>
              </p:custDataLst>
            </p:nvPr>
          </p:nvSpPr>
          <p:spPr>
            <a:xfrm>
              <a:off x="4058098" y="5642869"/>
              <a:ext cx="94803" cy="90145"/>
            </a:xfrm>
            <a:custGeom>
              <a:avLst/>
              <a:gdLst/>
              <a:ahLst/>
              <a:cxnLst/>
              <a:rect l="0" t="0" r="0" b="0"/>
              <a:pathLst>
                <a:path w="94803" h="90145">
                  <a:moveTo>
                    <a:pt x="37652" y="8631"/>
                  </a:moveTo>
                  <a:lnTo>
                    <a:pt x="37652" y="8631"/>
                  </a:lnTo>
                  <a:lnTo>
                    <a:pt x="37652" y="12002"/>
                  </a:lnTo>
                  <a:lnTo>
                    <a:pt x="36946" y="12995"/>
                  </a:lnTo>
                  <a:lnTo>
                    <a:pt x="35770" y="13657"/>
                  </a:lnTo>
                  <a:lnTo>
                    <a:pt x="34281" y="14098"/>
                  </a:lnTo>
                  <a:lnTo>
                    <a:pt x="16671" y="57618"/>
                  </a:lnTo>
                  <a:lnTo>
                    <a:pt x="7211" y="73475"/>
                  </a:lnTo>
                  <a:lnTo>
                    <a:pt x="0" y="90144"/>
                  </a:lnTo>
                  <a:lnTo>
                    <a:pt x="346" y="75767"/>
                  </a:lnTo>
                  <a:lnTo>
                    <a:pt x="11773" y="43003"/>
                  </a:lnTo>
                  <a:lnTo>
                    <a:pt x="32308" y="9253"/>
                  </a:lnTo>
                  <a:lnTo>
                    <a:pt x="42811" y="976"/>
                  </a:lnTo>
                  <a:lnTo>
                    <a:pt x="46030" y="0"/>
                  </a:lnTo>
                  <a:lnTo>
                    <a:pt x="48882" y="54"/>
                  </a:lnTo>
                  <a:lnTo>
                    <a:pt x="51488" y="797"/>
                  </a:lnTo>
                  <a:lnTo>
                    <a:pt x="61899" y="11954"/>
                  </a:lnTo>
                  <a:lnTo>
                    <a:pt x="94802" y="8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65"/>
            <p:cNvSpPr/>
            <p:nvPr>
              <p:custDataLst>
                <p:tags r:id="rId56"/>
              </p:custDataLst>
            </p:nvPr>
          </p:nvSpPr>
          <p:spPr>
            <a:xfrm>
              <a:off x="4038600" y="5822440"/>
              <a:ext cx="109156" cy="292030"/>
            </a:xfrm>
            <a:custGeom>
              <a:avLst/>
              <a:gdLst/>
              <a:ahLst/>
              <a:cxnLst/>
              <a:rect l="0" t="0" r="0" b="0"/>
              <a:pathLst>
                <a:path w="109156" h="292030">
                  <a:moveTo>
                    <a:pt x="0" y="95760"/>
                  </a:moveTo>
                  <a:lnTo>
                    <a:pt x="0" y="95760"/>
                  </a:lnTo>
                  <a:lnTo>
                    <a:pt x="6088" y="95759"/>
                  </a:lnTo>
                  <a:lnTo>
                    <a:pt x="8222" y="142212"/>
                  </a:lnTo>
                  <a:lnTo>
                    <a:pt x="11815" y="186310"/>
                  </a:lnTo>
                  <a:lnTo>
                    <a:pt x="10702" y="226392"/>
                  </a:lnTo>
                  <a:lnTo>
                    <a:pt x="7210" y="265810"/>
                  </a:lnTo>
                  <a:lnTo>
                    <a:pt x="2156" y="290243"/>
                  </a:lnTo>
                  <a:lnTo>
                    <a:pt x="1437" y="291738"/>
                  </a:lnTo>
                  <a:lnTo>
                    <a:pt x="958" y="292029"/>
                  </a:lnTo>
                  <a:lnTo>
                    <a:pt x="5152" y="251089"/>
                  </a:lnTo>
                  <a:lnTo>
                    <a:pt x="5995" y="211634"/>
                  </a:lnTo>
                  <a:lnTo>
                    <a:pt x="8126" y="166076"/>
                  </a:lnTo>
                  <a:lnTo>
                    <a:pt x="15107" y="126944"/>
                  </a:lnTo>
                  <a:lnTo>
                    <a:pt x="30109" y="81694"/>
                  </a:lnTo>
                  <a:lnTo>
                    <a:pt x="45955" y="39176"/>
                  </a:lnTo>
                  <a:lnTo>
                    <a:pt x="58493" y="14994"/>
                  </a:lnTo>
                  <a:lnTo>
                    <a:pt x="62278" y="10166"/>
                  </a:lnTo>
                  <a:lnTo>
                    <a:pt x="74011" y="2920"/>
                  </a:lnTo>
                  <a:lnTo>
                    <a:pt x="81090" y="0"/>
                  </a:lnTo>
                  <a:lnTo>
                    <a:pt x="87221" y="875"/>
                  </a:lnTo>
                  <a:lnTo>
                    <a:pt x="92720" y="4281"/>
                  </a:lnTo>
                  <a:lnTo>
                    <a:pt x="101886" y="15591"/>
                  </a:lnTo>
                  <a:lnTo>
                    <a:pt x="108312" y="30026"/>
                  </a:lnTo>
                  <a:lnTo>
                    <a:pt x="109155" y="60761"/>
                  </a:lnTo>
                  <a:lnTo>
                    <a:pt x="104936" y="86566"/>
                  </a:lnTo>
                  <a:lnTo>
                    <a:pt x="92475" y="107617"/>
                  </a:lnTo>
                  <a:lnTo>
                    <a:pt x="68636" y="123889"/>
                  </a:lnTo>
                  <a:lnTo>
                    <a:pt x="31750" y="12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66"/>
            <p:cNvSpPr/>
            <p:nvPr>
              <p:custDataLst>
                <p:tags r:id="rId57"/>
              </p:custDataLst>
            </p:nvPr>
          </p:nvSpPr>
          <p:spPr>
            <a:xfrm>
              <a:off x="4229100" y="5932710"/>
              <a:ext cx="120651" cy="137891"/>
            </a:xfrm>
            <a:custGeom>
              <a:avLst/>
              <a:gdLst/>
              <a:ahLst/>
              <a:cxnLst/>
              <a:rect l="0" t="0" r="0" b="0"/>
              <a:pathLst>
                <a:path w="120651" h="137891">
                  <a:moveTo>
                    <a:pt x="6350" y="36290"/>
                  </a:moveTo>
                  <a:lnTo>
                    <a:pt x="6350" y="36290"/>
                  </a:lnTo>
                  <a:lnTo>
                    <a:pt x="883" y="36290"/>
                  </a:lnTo>
                  <a:lnTo>
                    <a:pt x="15" y="83238"/>
                  </a:lnTo>
                  <a:lnTo>
                    <a:pt x="0" y="122118"/>
                  </a:lnTo>
                  <a:lnTo>
                    <a:pt x="4364" y="104305"/>
                  </a:lnTo>
                  <a:lnTo>
                    <a:pt x="12830" y="58661"/>
                  </a:lnTo>
                  <a:lnTo>
                    <a:pt x="27342" y="15110"/>
                  </a:lnTo>
                  <a:lnTo>
                    <a:pt x="33815" y="4300"/>
                  </a:lnTo>
                  <a:lnTo>
                    <a:pt x="38077" y="905"/>
                  </a:lnTo>
                  <a:lnTo>
                    <a:pt x="40201" y="0"/>
                  </a:lnTo>
                  <a:lnTo>
                    <a:pt x="42323" y="1514"/>
                  </a:lnTo>
                  <a:lnTo>
                    <a:pt x="52915" y="18122"/>
                  </a:lnTo>
                  <a:lnTo>
                    <a:pt x="66008" y="25341"/>
                  </a:lnTo>
                  <a:lnTo>
                    <a:pt x="84326" y="29031"/>
                  </a:lnTo>
                  <a:lnTo>
                    <a:pt x="92982" y="29535"/>
                  </a:lnTo>
                  <a:lnTo>
                    <a:pt x="101532" y="25998"/>
                  </a:lnTo>
                  <a:lnTo>
                    <a:pt x="116923" y="14382"/>
                  </a:lnTo>
                  <a:lnTo>
                    <a:pt x="118166" y="14629"/>
                  </a:lnTo>
                  <a:lnTo>
                    <a:pt x="118994" y="16205"/>
                  </a:lnTo>
                  <a:lnTo>
                    <a:pt x="120586" y="63673"/>
                  </a:lnTo>
                  <a:lnTo>
                    <a:pt x="120641" y="106453"/>
                  </a:lnTo>
                  <a:lnTo>
                    <a:pt x="120650" y="13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67"/>
            <p:cNvSpPr/>
            <p:nvPr>
              <p:custDataLst>
                <p:tags r:id="rId58"/>
              </p:custDataLst>
            </p:nvPr>
          </p:nvSpPr>
          <p:spPr>
            <a:xfrm>
              <a:off x="4413543" y="5931783"/>
              <a:ext cx="63208" cy="143601"/>
            </a:xfrm>
            <a:custGeom>
              <a:avLst/>
              <a:gdLst/>
              <a:ahLst/>
              <a:cxnLst/>
              <a:rect l="0" t="0" r="0" b="0"/>
              <a:pathLst>
                <a:path w="63208" h="143601">
                  <a:moveTo>
                    <a:pt x="31457" y="5467"/>
                  </a:moveTo>
                  <a:lnTo>
                    <a:pt x="31457" y="5467"/>
                  </a:lnTo>
                  <a:lnTo>
                    <a:pt x="36924" y="0"/>
                  </a:lnTo>
                  <a:lnTo>
                    <a:pt x="27432" y="6120"/>
                  </a:lnTo>
                  <a:lnTo>
                    <a:pt x="24541" y="10136"/>
                  </a:lnTo>
                  <a:lnTo>
                    <a:pt x="14195" y="49752"/>
                  </a:lnTo>
                  <a:lnTo>
                    <a:pt x="7268" y="92393"/>
                  </a:lnTo>
                  <a:lnTo>
                    <a:pt x="0" y="139877"/>
                  </a:lnTo>
                  <a:lnTo>
                    <a:pt x="1313" y="141640"/>
                  </a:lnTo>
                  <a:lnTo>
                    <a:pt x="6536" y="143600"/>
                  </a:lnTo>
                  <a:lnTo>
                    <a:pt x="13560" y="142589"/>
                  </a:lnTo>
                  <a:lnTo>
                    <a:pt x="6320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668"/>
            <p:cNvSpPr/>
            <p:nvPr>
              <p:custDataLst>
                <p:tags r:id="rId59"/>
              </p:custDataLst>
            </p:nvPr>
          </p:nvSpPr>
          <p:spPr>
            <a:xfrm>
              <a:off x="4544140" y="5931239"/>
              <a:ext cx="97711" cy="160708"/>
            </a:xfrm>
            <a:custGeom>
              <a:avLst/>
              <a:gdLst/>
              <a:ahLst/>
              <a:cxnLst/>
              <a:rect l="0" t="0" r="0" b="0"/>
              <a:pathLst>
                <a:path w="97711" h="160708">
                  <a:moveTo>
                    <a:pt x="97710" y="12361"/>
                  </a:moveTo>
                  <a:lnTo>
                    <a:pt x="97710" y="12361"/>
                  </a:lnTo>
                  <a:lnTo>
                    <a:pt x="97710" y="8990"/>
                  </a:lnTo>
                  <a:lnTo>
                    <a:pt x="93947" y="5454"/>
                  </a:lnTo>
                  <a:lnTo>
                    <a:pt x="88276" y="2235"/>
                  </a:lnTo>
                  <a:lnTo>
                    <a:pt x="83404" y="805"/>
                  </a:lnTo>
                  <a:lnTo>
                    <a:pt x="69953" y="0"/>
                  </a:lnTo>
                  <a:lnTo>
                    <a:pt x="55933" y="3132"/>
                  </a:lnTo>
                  <a:lnTo>
                    <a:pt x="49039" y="8494"/>
                  </a:lnTo>
                  <a:lnTo>
                    <a:pt x="35493" y="30176"/>
                  </a:lnTo>
                  <a:lnTo>
                    <a:pt x="13111" y="77199"/>
                  </a:lnTo>
                  <a:lnTo>
                    <a:pt x="631" y="118536"/>
                  </a:lnTo>
                  <a:lnTo>
                    <a:pt x="0" y="132222"/>
                  </a:lnTo>
                  <a:lnTo>
                    <a:pt x="2072" y="143948"/>
                  </a:lnTo>
                  <a:lnTo>
                    <a:pt x="5345" y="151513"/>
                  </a:lnTo>
                  <a:lnTo>
                    <a:pt x="11033" y="157227"/>
                  </a:lnTo>
                  <a:lnTo>
                    <a:pt x="14525" y="159738"/>
                  </a:lnTo>
                  <a:lnTo>
                    <a:pt x="18970" y="160707"/>
                  </a:lnTo>
                  <a:lnTo>
                    <a:pt x="34633" y="158700"/>
                  </a:lnTo>
                  <a:lnTo>
                    <a:pt x="6596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69"/>
            <p:cNvSpPr/>
            <p:nvPr>
              <p:custDataLst>
                <p:tags r:id="rId60"/>
              </p:custDataLst>
            </p:nvPr>
          </p:nvSpPr>
          <p:spPr>
            <a:xfrm>
              <a:off x="4562279" y="6019800"/>
              <a:ext cx="60522" cy="19051"/>
            </a:xfrm>
            <a:custGeom>
              <a:avLst/>
              <a:gdLst/>
              <a:ahLst/>
              <a:cxnLst/>
              <a:rect l="0" t="0" r="0" b="0"/>
              <a:pathLst>
                <a:path w="605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5"/>
                  </a:lnTo>
                  <a:lnTo>
                    <a:pt x="8454" y="13980"/>
                  </a:lnTo>
                  <a:lnTo>
                    <a:pt x="60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70"/>
            <p:cNvSpPr/>
            <p:nvPr>
              <p:custDataLst>
                <p:tags r:id="rId61"/>
              </p:custDataLst>
            </p:nvPr>
          </p:nvSpPr>
          <p:spPr>
            <a:xfrm>
              <a:off x="4808356" y="5873760"/>
              <a:ext cx="87495" cy="6341"/>
            </a:xfrm>
            <a:custGeom>
              <a:avLst/>
              <a:gdLst/>
              <a:ahLst/>
              <a:cxnLst/>
              <a:rect l="0" t="0" r="0" b="0"/>
              <a:pathLst>
                <a:path w="87495" h="6341">
                  <a:moveTo>
                    <a:pt x="17644" y="6340"/>
                  </a:moveTo>
                  <a:lnTo>
                    <a:pt x="17644" y="6340"/>
                  </a:lnTo>
                  <a:lnTo>
                    <a:pt x="5710" y="1314"/>
                  </a:lnTo>
                  <a:lnTo>
                    <a:pt x="0" y="252"/>
                  </a:lnTo>
                  <a:lnTo>
                    <a:pt x="47296" y="0"/>
                  </a:lnTo>
                  <a:lnTo>
                    <a:pt x="87494" y="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71"/>
            <p:cNvSpPr/>
            <p:nvPr>
              <p:custDataLst>
                <p:tags r:id="rId62"/>
              </p:custDataLst>
            </p:nvPr>
          </p:nvSpPr>
          <p:spPr>
            <a:xfrm>
              <a:off x="4795133" y="5943600"/>
              <a:ext cx="94368" cy="28471"/>
            </a:xfrm>
            <a:custGeom>
              <a:avLst/>
              <a:gdLst/>
              <a:ahLst/>
              <a:cxnLst/>
              <a:rect l="0" t="0" r="0" b="0"/>
              <a:pathLst>
                <a:path w="94368" h="28471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9"/>
                  </a:lnTo>
                  <a:lnTo>
                    <a:pt x="1116" y="28470"/>
                  </a:lnTo>
                  <a:lnTo>
                    <a:pt x="47945" y="16723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85"/>
          <p:cNvGrpSpPr/>
          <p:nvPr/>
        </p:nvGrpSpPr>
        <p:grpSpPr>
          <a:xfrm>
            <a:off x="5203298" y="5759528"/>
            <a:ext cx="486303" cy="473551"/>
            <a:chOff x="5203298" y="5759528"/>
            <a:chExt cx="486303" cy="473551"/>
          </a:xfrm>
        </p:grpSpPr>
        <p:sp>
          <p:nvSpPr>
            <p:cNvPr id="186" name="SMARTInkShape-1672"/>
            <p:cNvSpPr/>
            <p:nvPr>
              <p:custDataLst>
                <p:tags r:id="rId48"/>
              </p:custDataLst>
            </p:nvPr>
          </p:nvSpPr>
          <p:spPr>
            <a:xfrm>
              <a:off x="5206680" y="5759528"/>
              <a:ext cx="197171" cy="195174"/>
            </a:xfrm>
            <a:custGeom>
              <a:avLst/>
              <a:gdLst/>
              <a:ahLst/>
              <a:cxnLst/>
              <a:rect l="0" t="0" r="0" b="0"/>
              <a:pathLst>
                <a:path w="197171" h="195174">
                  <a:moveTo>
                    <a:pt x="171770" y="6272"/>
                  </a:moveTo>
                  <a:lnTo>
                    <a:pt x="171770" y="6272"/>
                  </a:lnTo>
                  <a:lnTo>
                    <a:pt x="171770" y="0"/>
                  </a:lnTo>
                  <a:lnTo>
                    <a:pt x="168399" y="3316"/>
                  </a:lnTo>
                  <a:lnTo>
                    <a:pt x="122764" y="23689"/>
                  </a:lnTo>
                  <a:lnTo>
                    <a:pt x="75464" y="50744"/>
                  </a:lnTo>
                  <a:lnTo>
                    <a:pt x="41698" y="70822"/>
                  </a:lnTo>
                  <a:lnTo>
                    <a:pt x="38489" y="74000"/>
                  </a:lnTo>
                  <a:lnTo>
                    <a:pt x="34923" y="81294"/>
                  </a:lnTo>
                  <a:lnTo>
                    <a:pt x="35383" y="84509"/>
                  </a:lnTo>
                  <a:lnTo>
                    <a:pt x="37100" y="87357"/>
                  </a:lnTo>
                  <a:lnTo>
                    <a:pt x="44184" y="93110"/>
                  </a:lnTo>
                  <a:lnTo>
                    <a:pt x="85361" y="115673"/>
                  </a:lnTo>
                  <a:lnTo>
                    <a:pt x="88763" y="119423"/>
                  </a:lnTo>
                  <a:lnTo>
                    <a:pt x="89622" y="123333"/>
                  </a:lnTo>
                  <a:lnTo>
                    <a:pt x="88782" y="127352"/>
                  </a:lnTo>
                  <a:lnTo>
                    <a:pt x="86811" y="131442"/>
                  </a:lnTo>
                  <a:lnTo>
                    <a:pt x="73925" y="143941"/>
                  </a:lnTo>
                  <a:lnTo>
                    <a:pt x="29123" y="169129"/>
                  </a:lnTo>
                  <a:lnTo>
                    <a:pt x="898" y="187644"/>
                  </a:lnTo>
                  <a:lnTo>
                    <a:pt x="0" y="189981"/>
                  </a:lnTo>
                  <a:lnTo>
                    <a:pt x="106" y="192245"/>
                  </a:lnTo>
                  <a:lnTo>
                    <a:pt x="3705" y="193754"/>
                  </a:lnTo>
                  <a:lnTo>
                    <a:pt x="27037" y="195173"/>
                  </a:lnTo>
                  <a:lnTo>
                    <a:pt x="65308" y="191437"/>
                  </a:lnTo>
                  <a:lnTo>
                    <a:pt x="109259" y="186568"/>
                  </a:lnTo>
                  <a:lnTo>
                    <a:pt x="197170" y="17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73"/>
            <p:cNvSpPr/>
            <p:nvPr>
              <p:custDataLst>
                <p:tags r:id="rId49"/>
              </p:custDataLst>
            </p:nvPr>
          </p:nvSpPr>
          <p:spPr>
            <a:xfrm>
              <a:off x="5474583" y="5778500"/>
              <a:ext cx="107068" cy="158751"/>
            </a:xfrm>
            <a:custGeom>
              <a:avLst/>
              <a:gdLst/>
              <a:ahLst/>
              <a:cxnLst/>
              <a:rect l="0" t="0" r="0" b="0"/>
              <a:pathLst>
                <a:path w="107068" h="1587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42165" y="48808"/>
                  </a:lnTo>
                  <a:lnTo>
                    <a:pt x="68391" y="89665"/>
                  </a:lnTo>
                  <a:lnTo>
                    <a:pt x="92385" y="135906"/>
                  </a:lnTo>
                  <a:lnTo>
                    <a:pt x="10706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74"/>
            <p:cNvSpPr/>
            <p:nvPr>
              <p:custDataLst>
                <p:tags r:id="rId50"/>
              </p:custDataLst>
            </p:nvPr>
          </p:nvSpPr>
          <p:spPr>
            <a:xfrm>
              <a:off x="5486400" y="5763573"/>
              <a:ext cx="146051" cy="192728"/>
            </a:xfrm>
            <a:custGeom>
              <a:avLst/>
              <a:gdLst/>
              <a:ahLst/>
              <a:cxnLst/>
              <a:rect l="0" t="0" r="0" b="0"/>
              <a:pathLst>
                <a:path w="146051" h="192728">
                  <a:moveTo>
                    <a:pt x="146050" y="14927"/>
                  </a:moveTo>
                  <a:lnTo>
                    <a:pt x="146050" y="14927"/>
                  </a:lnTo>
                  <a:lnTo>
                    <a:pt x="146050" y="0"/>
                  </a:lnTo>
                  <a:lnTo>
                    <a:pt x="144639" y="37"/>
                  </a:lnTo>
                  <a:lnTo>
                    <a:pt x="125002" y="17286"/>
                  </a:lnTo>
                  <a:lnTo>
                    <a:pt x="87442" y="61857"/>
                  </a:lnTo>
                  <a:lnTo>
                    <a:pt x="52768" y="104762"/>
                  </a:lnTo>
                  <a:lnTo>
                    <a:pt x="23808" y="145705"/>
                  </a:lnTo>
                  <a:lnTo>
                    <a:pt x="0" y="19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75"/>
            <p:cNvSpPr/>
            <p:nvPr>
              <p:custDataLst>
                <p:tags r:id="rId51"/>
              </p:custDataLst>
            </p:nvPr>
          </p:nvSpPr>
          <p:spPr>
            <a:xfrm>
              <a:off x="5657850" y="59055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2574" y="260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76"/>
            <p:cNvSpPr/>
            <p:nvPr>
              <p:custDataLst>
                <p:tags r:id="rId52"/>
              </p:custDataLst>
            </p:nvPr>
          </p:nvSpPr>
          <p:spPr>
            <a:xfrm>
              <a:off x="5683250" y="5831466"/>
              <a:ext cx="6351" cy="35935"/>
            </a:xfrm>
            <a:custGeom>
              <a:avLst/>
              <a:gdLst/>
              <a:ahLst/>
              <a:cxnLst/>
              <a:rect l="0" t="0" r="0" b="0"/>
              <a:pathLst>
                <a:path w="6351" h="35935">
                  <a:moveTo>
                    <a:pt x="0" y="35934"/>
                  </a:moveTo>
                  <a:lnTo>
                    <a:pt x="0" y="35934"/>
                  </a:lnTo>
                  <a:lnTo>
                    <a:pt x="6089" y="24"/>
                  </a:lnTo>
                  <a:lnTo>
                    <a:pt x="6175" y="0"/>
                  </a:lnTo>
                  <a:lnTo>
                    <a:pt x="6350" y="2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77"/>
            <p:cNvSpPr/>
            <p:nvPr>
              <p:custDataLst>
                <p:tags r:id="rId53"/>
              </p:custDataLst>
            </p:nvPr>
          </p:nvSpPr>
          <p:spPr>
            <a:xfrm>
              <a:off x="5203298" y="6051550"/>
              <a:ext cx="422803" cy="49918"/>
            </a:xfrm>
            <a:custGeom>
              <a:avLst/>
              <a:gdLst/>
              <a:ahLst/>
              <a:cxnLst/>
              <a:rect l="0" t="0" r="0" b="0"/>
              <a:pathLst>
                <a:path w="422803" h="49918">
                  <a:moveTo>
                    <a:pt x="16402" y="44450"/>
                  </a:moveTo>
                  <a:lnTo>
                    <a:pt x="16402" y="44450"/>
                  </a:lnTo>
                  <a:lnTo>
                    <a:pt x="0" y="49917"/>
                  </a:lnTo>
                  <a:lnTo>
                    <a:pt x="37130" y="45255"/>
                  </a:lnTo>
                  <a:lnTo>
                    <a:pt x="78596" y="41318"/>
                  </a:lnTo>
                  <a:lnTo>
                    <a:pt x="117657" y="35767"/>
                  </a:lnTo>
                  <a:lnTo>
                    <a:pt x="158065" y="29302"/>
                  </a:lnTo>
                  <a:lnTo>
                    <a:pt x="192487" y="24077"/>
                  </a:lnTo>
                  <a:lnTo>
                    <a:pt x="236262" y="20540"/>
                  </a:lnTo>
                  <a:lnTo>
                    <a:pt x="276044" y="16120"/>
                  </a:lnTo>
                  <a:lnTo>
                    <a:pt x="314642" y="13714"/>
                  </a:lnTo>
                  <a:lnTo>
                    <a:pt x="347684" y="9388"/>
                  </a:lnTo>
                  <a:lnTo>
                    <a:pt x="422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78"/>
            <p:cNvSpPr/>
            <p:nvPr>
              <p:custDataLst>
                <p:tags r:id="rId54"/>
              </p:custDataLst>
            </p:nvPr>
          </p:nvSpPr>
          <p:spPr>
            <a:xfrm>
              <a:off x="5422980" y="6127750"/>
              <a:ext cx="122187" cy="105329"/>
            </a:xfrm>
            <a:custGeom>
              <a:avLst/>
              <a:gdLst/>
              <a:ahLst/>
              <a:cxnLst/>
              <a:rect l="0" t="0" r="0" b="0"/>
              <a:pathLst>
                <a:path w="122187" h="105329">
                  <a:moveTo>
                    <a:pt x="25320" y="0"/>
                  </a:moveTo>
                  <a:lnTo>
                    <a:pt x="25320" y="0"/>
                  </a:lnTo>
                  <a:lnTo>
                    <a:pt x="16592" y="9434"/>
                  </a:lnTo>
                  <a:lnTo>
                    <a:pt x="9772" y="27757"/>
                  </a:lnTo>
                  <a:lnTo>
                    <a:pt x="5769" y="69988"/>
                  </a:lnTo>
                  <a:lnTo>
                    <a:pt x="99" y="105328"/>
                  </a:lnTo>
                  <a:lnTo>
                    <a:pt x="0" y="103728"/>
                  </a:lnTo>
                  <a:lnTo>
                    <a:pt x="15627" y="69224"/>
                  </a:lnTo>
                  <a:lnTo>
                    <a:pt x="46312" y="24853"/>
                  </a:lnTo>
                  <a:lnTo>
                    <a:pt x="59814" y="16220"/>
                  </a:lnTo>
                  <a:lnTo>
                    <a:pt x="81402" y="9274"/>
                  </a:lnTo>
                  <a:lnTo>
                    <a:pt x="88108" y="8300"/>
                  </a:lnTo>
                  <a:lnTo>
                    <a:pt x="99322" y="10980"/>
                  </a:lnTo>
                  <a:lnTo>
                    <a:pt x="104288" y="13669"/>
                  </a:lnTo>
                  <a:lnTo>
                    <a:pt x="111687" y="22304"/>
                  </a:lnTo>
                  <a:lnTo>
                    <a:pt x="122186" y="48464"/>
                  </a:lnTo>
                  <a:lnTo>
                    <a:pt x="1205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1679"/>
          <p:cNvSpPr/>
          <p:nvPr>
            <p:custDataLst>
              <p:tags r:id="rId5"/>
            </p:custDataLst>
          </p:nvPr>
        </p:nvSpPr>
        <p:spPr>
          <a:xfrm>
            <a:off x="6127750" y="6108700"/>
            <a:ext cx="63501" cy="25401"/>
          </a:xfrm>
          <a:custGeom>
            <a:avLst/>
            <a:gdLst/>
            <a:ahLst/>
            <a:cxnLst/>
            <a:rect l="0" t="0" r="0" b="0"/>
            <a:pathLst>
              <a:path w="63501" h="25401">
                <a:moveTo>
                  <a:pt x="0" y="0"/>
                </a:moveTo>
                <a:lnTo>
                  <a:pt x="0" y="0"/>
                </a:lnTo>
                <a:lnTo>
                  <a:pt x="6742" y="3371"/>
                </a:lnTo>
                <a:lnTo>
                  <a:pt x="28875" y="7840"/>
                </a:lnTo>
                <a:lnTo>
                  <a:pt x="39129" y="15022"/>
                </a:lnTo>
                <a:lnTo>
                  <a:pt x="47024" y="20788"/>
                </a:lnTo>
                <a:lnTo>
                  <a:pt x="635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287"/>
          <p:cNvGrpSpPr/>
          <p:nvPr/>
        </p:nvGrpSpPr>
        <p:grpSpPr>
          <a:xfrm>
            <a:off x="6856711" y="5961449"/>
            <a:ext cx="985156" cy="261552"/>
            <a:chOff x="6856711" y="5961449"/>
            <a:chExt cx="985156" cy="261552"/>
          </a:xfrm>
        </p:grpSpPr>
        <p:sp>
          <p:nvSpPr>
            <p:cNvPr id="195" name="SMARTInkShape-1680"/>
            <p:cNvSpPr/>
            <p:nvPr>
              <p:custDataLst>
                <p:tags r:id="rId38"/>
              </p:custDataLst>
            </p:nvPr>
          </p:nvSpPr>
          <p:spPr>
            <a:xfrm>
              <a:off x="6856711" y="5983096"/>
              <a:ext cx="177659" cy="239905"/>
            </a:xfrm>
            <a:custGeom>
              <a:avLst/>
              <a:gdLst/>
              <a:ahLst/>
              <a:cxnLst/>
              <a:rect l="0" t="0" r="0" b="0"/>
              <a:pathLst>
                <a:path w="177659" h="239905">
                  <a:moveTo>
                    <a:pt x="128289" y="36704"/>
                  </a:moveTo>
                  <a:lnTo>
                    <a:pt x="128289" y="36704"/>
                  </a:lnTo>
                  <a:lnTo>
                    <a:pt x="107241" y="27865"/>
                  </a:lnTo>
                  <a:lnTo>
                    <a:pt x="89596" y="25148"/>
                  </a:lnTo>
                  <a:lnTo>
                    <a:pt x="64221" y="34456"/>
                  </a:lnTo>
                  <a:lnTo>
                    <a:pt x="37731" y="53990"/>
                  </a:lnTo>
                  <a:lnTo>
                    <a:pt x="15379" y="87766"/>
                  </a:lnTo>
                  <a:lnTo>
                    <a:pt x="2093" y="118940"/>
                  </a:lnTo>
                  <a:lnTo>
                    <a:pt x="0" y="135342"/>
                  </a:lnTo>
                  <a:lnTo>
                    <a:pt x="429" y="142679"/>
                  </a:lnTo>
                  <a:lnTo>
                    <a:pt x="6551" y="156476"/>
                  </a:lnTo>
                  <a:lnTo>
                    <a:pt x="11147" y="163119"/>
                  </a:lnTo>
                  <a:lnTo>
                    <a:pt x="18445" y="166136"/>
                  </a:lnTo>
                  <a:lnTo>
                    <a:pt x="37841" y="165726"/>
                  </a:lnTo>
                  <a:lnTo>
                    <a:pt x="69190" y="157561"/>
                  </a:lnTo>
                  <a:lnTo>
                    <a:pt x="104908" y="133432"/>
                  </a:lnTo>
                  <a:lnTo>
                    <a:pt x="122851" y="116086"/>
                  </a:lnTo>
                  <a:lnTo>
                    <a:pt x="135044" y="99030"/>
                  </a:lnTo>
                  <a:lnTo>
                    <a:pt x="147067" y="62854"/>
                  </a:lnTo>
                  <a:lnTo>
                    <a:pt x="148356" y="30969"/>
                  </a:lnTo>
                  <a:lnTo>
                    <a:pt x="144489" y="22297"/>
                  </a:lnTo>
                  <a:lnTo>
                    <a:pt x="130785" y="7017"/>
                  </a:lnTo>
                  <a:lnTo>
                    <a:pt x="122192" y="2801"/>
                  </a:lnTo>
                  <a:lnTo>
                    <a:pt x="103236" y="0"/>
                  </a:lnTo>
                  <a:lnTo>
                    <a:pt x="76102" y="5759"/>
                  </a:lnTo>
                  <a:lnTo>
                    <a:pt x="56931" y="16403"/>
                  </a:lnTo>
                  <a:lnTo>
                    <a:pt x="42313" y="41977"/>
                  </a:lnTo>
                  <a:lnTo>
                    <a:pt x="39043" y="58803"/>
                  </a:lnTo>
                  <a:lnTo>
                    <a:pt x="39157" y="66253"/>
                  </a:lnTo>
                  <a:lnTo>
                    <a:pt x="53846" y="102147"/>
                  </a:lnTo>
                  <a:lnTo>
                    <a:pt x="83233" y="142856"/>
                  </a:lnTo>
                  <a:lnTo>
                    <a:pt x="90154" y="150440"/>
                  </a:lnTo>
                  <a:lnTo>
                    <a:pt x="131497" y="175284"/>
                  </a:lnTo>
                  <a:lnTo>
                    <a:pt x="168223" y="201787"/>
                  </a:lnTo>
                  <a:lnTo>
                    <a:pt x="174260" y="211439"/>
                  </a:lnTo>
                  <a:lnTo>
                    <a:pt x="177658" y="224806"/>
                  </a:lnTo>
                  <a:lnTo>
                    <a:pt x="176724" y="228428"/>
                  </a:lnTo>
                  <a:lnTo>
                    <a:pt x="166389" y="239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81"/>
            <p:cNvSpPr/>
            <p:nvPr>
              <p:custDataLst>
                <p:tags r:id="rId39"/>
              </p:custDataLst>
            </p:nvPr>
          </p:nvSpPr>
          <p:spPr>
            <a:xfrm>
              <a:off x="7143750" y="60134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82"/>
            <p:cNvSpPr/>
            <p:nvPr>
              <p:custDataLst>
                <p:tags r:id="rId40"/>
              </p:custDataLst>
            </p:nvPr>
          </p:nvSpPr>
          <p:spPr>
            <a:xfrm>
              <a:off x="7162800" y="615315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9"/>
                  </a:lnTo>
                  <a:lnTo>
                    <a:pt x="5069" y="942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83"/>
            <p:cNvSpPr/>
            <p:nvPr>
              <p:custDataLst>
                <p:tags r:id="rId41"/>
              </p:custDataLst>
            </p:nvPr>
          </p:nvSpPr>
          <p:spPr>
            <a:xfrm>
              <a:off x="7387930" y="6000750"/>
              <a:ext cx="16171" cy="152401"/>
            </a:xfrm>
            <a:custGeom>
              <a:avLst/>
              <a:gdLst/>
              <a:ahLst/>
              <a:cxnLst/>
              <a:rect l="0" t="0" r="0" b="0"/>
              <a:pathLst>
                <a:path w="16171" h="152401">
                  <a:moveTo>
                    <a:pt x="16170" y="0"/>
                  </a:moveTo>
                  <a:lnTo>
                    <a:pt x="16170" y="0"/>
                  </a:lnTo>
                  <a:lnTo>
                    <a:pt x="9702" y="43995"/>
                  </a:lnTo>
                  <a:lnTo>
                    <a:pt x="4910" y="84968"/>
                  </a:lnTo>
                  <a:lnTo>
                    <a:pt x="0" y="130454"/>
                  </a:lnTo>
                  <a:lnTo>
                    <a:pt x="347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84"/>
            <p:cNvSpPr/>
            <p:nvPr>
              <p:custDataLst>
                <p:tags r:id="rId42"/>
              </p:custDataLst>
            </p:nvPr>
          </p:nvSpPr>
          <p:spPr>
            <a:xfrm>
              <a:off x="7380465" y="5962650"/>
              <a:ext cx="144286" cy="88901"/>
            </a:xfrm>
            <a:custGeom>
              <a:avLst/>
              <a:gdLst/>
              <a:ahLst/>
              <a:cxnLst/>
              <a:rect l="0" t="0" r="0" b="0"/>
              <a:pathLst>
                <a:path w="14428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2207" y="79466"/>
                  </a:lnTo>
                  <a:lnTo>
                    <a:pt x="0" y="74595"/>
                  </a:lnTo>
                  <a:lnTo>
                    <a:pt x="2782" y="66315"/>
                  </a:lnTo>
                  <a:lnTo>
                    <a:pt x="5500" y="61143"/>
                  </a:lnTo>
                  <a:lnTo>
                    <a:pt x="47901" y="31439"/>
                  </a:lnTo>
                  <a:lnTo>
                    <a:pt x="79743" y="14490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685"/>
            <p:cNvSpPr/>
            <p:nvPr>
              <p:custDataLst>
                <p:tags r:id="rId43"/>
              </p:custDataLst>
            </p:nvPr>
          </p:nvSpPr>
          <p:spPr>
            <a:xfrm>
              <a:off x="7410450" y="6070600"/>
              <a:ext cx="88901" cy="15810"/>
            </a:xfrm>
            <a:custGeom>
              <a:avLst/>
              <a:gdLst/>
              <a:ahLst/>
              <a:cxnLst/>
              <a:rect l="0" t="0" r="0" b="0"/>
              <a:pathLst>
                <a:path w="88901" h="15810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10113" y="15809"/>
                  </a:lnTo>
                  <a:lnTo>
                    <a:pt x="20722" y="15728"/>
                  </a:lnTo>
                  <a:lnTo>
                    <a:pt x="63405" y="437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686"/>
            <p:cNvSpPr/>
            <p:nvPr>
              <p:custDataLst>
                <p:tags r:id="rId44"/>
              </p:custDataLst>
            </p:nvPr>
          </p:nvSpPr>
          <p:spPr>
            <a:xfrm>
              <a:off x="7557667" y="6115050"/>
              <a:ext cx="17884" cy="42606"/>
            </a:xfrm>
            <a:custGeom>
              <a:avLst/>
              <a:gdLst/>
              <a:ahLst/>
              <a:cxnLst/>
              <a:rect l="0" t="0" r="0" b="0"/>
              <a:pathLst>
                <a:path w="17884" h="42606">
                  <a:moveTo>
                    <a:pt x="17883" y="0"/>
                  </a:moveTo>
                  <a:lnTo>
                    <a:pt x="17883" y="0"/>
                  </a:lnTo>
                  <a:lnTo>
                    <a:pt x="14512" y="3371"/>
                  </a:lnTo>
                  <a:lnTo>
                    <a:pt x="12857" y="8789"/>
                  </a:lnTo>
                  <a:lnTo>
                    <a:pt x="8423" y="27136"/>
                  </a:lnTo>
                  <a:lnTo>
                    <a:pt x="0" y="42605"/>
                  </a:lnTo>
                  <a:lnTo>
                    <a:pt x="316" y="42514"/>
                  </a:lnTo>
                  <a:lnTo>
                    <a:pt x="518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687"/>
            <p:cNvSpPr/>
            <p:nvPr>
              <p:custDataLst>
                <p:tags r:id="rId45"/>
              </p:custDataLst>
            </p:nvPr>
          </p:nvSpPr>
          <p:spPr>
            <a:xfrm>
              <a:off x="7569200" y="6057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688"/>
            <p:cNvSpPr/>
            <p:nvPr>
              <p:custDataLst>
                <p:tags r:id="rId46"/>
              </p:custDataLst>
            </p:nvPr>
          </p:nvSpPr>
          <p:spPr>
            <a:xfrm>
              <a:off x="7645430" y="6091539"/>
              <a:ext cx="63471" cy="54529"/>
            </a:xfrm>
            <a:custGeom>
              <a:avLst/>
              <a:gdLst/>
              <a:ahLst/>
              <a:cxnLst/>
              <a:rect l="0" t="0" r="0" b="0"/>
              <a:pathLst>
                <a:path w="63471" h="54529">
                  <a:moveTo>
                    <a:pt x="12670" y="4461"/>
                  </a:moveTo>
                  <a:lnTo>
                    <a:pt x="12670" y="4461"/>
                  </a:lnTo>
                  <a:lnTo>
                    <a:pt x="12670" y="7832"/>
                  </a:lnTo>
                  <a:lnTo>
                    <a:pt x="10789" y="11368"/>
                  </a:lnTo>
                  <a:lnTo>
                    <a:pt x="3831" y="22759"/>
                  </a:lnTo>
                  <a:lnTo>
                    <a:pt x="1113" y="34498"/>
                  </a:lnTo>
                  <a:lnTo>
                    <a:pt x="0" y="54528"/>
                  </a:lnTo>
                  <a:lnTo>
                    <a:pt x="682" y="40613"/>
                  </a:lnTo>
                  <a:lnTo>
                    <a:pt x="10801" y="11401"/>
                  </a:lnTo>
                  <a:lnTo>
                    <a:pt x="14897" y="4488"/>
                  </a:lnTo>
                  <a:lnTo>
                    <a:pt x="17682" y="2362"/>
                  </a:lnTo>
                  <a:lnTo>
                    <a:pt x="24540" y="0"/>
                  </a:lnTo>
                  <a:lnTo>
                    <a:pt x="32292" y="832"/>
                  </a:lnTo>
                  <a:lnTo>
                    <a:pt x="40440" y="4259"/>
                  </a:lnTo>
                  <a:lnTo>
                    <a:pt x="48765" y="10486"/>
                  </a:lnTo>
                  <a:lnTo>
                    <a:pt x="63470" y="3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689"/>
            <p:cNvSpPr/>
            <p:nvPr>
              <p:custDataLst>
                <p:tags r:id="rId47"/>
              </p:custDataLst>
            </p:nvPr>
          </p:nvSpPr>
          <p:spPr>
            <a:xfrm>
              <a:off x="7749770" y="5961449"/>
              <a:ext cx="92097" cy="183506"/>
            </a:xfrm>
            <a:custGeom>
              <a:avLst/>
              <a:gdLst/>
              <a:ahLst/>
              <a:cxnLst/>
              <a:rect l="0" t="0" r="0" b="0"/>
              <a:pathLst>
                <a:path w="92097" h="183506">
                  <a:moveTo>
                    <a:pt x="35330" y="159951"/>
                  </a:moveTo>
                  <a:lnTo>
                    <a:pt x="35330" y="159951"/>
                  </a:lnTo>
                  <a:lnTo>
                    <a:pt x="59063" y="142307"/>
                  </a:lnTo>
                  <a:lnTo>
                    <a:pt x="54344" y="141525"/>
                  </a:lnTo>
                  <a:lnTo>
                    <a:pt x="32503" y="141689"/>
                  </a:lnTo>
                  <a:lnTo>
                    <a:pt x="16147" y="146701"/>
                  </a:lnTo>
                  <a:lnTo>
                    <a:pt x="6578" y="153122"/>
                  </a:lnTo>
                  <a:lnTo>
                    <a:pt x="3462" y="157515"/>
                  </a:lnTo>
                  <a:lnTo>
                    <a:pt x="0" y="168040"/>
                  </a:lnTo>
                  <a:lnTo>
                    <a:pt x="342" y="176011"/>
                  </a:lnTo>
                  <a:lnTo>
                    <a:pt x="1422" y="179124"/>
                  </a:lnTo>
                  <a:lnTo>
                    <a:pt x="4257" y="181200"/>
                  </a:lnTo>
                  <a:lnTo>
                    <a:pt x="13054" y="183505"/>
                  </a:lnTo>
                  <a:lnTo>
                    <a:pt x="29906" y="181433"/>
                  </a:lnTo>
                  <a:lnTo>
                    <a:pt x="42092" y="170674"/>
                  </a:lnTo>
                  <a:lnTo>
                    <a:pt x="63790" y="138394"/>
                  </a:lnTo>
                  <a:lnTo>
                    <a:pt x="76596" y="96818"/>
                  </a:lnTo>
                  <a:lnTo>
                    <a:pt x="85919" y="56620"/>
                  </a:lnTo>
                  <a:lnTo>
                    <a:pt x="91184" y="12226"/>
                  </a:lnTo>
                  <a:lnTo>
                    <a:pt x="92096" y="0"/>
                  </a:lnTo>
                  <a:lnTo>
                    <a:pt x="91519" y="399"/>
                  </a:lnTo>
                  <a:lnTo>
                    <a:pt x="83608" y="25189"/>
                  </a:lnTo>
                  <a:lnTo>
                    <a:pt x="84900" y="69884"/>
                  </a:lnTo>
                  <a:lnTo>
                    <a:pt x="86130" y="153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288"/>
          <p:cNvGrpSpPr/>
          <p:nvPr/>
        </p:nvGrpSpPr>
        <p:grpSpPr>
          <a:xfrm>
            <a:off x="8083550" y="5950026"/>
            <a:ext cx="514351" cy="187627"/>
            <a:chOff x="8083550" y="5950026"/>
            <a:chExt cx="514351" cy="187627"/>
          </a:xfrm>
        </p:grpSpPr>
        <p:sp>
          <p:nvSpPr>
            <p:cNvPr id="206" name="SMARTInkShape-1690"/>
            <p:cNvSpPr/>
            <p:nvPr>
              <p:custDataLst>
                <p:tags r:id="rId34"/>
              </p:custDataLst>
            </p:nvPr>
          </p:nvSpPr>
          <p:spPr>
            <a:xfrm>
              <a:off x="8083550" y="5979716"/>
              <a:ext cx="152401" cy="157937"/>
            </a:xfrm>
            <a:custGeom>
              <a:avLst/>
              <a:gdLst/>
              <a:ahLst/>
              <a:cxnLst/>
              <a:rect l="0" t="0" r="0" b="0"/>
              <a:pathLst>
                <a:path w="152401" h="157937">
                  <a:moveTo>
                    <a:pt x="0" y="27384"/>
                  </a:moveTo>
                  <a:lnTo>
                    <a:pt x="0" y="27384"/>
                  </a:lnTo>
                  <a:lnTo>
                    <a:pt x="5467" y="74914"/>
                  </a:lnTo>
                  <a:lnTo>
                    <a:pt x="10539" y="116030"/>
                  </a:lnTo>
                  <a:lnTo>
                    <a:pt x="12644" y="157936"/>
                  </a:lnTo>
                  <a:lnTo>
                    <a:pt x="12697" y="111327"/>
                  </a:lnTo>
                  <a:lnTo>
                    <a:pt x="12698" y="74128"/>
                  </a:lnTo>
                  <a:lnTo>
                    <a:pt x="16070" y="29953"/>
                  </a:lnTo>
                  <a:lnTo>
                    <a:pt x="21539" y="7998"/>
                  </a:lnTo>
                  <a:lnTo>
                    <a:pt x="23531" y="4582"/>
                  </a:lnTo>
                  <a:lnTo>
                    <a:pt x="25565" y="3010"/>
                  </a:lnTo>
                  <a:lnTo>
                    <a:pt x="27627" y="2668"/>
                  </a:lnTo>
                  <a:lnTo>
                    <a:pt x="29707" y="5262"/>
                  </a:lnTo>
                  <a:lnTo>
                    <a:pt x="55408" y="47403"/>
                  </a:lnTo>
                  <a:lnTo>
                    <a:pt x="60222" y="51314"/>
                  </a:lnTo>
                  <a:lnTo>
                    <a:pt x="71215" y="55659"/>
                  </a:lnTo>
                  <a:lnTo>
                    <a:pt x="81275" y="55708"/>
                  </a:lnTo>
                  <a:lnTo>
                    <a:pt x="85934" y="54733"/>
                  </a:lnTo>
                  <a:lnTo>
                    <a:pt x="96754" y="46123"/>
                  </a:lnTo>
                  <a:lnTo>
                    <a:pt x="134390" y="1226"/>
                  </a:lnTo>
                  <a:lnTo>
                    <a:pt x="136865" y="68"/>
                  </a:lnTo>
                  <a:lnTo>
                    <a:pt x="139221" y="0"/>
                  </a:lnTo>
                  <a:lnTo>
                    <a:pt x="141497" y="662"/>
                  </a:lnTo>
                  <a:lnTo>
                    <a:pt x="143015" y="3924"/>
                  </a:lnTo>
                  <a:lnTo>
                    <a:pt x="145783" y="45936"/>
                  </a:lnTo>
                  <a:lnTo>
                    <a:pt x="149386" y="92238"/>
                  </a:lnTo>
                  <a:lnTo>
                    <a:pt x="152400" y="12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691"/>
            <p:cNvSpPr/>
            <p:nvPr>
              <p:custDataLst>
                <p:tags r:id="rId35"/>
              </p:custDataLst>
            </p:nvPr>
          </p:nvSpPr>
          <p:spPr>
            <a:xfrm>
              <a:off x="8313662" y="5969000"/>
              <a:ext cx="112789" cy="152517"/>
            </a:xfrm>
            <a:custGeom>
              <a:avLst/>
              <a:gdLst/>
              <a:ahLst/>
              <a:cxnLst/>
              <a:rect l="0" t="0" r="0" b="0"/>
              <a:pathLst>
                <a:path w="112789" h="152517">
                  <a:moveTo>
                    <a:pt x="36588" y="0"/>
                  </a:moveTo>
                  <a:lnTo>
                    <a:pt x="36588" y="0"/>
                  </a:lnTo>
                  <a:lnTo>
                    <a:pt x="21661" y="42063"/>
                  </a:lnTo>
                  <a:lnTo>
                    <a:pt x="8918" y="82471"/>
                  </a:lnTo>
                  <a:lnTo>
                    <a:pt x="0" y="123175"/>
                  </a:lnTo>
                  <a:lnTo>
                    <a:pt x="1042" y="134237"/>
                  </a:lnTo>
                  <a:lnTo>
                    <a:pt x="4562" y="142211"/>
                  </a:lnTo>
                  <a:lnTo>
                    <a:pt x="10830" y="150458"/>
                  </a:lnTo>
                  <a:lnTo>
                    <a:pt x="16593" y="152516"/>
                  </a:lnTo>
                  <a:lnTo>
                    <a:pt x="40855" y="152042"/>
                  </a:lnTo>
                  <a:lnTo>
                    <a:pt x="11278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692"/>
            <p:cNvSpPr/>
            <p:nvPr>
              <p:custDataLst>
                <p:tags r:id="rId36"/>
              </p:custDataLst>
            </p:nvPr>
          </p:nvSpPr>
          <p:spPr>
            <a:xfrm>
              <a:off x="8485938" y="5950026"/>
              <a:ext cx="111963" cy="163739"/>
            </a:xfrm>
            <a:custGeom>
              <a:avLst/>
              <a:gdLst/>
              <a:ahLst/>
              <a:cxnLst/>
              <a:rect l="0" t="0" r="0" b="0"/>
              <a:pathLst>
                <a:path w="111963" h="163739">
                  <a:moveTo>
                    <a:pt x="111962" y="6274"/>
                  </a:moveTo>
                  <a:lnTo>
                    <a:pt x="111962" y="6274"/>
                  </a:lnTo>
                  <a:lnTo>
                    <a:pt x="111962" y="2903"/>
                  </a:lnTo>
                  <a:lnTo>
                    <a:pt x="110550" y="1910"/>
                  </a:lnTo>
                  <a:lnTo>
                    <a:pt x="98147" y="316"/>
                  </a:lnTo>
                  <a:lnTo>
                    <a:pt x="82108" y="0"/>
                  </a:lnTo>
                  <a:lnTo>
                    <a:pt x="62821" y="6689"/>
                  </a:lnTo>
                  <a:lnTo>
                    <a:pt x="45974" y="17607"/>
                  </a:lnTo>
                  <a:lnTo>
                    <a:pt x="28675" y="39892"/>
                  </a:lnTo>
                  <a:lnTo>
                    <a:pt x="9498" y="84323"/>
                  </a:lnTo>
                  <a:lnTo>
                    <a:pt x="0" y="118430"/>
                  </a:lnTo>
                  <a:lnTo>
                    <a:pt x="1725" y="138989"/>
                  </a:lnTo>
                  <a:lnTo>
                    <a:pt x="6759" y="150161"/>
                  </a:lnTo>
                  <a:lnTo>
                    <a:pt x="10076" y="155115"/>
                  </a:lnTo>
                  <a:lnTo>
                    <a:pt x="17526" y="160620"/>
                  </a:lnTo>
                  <a:lnTo>
                    <a:pt x="26952" y="163066"/>
                  </a:lnTo>
                  <a:lnTo>
                    <a:pt x="47419" y="163738"/>
                  </a:lnTo>
                  <a:lnTo>
                    <a:pt x="73862" y="158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693"/>
            <p:cNvSpPr/>
            <p:nvPr>
              <p:custDataLst>
                <p:tags r:id="rId37"/>
              </p:custDataLst>
            </p:nvPr>
          </p:nvSpPr>
          <p:spPr>
            <a:xfrm>
              <a:off x="8478917" y="6057900"/>
              <a:ext cx="112634" cy="19051"/>
            </a:xfrm>
            <a:custGeom>
              <a:avLst/>
              <a:gdLst/>
              <a:ahLst/>
              <a:cxnLst/>
              <a:rect l="0" t="0" r="0" b="0"/>
              <a:pathLst>
                <a:path w="112634" h="19051">
                  <a:moveTo>
                    <a:pt x="23733" y="19050"/>
                  </a:moveTo>
                  <a:lnTo>
                    <a:pt x="23733" y="19050"/>
                  </a:lnTo>
                  <a:lnTo>
                    <a:pt x="3959" y="19050"/>
                  </a:lnTo>
                  <a:lnTo>
                    <a:pt x="2084" y="18345"/>
                  </a:lnTo>
                  <a:lnTo>
                    <a:pt x="833" y="17169"/>
                  </a:lnTo>
                  <a:lnTo>
                    <a:pt x="0" y="15679"/>
                  </a:lnTo>
                  <a:lnTo>
                    <a:pt x="1561" y="14686"/>
                  </a:lnTo>
                  <a:lnTo>
                    <a:pt x="46132" y="7805"/>
                  </a:lnTo>
                  <a:lnTo>
                    <a:pt x="112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1694"/>
          <p:cNvSpPr/>
          <p:nvPr>
            <p:custDataLst>
              <p:tags r:id="rId6"/>
            </p:custDataLst>
          </p:nvPr>
        </p:nvSpPr>
        <p:spPr>
          <a:xfrm>
            <a:off x="8847411" y="5913067"/>
            <a:ext cx="226740" cy="376541"/>
          </a:xfrm>
          <a:custGeom>
            <a:avLst/>
            <a:gdLst/>
            <a:ahLst/>
            <a:cxnLst/>
            <a:rect l="0" t="0" r="0" b="0"/>
            <a:pathLst>
              <a:path w="226740" h="376541">
                <a:moveTo>
                  <a:pt x="67989" y="163883"/>
                </a:moveTo>
                <a:lnTo>
                  <a:pt x="67989" y="163883"/>
                </a:lnTo>
                <a:lnTo>
                  <a:pt x="67989" y="152327"/>
                </a:lnTo>
                <a:lnTo>
                  <a:pt x="57876" y="151522"/>
                </a:lnTo>
                <a:lnTo>
                  <a:pt x="34732" y="154654"/>
                </a:lnTo>
                <a:lnTo>
                  <a:pt x="21222" y="160016"/>
                </a:lnTo>
                <a:lnTo>
                  <a:pt x="15645" y="163422"/>
                </a:lnTo>
                <a:lnTo>
                  <a:pt x="7566" y="172851"/>
                </a:lnTo>
                <a:lnTo>
                  <a:pt x="2328" y="183390"/>
                </a:lnTo>
                <a:lnTo>
                  <a:pt x="0" y="192779"/>
                </a:lnTo>
                <a:lnTo>
                  <a:pt x="1496" y="196552"/>
                </a:lnTo>
                <a:lnTo>
                  <a:pt x="8803" y="202626"/>
                </a:lnTo>
                <a:lnTo>
                  <a:pt x="22868" y="203916"/>
                </a:lnTo>
                <a:lnTo>
                  <a:pt x="38763" y="201430"/>
                </a:lnTo>
                <a:lnTo>
                  <a:pt x="50531" y="195623"/>
                </a:lnTo>
                <a:lnTo>
                  <a:pt x="68461" y="174306"/>
                </a:lnTo>
                <a:lnTo>
                  <a:pt x="83343" y="139862"/>
                </a:lnTo>
                <a:lnTo>
                  <a:pt x="93077" y="97938"/>
                </a:lnTo>
                <a:lnTo>
                  <a:pt x="104637" y="51064"/>
                </a:lnTo>
                <a:lnTo>
                  <a:pt x="111558" y="34484"/>
                </a:lnTo>
                <a:lnTo>
                  <a:pt x="124983" y="19589"/>
                </a:lnTo>
                <a:lnTo>
                  <a:pt x="146729" y="4948"/>
                </a:lnTo>
                <a:lnTo>
                  <a:pt x="158723" y="1523"/>
                </a:lnTo>
                <a:lnTo>
                  <a:pt x="173462" y="0"/>
                </a:lnTo>
                <a:lnTo>
                  <a:pt x="179226" y="1006"/>
                </a:lnTo>
                <a:lnTo>
                  <a:pt x="187513" y="5885"/>
                </a:lnTo>
                <a:lnTo>
                  <a:pt x="189299" y="10573"/>
                </a:lnTo>
                <a:lnTo>
                  <a:pt x="189403" y="23308"/>
                </a:lnTo>
                <a:lnTo>
                  <a:pt x="177945" y="60254"/>
                </a:lnTo>
                <a:lnTo>
                  <a:pt x="159794" y="101941"/>
                </a:lnTo>
                <a:lnTo>
                  <a:pt x="142254" y="144670"/>
                </a:lnTo>
                <a:lnTo>
                  <a:pt x="124565" y="186255"/>
                </a:lnTo>
                <a:lnTo>
                  <a:pt x="109059" y="231463"/>
                </a:lnTo>
                <a:lnTo>
                  <a:pt x="97952" y="270846"/>
                </a:lnTo>
                <a:lnTo>
                  <a:pt x="89404" y="316793"/>
                </a:lnTo>
                <a:lnTo>
                  <a:pt x="89620" y="341834"/>
                </a:lnTo>
                <a:lnTo>
                  <a:pt x="93125" y="357272"/>
                </a:lnTo>
                <a:lnTo>
                  <a:pt x="99387" y="368837"/>
                </a:lnTo>
                <a:lnTo>
                  <a:pt x="104991" y="374919"/>
                </a:lnTo>
                <a:lnTo>
                  <a:pt x="107473" y="376540"/>
                </a:lnTo>
                <a:lnTo>
                  <a:pt x="111951" y="374799"/>
                </a:lnTo>
                <a:lnTo>
                  <a:pt x="124451" y="365339"/>
                </a:lnTo>
                <a:lnTo>
                  <a:pt x="140614" y="337403"/>
                </a:lnTo>
                <a:lnTo>
                  <a:pt x="150969" y="312427"/>
                </a:lnTo>
                <a:lnTo>
                  <a:pt x="152377" y="296460"/>
                </a:lnTo>
                <a:lnTo>
                  <a:pt x="150647" y="250130"/>
                </a:lnTo>
                <a:lnTo>
                  <a:pt x="153942" y="236318"/>
                </a:lnTo>
                <a:lnTo>
                  <a:pt x="157746" y="232634"/>
                </a:lnTo>
                <a:lnTo>
                  <a:pt x="226739" y="2019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Shape-1695"/>
          <p:cNvSpPr/>
          <p:nvPr>
            <p:custDataLst>
              <p:tags r:id="rId7"/>
            </p:custDataLst>
          </p:nvPr>
        </p:nvSpPr>
        <p:spPr>
          <a:xfrm>
            <a:off x="9461500" y="6018376"/>
            <a:ext cx="118877" cy="286842"/>
          </a:xfrm>
          <a:custGeom>
            <a:avLst/>
            <a:gdLst/>
            <a:ahLst/>
            <a:cxnLst/>
            <a:rect l="0" t="0" r="0" b="0"/>
            <a:pathLst>
              <a:path w="118877" h="286842">
                <a:moveTo>
                  <a:pt x="12700" y="58574"/>
                </a:moveTo>
                <a:lnTo>
                  <a:pt x="12700" y="58574"/>
                </a:lnTo>
                <a:lnTo>
                  <a:pt x="12700" y="68033"/>
                </a:lnTo>
                <a:lnTo>
                  <a:pt x="7232" y="95408"/>
                </a:lnTo>
                <a:lnTo>
                  <a:pt x="6524" y="133374"/>
                </a:lnTo>
                <a:lnTo>
                  <a:pt x="6401" y="172145"/>
                </a:lnTo>
                <a:lnTo>
                  <a:pt x="6359" y="216004"/>
                </a:lnTo>
                <a:lnTo>
                  <a:pt x="1325" y="262216"/>
                </a:lnTo>
                <a:lnTo>
                  <a:pt x="174" y="286841"/>
                </a:lnTo>
                <a:lnTo>
                  <a:pt x="720" y="257601"/>
                </a:lnTo>
                <a:lnTo>
                  <a:pt x="6910" y="221047"/>
                </a:lnTo>
                <a:lnTo>
                  <a:pt x="10985" y="180327"/>
                </a:lnTo>
                <a:lnTo>
                  <a:pt x="15732" y="138755"/>
                </a:lnTo>
                <a:lnTo>
                  <a:pt x="24168" y="98610"/>
                </a:lnTo>
                <a:lnTo>
                  <a:pt x="34051" y="60873"/>
                </a:lnTo>
                <a:lnTo>
                  <a:pt x="45950" y="21765"/>
                </a:lnTo>
                <a:lnTo>
                  <a:pt x="52877" y="6935"/>
                </a:lnTo>
                <a:lnTo>
                  <a:pt x="58309" y="347"/>
                </a:lnTo>
                <a:lnTo>
                  <a:pt x="61450" y="0"/>
                </a:lnTo>
                <a:lnTo>
                  <a:pt x="68704" y="3378"/>
                </a:lnTo>
                <a:lnTo>
                  <a:pt x="93587" y="27184"/>
                </a:lnTo>
                <a:lnTo>
                  <a:pt x="108240" y="50841"/>
                </a:lnTo>
                <a:lnTo>
                  <a:pt x="116659" y="75725"/>
                </a:lnTo>
                <a:lnTo>
                  <a:pt x="118876" y="92537"/>
                </a:lnTo>
                <a:lnTo>
                  <a:pt x="116098" y="107536"/>
                </a:lnTo>
                <a:lnTo>
                  <a:pt x="113382" y="114498"/>
                </a:lnTo>
                <a:lnTo>
                  <a:pt x="107338" y="119846"/>
                </a:lnTo>
                <a:lnTo>
                  <a:pt x="89333" y="127669"/>
                </a:lnTo>
                <a:lnTo>
                  <a:pt x="52026" y="129298"/>
                </a:lnTo>
                <a:lnTo>
                  <a:pt x="23176" y="125313"/>
                </a:lnTo>
                <a:lnTo>
                  <a:pt x="16861" y="122116"/>
                </a:lnTo>
                <a:lnTo>
                  <a:pt x="0" y="1030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Shape-1696"/>
          <p:cNvSpPr/>
          <p:nvPr>
            <p:custDataLst>
              <p:tags r:id="rId8"/>
            </p:custDataLst>
          </p:nvPr>
        </p:nvSpPr>
        <p:spPr>
          <a:xfrm>
            <a:off x="9582156" y="5822949"/>
            <a:ext cx="173896" cy="114223"/>
          </a:xfrm>
          <a:custGeom>
            <a:avLst/>
            <a:gdLst/>
            <a:ahLst/>
            <a:cxnLst/>
            <a:rect l="0" t="0" r="0" b="0"/>
            <a:pathLst>
              <a:path w="173896" h="114223">
                <a:moveTo>
                  <a:pt x="6344" y="12701"/>
                </a:moveTo>
                <a:lnTo>
                  <a:pt x="6344" y="12701"/>
                </a:lnTo>
                <a:lnTo>
                  <a:pt x="0" y="19043"/>
                </a:lnTo>
                <a:lnTo>
                  <a:pt x="12236" y="18345"/>
                </a:lnTo>
                <a:lnTo>
                  <a:pt x="55277" y="9591"/>
                </a:lnTo>
                <a:lnTo>
                  <a:pt x="102176" y="780"/>
                </a:lnTo>
                <a:lnTo>
                  <a:pt x="126981" y="0"/>
                </a:lnTo>
                <a:lnTo>
                  <a:pt x="123619" y="0"/>
                </a:lnTo>
                <a:lnTo>
                  <a:pt x="122627" y="706"/>
                </a:lnTo>
                <a:lnTo>
                  <a:pt x="121966" y="1883"/>
                </a:lnTo>
                <a:lnTo>
                  <a:pt x="121525" y="3372"/>
                </a:lnTo>
                <a:lnTo>
                  <a:pt x="120526" y="4365"/>
                </a:lnTo>
                <a:lnTo>
                  <a:pt x="117534" y="5468"/>
                </a:lnTo>
                <a:lnTo>
                  <a:pt x="113852" y="9722"/>
                </a:lnTo>
                <a:lnTo>
                  <a:pt x="79340" y="51885"/>
                </a:lnTo>
                <a:lnTo>
                  <a:pt x="38896" y="92441"/>
                </a:lnTo>
                <a:lnTo>
                  <a:pt x="6423" y="114222"/>
                </a:lnTo>
                <a:lnTo>
                  <a:pt x="6351" y="108827"/>
                </a:lnTo>
                <a:lnTo>
                  <a:pt x="12120" y="112489"/>
                </a:lnTo>
                <a:lnTo>
                  <a:pt x="52741" y="114195"/>
                </a:lnTo>
                <a:lnTo>
                  <a:pt x="98607" y="110910"/>
                </a:lnTo>
                <a:lnTo>
                  <a:pt x="144592" y="108535"/>
                </a:lnTo>
                <a:lnTo>
                  <a:pt x="173004" y="108027"/>
                </a:lnTo>
                <a:lnTo>
                  <a:pt x="173895" y="107297"/>
                </a:lnTo>
                <a:lnTo>
                  <a:pt x="171444" y="1016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292"/>
          <p:cNvGrpSpPr/>
          <p:nvPr/>
        </p:nvGrpSpPr>
        <p:grpSpPr>
          <a:xfrm>
            <a:off x="9958283" y="6039733"/>
            <a:ext cx="294914" cy="126118"/>
            <a:chOff x="9958283" y="6039733"/>
            <a:chExt cx="294914" cy="126118"/>
          </a:xfrm>
        </p:grpSpPr>
        <p:sp>
          <p:nvSpPr>
            <p:cNvPr id="214" name="SMARTInkShape-1697"/>
            <p:cNvSpPr/>
            <p:nvPr>
              <p:custDataLst>
                <p:tags r:id="rId32"/>
              </p:custDataLst>
            </p:nvPr>
          </p:nvSpPr>
          <p:spPr>
            <a:xfrm>
              <a:off x="9958283" y="6108700"/>
              <a:ext cx="252518" cy="25399"/>
            </a:xfrm>
            <a:custGeom>
              <a:avLst/>
              <a:gdLst/>
              <a:ahLst/>
              <a:cxnLst/>
              <a:rect l="0" t="0" r="0" b="0"/>
              <a:pathLst>
                <a:path w="252518" h="25399">
                  <a:moveTo>
                    <a:pt x="23917" y="19050"/>
                  </a:moveTo>
                  <a:lnTo>
                    <a:pt x="23917" y="19050"/>
                  </a:lnTo>
                  <a:lnTo>
                    <a:pt x="20546" y="22421"/>
                  </a:lnTo>
                  <a:lnTo>
                    <a:pt x="15128" y="24076"/>
                  </a:lnTo>
                  <a:lnTo>
                    <a:pt x="0" y="25323"/>
                  </a:lnTo>
                  <a:lnTo>
                    <a:pt x="44642" y="25398"/>
                  </a:lnTo>
                  <a:lnTo>
                    <a:pt x="81563" y="22028"/>
                  </a:lnTo>
                  <a:lnTo>
                    <a:pt x="123942" y="19638"/>
                  </a:lnTo>
                  <a:lnTo>
                    <a:pt x="162837" y="17813"/>
                  </a:lnTo>
                  <a:lnTo>
                    <a:pt x="201485" y="9668"/>
                  </a:lnTo>
                  <a:lnTo>
                    <a:pt x="252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698"/>
            <p:cNvSpPr/>
            <p:nvPr>
              <p:custDataLst>
                <p:tags r:id="rId33"/>
              </p:custDataLst>
            </p:nvPr>
          </p:nvSpPr>
          <p:spPr>
            <a:xfrm>
              <a:off x="10176568" y="6039733"/>
              <a:ext cx="76629" cy="126118"/>
            </a:xfrm>
            <a:custGeom>
              <a:avLst/>
              <a:gdLst/>
              <a:ahLst/>
              <a:cxnLst/>
              <a:rect l="0" t="0" r="0" b="0"/>
              <a:pathLst>
                <a:path w="76629" h="126118">
                  <a:moveTo>
                    <a:pt x="15182" y="5467"/>
                  </a:moveTo>
                  <a:lnTo>
                    <a:pt x="15182" y="5467"/>
                  </a:lnTo>
                  <a:lnTo>
                    <a:pt x="3249" y="441"/>
                  </a:lnTo>
                  <a:lnTo>
                    <a:pt x="877" y="0"/>
                  </a:lnTo>
                  <a:lnTo>
                    <a:pt x="0" y="411"/>
                  </a:lnTo>
                  <a:lnTo>
                    <a:pt x="122" y="1390"/>
                  </a:lnTo>
                  <a:lnTo>
                    <a:pt x="5387" y="8033"/>
                  </a:lnTo>
                  <a:lnTo>
                    <a:pt x="52319" y="50265"/>
                  </a:lnTo>
                  <a:lnTo>
                    <a:pt x="64143" y="63477"/>
                  </a:lnTo>
                  <a:lnTo>
                    <a:pt x="74061" y="85371"/>
                  </a:lnTo>
                  <a:lnTo>
                    <a:pt x="76628" y="96484"/>
                  </a:lnTo>
                  <a:lnTo>
                    <a:pt x="74491" y="102128"/>
                  </a:lnTo>
                  <a:lnTo>
                    <a:pt x="64589" y="114044"/>
                  </a:lnTo>
                  <a:lnTo>
                    <a:pt x="34232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93"/>
          <p:cNvGrpSpPr/>
          <p:nvPr/>
        </p:nvGrpSpPr>
        <p:grpSpPr>
          <a:xfrm>
            <a:off x="10456394" y="5690560"/>
            <a:ext cx="916457" cy="635495"/>
            <a:chOff x="10456394" y="5690560"/>
            <a:chExt cx="916457" cy="635495"/>
          </a:xfrm>
        </p:grpSpPr>
        <p:sp>
          <p:nvSpPr>
            <p:cNvPr id="217" name="SMARTInkShape-1699"/>
            <p:cNvSpPr/>
            <p:nvPr>
              <p:custDataLst>
                <p:tags r:id="rId22"/>
              </p:custDataLst>
            </p:nvPr>
          </p:nvSpPr>
          <p:spPr>
            <a:xfrm>
              <a:off x="10635609" y="5854854"/>
              <a:ext cx="159052" cy="192881"/>
            </a:xfrm>
            <a:custGeom>
              <a:avLst/>
              <a:gdLst/>
              <a:ahLst/>
              <a:cxnLst/>
              <a:rect l="0" t="0" r="0" b="0"/>
              <a:pathLst>
                <a:path w="159052" h="192881">
                  <a:moveTo>
                    <a:pt x="146691" y="12546"/>
                  </a:moveTo>
                  <a:lnTo>
                    <a:pt x="146691" y="12546"/>
                  </a:lnTo>
                  <a:lnTo>
                    <a:pt x="150061" y="12546"/>
                  </a:lnTo>
                  <a:lnTo>
                    <a:pt x="153598" y="8783"/>
                  </a:lnTo>
                  <a:lnTo>
                    <a:pt x="159051" y="369"/>
                  </a:lnTo>
                  <a:lnTo>
                    <a:pt x="152549" y="0"/>
                  </a:lnTo>
                  <a:lnTo>
                    <a:pt x="147412" y="1796"/>
                  </a:lnTo>
                  <a:lnTo>
                    <a:pt x="99934" y="29083"/>
                  </a:lnTo>
                  <a:lnTo>
                    <a:pt x="57492" y="50698"/>
                  </a:lnTo>
                  <a:lnTo>
                    <a:pt x="18483" y="73658"/>
                  </a:lnTo>
                  <a:lnTo>
                    <a:pt x="12099" y="80395"/>
                  </a:lnTo>
                  <a:lnTo>
                    <a:pt x="10395" y="83178"/>
                  </a:lnTo>
                  <a:lnTo>
                    <a:pt x="12083" y="85740"/>
                  </a:lnTo>
                  <a:lnTo>
                    <a:pt x="39273" y="97095"/>
                  </a:lnTo>
                  <a:lnTo>
                    <a:pt x="84451" y="109902"/>
                  </a:lnTo>
                  <a:lnTo>
                    <a:pt x="88265" y="112728"/>
                  </a:lnTo>
                  <a:lnTo>
                    <a:pt x="92501" y="119631"/>
                  </a:lnTo>
                  <a:lnTo>
                    <a:pt x="90808" y="124153"/>
                  </a:lnTo>
                  <a:lnTo>
                    <a:pt x="81402" y="134820"/>
                  </a:lnTo>
                  <a:lnTo>
                    <a:pt x="42416" y="155107"/>
                  </a:lnTo>
                  <a:lnTo>
                    <a:pt x="737" y="184655"/>
                  </a:lnTo>
                  <a:lnTo>
                    <a:pt x="0" y="187257"/>
                  </a:lnTo>
                  <a:lnTo>
                    <a:pt x="919" y="189698"/>
                  </a:lnTo>
                  <a:lnTo>
                    <a:pt x="2942" y="192031"/>
                  </a:lnTo>
                  <a:lnTo>
                    <a:pt x="6409" y="192880"/>
                  </a:lnTo>
                  <a:lnTo>
                    <a:pt x="50005" y="190819"/>
                  </a:lnTo>
                  <a:lnTo>
                    <a:pt x="95857" y="183744"/>
                  </a:lnTo>
                  <a:lnTo>
                    <a:pt x="140341" y="17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00"/>
            <p:cNvSpPr/>
            <p:nvPr>
              <p:custDataLst>
                <p:tags r:id="rId23"/>
              </p:custDataLst>
            </p:nvPr>
          </p:nvSpPr>
          <p:spPr>
            <a:xfrm>
              <a:off x="10858500" y="588010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0" y="0"/>
                  </a:moveTo>
                  <a:lnTo>
                    <a:pt x="0" y="0"/>
                  </a:lnTo>
                  <a:lnTo>
                    <a:pt x="23764" y="47530"/>
                  </a:lnTo>
                  <a:lnTo>
                    <a:pt x="49539" y="94052"/>
                  </a:lnTo>
                  <a:lnTo>
                    <a:pt x="70855" y="125509"/>
                  </a:lnTo>
                  <a:lnTo>
                    <a:pt x="889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01"/>
            <p:cNvSpPr/>
            <p:nvPr>
              <p:custDataLst>
                <p:tags r:id="rId24"/>
              </p:custDataLst>
            </p:nvPr>
          </p:nvSpPr>
          <p:spPr>
            <a:xfrm>
              <a:off x="10871200" y="5867400"/>
              <a:ext cx="120651" cy="158751"/>
            </a:xfrm>
            <a:custGeom>
              <a:avLst/>
              <a:gdLst/>
              <a:ahLst/>
              <a:cxnLst/>
              <a:rect l="0" t="0" r="0" b="0"/>
              <a:pathLst>
                <a:path w="120651" h="158751">
                  <a:moveTo>
                    <a:pt x="120650" y="0"/>
                  </a:moveTo>
                  <a:lnTo>
                    <a:pt x="120650" y="0"/>
                  </a:lnTo>
                  <a:lnTo>
                    <a:pt x="109716" y="0"/>
                  </a:lnTo>
                  <a:lnTo>
                    <a:pt x="63216" y="44781"/>
                  </a:lnTo>
                  <a:lnTo>
                    <a:pt x="28466" y="91022"/>
                  </a:lnTo>
                  <a:lnTo>
                    <a:pt x="5542" y="13654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02"/>
            <p:cNvSpPr/>
            <p:nvPr>
              <p:custDataLst>
                <p:tags r:id="rId25"/>
              </p:custDataLst>
            </p:nvPr>
          </p:nvSpPr>
          <p:spPr>
            <a:xfrm>
              <a:off x="11004550" y="598805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3658" y="1153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703"/>
            <p:cNvSpPr/>
            <p:nvPr>
              <p:custDataLst>
                <p:tags r:id="rId26"/>
              </p:custDataLst>
            </p:nvPr>
          </p:nvSpPr>
          <p:spPr>
            <a:xfrm>
              <a:off x="11029950" y="5919344"/>
              <a:ext cx="1" cy="11557"/>
            </a:xfrm>
            <a:custGeom>
              <a:avLst/>
              <a:gdLst/>
              <a:ahLst/>
              <a:cxnLst/>
              <a:rect l="0" t="0" r="0" b="0"/>
              <a:pathLst>
                <a:path w="1" h="115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704"/>
            <p:cNvSpPr/>
            <p:nvPr>
              <p:custDataLst>
                <p:tags r:id="rId27"/>
              </p:custDataLst>
            </p:nvPr>
          </p:nvSpPr>
          <p:spPr>
            <a:xfrm>
              <a:off x="10691624" y="6146800"/>
              <a:ext cx="312927" cy="30868"/>
            </a:xfrm>
            <a:custGeom>
              <a:avLst/>
              <a:gdLst/>
              <a:ahLst/>
              <a:cxnLst/>
              <a:rect l="0" t="0" r="0" b="0"/>
              <a:pathLst>
                <a:path w="312927" h="30868">
                  <a:moveTo>
                    <a:pt x="14476" y="25400"/>
                  </a:moveTo>
                  <a:lnTo>
                    <a:pt x="14476" y="25400"/>
                  </a:lnTo>
                  <a:lnTo>
                    <a:pt x="2543" y="30426"/>
                  </a:lnTo>
                  <a:lnTo>
                    <a:pt x="171" y="30867"/>
                  </a:lnTo>
                  <a:lnTo>
                    <a:pt x="0" y="30456"/>
                  </a:lnTo>
                  <a:lnTo>
                    <a:pt x="3574" y="28118"/>
                  </a:lnTo>
                  <a:lnTo>
                    <a:pt x="43418" y="20867"/>
                  </a:lnTo>
                  <a:lnTo>
                    <a:pt x="89453" y="14728"/>
                  </a:lnTo>
                  <a:lnTo>
                    <a:pt x="124704" y="10544"/>
                  </a:lnTo>
                  <a:lnTo>
                    <a:pt x="161539" y="6333"/>
                  </a:lnTo>
                  <a:lnTo>
                    <a:pt x="208569" y="1876"/>
                  </a:lnTo>
                  <a:lnTo>
                    <a:pt x="246021" y="556"/>
                  </a:lnTo>
                  <a:lnTo>
                    <a:pt x="312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05"/>
            <p:cNvSpPr/>
            <p:nvPr>
              <p:custDataLst>
                <p:tags r:id="rId28"/>
              </p:custDataLst>
            </p:nvPr>
          </p:nvSpPr>
          <p:spPr>
            <a:xfrm>
              <a:off x="10839583" y="6226932"/>
              <a:ext cx="145918" cy="99123"/>
            </a:xfrm>
            <a:custGeom>
              <a:avLst/>
              <a:gdLst/>
              <a:ahLst/>
              <a:cxnLst/>
              <a:rect l="0" t="0" r="0" b="0"/>
              <a:pathLst>
                <a:path w="145918" h="99123">
                  <a:moveTo>
                    <a:pt x="31617" y="2418"/>
                  </a:moveTo>
                  <a:lnTo>
                    <a:pt x="31617" y="2418"/>
                  </a:lnTo>
                  <a:lnTo>
                    <a:pt x="26548" y="8193"/>
                  </a:lnTo>
                  <a:lnTo>
                    <a:pt x="4950" y="45285"/>
                  </a:lnTo>
                  <a:lnTo>
                    <a:pt x="165" y="89814"/>
                  </a:lnTo>
                  <a:lnTo>
                    <a:pt x="0" y="97235"/>
                  </a:lnTo>
                  <a:lnTo>
                    <a:pt x="661" y="98790"/>
                  </a:lnTo>
                  <a:lnTo>
                    <a:pt x="1806" y="99122"/>
                  </a:lnTo>
                  <a:lnTo>
                    <a:pt x="3277" y="98637"/>
                  </a:lnTo>
                  <a:lnTo>
                    <a:pt x="12087" y="84471"/>
                  </a:lnTo>
                  <a:lnTo>
                    <a:pt x="33714" y="39956"/>
                  </a:lnTo>
                  <a:lnTo>
                    <a:pt x="68005" y="6446"/>
                  </a:lnTo>
                  <a:lnTo>
                    <a:pt x="81657" y="680"/>
                  </a:lnTo>
                  <a:lnTo>
                    <a:pt x="94778" y="0"/>
                  </a:lnTo>
                  <a:lnTo>
                    <a:pt x="101242" y="806"/>
                  </a:lnTo>
                  <a:lnTo>
                    <a:pt x="112184" y="7346"/>
                  </a:lnTo>
                  <a:lnTo>
                    <a:pt x="121046" y="18013"/>
                  </a:lnTo>
                  <a:lnTo>
                    <a:pt x="145917" y="7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706"/>
            <p:cNvSpPr/>
            <p:nvPr>
              <p:custDataLst>
                <p:tags r:id="rId29"/>
              </p:custDataLst>
            </p:nvPr>
          </p:nvSpPr>
          <p:spPr>
            <a:xfrm>
              <a:off x="11125200" y="5899150"/>
              <a:ext cx="119487" cy="387351"/>
            </a:xfrm>
            <a:custGeom>
              <a:avLst/>
              <a:gdLst/>
              <a:ahLst/>
              <a:cxnLst/>
              <a:rect l="0" t="0" r="0" b="0"/>
              <a:pathLst>
                <a:path w="119487" h="387351">
                  <a:moveTo>
                    <a:pt x="107950" y="0"/>
                  </a:moveTo>
                  <a:lnTo>
                    <a:pt x="107950" y="0"/>
                  </a:lnTo>
                  <a:lnTo>
                    <a:pt x="109361" y="19428"/>
                  </a:lnTo>
                  <a:lnTo>
                    <a:pt x="115972" y="53186"/>
                  </a:lnTo>
                  <a:lnTo>
                    <a:pt x="115814" y="92351"/>
                  </a:lnTo>
                  <a:lnTo>
                    <a:pt x="119486" y="133823"/>
                  </a:lnTo>
                  <a:lnTo>
                    <a:pt x="118423" y="170884"/>
                  </a:lnTo>
                  <a:lnTo>
                    <a:pt x="115522" y="211969"/>
                  </a:lnTo>
                  <a:lnTo>
                    <a:pt x="110900" y="252129"/>
                  </a:lnTo>
                  <a:lnTo>
                    <a:pt x="103617" y="279980"/>
                  </a:lnTo>
                  <a:lnTo>
                    <a:pt x="75629" y="325625"/>
                  </a:lnTo>
                  <a:lnTo>
                    <a:pt x="47865" y="355401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707"/>
            <p:cNvSpPr/>
            <p:nvPr>
              <p:custDataLst>
                <p:tags r:id="rId30"/>
              </p:custDataLst>
            </p:nvPr>
          </p:nvSpPr>
          <p:spPr>
            <a:xfrm>
              <a:off x="10456394" y="5901177"/>
              <a:ext cx="122707" cy="385324"/>
            </a:xfrm>
            <a:custGeom>
              <a:avLst/>
              <a:gdLst/>
              <a:ahLst/>
              <a:cxnLst/>
              <a:rect l="0" t="0" r="0" b="0"/>
              <a:pathLst>
                <a:path w="122707" h="385324">
                  <a:moveTo>
                    <a:pt x="71906" y="17023"/>
                  </a:moveTo>
                  <a:lnTo>
                    <a:pt x="71906" y="17023"/>
                  </a:lnTo>
                  <a:lnTo>
                    <a:pt x="71906" y="13652"/>
                  </a:lnTo>
                  <a:lnTo>
                    <a:pt x="66438" y="0"/>
                  </a:lnTo>
                  <a:lnTo>
                    <a:pt x="62185" y="4519"/>
                  </a:lnTo>
                  <a:lnTo>
                    <a:pt x="33628" y="48273"/>
                  </a:lnTo>
                  <a:lnTo>
                    <a:pt x="22543" y="84530"/>
                  </a:lnTo>
                  <a:lnTo>
                    <a:pt x="14454" y="116876"/>
                  </a:lnTo>
                  <a:lnTo>
                    <a:pt x="3847" y="163261"/>
                  </a:lnTo>
                  <a:lnTo>
                    <a:pt x="0" y="206873"/>
                  </a:lnTo>
                  <a:lnTo>
                    <a:pt x="3259" y="241101"/>
                  </a:lnTo>
                  <a:lnTo>
                    <a:pt x="16288" y="288577"/>
                  </a:lnTo>
                  <a:lnTo>
                    <a:pt x="41333" y="336024"/>
                  </a:lnTo>
                  <a:lnTo>
                    <a:pt x="59555" y="355116"/>
                  </a:lnTo>
                  <a:lnTo>
                    <a:pt x="104378" y="377161"/>
                  </a:lnTo>
                  <a:lnTo>
                    <a:pt x="122706" y="3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08"/>
            <p:cNvSpPr/>
            <p:nvPr>
              <p:custDataLst>
                <p:tags r:id="rId31"/>
              </p:custDataLst>
            </p:nvPr>
          </p:nvSpPr>
          <p:spPr>
            <a:xfrm>
              <a:off x="11256674" y="5690560"/>
              <a:ext cx="116177" cy="125627"/>
            </a:xfrm>
            <a:custGeom>
              <a:avLst/>
              <a:gdLst/>
              <a:ahLst/>
              <a:cxnLst/>
              <a:rect l="0" t="0" r="0" b="0"/>
              <a:pathLst>
                <a:path w="116177" h="125627">
                  <a:moveTo>
                    <a:pt x="14576" y="11740"/>
                  </a:moveTo>
                  <a:lnTo>
                    <a:pt x="14576" y="11740"/>
                  </a:lnTo>
                  <a:lnTo>
                    <a:pt x="9108" y="11740"/>
                  </a:lnTo>
                  <a:lnTo>
                    <a:pt x="8814" y="11034"/>
                  </a:lnTo>
                  <a:lnTo>
                    <a:pt x="8487" y="8369"/>
                  </a:lnTo>
                  <a:lnTo>
                    <a:pt x="9106" y="7376"/>
                  </a:lnTo>
                  <a:lnTo>
                    <a:pt x="10224" y="6714"/>
                  </a:lnTo>
                  <a:lnTo>
                    <a:pt x="11674" y="6273"/>
                  </a:lnTo>
                  <a:lnTo>
                    <a:pt x="17087" y="2280"/>
                  </a:lnTo>
                  <a:lnTo>
                    <a:pt x="29901" y="0"/>
                  </a:lnTo>
                  <a:lnTo>
                    <a:pt x="65605" y="7962"/>
                  </a:lnTo>
                  <a:lnTo>
                    <a:pt x="69763" y="11338"/>
                  </a:lnTo>
                  <a:lnTo>
                    <a:pt x="74382" y="20734"/>
                  </a:lnTo>
                  <a:lnTo>
                    <a:pt x="74553" y="30083"/>
                  </a:lnTo>
                  <a:lnTo>
                    <a:pt x="73610" y="34552"/>
                  </a:lnTo>
                  <a:lnTo>
                    <a:pt x="62171" y="50955"/>
                  </a:lnTo>
                  <a:lnTo>
                    <a:pt x="21445" y="93650"/>
                  </a:lnTo>
                  <a:lnTo>
                    <a:pt x="1361" y="113838"/>
                  </a:lnTo>
                  <a:lnTo>
                    <a:pt x="121" y="116495"/>
                  </a:lnTo>
                  <a:lnTo>
                    <a:pt x="0" y="118971"/>
                  </a:lnTo>
                  <a:lnTo>
                    <a:pt x="625" y="121327"/>
                  </a:lnTo>
                  <a:lnTo>
                    <a:pt x="3864" y="122898"/>
                  </a:lnTo>
                  <a:lnTo>
                    <a:pt x="37119" y="125626"/>
                  </a:lnTo>
                  <a:lnTo>
                    <a:pt x="78609" y="121595"/>
                  </a:lnTo>
                  <a:lnTo>
                    <a:pt x="116176" y="11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295"/>
          <p:cNvGrpSpPr/>
          <p:nvPr/>
        </p:nvGrpSpPr>
        <p:grpSpPr>
          <a:xfrm>
            <a:off x="7562927" y="6312819"/>
            <a:ext cx="300289" cy="411832"/>
            <a:chOff x="7562927" y="6312819"/>
            <a:chExt cx="300289" cy="411832"/>
          </a:xfrm>
        </p:grpSpPr>
        <p:sp>
          <p:nvSpPr>
            <p:cNvPr id="228" name="SMARTInkShape-1709"/>
            <p:cNvSpPr/>
            <p:nvPr>
              <p:custDataLst>
                <p:tags r:id="rId20"/>
              </p:custDataLst>
            </p:nvPr>
          </p:nvSpPr>
          <p:spPr>
            <a:xfrm>
              <a:off x="7778751" y="6312819"/>
              <a:ext cx="84465" cy="177399"/>
            </a:xfrm>
            <a:custGeom>
              <a:avLst/>
              <a:gdLst/>
              <a:ahLst/>
              <a:cxnLst/>
              <a:rect l="0" t="0" r="0" b="0"/>
              <a:pathLst>
                <a:path w="84465" h="177399">
                  <a:moveTo>
                    <a:pt x="12699" y="43531"/>
                  </a:moveTo>
                  <a:lnTo>
                    <a:pt x="12699" y="43531"/>
                  </a:lnTo>
                  <a:lnTo>
                    <a:pt x="12699" y="38064"/>
                  </a:lnTo>
                  <a:lnTo>
                    <a:pt x="8335" y="53975"/>
                  </a:lnTo>
                  <a:lnTo>
                    <a:pt x="6464" y="99496"/>
                  </a:lnTo>
                  <a:lnTo>
                    <a:pt x="888" y="144551"/>
                  </a:lnTo>
                  <a:lnTo>
                    <a:pt x="32" y="177398"/>
                  </a:lnTo>
                  <a:lnTo>
                    <a:pt x="1" y="133994"/>
                  </a:lnTo>
                  <a:lnTo>
                    <a:pt x="0" y="100360"/>
                  </a:lnTo>
                  <a:lnTo>
                    <a:pt x="3369" y="55744"/>
                  </a:lnTo>
                  <a:lnTo>
                    <a:pt x="8837" y="27001"/>
                  </a:lnTo>
                  <a:lnTo>
                    <a:pt x="18296" y="9549"/>
                  </a:lnTo>
                  <a:lnTo>
                    <a:pt x="26005" y="3733"/>
                  </a:lnTo>
                  <a:lnTo>
                    <a:pt x="38278" y="460"/>
                  </a:lnTo>
                  <a:lnTo>
                    <a:pt x="42452" y="0"/>
                  </a:lnTo>
                  <a:lnTo>
                    <a:pt x="52734" y="3252"/>
                  </a:lnTo>
                  <a:lnTo>
                    <a:pt x="63653" y="10107"/>
                  </a:lnTo>
                  <a:lnTo>
                    <a:pt x="73209" y="20209"/>
                  </a:lnTo>
                  <a:lnTo>
                    <a:pt x="83153" y="41168"/>
                  </a:lnTo>
                  <a:lnTo>
                    <a:pt x="84464" y="57062"/>
                  </a:lnTo>
                  <a:lnTo>
                    <a:pt x="81988" y="71417"/>
                  </a:lnTo>
                  <a:lnTo>
                    <a:pt x="76185" y="80149"/>
                  </a:lnTo>
                  <a:lnTo>
                    <a:pt x="38099" y="9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10"/>
            <p:cNvSpPr/>
            <p:nvPr>
              <p:custDataLst>
                <p:tags r:id="rId21"/>
              </p:custDataLst>
            </p:nvPr>
          </p:nvSpPr>
          <p:spPr>
            <a:xfrm>
              <a:off x="7562927" y="6490751"/>
              <a:ext cx="101524" cy="233900"/>
            </a:xfrm>
            <a:custGeom>
              <a:avLst/>
              <a:gdLst/>
              <a:ahLst/>
              <a:cxnLst/>
              <a:rect l="0" t="0" r="0" b="0"/>
              <a:pathLst>
                <a:path w="101524" h="233900">
                  <a:moveTo>
                    <a:pt x="6273" y="62449"/>
                  </a:moveTo>
                  <a:lnTo>
                    <a:pt x="6273" y="62449"/>
                  </a:lnTo>
                  <a:lnTo>
                    <a:pt x="1246" y="74382"/>
                  </a:lnTo>
                  <a:lnTo>
                    <a:pt x="0" y="84453"/>
                  </a:lnTo>
                  <a:lnTo>
                    <a:pt x="1838" y="88222"/>
                  </a:lnTo>
                  <a:lnTo>
                    <a:pt x="3317" y="90213"/>
                  </a:lnTo>
                  <a:lnTo>
                    <a:pt x="8722" y="92427"/>
                  </a:lnTo>
                  <a:lnTo>
                    <a:pt x="12139" y="93018"/>
                  </a:lnTo>
                  <a:lnTo>
                    <a:pt x="21580" y="89911"/>
                  </a:lnTo>
                  <a:lnTo>
                    <a:pt x="36914" y="83992"/>
                  </a:lnTo>
                  <a:lnTo>
                    <a:pt x="46702" y="81196"/>
                  </a:lnTo>
                  <a:lnTo>
                    <a:pt x="68351" y="67902"/>
                  </a:lnTo>
                  <a:lnTo>
                    <a:pt x="89796" y="51688"/>
                  </a:lnTo>
                  <a:lnTo>
                    <a:pt x="93705" y="46103"/>
                  </a:lnTo>
                  <a:lnTo>
                    <a:pt x="99206" y="26170"/>
                  </a:lnTo>
                  <a:lnTo>
                    <a:pt x="100494" y="15515"/>
                  </a:lnTo>
                  <a:lnTo>
                    <a:pt x="97302" y="6077"/>
                  </a:lnTo>
                  <a:lnTo>
                    <a:pt x="94475" y="1583"/>
                  </a:lnTo>
                  <a:lnTo>
                    <a:pt x="90475" y="0"/>
                  </a:lnTo>
                  <a:lnTo>
                    <a:pt x="85691" y="355"/>
                  </a:lnTo>
                  <a:lnTo>
                    <a:pt x="66175" y="7693"/>
                  </a:lnTo>
                  <a:lnTo>
                    <a:pt x="49656" y="27333"/>
                  </a:lnTo>
                  <a:lnTo>
                    <a:pt x="25740" y="70794"/>
                  </a:lnTo>
                  <a:lnTo>
                    <a:pt x="9986" y="113251"/>
                  </a:lnTo>
                  <a:lnTo>
                    <a:pt x="7006" y="154067"/>
                  </a:lnTo>
                  <a:lnTo>
                    <a:pt x="8371" y="182728"/>
                  </a:lnTo>
                  <a:lnTo>
                    <a:pt x="9789" y="189202"/>
                  </a:lnTo>
                  <a:lnTo>
                    <a:pt x="25268" y="211796"/>
                  </a:lnTo>
                  <a:lnTo>
                    <a:pt x="51098" y="229623"/>
                  </a:lnTo>
                  <a:lnTo>
                    <a:pt x="101523" y="233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296"/>
          <p:cNvGrpSpPr/>
          <p:nvPr/>
        </p:nvGrpSpPr>
        <p:grpSpPr>
          <a:xfrm>
            <a:off x="8318500" y="6311900"/>
            <a:ext cx="1020882" cy="431801"/>
            <a:chOff x="8318500" y="6311900"/>
            <a:chExt cx="1020882" cy="431801"/>
          </a:xfrm>
        </p:grpSpPr>
        <p:sp>
          <p:nvSpPr>
            <p:cNvPr id="231" name="SMARTInkShape-1711"/>
            <p:cNvSpPr/>
            <p:nvPr>
              <p:custDataLst>
                <p:tags r:id="rId9"/>
              </p:custDataLst>
            </p:nvPr>
          </p:nvSpPr>
          <p:spPr>
            <a:xfrm>
              <a:off x="8318500" y="66675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4" y="451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12"/>
            <p:cNvSpPr/>
            <p:nvPr>
              <p:custDataLst>
                <p:tags r:id="rId10"/>
              </p:custDataLst>
            </p:nvPr>
          </p:nvSpPr>
          <p:spPr>
            <a:xfrm>
              <a:off x="8651846" y="6530790"/>
              <a:ext cx="79405" cy="151691"/>
            </a:xfrm>
            <a:custGeom>
              <a:avLst/>
              <a:gdLst/>
              <a:ahLst/>
              <a:cxnLst/>
              <a:rect l="0" t="0" r="0" b="0"/>
              <a:pathLst>
                <a:path w="79405" h="151691">
                  <a:moveTo>
                    <a:pt x="3204" y="35110"/>
                  </a:moveTo>
                  <a:lnTo>
                    <a:pt x="3204" y="35110"/>
                  </a:lnTo>
                  <a:lnTo>
                    <a:pt x="13317" y="38480"/>
                  </a:lnTo>
                  <a:lnTo>
                    <a:pt x="22045" y="38254"/>
                  </a:lnTo>
                  <a:lnTo>
                    <a:pt x="51875" y="26455"/>
                  </a:lnTo>
                  <a:lnTo>
                    <a:pt x="58467" y="20445"/>
                  </a:lnTo>
                  <a:lnTo>
                    <a:pt x="71689" y="4871"/>
                  </a:lnTo>
                  <a:lnTo>
                    <a:pt x="71439" y="3662"/>
                  </a:lnTo>
                  <a:lnTo>
                    <a:pt x="69278" y="436"/>
                  </a:lnTo>
                  <a:lnTo>
                    <a:pt x="66303" y="0"/>
                  </a:lnTo>
                  <a:lnTo>
                    <a:pt x="57353" y="1396"/>
                  </a:lnTo>
                  <a:lnTo>
                    <a:pt x="47157" y="6149"/>
                  </a:lnTo>
                  <a:lnTo>
                    <a:pt x="32925" y="15396"/>
                  </a:lnTo>
                  <a:lnTo>
                    <a:pt x="25115" y="24938"/>
                  </a:lnTo>
                  <a:lnTo>
                    <a:pt x="8389" y="58857"/>
                  </a:lnTo>
                  <a:lnTo>
                    <a:pt x="0" y="102123"/>
                  </a:lnTo>
                  <a:lnTo>
                    <a:pt x="1310" y="113341"/>
                  </a:lnTo>
                  <a:lnTo>
                    <a:pt x="12262" y="135700"/>
                  </a:lnTo>
                  <a:lnTo>
                    <a:pt x="17343" y="142846"/>
                  </a:lnTo>
                  <a:lnTo>
                    <a:pt x="30912" y="150836"/>
                  </a:lnTo>
                  <a:lnTo>
                    <a:pt x="40448" y="151690"/>
                  </a:lnTo>
                  <a:lnTo>
                    <a:pt x="79404" y="14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13"/>
            <p:cNvSpPr/>
            <p:nvPr>
              <p:custDataLst>
                <p:tags r:id="rId11"/>
              </p:custDataLst>
            </p:nvPr>
          </p:nvSpPr>
          <p:spPr>
            <a:xfrm>
              <a:off x="8802667" y="6313122"/>
              <a:ext cx="55584" cy="195629"/>
            </a:xfrm>
            <a:custGeom>
              <a:avLst/>
              <a:gdLst/>
              <a:ahLst/>
              <a:cxnLst/>
              <a:rect l="0" t="0" r="0" b="0"/>
              <a:pathLst>
                <a:path w="55584" h="195629">
                  <a:moveTo>
                    <a:pt x="55583" y="17828"/>
                  </a:moveTo>
                  <a:lnTo>
                    <a:pt x="55583" y="17828"/>
                  </a:lnTo>
                  <a:lnTo>
                    <a:pt x="55583" y="2901"/>
                  </a:lnTo>
                  <a:lnTo>
                    <a:pt x="54877" y="1527"/>
                  </a:lnTo>
                  <a:lnTo>
                    <a:pt x="53702" y="611"/>
                  </a:lnTo>
                  <a:lnTo>
                    <a:pt x="52212" y="0"/>
                  </a:lnTo>
                  <a:lnTo>
                    <a:pt x="50514" y="298"/>
                  </a:lnTo>
                  <a:lnTo>
                    <a:pt x="46745" y="2511"/>
                  </a:lnTo>
                  <a:lnTo>
                    <a:pt x="27695" y="43083"/>
                  </a:lnTo>
                  <a:lnTo>
                    <a:pt x="8950" y="87841"/>
                  </a:lnTo>
                  <a:lnTo>
                    <a:pt x="0" y="134910"/>
                  </a:lnTo>
                  <a:lnTo>
                    <a:pt x="779" y="156471"/>
                  </a:lnTo>
                  <a:lnTo>
                    <a:pt x="11133" y="19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14"/>
            <p:cNvSpPr/>
            <p:nvPr>
              <p:custDataLst>
                <p:tags r:id="rId12"/>
              </p:custDataLst>
            </p:nvPr>
          </p:nvSpPr>
          <p:spPr>
            <a:xfrm>
              <a:off x="8955090" y="6311945"/>
              <a:ext cx="99989" cy="125967"/>
            </a:xfrm>
            <a:custGeom>
              <a:avLst/>
              <a:gdLst/>
              <a:ahLst/>
              <a:cxnLst/>
              <a:rect l="0" t="0" r="0" b="0"/>
              <a:pathLst>
                <a:path w="99989" h="125967">
                  <a:moveTo>
                    <a:pt x="93660" y="12655"/>
                  </a:moveTo>
                  <a:lnTo>
                    <a:pt x="93660" y="12655"/>
                  </a:lnTo>
                  <a:lnTo>
                    <a:pt x="99988" y="0"/>
                  </a:lnTo>
                  <a:lnTo>
                    <a:pt x="96632" y="3339"/>
                  </a:lnTo>
                  <a:lnTo>
                    <a:pt x="49158" y="26918"/>
                  </a:lnTo>
                  <a:lnTo>
                    <a:pt x="26199" y="34446"/>
                  </a:lnTo>
                  <a:lnTo>
                    <a:pt x="21343" y="38333"/>
                  </a:lnTo>
                  <a:lnTo>
                    <a:pt x="20049" y="40356"/>
                  </a:lnTo>
                  <a:lnTo>
                    <a:pt x="20597" y="42411"/>
                  </a:lnTo>
                  <a:lnTo>
                    <a:pt x="31992" y="52887"/>
                  </a:lnTo>
                  <a:lnTo>
                    <a:pt x="49415" y="60635"/>
                  </a:lnTo>
                  <a:lnTo>
                    <a:pt x="58599" y="63326"/>
                  </a:lnTo>
                  <a:lnTo>
                    <a:pt x="63496" y="66455"/>
                  </a:lnTo>
                  <a:lnTo>
                    <a:pt x="64378" y="68983"/>
                  </a:lnTo>
                  <a:lnTo>
                    <a:pt x="63477" y="75554"/>
                  </a:lnTo>
                  <a:lnTo>
                    <a:pt x="55632" y="87188"/>
                  </a:lnTo>
                  <a:lnTo>
                    <a:pt x="32317" y="102349"/>
                  </a:lnTo>
                  <a:lnTo>
                    <a:pt x="6458" y="114487"/>
                  </a:lnTo>
                  <a:lnTo>
                    <a:pt x="0" y="119397"/>
                  </a:lnTo>
                  <a:lnTo>
                    <a:pt x="175" y="120504"/>
                  </a:lnTo>
                  <a:lnTo>
                    <a:pt x="2252" y="123617"/>
                  </a:lnTo>
                  <a:lnTo>
                    <a:pt x="17500" y="125966"/>
                  </a:lnTo>
                  <a:lnTo>
                    <a:pt x="33151" y="123291"/>
                  </a:lnTo>
                  <a:lnTo>
                    <a:pt x="80960" y="10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15"/>
            <p:cNvSpPr/>
            <p:nvPr>
              <p:custDataLst>
                <p:tags r:id="rId13"/>
              </p:custDataLst>
            </p:nvPr>
          </p:nvSpPr>
          <p:spPr>
            <a:xfrm>
              <a:off x="9106160" y="6325483"/>
              <a:ext cx="69591" cy="100718"/>
            </a:xfrm>
            <a:custGeom>
              <a:avLst/>
              <a:gdLst/>
              <a:ahLst/>
              <a:cxnLst/>
              <a:rect l="0" t="0" r="0" b="0"/>
              <a:pathLst>
                <a:path w="69591" h="100718">
                  <a:moveTo>
                    <a:pt x="6090" y="5467"/>
                  </a:moveTo>
                  <a:lnTo>
                    <a:pt x="6090" y="5467"/>
                  </a:lnTo>
                  <a:lnTo>
                    <a:pt x="622" y="0"/>
                  </a:lnTo>
                  <a:lnTo>
                    <a:pt x="0" y="6120"/>
                  </a:lnTo>
                  <a:lnTo>
                    <a:pt x="1738" y="11167"/>
                  </a:lnTo>
                  <a:lnTo>
                    <a:pt x="33118" y="57358"/>
                  </a:lnTo>
                  <a:lnTo>
                    <a:pt x="43183" y="72270"/>
                  </a:lnTo>
                  <a:lnTo>
                    <a:pt x="6959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716"/>
            <p:cNvSpPr/>
            <p:nvPr>
              <p:custDataLst>
                <p:tags r:id="rId14"/>
              </p:custDataLst>
            </p:nvPr>
          </p:nvSpPr>
          <p:spPr>
            <a:xfrm>
              <a:off x="9118600" y="631190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3041" y="3371"/>
                  </a:lnTo>
                  <a:lnTo>
                    <a:pt x="77358" y="8789"/>
                  </a:lnTo>
                  <a:lnTo>
                    <a:pt x="49242" y="51707"/>
                  </a:lnTo>
                  <a:lnTo>
                    <a:pt x="25752" y="91946"/>
                  </a:lnTo>
                  <a:lnTo>
                    <a:pt x="17089" y="10789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717"/>
            <p:cNvSpPr/>
            <p:nvPr>
              <p:custDataLst>
                <p:tags r:id="rId15"/>
              </p:custDataLst>
            </p:nvPr>
          </p:nvSpPr>
          <p:spPr>
            <a:xfrm>
              <a:off x="9220200" y="63944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718"/>
            <p:cNvSpPr/>
            <p:nvPr>
              <p:custDataLst>
                <p:tags r:id="rId16"/>
              </p:custDataLst>
            </p:nvPr>
          </p:nvSpPr>
          <p:spPr>
            <a:xfrm>
              <a:off x="9239250" y="6324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883"/>
                  </a:lnTo>
                  <a:lnTo>
                    <a:pt x="5644" y="5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719"/>
            <p:cNvSpPr/>
            <p:nvPr>
              <p:custDataLst>
                <p:tags r:id="rId17"/>
              </p:custDataLst>
            </p:nvPr>
          </p:nvSpPr>
          <p:spPr>
            <a:xfrm>
              <a:off x="9038681" y="6508749"/>
              <a:ext cx="105320" cy="18819"/>
            </a:xfrm>
            <a:custGeom>
              <a:avLst/>
              <a:gdLst/>
              <a:ahLst/>
              <a:cxnLst/>
              <a:rect l="0" t="0" r="0" b="0"/>
              <a:pathLst>
                <a:path w="105320" h="18819">
                  <a:moveTo>
                    <a:pt x="41819" y="1"/>
                  </a:moveTo>
                  <a:lnTo>
                    <a:pt x="41819" y="1"/>
                  </a:lnTo>
                  <a:lnTo>
                    <a:pt x="38448" y="0"/>
                  </a:lnTo>
                  <a:lnTo>
                    <a:pt x="11994" y="15078"/>
                  </a:lnTo>
                  <a:lnTo>
                    <a:pt x="258" y="18266"/>
                  </a:lnTo>
                  <a:lnTo>
                    <a:pt x="0" y="18527"/>
                  </a:lnTo>
                  <a:lnTo>
                    <a:pt x="1596" y="18818"/>
                  </a:lnTo>
                  <a:lnTo>
                    <a:pt x="45627" y="15660"/>
                  </a:lnTo>
                  <a:lnTo>
                    <a:pt x="89138" y="4557"/>
                  </a:lnTo>
                  <a:lnTo>
                    <a:pt x="105319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720"/>
            <p:cNvSpPr/>
            <p:nvPr>
              <p:custDataLst>
                <p:tags r:id="rId18"/>
              </p:custDataLst>
            </p:nvPr>
          </p:nvSpPr>
          <p:spPr>
            <a:xfrm>
              <a:off x="9125034" y="6553200"/>
              <a:ext cx="63417" cy="69476"/>
            </a:xfrm>
            <a:custGeom>
              <a:avLst/>
              <a:gdLst/>
              <a:ahLst/>
              <a:cxnLst/>
              <a:rect l="0" t="0" r="0" b="0"/>
              <a:pathLst>
                <a:path w="63417" h="69476">
                  <a:moveTo>
                    <a:pt x="18966" y="0"/>
                  </a:moveTo>
                  <a:lnTo>
                    <a:pt x="18966" y="0"/>
                  </a:lnTo>
                  <a:lnTo>
                    <a:pt x="13940" y="11933"/>
                  </a:lnTo>
                  <a:lnTo>
                    <a:pt x="6164" y="47911"/>
                  </a:lnTo>
                  <a:lnTo>
                    <a:pt x="1359" y="56997"/>
                  </a:lnTo>
                  <a:lnTo>
                    <a:pt x="0" y="68587"/>
                  </a:lnTo>
                  <a:lnTo>
                    <a:pt x="679" y="69007"/>
                  </a:lnTo>
                  <a:lnTo>
                    <a:pt x="3312" y="69475"/>
                  </a:lnTo>
                  <a:lnTo>
                    <a:pt x="30103" y="34310"/>
                  </a:lnTo>
                  <a:lnTo>
                    <a:pt x="37086" y="29830"/>
                  </a:lnTo>
                  <a:lnTo>
                    <a:pt x="40923" y="29059"/>
                  </a:lnTo>
                  <a:lnTo>
                    <a:pt x="58033" y="31256"/>
                  </a:lnTo>
                  <a:lnTo>
                    <a:pt x="59827" y="32126"/>
                  </a:lnTo>
                  <a:lnTo>
                    <a:pt x="6341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721"/>
            <p:cNvSpPr/>
            <p:nvPr>
              <p:custDataLst>
                <p:tags r:id="rId19"/>
              </p:custDataLst>
            </p:nvPr>
          </p:nvSpPr>
          <p:spPr>
            <a:xfrm>
              <a:off x="9309100" y="6311900"/>
              <a:ext cx="30282" cy="241301"/>
            </a:xfrm>
            <a:custGeom>
              <a:avLst/>
              <a:gdLst/>
              <a:ahLst/>
              <a:cxnLst/>
              <a:rect l="0" t="0" r="0" b="0"/>
              <a:pathLst>
                <a:path w="30282" h="241301">
                  <a:moveTo>
                    <a:pt x="19050" y="0"/>
                  </a:moveTo>
                  <a:lnTo>
                    <a:pt x="19050" y="0"/>
                  </a:lnTo>
                  <a:lnTo>
                    <a:pt x="19755" y="10844"/>
                  </a:lnTo>
                  <a:lnTo>
                    <a:pt x="27888" y="52176"/>
                  </a:lnTo>
                  <a:lnTo>
                    <a:pt x="30281" y="93849"/>
                  </a:lnTo>
                  <a:lnTo>
                    <a:pt x="26454" y="132622"/>
                  </a:lnTo>
                  <a:lnTo>
                    <a:pt x="20147" y="17123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253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297"/>
          <p:cNvGrpSpPr/>
          <p:nvPr/>
        </p:nvGrpSpPr>
        <p:grpSpPr>
          <a:xfrm>
            <a:off x="596900" y="292517"/>
            <a:ext cx="1548046" cy="611908"/>
            <a:chOff x="596900" y="292517"/>
            <a:chExt cx="1548046" cy="611908"/>
          </a:xfrm>
        </p:grpSpPr>
        <p:sp>
          <p:nvSpPr>
            <p:cNvPr id="2" name="SMARTInkShape-1722"/>
            <p:cNvSpPr/>
            <p:nvPr>
              <p:custDataLst>
                <p:tags r:id="rId179"/>
              </p:custDataLst>
            </p:nvPr>
          </p:nvSpPr>
          <p:spPr>
            <a:xfrm>
              <a:off x="2012950" y="4000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23"/>
            <p:cNvSpPr/>
            <p:nvPr>
              <p:custDataLst>
                <p:tags r:id="rId180"/>
              </p:custDataLst>
            </p:nvPr>
          </p:nvSpPr>
          <p:spPr>
            <a:xfrm>
              <a:off x="2100581" y="401916"/>
              <a:ext cx="44365" cy="207685"/>
            </a:xfrm>
            <a:custGeom>
              <a:avLst/>
              <a:gdLst/>
              <a:ahLst/>
              <a:cxnLst/>
              <a:rect l="0" t="0" r="0" b="0"/>
              <a:pathLst>
                <a:path w="44365" h="207685">
                  <a:moveTo>
                    <a:pt x="20319" y="23534"/>
                  </a:moveTo>
                  <a:lnTo>
                    <a:pt x="20319" y="23534"/>
                  </a:lnTo>
                  <a:lnTo>
                    <a:pt x="23690" y="20163"/>
                  </a:lnTo>
                  <a:lnTo>
                    <a:pt x="25345" y="16626"/>
                  </a:lnTo>
                  <a:lnTo>
                    <a:pt x="26407" y="11978"/>
                  </a:lnTo>
                  <a:lnTo>
                    <a:pt x="23220" y="4431"/>
                  </a:lnTo>
                  <a:lnTo>
                    <a:pt x="21548" y="2332"/>
                  </a:lnTo>
                  <a:lnTo>
                    <a:pt x="17808" y="0"/>
                  </a:lnTo>
                  <a:lnTo>
                    <a:pt x="15117" y="1495"/>
                  </a:lnTo>
                  <a:lnTo>
                    <a:pt x="8364" y="8800"/>
                  </a:lnTo>
                  <a:lnTo>
                    <a:pt x="0" y="28184"/>
                  </a:lnTo>
                  <a:lnTo>
                    <a:pt x="3167" y="61914"/>
                  </a:lnTo>
                  <a:lnTo>
                    <a:pt x="16879" y="106009"/>
                  </a:lnTo>
                  <a:lnTo>
                    <a:pt x="38858" y="151482"/>
                  </a:lnTo>
                  <a:lnTo>
                    <a:pt x="44364" y="172750"/>
                  </a:lnTo>
                  <a:lnTo>
                    <a:pt x="41946" y="189572"/>
                  </a:lnTo>
                  <a:lnTo>
                    <a:pt x="39676" y="193493"/>
                  </a:lnTo>
                  <a:lnTo>
                    <a:pt x="36752" y="196106"/>
                  </a:lnTo>
                  <a:lnTo>
                    <a:pt x="1269" y="20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24"/>
            <p:cNvSpPr/>
            <p:nvPr>
              <p:custDataLst>
                <p:tags r:id="rId181"/>
              </p:custDataLst>
            </p:nvPr>
          </p:nvSpPr>
          <p:spPr>
            <a:xfrm>
              <a:off x="2006600" y="4508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4271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25"/>
            <p:cNvSpPr/>
            <p:nvPr>
              <p:custDataLst>
                <p:tags r:id="rId182"/>
              </p:custDataLst>
            </p:nvPr>
          </p:nvSpPr>
          <p:spPr>
            <a:xfrm>
              <a:off x="1911350" y="426128"/>
              <a:ext cx="44451" cy="197561"/>
            </a:xfrm>
            <a:custGeom>
              <a:avLst/>
              <a:gdLst/>
              <a:ahLst/>
              <a:cxnLst/>
              <a:rect l="0" t="0" r="0" b="0"/>
              <a:pathLst>
                <a:path w="44451" h="197561">
                  <a:moveTo>
                    <a:pt x="44450" y="24722"/>
                  </a:moveTo>
                  <a:lnTo>
                    <a:pt x="44450" y="24722"/>
                  </a:lnTo>
                  <a:lnTo>
                    <a:pt x="40086" y="14583"/>
                  </a:lnTo>
                  <a:lnTo>
                    <a:pt x="38983" y="7045"/>
                  </a:lnTo>
                  <a:lnTo>
                    <a:pt x="35866" y="4471"/>
                  </a:lnTo>
                  <a:lnTo>
                    <a:pt x="16231" y="339"/>
                  </a:lnTo>
                  <a:lnTo>
                    <a:pt x="12937" y="0"/>
                  </a:lnTo>
                  <a:lnTo>
                    <a:pt x="10036" y="2596"/>
                  </a:lnTo>
                  <a:lnTo>
                    <a:pt x="4931" y="13007"/>
                  </a:lnTo>
                  <a:lnTo>
                    <a:pt x="1461" y="31364"/>
                  </a:lnTo>
                  <a:lnTo>
                    <a:pt x="6064" y="65963"/>
                  </a:lnTo>
                  <a:lnTo>
                    <a:pt x="20432" y="109245"/>
                  </a:lnTo>
                  <a:lnTo>
                    <a:pt x="29772" y="154847"/>
                  </a:lnTo>
                  <a:lnTo>
                    <a:pt x="30431" y="162272"/>
                  </a:lnTo>
                  <a:lnTo>
                    <a:pt x="27401" y="176167"/>
                  </a:lnTo>
                  <a:lnTo>
                    <a:pt x="21350" y="187986"/>
                  </a:lnTo>
                  <a:lnTo>
                    <a:pt x="13957" y="195591"/>
                  </a:lnTo>
                  <a:lnTo>
                    <a:pt x="10716" y="197196"/>
                  </a:lnTo>
                  <a:lnTo>
                    <a:pt x="7850" y="197560"/>
                  </a:lnTo>
                  <a:lnTo>
                    <a:pt x="5233" y="197097"/>
                  </a:lnTo>
                  <a:lnTo>
                    <a:pt x="3489" y="194672"/>
                  </a:lnTo>
                  <a:lnTo>
                    <a:pt x="0" y="17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26"/>
            <p:cNvSpPr/>
            <p:nvPr>
              <p:custDataLst>
                <p:tags r:id="rId183"/>
              </p:custDataLst>
            </p:nvPr>
          </p:nvSpPr>
          <p:spPr>
            <a:xfrm>
              <a:off x="1756604" y="445118"/>
              <a:ext cx="65847" cy="169505"/>
            </a:xfrm>
            <a:custGeom>
              <a:avLst/>
              <a:gdLst/>
              <a:ahLst/>
              <a:cxnLst/>
              <a:rect l="0" t="0" r="0" b="0"/>
              <a:pathLst>
                <a:path w="65847" h="169505">
                  <a:moveTo>
                    <a:pt x="21396" y="81932"/>
                  </a:moveTo>
                  <a:lnTo>
                    <a:pt x="21396" y="81932"/>
                  </a:lnTo>
                  <a:lnTo>
                    <a:pt x="18025" y="78561"/>
                  </a:lnTo>
                  <a:lnTo>
                    <a:pt x="17738" y="77568"/>
                  </a:lnTo>
                  <a:lnTo>
                    <a:pt x="18251" y="76906"/>
                  </a:lnTo>
                  <a:lnTo>
                    <a:pt x="19300" y="76465"/>
                  </a:lnTo>
                  <a:lnTo>
                    <a:pt x="30415" y="65617"/>
                  </a:lnTo>
                  <a:lnTo>
                    <a:pt x="60409" y="20262"/>
                  </a:lnTo>
                  <a:lnTo>
                    <a:pt x="63429" y="15718"/>
                  </a:lnTo>
                  <a:lnTo>
                    <a:pt x="65634" y="1467"/>
                  </a:lnTo>
                  <a:lnTo>
                    <a:pt x="60107" y="308"/>
                  </a:lnTo>
                  <a:lnTo>
                    <a:pt x="55670" y="0"/>
                  </a:lnTo>
                  <a:lnTo>
                    <a:pt x="45096" y="3419"/>
                  </a:lnTo>
                  <a:lnTo>
                    <a:pt x="39313" y="6307"/>
                  </a:lnTo>
                  <a:lnTo>
                    <a:pt x="21060" y="33968"/>
                  </a:lnTo>
                  <a:lnTo>
                    <a:pt x="6069" y="78128"/>
                  </a:lnTo>
                  <a:lnTo>
                    <a:pt x="0" y="113025"/>
                  </a:lnTo>
                  <a:lnTo>
                    <a:pt x="833" y="132675"/>
                  </a:lnTo>
                  <a:lnTo>
                    <a:pt x="5437" y="147053"/>
                  </a:lnTo>
                  <a:lnTo>
                    <a:pt x="12892" y="158147"/>
                  </a:lnTo>
                  <a:lnTo>
                    <a:pt x="23261" y="167781"/>
                  </a:lnTo>
                  <a:lnTo>
                    <a:pt x="28284" y="169504"/>
                  </a:lnTo>
                  <a:lnTo>
                    <a:pt x="33043" y="169241"/>
                  </a:lnTo>
                  <a:lnTo>
                    <a:pt x="65846" y="15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27"/>
            <p:cNvSpPr/>
            <p:nvPr>
              <p:custDataLst>
                <p:tags r:id="rId184"/>
              </p:custDataLst>
            </p:nvPr>
          </p:nvSpPr>
          <p:spPr>
            <a:xfrm>
              <a:off x="1644650" y="292517"/>
              <a:ext cx="95251" cy="311411"/>
            </a:xfrm>
            <a:custGeom>
              <a:avLst/>
              <a:gdLst/>
              <a:ahLst/>
              <a:cxnLst/>
              <a:rect l="0" t="0" r="0" b="0"/>
              <a:pathLst>
                <a:path w="95251" h="311411">
                  <a:moveTo>
                    <a:pt x="6350" y="18633"/>
                  </a:moveTo>
                  <a:lnTo>
                    <a:pt x="6350" y="18633"/>
                  </a:lnTo>
                  <a:lnTo>
                    <a:pt x="6350" y="0"/>
                  </a:lnTo>
                  <a:lnTo>
                    <a:pt x="1986" y="37269"/>
                  </a:lnTo>
                  <a:lnTo>
                    <a:pt x="883" y="71601"/>
                  </a:lnTo>
                  <a:lnTo>
                    <a:pt x="261" y="113741"/>
                  </a:lnTo>
                  <a:lnTo>
                    <a:pt x="116" y="146746"/>
                  </a:lnTo>
                  <a:lnTo>
                    <a:pt x="52" y="184228"/>
                  </a:lnTo>
                  <a:lnTo>
                    <a:pt x="23" y="222053"/>
                  </a:lnTo>
                  <a:lnTo>
                    <a:pt x="4" y="264706"/>
                  </a:lnTo>
                  <a:lnTo>
                    <a:pt x="0" y="311410"/>
                  </a:lnTo>
                  <a:lnTo>
                    <a:pt x="1411" y="283589"/>
                  </a:lnTo>
                  <a:lnTo>
                    <a:pt x="14306" y="237230"/>
                  </a:lnTo>
                  <a:lnTo>
                    <a:pt x="24386" y="219653"/>
                  </a:lnTo>
                  <a:lnTo>
                    <a:pt x="28252" y="216852"/>
                  </a:lnTo>
                  <a:lnTo>
                    <a:pt x="32240" y="215690"/>
                  </a:lnTo>
                  <a:lnTo>
                    <a:pt x="36310" y="215621"/>
                  </a:lnTo>
                  <a:lnTo>
                    <a:pt x="44595" y="219307"/>
                  </a:lnTo>
                  <a:lnTo>
                    <a:pt x="48780" y="222266"/>
                  </a:lnTo>
                  <a:lnTo>
                    <a:pt x="71744" y="261941"/>
                  </a:lnTo>
                  <a:lnTo>
                    <a:pt x="95250" y="31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28"/>
            <p:cNvSpPr/>
            <p:nvPr>
              <p:custDataLst>
                <p:tags r:id="rId185"/>
              </p:custDataLst>
            </p:nvPr>
          </p:nvSpPr>
          <p:spPr>
            <a:xfrm>
              <a:off x="1456177" y="450850"/>
              <a:ext cx="105924" cy="50801"/>
            </a:xfrm>
            <a:custGeom>
              <a:avLst/>
              <a:gdLst/>
              <a:ahLst/>
              <a:cxnLst/>
              <a:rect l="0" t="0" r="0" b="0"/>
              <a:pathLst>
                <a:path w="105924" h="50801">
                  <a:moveTo>
                    <a:pt x="17023" y="50800"/>
                  </a:moveTo>
                  <a:lnTo>
                    <a:pt x="17023" y="50800"/>
                  </a:lnTo>
                  <a:lnTo>
                    <a:pt x="0" y="50800"/>
                  </a:lnTo>
                  <a:lnTo>
                    <a:pt x="43555" y="31027"/>
                  </a:lnTo>
                  <a:lnTo>
                    <a:pt x="105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29"/>
            <p:cNvSpPr/>
            <p:nvPr>
              <p:custDataLst>
                <p:tags r:id="rId186"/>
              </p:custDataLst>
            </p:nvPr>
          </p:nvSpPr>
          <p:spPr>
            <a:xfrm>
              <a:off x="1531321" y="299051"/>
              <a:ext cx="49830" cy="331829"/>
            </a:xfrm>
            <a:custGeom>
              <a:avLst/>
              <a:gdLst/>
              <a:ahLst/>
              <a:cxnLst/>
              <a:rect l="0" t="0" r="0" b="0"/>
              <a:pathLst>
                <a:path w="49830" h="331829">
                  <a:moveTo>
                    <a:pt x="49829" y="18449"/>
                  </a:moveTo>
                  <a:lnTo>
                    <a:pt x="49829" y="18449"/>
                  </a:lnTo>
                  <a:lnTo>
                    <a:pt x="43087" y="15078"/>
                  </a:lnTo>
                  <a:lnTo>
                    <a:pt x="37895" y="9660"/>
                  </a:lnTo>
                  <a:lnTo>
                    <a:pt x="31196" y="0"/>
                  </a:lnTo>
                  <a:lnTo>
                    <a:pt x="21428" y="26982"/>
                  </a:lnTo>
                  <a:lnTo>
                    <a:pt x="14916" y="66682"/>
                  </a:lnTo>
                  <a:lnTo>
                    <a:pt x="11968" y="105256"/>
                  </a:lnTo>
                  <a:lnTo>
                    <a:pt x="8778" y="140520"/>
                  </a:lnTo>
                  <a:lnTo>
                    <a:pt x="6386" y="179815"/>
                  </a:lnTo>
                  <a:lnTo>
                    <a:pt x="2306" y="222816"/>
                  </a:lnTo>
                  <a:lnTo>
                    <a:pt x="0" y="267934"/>
                  </a:lnTo>
                  <a:lnTo>
                    <a:pt x="4996" y="311513"/>
                  </a:lnTo>
                  <a:lnTo>
                    <a:pt x="11324" y="327205"/>
                  </a:lnTo>
                  <a:lnTo>
                    <a:pt x="15692" y="330825"/>
                  </a:lnTo>
                  <a:lnTo>
                    <a:pt x="20721" y="331828"/>
                  </a:lnTo>
                  <a:lnTo>
                    <a:pt x="26190" y="331085"/>
                  </a:lnTo>
                  <a:lnTo>
                    <a:pt x="30542" y="328473"/>
                  </a:lnTo>
                  <a:lnTo>
                    <a:pt x="43479" y="31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30"/>
            <p:cNvSpPr/>
            <p:nvPr>
              <p:custDataLst>
                <p:tags r:id="rId187"/>
              </p:custDataLst>
            </p:nvPr>
          </p:nvSpPr>
          <p:spPr>
            <a:xfrm>
              <a:off x="1341734" y="501650"/>
              <a:ext cx="75312" cy="155377"/>
            </a:xfrm>
            <a:custGeom>
              <a:avLst/>
              <a:gdLst/>
              <a:ahLst/>
              <a:cxnLst/>
              <a:rect l="0" t="0" r="0" b="0"/>
              <a:pathLst>
                <a:path w="75312" h="155377">
                  <a:moveTo>
                    <a:pt x="67966" y="63500"/>
                  </a:moveTo>
                  <a:lnTo>
                    <a:pt x="67966" y="63500"/>
                  </a:lnTo>
                  <a:lnTo>
                    <a:pt x="67966" y="60129"/>
                  </a:lnTo>
                  <a:lnTo>
                    <a:pt x="66084" y="56592"/>
                  </a:lnTo>
                  <a:lnTo>
                    <a:pt x="52065" y="38471"/>
                  </a:lnTo>
                  <a:lnTo>
                    <a:pt x="44201" y="34737"/>
                  </a:lnTo>
                  <a:lnTo>
                    <a:pt x="36002" y="34959"/>
                  </a:lnTo>
                  <a:lnTo>
                    <a:pt x="31840" y="36006"/>
                  </a:lnTo>
                  <a:lnTo>
                    <a:pt x="15869" y="50964"/>
                  </a:lnTo>
                  <a:lnTo>
                    <a:pt x="4474" y="69898"/>
                  </a:lnTo>
                  <a:lnTo>
                    <a:pt x="0" y="99027"/>
                  </a:lnTo>
                  <a:lnTo>
                    <a:pt x="2045" y="127727"/>
                  </a:lnTo>
                  <a:lnTo>
                    <a:pt x="7153" y="141670"/>
                  </a:lnTo>
                  <a:lnTo>
                    <a:pt x="10491" y="147363"/>
                  </a:lnTo>
                  <a:lnTo>
                    <a:pt x="14832" y="151159"/>
                  </a:lnTo>
                  <a:lnTo>
                    <a:pt x="25301" y="155376"/>
                  </a:lnTo>
                  <a:lnTo>
                    <a:pt x="37009" y="153488"/>
                  </a:lnTo>
                  <a:lnTo>
                    <a:pt x="43095" y="151008"/>
                  </a:lnTo>
                  <a:lnTo>
                    <a:pt x="61773" y="130664"/>
                  </a:lnTo>
                  <a:lnTo>
                    <a:pt x="73970" y="92181"/>
                  </a:lnTo>
                  <a:lnTo>
                    <a:pt x="75311" y="58514"/>
                  </a:lnTo>
                  <a:lnTo>
                    <a:pt x="69114" y="39647"/>
                  </a:lnTo>
                  <a:lnTo>
                    <a:pt x="59304" y="23265"/>
                  </a:lnTo>
                  <a:lnTo>
                    <a:pt x="36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31"/>
            <p:cNvSpPr/>
            <p:nvPr>
              <p:custDataLst>
                <p:tags r:id="rId188"/>
              </p:custDataLst>
            </p:nvPr>
          </p:nvSpPr>
          <p:spPr>
            <a:xfrm>
              <a:off x="1177442" y="511732"/>
              <a:ext cx="94006" cy="333854"/>
            </a:xfrm>
            <a:custGeom>
              <a:avLst/>
              <a:gdLst/>
              <a:ahLst/>
              <a:cxnLst/>
              <a:rect l="0" t="0" r="0" b="0"/>
              <a:pathLst>
                <a:path w="94006" h="333854">
                  <a:moveTo>
                    <a:pt x="3658" y="104218"/>
                  </a:moveTo>
                  <a:lnTo>
                    <a:pt x="3658" y="104218"/>
                  </a:lnTo>
                  <a:lnTo>
                    <a:pt x="287" y="107589"/>
                  </a:lnTo>
                  <a:lnTo>
                    <a:pt x="0" y="109993"/>
                  </a:lnTo>
                  <a:lnTo>
                    <a:pt x="3949" y="153876"/>
                  </a:lnTo>
                  <a:lnTo>
                    <a:pt x="9071" y="196870"/>
                  </a:lnTo>
                  <a:lnTo>
                    <a:pt x="14892" y="232978"/>
                  </a:lnTo>
                  <a:lnTo>
                    <a:pt x="20784" y="272270"/>
                  </a:lnTo>
                  <a:lnTo>
                    <a:pt x="29096" y="312260"/>
                  </a:lnTo>
                  <a:lnTo>
                    <a:pt x="34161" y="333853"/>
                  </a:lnTo>
                  <a:lnTo>
                    <a:pt x="34577" y="332802"/>
                  </a:lnTo>
                  <a:lnTo>
                    <a:pt x="30971" y="286804"/>
                  </a:lnTo>
                  <a:lnTo>
                    <a:pt x="27554" y="243269"/>
                  </a:lnTo>
                  <a:lnTo>
                    <a:pt x="20381" y="197394"/>
                  </a:lnTo>
                  <a:lnTo>
                    <a:pt x="13081" y="153698"/>
                  </a:lnTo>
                  <a:lnTo>
                    <a:pt x="9037" y="116527"/>
                  </a:lnTo>
                  <a:lnTo>
                    <a:pt x="3370" y="78702"/>
                  </a:lnTo>
                  <a:lnTo>
                    <a:pt x="986" y="42565"/>
                  </a:lnTo>
                  <a:lnTo>
                    <a:pt x="6501" y="8862"/>
                  </a:lnTo>
                  <a:lnTo>
                    <a:pt x="9787" y="4664"/>
                  </a:lnTo>
                  <a:lnTo>
                    <a:pt x="19082" y="0"/>
                  </a:lnTo>
                  <a:lnTo>
                    <a:pt x="25230" y="872"/>
                  </a:lnTo>
                  <a:lnTo>
                    <a:pt x="39586" y="7487"/>
                  </a:lnTo>
                  <a:lnTo>
                    <a:pt x="60165" y="26482"/>
                  </a:lnTo>
                  <a:lnTo>
                    <a:pt x="88710" y="69618"/>
                  </a:lnTo>
                  <a:lnTo>
                    <a:pt x="92110" y="76918"/>
                  </a:lnTo>
                  <a:lnTo>
                    <a:pt x="94005" y="92555"/>
                  </a:lnTo>
                  <a:lnTo>
                    <a:pt x="91790" y="107501"/>
                  </a:lnTo>
                  <a:lnTo>
                    <a:pt x="86102" y="118848"/>
                  </a:lnTo>
                  <a:lnTo>
                    <a:pt x="71595" y="133169"/>
                  </a:lnTo>
                  <a:lnTo>
                    <a:pt x="57262" y="142978"/>
                  </a:lnTo>
                  <a:lnTo>
                    <a:pt x="44078" y="146982"/>
                  </a:lnTo>
                  <a:lnTo>
                    <a:pt x="41188" y="146839"/>
                  </a:lnTo>
                  <a:lnTo>
                    <a:pt x="35408" y="142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32"/>
            <p:cNvSpPr/>
            <p:nvPr>
              <p:custDataLst>
                <p:tags r:id="rId189"/>
              </p:custDataLst>
            </p:nvPr>
          </p:nvSpPr>
          <p:spPr>
            <a:xfrm>
              <a:off x="902632" y="555142"/>
              <a:ext cx="219662" cy="349283"/>
            </a:xfrm>
            <a:custGeom>
              <a:avLst/>
              <a:gdLst/>
              <a:ahLst/>
              <a:cxnLst/>
              <a:rect l="0" t="0" r="0" b="0"/>
              <a:pathLst>
                <a:path w="219662" h="349283">
                  <a:moveTo>
                    <a:pt x="11768" y="3658"/>
                  </a:moveTo>
                  <a:lnTo>
                    <a:pt x="11768" y="3658"/>
                  </a:lnTo>
                  <a:lnTo>
                    <a:pt x="8397" y="287"/>
                  </a:lnTo>
                  <a:lnTo>
                    <a:pt x="6698" y="0"/>
                  </a:lnTo>
                  <a:lnTo>
                    <a:pt x="4860" y="513"/>
                  </a:lnTo>
                  <a:lnTo>
                    <a:pt x="2930" y="1562"/>
                  </a:lnTo>
                  <a:lnTo>
                    <a:pt x="1642" y="2966"/>
                  </a:lnTo>
                  <a:lnTo>
                    <a:pt x="212" y="6408"/>
                  </a:lnTo>
                  <a:lnTo>
                    <a:pt x="0" y="29575"/>
                  </a:lnTo>
                  <a:lnTo>
                    <a:pt x="11307" y="72992"/>
                  </a:lnTo>
                  <a:lnTo>
                    <a:pt x="26213" y="96874"/>
                  </a:lnTo>
                  <a:lnTo>
                    <a:pt x="40664" y="110613"/>
                  </a:lnTo>
                  <a:lnTo>
                    <a:pt x="53303" y="112812"/>
                  </a:lnTo>
                  <a:lnTo>
                    <a:pt x="66917" y="110732"/>
                  </a:lnTo>
                  <a:lnTo>
                    <a:pt x="77671" y="105104"/>
                  </a:lnTo>
                  <a:lnTo>
                    <a:pt x="85273" y="94136"/>
                  </a:lnTo>
                  <a:lnTo>
                    <a:pt x="101855" y="47218"/>
                  </a:lnTo>
                  <a:lnTo>
                    <a:pt x="112284" y="690"/>
                  </a:lnTo>
                  <a:lnTo>
                    <a:pt x="112645" y="268"/>
                  </a:lnTo>
                  <a:lnTo>
                    <a:pt x="112886" y="693"/>
                  </a:lnTo>
                  <a:lnTo>
                    <a:pt x="122115" y="36054"/>
                  </a:lnTo>
                  <a:lnTo>
                    <a:pt x="140496" y="79515"/>
                  </a:lnTo>
                  <a:lnTo>
                    <a:pt x="164509" y="126226"/>
                  </a:lnTo>
                  <a:lnTo>
                    <a:pt x="182613" y="162976"/>
                  </a:lnTo>
                  <a:lnTo>
                    <a:pt x="197228" y="199971"/>
                  </a:lnTo>
                  <a:lnTo>
                    <a:pt x="212927" y="244434"/>
                  </a:lnTo>
                  <a:lnTo>
                    <a:pt x="219661" y="287188"/>
                  </a:lnTo>
                  <a:lnTo>
                    <a:pt x="217456" y="319011"/>
                  </a:lnTo>
                  <a:lnTo>
                    <a:pt x="212311" y="334550"/>
                  </a:lnTo>
                  <a:lnTo>
                    <a:pt x="208963" y="340669"/>
                  </a:lnTo>
                  <a:lnTo>
                    <a:pt x="203909" y="344749"/>
                  </a:lnTo>
                  <a:lnTo>
                    <a:pt x="190768" y="349282"/>
                  </a:lnTo>
                  <a:lnTo>
                    <a:pt x="170874" y="348462"/>
                  </a:lnTo>
                  <a:lnTo>
                    <a:pt x="165111" y="345005"/>
                  </a:lnTo>
                  <a:lnTo>
                    <a:pt x="150258" y="326656"/>
                  </a:lnTo>
                  <a:lnTo>
                    <a:pt x="132418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33"/>
            <p:cNvSpPr/>
            <p:nvPr>
              <p:custDataLst>
                <p:tags r:id="rId190"/>
              </p:custDataLst>
            </p:nvPr>
          </p:nvSpPr>
          <p:spPr>
            <a:xfrm>
              <a:off x="622300" y="370091"/>
              <a:ext cx="215901" cy="353810"/>
            </a:xfrm>
            <a:custGeom>
              <a:avLst/>
              <a:gdLst/>
              <a:ahLst/>
              <a:cxnLst/>
              <a:rect l="0" t="0" r="0" b="0"/>
              <a:pathLst>
                <a:path w="215901" h="353810">
                  <a:moveTo>
                    <a:pt x="0" y="258559"/>
                  </a:moveTo>
                  <a:lnTo>
                    <a:pt x="0" y="258559"/>
                  </a:lnTo>
                  <a:lnTo>
                    <a:pt x="0" y="261930"/>
                  </a:lnTo>
                  <a:lnTo>
                    <a:pt x="1411" y="262923"/>
                  </a:lnTo>
                  <a:lnTo>
                    <a:pt x="13815" y="264517"/>
                  </a:lnTo>
                  <a:lnTo>
                    <a:pt x="22368" y="264029"/>
                  </a:lnTo>
                  <a:lnTo>
                    <a:pt x="33225" y="261461"/>
                  </a:lnTo>
                  <a:lnTo>
                    <a:pt x="56736" y="244629"/>
                  </a:lnTo>
                  <a:lnTo>
                    <a:pt x="93778" y="202227"/>
                  </a:lnTo>
                  <a:lnTo>
                    <a:pt x="111893" y="169429"/>
                  </a:lnTo>
                  <a:lnTo>
                    <a:pt x="124797" y="132588"/>
                  </a:lnTo>
                  <a:lnTo>
                    <a:pt x="136024" y="94054"/>
                  </a:lnTo>
                  <a:lnTo>
                    <a:pt x="139216" y="52406"/>
                  </a:lnTo>
                  <a:lnTo>
                    <a:pt x="139681" y="7275"/>
                  </a:lnTo>
                  <a:lnTo>
                    <a:pt x="139696" y="0"/>
                  </a:lnTo>
                  <a:lnTo>
                    <a:pt x="144769" y="39119"/>
                  </a:lnTo>
                  <a:lnTo>
                    <a:pt x="151236" y="86374"/>
                  </a:lnTo>
                  <a:lnTo>
                    <a:pt x="157998" y="124412"/>
                  </a:lnTo>
                  <a:lnTo>
                    <a:pt x="166367" y="165268"/>
                  </a:lnTo>
                  <a:lnTo>
                    <a:pt x="176686" y="205360"/>
                  </a:lnTo>
                  <a:lnTo>
                    <a:pt x="184087" y="244993"/>
                  </a:lnTo>
                  <a:lnTo>
                    <a:pt x="197674" y="291392"/>
                  </a:lnTo>
                  <a:lnTo>
                    <a:pt x="212350" y="337332"/>
                  </a:lnTo>
                  <a:lnTo>
                    <a:pt x="215900" y="35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34"/>
            <p:cNvSpPr/>
            <p:nvPr>
              <p:custDataLst>
                <p:tags r:id="rId191"/>
              </p:custDataLst>
            </p:nvPr>
          </p:nvSpPr>
          <p:spPr>
            <a:xfrm>
              <a:off x="596900" y="383979"/>
              <a:ext cx="69851" cy="422472"/>
            </a:xfrm>
            <a:custGeom>
              <a:avLst/>
              <a:gdLst/>
              <a:ahLst/>
              <a:cxnLst/>
              <a:rect l="0" t="0" r="0" b="0"/>
              <a:pathLst>
                <a:path w="69851" h="4224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11388"/>
                  </a:lnTo>
                  <a:lnTo>
                    <a:pt x="5467" y="46120"/>
                  </a:lnTo>
                  <a:lnTo>
                    <a:pt x="7839" y="79991"/>
                  </a:lnTo>
                  <a:lnTo>
                    <a:pt x="10540" y="115035"/>
                  </a:lnTo>
                  <a:lnTo>
                    <a:pt x="12765" y="157420"/>
                  </a:lnTo>
                  <a:lnTo>
                    <a:pt x="15786" y="191076"/>
                  </a:lnTo>
                  <a:lnTo>
                    <a:pt x="21363" y="227201"/>
                  </a:lnTo>
                  <a:lnTo>
                    <a:pt x="30554" y="273832"/>
                  </a:lnTo>
                  <a:lnTo>
                    <a:pt x="39627" y="311167"/>
                  </a:lnTo>
                  <a:lnTo>
                    <a:pt x="49371" y="351627"/>
                  </a:lnTo>
                  <a:lnTo>
                    <a:pt x="61195" y="396417"/>
                  </a:lnTo>
                  <a:lnTo>
                    <a:pt x="69850" y="4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98"/>
          <p:cNvGrpSpPr/>
          <p:nvPr/>
        </p:nvGrpSpPr>
        <p:grpSpPr>
          <a:xfrm>
            <a:off x="472592" y="285750"/>
            <a:ext cx="3419959" cy="703141"/>
            <a:chOff x="472592" y="285750"/>
            <a:chExt cx="3419959" cy="703141"/>
          </a:xfrm>
        </p:grpSpPr>
        <p:sp>
          <p:nvSpPr>
            <p:cNvPr id="16" name="SMARTInkShape-1735"/>
            <p:cNvSpPr/>
            <p:nvPr>
              <p:custDataLst>
                <p:tags r:id="rId165"/>
              </p:custDataLst>
            </p:nvPr>
          </p:nvSpPr>
          <p:spPr>
            <a:xfrm>
              <a:off x="3873500" y="6921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36"/>
            <p:cNvSpPr/>
            <p:nvPr>
              <p:custDataLst>
                <p:tags r:id="rId166"/>
              </p:custDataLst>
            </p:nvPr>
          </p:nvSpPr>
          <p:spPr>
            <a:xfrm>
              <a:off x="3867150" y="5334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37"/>
            <p:cNvSpPr/>
            <p:nvPr>
              <p:custDataLst>
                <p:tags r:id="rId167"/>
              </p:custDataLst>
            </p:nvPr>
          </p:nvSpPr>
          <p:spPr>
            <a:xfrm>
              <a:off x="472592" y="774700"/>
              <a:ext cx="3350109" cy="214191"/>
            </a:xfrm>
            <a:custGeom>
              <a:avLst/>
              <a:gdLst/>
              <a:ahLst/>
              <a:cxnLst/>
              <a:rect l="0" t="0" r="0" b="0"/>
              <a:pathLst>
                <a:path w="3350109" h="214191">
                  <a:moveTo>
                    <a:pt x="3658" y="184150"/>
                  </a:moveTo>
                  <a:lnTo>
                    <a:pt x="3658" y="184150"/>
                  </a:lnTo>
                  <a:lnTo>
                    <a:pt x="287" y="187521"/>
                  </a:lnTo>
                  <a:lnTo>
                    <a:pt x="0" y="189220"/>
                  </a:lnTo>
                  <a:lnTo>
                    <a:pt x="513" y="191058"/>
                  </a:lnTo>
                  <a:lnTo>
                    <a:pt x="1562" y="192988"/>
                  </a:lnTo>
                  <a:lnTo>
                    <a:pt x="13150" y="202448"/>
                  </a:lnTo>
                  <a:lnTo>
                    <a:pt x="46844" y="210817"/>
                  </a:lnTo>
                  <a:lnTo>
                    <a:pt x="80472" y="213641"/>
                  </a:lnTo>
                  <a:lnTo>
                    <a:pt x="119642" y="214190"/>
                  </a:lnTo>
                  <a:lnTo>
                    <a:pt x="162921" y="212083"/>
                  </a:lnTo>
                  <a:lnTo>
                    <a:pt x="202382" y="210676"/>
                  </a:lnTo>
                  <a:lnTo>
                    <a:pt x="238030" y="209345"/>
                  </a:lnTo>
                  <a:lnTo>
                    <a:pt x="270336" y="206401"/>
                  </a:lnTo>
                  <a:lnTo>
                    <a:pt x="304921" y="204623"/>
                  </a:lnTo>
                  <a:lnTo>
                    <a:pt x="341458" y="203127"/>
                  </a:lnTo>
                  <a:lnTo>
                    <a:pt x="378863" y="200110"/>
                  </a:lnTo>
                  <a:lnTo>
                    <a:pt x="416655" y="196417"/>
                  </a:lnTo>
                  <a:lnTo>
                    <a:pt x="455323" y="192424"/>
                  </a:lnTo>
                  <a:lnTo>
                    <a:pt x="496028" y="188298"/>
                  </a:lnTo>
                  <a:lnTo>
                    <a:pt x="539519" y="184112"/>
                  </a:lnTo>
                  <a:lnTo>
                    <a:pt x="584718" y="179900"/>
                  </a:lnTo>
                  <a:lnTo>
                    <a:pt x="630677" y="175676"/>
                  </a:lnTo>
                  <a:lnTo>
                    <a:pt x="654504" y="173562"/>
                  </a:lnTo>
                  <a:lnTo>
                    <a:pt x="678855" y="171447"/>
                  </a:lnTo>
                  <a:lnTo>
                    <a:pt x="703556" y="169331"/>
                  </a:lnTo>
                  <a:lnTo>
                    <a:pt x="728490" y="167215"/>
                  </a:lnTo>
                  <a:lnTo>
                    <a:pt x="753579" y="165099"/>
                  </a:lnTo>
                  <a:lnTo>
                    <a:pt x="778772" y="162983"/>
                  </a:lnTo>
                  <a:lnTo>
                    <a:pt x="804740" y="160866"/>
                  </a:lnTo>
                  <a:lnTo>
                    <a:pt x="831224" y="158750"/>
                  </a:lnTo>
                  <a:lnTo>
                    <a:pt x="858052" y="156633"/>
                  </a:lnTo>
                  <a:lnTo>
                    <a:pt x="885109" y="154517"/>
                  </a:lnTo>
                  <a:lnTo>
                    <a:pt x="912320" y="152400"/>
                  </a:lnTo>
                  <a:lnTo>
                    <a:pt x="939633" y="150283"/>
                  </a:lnTo>
                  <a:lnTo>
                    <a:pt x="967719" y="147461"/>
                  </a:lnTo>
                  <a:lnTo>
                    <a:pt x="996321" y="144169"/>
                  </a:lnTo>
                  <a:lnTo>
                    <a:pt x="1025267" y="140562"/>
                  </a:lnTo>
                  <a:lnTo>
                    <a:pt x="1053736" y="137453"/>
                  </a:lnTo>
                  <a:lnTo>
                    <a:pt x="1081888" y="134674"/>
                  </a:lnTo>
                  <a:lnTo>
                    <a:pt x="1109828" y="132116"/>
                  </a:lnTo>
                  <a:lnTo>
                    <a:pt x="1138332" y="129705"/>
                  </a:lnTo>
                  <a:lnTo>
                    <a:pt x="1167213" y="127392"/>
                  </a:lnTo>
                  <a:lnTo>
                    <a:pt x="1196345" y="125145"/>
                  </a:lnTo>
                  <a:lnTo>
                    <a:pt x="1226349" y="122235"/>
                  </a:lnTo>
                  <a:lnTo>
                    <a:pt x="1256935" y="118885"/>
                  </a:lnTo>
                  <a:lnTo>
                    <a:pt x="1287910" y="115240"/>
                  </a:lnTo>
                  <a:lnTo>
                    <a:pt x="1318437" y="112104"/>
                  </a:lnTo>
                  <a:lnTo>
                    <a:pt x="1348666" y="109308"/>
                  </a:lnTo>
                  <a:lnTo>
                    <a:pt x="1378697" y="106739"/>
                  </a:lnTo>
                  <a:lnTo>
                    <a:pt x="1410712" y="104320"/>
                  </a:lnTo>
                  <a:lnTo>
                    <a:pt x="1444049" y="102003"/>
                  </a:lnTo>
                  <a:lnTo>
                    <a:pt x="1478269" y="99752"/>
                  </a:lnTo>
                  <a:lnTo>
                    <a:pt x="1511665" y="96840"/>
                  </a:lnTo>
                  <a:lnTo>
                    <a:pt x="1544513" y="93488"/>
                  </a:lnTo>
                  <a:lnTo>
                    <a:pt x="1576995" y="89842"/>
                  </a:lnTo>
                  <a:lnTo>
                    <a:pt x="1609232" y="86706"/>
                  </a:lnTo>
                  <a:lnTo>
                    <a:pt x="1641307" y="83909"/>
                  </a:lnTo>
                  <a:lnTo>
                    <a:pt x="1673274" y="81340"/>
                  </a:lnTo>
                  <a:lnTo>
                    <a:pt x="1705874" y="78215"/>
                  </a:lnTo>
                  <a:lnTo>
                    <a:pt x="1738897" y="74721"/>
                  </a:lnTo>
                  <a:lnTo>
                    <a:pt x="1772200" y="70981"/>
                  </a:lnTo>
                  <a:lnTo>
                    <a:pt x="1805692" y="67782"/>
                  </a:lnTo>
                  <a:lnTo>
                    <a:pt x="1839308" y="64943"/>
                  </a:lnTo>
                  <a:lnTo>
                    <a:pt x="1873008" y="62346"/>
                  </a:lnTo>
                  <a:lnTo>
                    <a:pt x="1906764" y="59908"/>
                  </a:lnTo>
                  <a:lnTo>
                    <a:pt x="1940556" y="57578"/>
                  </a:lnTo>
                  <a:lnTo>
                    <a:pt x="1974373" y="55318"/>
                  </a:lnTo>
                  <a:lnTo>
                    <a:pt x="2008207" y="53107"/>
                  </a:lnTo>
                  <a:lnTo>
                    <a:pt x="2042052" y="50927"/>
                  </a:lnTo>
                  <a:lnTo>
                    <a:pt x="2075904" y="48768"/>
                  </a:lnTo>
                  <a:lnTo>
                    <a:pt x="2109055" y="46623"/>
                  </a:lnTo>
                  <a:lnTo>
                    <a:pt x="2141739" y="44487"/>
                  </a:lnTo>
                  <a:lnTo>
                    <a:pt x="2174112" y="42358"/>
                  </a:lnTo>
                  <a:lnTo>
                    <a:pt x="2205572" y="40233"/>
                  </a:lnTo>
                  <a:lnTo>
                    <a:pt x="2236423" y="38111"/>
                  </a:lnTo>
                  <a:lnTo>
                    <a:pt x="2266868" y="35991"/>
                  </a:lnTo>
                  <a:lnTo>
                    <a:pt x="2297748" y="34577"/>
                  </a:lnTo>
                  <a:lnTo>
                    <a:pt x="2328918" y="33635"/>
                  </a:lnTo>
                  <a:lnTo>
                    <a:pt x="2360281" y="33007"/>
                  </a:lnTo>
                  <a:lnTo>
                    <a:pt x="2391068" y="31882"/>
                  </a:lnTo>
                  <a:lnTo>
                    <a:pt x="2421470" y="30427"/>
                  </a:lnTo>
                  <a:lnTo>
                    <a:pt x="2451616" y="28751"/>
                  </a:lnTo>
                  <a:lnTo>
                    <a:pt x="2481591" y="27634"/>
                  </a:lnTo>
                  <a:lnTo>
                    <a:pt x="2511452" y="26889"/>
                  </a:lnTo>
                  <a:lnTo>
                    <a:pt x="2541237" y="26393"/>
                  </a:lnTo>
                  <a:lnTo>
                    <a:pt x="2570266" y="26062"/>
                  </a:lnTo>
                  <a:lnTo>
                    <a:pt x="2598792" y="25841"/>
                  </a:lnTo>
                  <a:lnTo>
                    <a:pt x="2626980" y="25694"/>
                  </a:lnTo>
                  <a:lnTo>
                    <a:pt x="2653534" y="25596"/>
                  </a:lnTo>
                  <a:lnTo>
                    <a:pt x="2678998" y="25531"/>
                  </a:lnTo>
                  <a:lnTo>
                    <a:pt x="2703734" y="25487"/>
                  </a:lnTo>
                  <a:lnTo>
                    <a:pt x="2728692" y="25458"/>
                  </a:lnTo>
                  <a:lnTo>
                    <a:pt x="2753797" y="25439"/>
                  </a:lnTo>
                  <a:lnTo>
                    <a:pt x="2779001" y="25426"/>
                  </a:lnTo>
                  <a:lnTo>
                    <a:pt x="2825819" y="25411"/>
                  </a:lnTo>
                  <a:lnTo>
                    <a:pt x="2870146" y="25405"/>
                  </a:lnTo>
                  <a:lnTo>
                    <a:pt x="2913365" y="25402"/>
                  </a:lnTo>
                  <a:lnTo>
                    <a:pt x="2954212" y="25401"/>
                  </a:lnTo>
                  <a:lnTo>
                    <a:pt x="2992826" y="25400"/>
                  </a:lnTo>
                  <a:lnTo>
                    <a:pt x="3028803" y="25400"/>
                  </a:lnTo>
                  <a:lnTo>
                    <a:pt x="3063607" y="25400"/>
                  </a:lnTo>
                  <a:lnTo>
                    <a:pt x="3111173" y="23518"/>
                  </a:lnTo>
                  <a:lnTo>
                    <a:pt x="3152077" y="20374"/>
                  </a:lnTo>
                  <a:lnTo>
                    <a:pt x="3191008" y="19442"/>
                  </a:lnTo>
                  <a:lnTo>
                    <a:pt x="3235347" y="15756"/>
                  </a:lnTo>
                  <a:lnTo>
                    <a:pt x="3272674" y="10235"/>
                  </a:lnTo>
                  <a:lnTo>
                    <a:pt x="3311642" y="4130"/>
                  </a:lnTo>
                  <a:lnTo>
                    <a:pt x="3350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38"/>
            <p:cNvSpPr/>
            <p:nvPr>
              <p:custDataLst>
                <p:tags r:id="rId168"/>
              </p:custDataLst>
            </p:nvPr>
          </p:nvSpPr>
          <p:spPr>
            <a:xfrm>
              <a:off x="3458772" y="531338"/>
              <a:ext cx="122629" cy="396219"/>
            </a:xfrm>
            <a:custGeom>
              <a:avLst/>
              <a:gdLst/>
              <a:ahLst/>
              <a:cxnLst/>
              <a:rect l="0" t="0" r="0" b="0"/>
              <a:pathLst>
                <a:path w="122629" h="396219">
                  <a:moveTo>
                    <a:pt x="122628" y="52862"/>
                  </a:moveTo>
                  <a:lnTo>
                    <a:pt x="122628" y="52862"/>
                  </a:lnTo>
                  <a:lnTo>
                    <a:pt x="121922" y="39064"/>
                  </a:lnTo>
                  <a:lnTo>
                    <a:pt x="117602" y="26200"/>
                  </a:lnTo>
                  <a:lnTo>
                    <a:pt x="117161" y="22387"/>
                  </a:lnTo>
                  <a:lnTo>
                    <a:pt x="112907" y="14388"/>
                  </a:lnTo>
                  <a:lnTo>
                    <a:pt x="106313" y="6835"/>
                  </a:lnTo>
                  <a:lnTo>
                    <a:pt x="98679" y="1126"/>
                  </a:lnTo>
                  <a:lnTo>
                    <a:pt x="86819" y="0"/>
                  </a:lnTo>
                  <a:lnTo>
                    <a:pt x="73552" y="2556"/>
                  </a:lnTo>
                  <a:lnTo>
                    <a:pt x="62951" y="8397"/>
                  </a:lnTo>
                  <a:lnTo>
                    <a:pt x="49050" y="26360"/>
                  </a:lnTo>
                  <a:lnTo>
                    <a:pt x="39366" y="56298"/>
                  </a:lnTo>
                  <a:lnTo>
                    <a:pt x="38769" y="81867"/>
                  </a:lnTo>
                  <a:lnTo>
                    <a:pt x="46432" y="102849"/>
                  </a:lnTo>
                  <a:lnTo>
                    <a:pt x="49958" y="107353"/>
                  </a:lnTo>
                  <a:lnTo>
                    <a:pt x="57640" y="112358"/>
                  </a:lnTo>
                  <a:lnTo>
                    <a:pt x="66527" y="115176"/>
                  </a:lnTo>
                  <a:lnTo>
                    <a:pt x="75116" y="110190"/>
                  </a:lnTo>
                  <a:lnTo>
                    <a:pt x="94506" y="93114"/>
                  </a:lnTo>
                  <a:lnTo>
                    <a:pt x="104261" y="70276"/>
                  </a:lnTo>
                  <a:lnTo>
                    <a:pt x="109430" y="37989"/>
                  </a:lnTo>
                  <a:lnTo>
                    <a:pt x="109884" y="60694"/>
                  </a:lnTo>
                  <a:lnTo>
                    <a:pt x="105555" y="105888"/>
                  </a:lnTo>
                  <a:lnTo>
                    <a:pt x="104164" y="148615"/>
                  </a:lnTo>
                  <a:lnTo>
                    <a:pt x="101812" y="189447"/>
                  </a:lnTo>
                  <a:lnTo>
                    <a:pt x="98133" y="227538"/>
                  </a:lnTo>
                  <a:lnTo>
                    <a:pt x="94125" y="269012"/>
                  </a:lnTo>
                  <a:lnTo>
                    <a:pt x="88469" y="308034"/>
                  </a:lnTo>
                  <a:lnTo>
                    <a:pt x="75873" y="350707"/>
                  </a:lnTo>
                  <a:lnTo>
                    <a:pt x="60244" y="383122"/>
                  </a:lnTo>
                  <a:lnTo>
                    <a:pt x="50452" y="392026"/>
                  </a:lnTo>
                  <a:lnTo>
                    <a:pt x="44877" y="395388"/>
                  </a:lnTo>
                  <a:lnTo>
                    <a:pt x="39044" y="396218"/>
                  </a:lnTo>
                  <a:lnTo>
                    <a:pt x="26918" y="393378"/>
                  </a:lnTo>
                  <a:lnTo>
                    <a:pt x="18237" y="385530"/>
                  </a:lnTo>
                  <a:lnTo>
                    <a:pt x="12026" y="373576"/>
                  </a:lnTo>
                  <a:lnTo>
                    <a:pt x="69" y="333800"/>
                  </a:lnTo>
                  <a:lnTo>
                    <a:pt x="0" y="327643"/>
                  </a:lnTo>
                  <a:lnTo>
                    <a:pt x="14678" y="300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39"/>
            <p:cNvSpPr/>
            <p:nvPr>
              <p:custDataLst>
                <p:tags r:id="rId169"/>
              </p:custDataLst>
            </p:nvPr>
          </p:nvSpPr>
          <p:spPr>
            <a:xfrm>
              <a:off x="3302000" y="495300"/>
              <a:ext cx="101601" cy="154644"/>
            </a:xfrm>
            <a:custGeom>
              <a:avLst/>
              <a:gdLst/>
              <a:ahLst/>
              <a:cxnLst/>
              <a:rect l="0" t="0" r="0" b="0"/>
              <a:pathLst>
                <a:path w="101601" h="154644">
                  <a:moveTo>
                    <a:pt x="0" y="0"/>
                  </a:moveTo>
                  <a:lnTo>
                    <a:pt x="0" y="0"/>
                  </a:lnTo>
                  <a:lnTo>
                    <a:pt x="10831" y="41927"/>
                  </a:lnTo>
                  <a:lnTo>
                    <a:pt x="19099" y="81764"/>
                  </a:lnTo>
                  <a:lnTo>
                    <a:pt x="24156" y="123082"/>
                  </a:lnTo>
                  <a:lnTo>
                    <a:pt x="25291" y="154643"/>
                  </a:lnTo>
                  <a:lnTo>
                    <a:pt x="29757" y="111513"/>
                  </a:lnTo>
                  <a:lnTo>
                    <a:pt x="33238" y="69718"/>
                  </a:lnTo>
                  <a:lnTo>
                    <a:pt x="43881" y="27490"/>
                  </a:lnTo>
                  <a:lnTo>
                    <a:pt x="52121" y="9243"/>
                  </a:lnTo>
                  <a:lnTo>
                    <a:pt x="55208" y="6867"/>
                  </a:lnTo>
                  <a:lnTo>
                    <a:pt x="58677" y="5989"/>
                  </a:lnTo>
                  <a:lnTo>
                    <a:pt x="62402" y="6110"/>
                  </a:lnTo>
                  <a:lnTo>
                    <a:pt x="70302" y="10006"/>
                  </a:lnTo>
                  <a:lnTo>
                    <a:pt x="74385" y="13021"/>
                  </a:lnTo>
                  <a:lnTo>
                    <a:pt x="86873" y="30747"/>
                  </a:lnTo>
                  <a:lnTo>
                    <a:pt x="97959" y="66385"/>
                  </a:lnTo>
                  <a:lnTo>
                    <a:pt x="99982" y="84068"/>
                  </a:lnTo>
                  <a:lnTo>
                    <a:pt x="93216" y="125040"/>
                  </a:lnTo>
                  <a:lnTo>
                    <a:pt x="95052" y="137418"/>
                  </a:lnTo>
                  <a:lnTo>
                    <a:pt x="1016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40"/>
            <p:cNvSpPr/>
            <p:nvPr>
              <p:custDataLst>
                <p:tags r:id="rId170"/>
              </p:custDataLst>
            </p:nvPr>
          </p:nvSpPr>
          <p:spPr>
            <a:xfrm>
              <a:off x="3194050" y="4191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44450"/>
                  </a:moveTo>
                  <a:lnTo>
                    <a:pt x="31750" y="44450"/>
                  </a:lnTo>
                  <a:lnTo>
                    <a:pt x="17935" y="35661"/>
                  </a:lnTo>
                  <a:lnTo>
                    <a:pt x="8638" y="274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41"/>
            <p:cNvSpPr/>
            <p:nvPr>
              <p:custDataLst>
                <p:tags r:id="rId171"/>
              </p:custDataLst>
            </p:nvPr>
          </p:nvSpPr>
          <p:spPr>
            <a:xfrm>
              <a:off x="3238500" y="5334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5762" y="82470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42"/>
            <p:cNvSpPr/>
            <p:nvPr>
              <p:custDataLst>
                <p:tags r:id="rId172"/>
              </p:custDataLst>
            </p:nvPr>
          </p:nvSpPr>
          <p:spPr>
            <a:xfrm>
              <a:off x="3076640" y="508000"/>
              <a:ext cx="104711" cy="25401"/>
            </a:xfrm>
            <a:custGeom>
              <a:avLst/>
              <a:gdLst/>
              <a:ahLst/>
              <a:cxnLst/>
              <a:rect l="0" t="0" r="0" b="0"/>
              <a:pathLst>
                <a:path w="104711" h="25401">
                  <a:moveTo>
                    <a:pt x="9460" y="25400"/>
                  </a:moveTo>
                  <a:lnTo>
                    <a:pt x="9460" y="25400"/>
                  </a:lnTo>
                  <a:lnTo>
                    <a:pt x="6089" y="25400"/>
                  </a:lnTo>
                  <a:lnTo>
                    <a:pt x="5096" y="24694"/>
                  </a:lnTo>
                  <a:lnTo>
                    <a:pt x="4434" y="23519"/>
                  </a:lnTo>
                  <a:lnTo>
                    <a:pt x="3993" y="22029"/>
                  </a:lnTo>
                  <a:lnTo>
                    <a:pt x="0" y="16562"/>
                  </a:lnTo>
                  <a:lnTo>
                    <a:pt x="1037" y="14569"/>
                  </a:lnTo>
                  <a:lnTo>
                    <a:pt x="7833" y="10473"/>
                  </a:lnTo>
                  <a:lnTo>
                    <a:pt x="52441" y="5012"/>
                  </a:lnTo>
                  <a:lnTo>
                    <a:pt x="104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43"/>
            <p:cNvSpPr/>
            <p:nvPr>
              <p:custDataLst>
                <p:tags r:id="rId173"/>
              </p:custDataLst>
            </p:nvPr>
          </p:nvSpPr>
          <p:spPr>
            <a:xfrm>
              <a:off x="3108794" y="363634"/>
              <a:ext cx="66207" cy="326229"/>
            </a:xfrm>
            <a:custGeom>
              <a:avLst/>
              <a:gdLst/>
              <a:ahLst/>
              <a:cxnLst/>
              <a:rect l="0" t="0" r="0" b="0"/>
              <a:pathLst>
                <a:path w="66207" h="326229">
                  <a:moveTo>
                    <a:pt x="28106" y="49116"/>
                  </a:moveTo>
                  <a:lnTo>
                    <a:pt x="28106" y="49116"/>
                  </a:lnTo>
                  <a:lnTo>
                    <a:pt x="31477" y="42374"/>
                  </a:lnTo>
                  <a:lnTo>
                    <a:pt x="40522" y="0"/>
                  </a:lnTo>
                  <a:lnTo>
                    <a:pt x="37351" y="5557"/>
                  </a:lnTo>
                  <a:lnTo>
                    <a:pt x="27930" y="48597"/>
                  </a:lnTo>
                  <a:lnTo>
                    <a:pt x="23585" y="85181"/>
                  </a:lnTo>
                  <a:lnTo>
                    <a:pt x="20416" y="124007"/>
                  </a:lnTo>
                  <a:lnTo>
                    <a:pt x="15009" y="169378"/>
                  </a:lnTo>
                  <a:lnTo>
                    <a:pt x="10232" y="215472"/>
                  </a:lnTo>
                  <a:lnTo>
                    <a:pt x="4218" y="255804"/>
                  </a:lnTo>
                  <a:lnTo>
                    <a:pt x="0" y="298161"/>
                  </a:lnTo>
                  <a:lnTo>
                    <a:pt x="2171" y="320795"/>
                  </a:lnTo>
                  <a:lnTo>
                    <a:pt x="3761" y="323369"/>
                  </a:lnTo>
                  <a:lnTo>
                    <a:pt x="6231" y="325085"/>
                  </a:lnTo>
                  <a:lnTo>
                    <a:pt x="9290" y="326228"/>
                  </a:lnTo>
                  <a:lnTo>
                    <a:pt x="20213" y="323736"/>
                  </a:lnTo>
                  <a:lnTo>
                    <a:pt x="38467" y="314400"/>
                  </a:lnTo>
                  <a:lnTo>
                    <a:pt x="48233" y="305309"/>
                  </a:lnTo>
                  <a:lnTo>
                    <a:pt x="66206" y="277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44"/>
            <p:cNvSpPr/>
            <p:nvPr>
              <p:custDataLst>
                <p:tags r:id="rId174"/>
              </p:custDataLst>
            </p:nvPr>
          </p:nvSpPr>
          <p:spPr>
            <a:xfrm>
              <a:off x="2953779" y="476327"/>
              <a:ext cx="94222" cy="176257"/>
            </a:xfrm>
            <a:custGeom>
              <a:avLst/>
              <a:gdLst/>
              <a:ahLst/>
              <a:cxnLst/>
              <a:rect l="0" t="0" r="0" b="0"/>
              <a:pathLst>
                <a:path w="94222" h="176257">
                  <a:moveTo>
                    <a:pt x="94221" y="6273"/>
                  </a:moveTo>
                  <a:lnTo>
                    <a:pt x="94221" y="6273"/>
                  </a:lnTo>
                  <a:lnTo>
                    <a:pt x="83376" y="5567"/>
                  </a:lnTo>
                  <a:lnTo>
                    <a:pt x="37071" y="97"/>
                  </a:lnTo>
                  <a:lnTo>
                    <a:pt x="27428" y="0"/>
                  </a:lnTo>
                  <a:lnTo>
                    <a:pt x="10695" y="6688"/>
                  </a:lnTo>
                  <a:lnTo>
                    <a:pt x="6787" y="11489"/>
                  </a:lnTo>
                  <a:lnTo>
                    <a:pt x="1287" y="30318"/>
                  </a:lnTo>
                  <a:lnTo>
                    <a:pt x="0" y="40713"/>
                  </a:lnTo>
                  <a:lnTo>
                    <a:pt x="6018" y="61241"/>
                  </a:lnTo>
                  <a:lnTo>
                    <a:pt x="12922" y="71390"/>
                  </a:lnTo>
                  <a:lnTo>
                    <a:pt x="57974" y="112941"/>
                  </a:lnTo>
                  <a:lnTo>
                    <a:pt x="67489" y="128425"/>
                  </a:lnTo>
                  <a:lnTo>
                    <a:pt x="70050" y="134274"/>
                  </a:lnTo>
                  <a:lnTo>
                    <a:pt x="70346" y="140290"/>
                  </a:lnTo>
                  <a:lnTo>
                    <a:pt x="66912" y="152620"/>
                  </a:lnTo>
                  <a:lnTo>
                    <a:pt x="60682" y="161392"/>
                  </a:lnTo>
                  <a:lnTo>
                    <a:pt x="45184" y="172772"/>
                  </a:lnTo>
                  <a:lnTo>
                    <a:pt x="32733" y="176256"/>
                  </a:lnTo>
                  <a:lnTo>
                    <a:pt x="28534" y="175334"/>
                  </a:lnTo>
                  <a:lnTo>
                    <a:pt x="18021" y="15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45"/>
            <p:cNvSpPr/>
            <p:nvPr>
              <p:custDataLst>
                <p:tags r:id="rId175"/>
              </p:custDataLst>
            </p:nvPr>
          </p:nvSpPr>
          <p:spPr>
            <a:xfrm>
              <a:off x="2782870" y="493065"/>
              <a:ext cx="74631" cy="156165"/>
            </a:xfrm>
            <a:custGeom>
              <a:avLst/>
              <a:gdLst/>
              <a:ahLst/>
              <a:cxnLst/>
              <a:rect l="0" t="0" r="0" b="0"/>
              <a:pathLst>
                <a:path w="74631" h="156165">
                  <a:moveTo>
                    <a:pt x="11130" y="46685"/>
                  </a:moveTo>
                  <a:lnTo>
                    <a:pt x="11130" y="46685"/>
                  </a:lnTo>
                  <a:lnTo>
                    <a:pt x="7759" y="50056"/>
                  </a:lnTo>
                  <a:lnTo>
                    <a:pt x="6104" y="53592"/>
                  </a:lnTo>
                  <a:lnTo>
                    <a:pt x="5663" y="55523"/>
                  </a:lnTo>
                  <a:lnTo>
                    <a:pt x="6074" y="56811"/>
                  </a:lnTo>
                  <a:lnTo>
                    <a:pt x="7054" y="57669"/>
                  </a:lnTo>
                  <a:lnTo>
                    <a:pt x="8413" y="58241"/>
                  </a:lnTo>
                  <a:lnTo>
                    <a:pt x="20027" y="59865"/>
                  </a:lnTo>
                  <a:lnTo>
                    <a:pt x="25197" y="62656"/>
                  </a:lnTo>
                  <a:lnTo>
                    <a:pt x="33610" y="62485"/>
                  </a:lnTo>
                  <a:lnTo>
                    <a:pt x="43699" y="59352"/>
                  </a:lnTo>
                  <a:lnTo>
                    <a:pt x="65992" y="41890"/>
                  </a:lnTo>
                  <a:lnTo>
                    <a:pt x="70791" y="29972"/>
                  </a:lnTo>
                  <a:lnTo>
                    <a:pt x="73872" y="9439"/>
                  </a:lnTo>
                  <a:lnTo>
                    <a:pt x="72412" y="3555"/>
                  </a:lnTo>
                  <a:lnTo>
                    <a:pt x="71034" y="998"/>
                  </a:lnTo>
                  <a:lnTo>
                    <a:pt x="68705" y="0"/>
                  </a:lnTo>
                  <a:lnTo>
                    <a:pt x="62354" y="771"/>
                  </a:lnTo>
                  <a:lnTo>
                    <a:pt x="40775" y="10831"/>
                  </a:lnTo>
                  <a:lnTo>
                    <a:pt x="35127" y="14316"/>
                  </a:lnTo>
                  <a:lnTo>
                    <a:pt x="26970" y="23832"/>
                  </a:lnTo>
                  <a:lnTo>
                    <a:pt x="6380" y="68398"/>
                  </a:lnTo>
                  <a:lnTo>
                    <a:pt x="0" y="101852"/>
                  </a:lnTo>
                  <a:lnTo>
                    <a:pt x="3810" y="132502"/>
                  </a:lnTo>
                  <a:lnTo>
                    <a:pt x="7406" y="143857"/>
                  </a:lnTo>
                  <a:lnTo>
                    <a:pt x="13238" y="151726"/>
                  </a:lnTo>
                  <a:lnTo>
                    <a:pt x="16769" y="154813"/>
                  </a:lnTo>
                  <a:lnTo>
                    <a:pt x="20533" y="156164"/>
                  </a:lnTo>
                  <a:lnTo>
                    <a:pt x="28480" y="155785"/>
                  </a:lnTo>
                  <a:lnTo>
                    <a:pt x="74630" y="14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46"/>
            <p:cNvSpPr/>
            <p:nvPr>
              <p:custDataLst>
                <p:tags r:id="rId176"/>
              </p:custDataLst>
            </p:nvPr>
          </p:nvSpPr>
          <p:spPr>
            <a:xfrm>
              <a:off x="2641962" y="285750"/>
              <a:ext cx="190139" cy="50801"/>
            </a:xfrm>
            <a:custGeom>
              <a:avLst/>
              <a:gdLst/>
              <a:ahLst/>
              <a:cxnLst/>
              <a:rect l="0" t="0" r="0" b="0"/>
              <a:pathLst>
                <a:path w="190139" h="50801">
                  <a:moveTo>
                    <a:pt x="18688" y="50800"/>
                  </a:moveTo>
                  <a:lnTo>
                    <a:pt x="18688" y="50800"/>
                  </a:lnTo>
                  <a:lnTo>
                    <a:pt x="13618" y="45025"/>
                  </a:lnTo>
                  <a:lnTo>
                    <a:pt x="7857" y="36310"/>
                  </a:lnTo>
                  <a:lnTo>
                    <a:pt x="0" y="31928"/>
                  </a:lnTo>
                  <a:lnTo>
                    <a:pt x="5485" y="31080"/>
                  </a:lnTo>
                  <a:lnTo>
                    <a:pt x="19425" y="26731"/>
                  </a:lnTo>
                  <a:lnTo>
                    <a:pt x="60230" y="20506"/>
                  </a:lnTo>
                  <a:lnTo>
                    <a:pt x="106386" y="12569"/>
                  </a:lnTo>
                  <a:lnTo>
                    <a:pt x="153055" y="4208"/>
                  </a:lnTo>
                  <a:lnTo>
                    <a:pt x="190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47"/>
            <p:cNvSpPr/>
            <p:nvPr>
              <p:custDataLst>
                <p:tags r:id="rId177"/>
              </p:custDataLst>
            </p:nvPr>
          </p:nvSpPr>
          <p:spPr>
            <a:xfrm>
              <a:off x="2522611" y="323850"/>
              <a:ext cx="169790" cy="120651"/>
            </a:xfrm>
            <a:custGeom>
              <a:avLst/>
              <a:gdLst/>
              <a:ahLst/>
              <a:cxnLst/>
              <a:rect l="0" t="0" r="0" b="0"/>
              <a:pathLst>
                <a:path w="169790" h="120651">
                  <a:moveTo>
                    <a:pt x="42789" y="120650"/>
                  </a:moveTo>
                  <a:lnTo>
                    <a:pt x="42789" y="120650"/>
                  </a:lnTo>
                  <a:lnTo>
                    <a:pt x="3945" y="84524"/>
                  </a:lnTo>
                  <a:lnTo>
                    <a:pt x="831" y="76137"/>
                  </a:lnTo>
                  <a:lnTo>
                    <a:pt x="0" y="71924"/>
                  </a:lnTo>
                  <a:lnTo>
                    <a:pt x="2269" y="67000"/>
                  </a:lnTo>
                  <a:lnTo>
                    <a:pt x="12315" y="55883"/>
                  </a:lnTo>
                  <a:lnTo>
                    <a:pt x="46125" y="37275"/>
                  </a:lnTo>
                  <a:lnTo>
                    <a:pt x="86356" y="24192"/>
                  </a:lnTo>
                  <a:lnTo>
                    <a:pt x="169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48"/>
            <p:cNvSpPr/>
            <p:nvPr>
              <p:custDataLst>
                <p:tags r:id="rId178"/>
              </p:custDataLst>
            </p:nvPr>
          </p:nvSpPr>
          <p:spPr>
            <a:xfrm>
              <a:off x="2679700" y="337956"/>
              <a:ext cx="12695" cy="322445"/>
            </a:xfrm>
            <a:custGeom>
              <a:avLst/>
              <a:gdLst/>
              <a:ahLst/>
              <a:cxnLst/>
              <a:rect l="0" t="0" r="0" b="0"/>
              <a:pathLst>
                <a:path w="12695" h="3224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6907" y="38961"/>
                  </a:lnTo>
                  <a:lnTo>
                    <a:pt x="11556" y="86295"/>
                  </a:lnTo>
                  <a:lnTo>
                    <a:pt x="12191" y="116359"/>
                  </a:lnTo>
                  <a:lnTo>
                    <a:pt x="12474" y="151829"/>
                  </a:lnTo>
                  <a:lnTo>
                    <a:pt x="12600" y="186407"/>
                  </a:lnTo>
                  <a:lnTo>
                    <a:pt x="12670" y="224125"/>
                  </a:lnTo>
                  <a:lnTo>
                    <a:pt x="12694" y="269470"/>
                  </a:lnTo>
                  <a:lnTo>
                    <a:pt x="6350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99"/>
          <p:cNvGrpSpPr/>
          <p:nvPr/>
        </p:nvGrpSpPr>
        <p:grpSpPr>
          <a:xfrm>
            <a:off x="1313919" y="1441718"/>
            <a:ext cx="578382" cy="290632"/>
            <a:chOff x="1313919" y="1441718"/>
            <a:chExt cx="578382" cy="290632"/>
          </a:xfrm>
        </p:grpSpPr>
        <p:sp>
          <p:nvSpPr>
            <p:cNvPr id="31" name="SMARTInkShape-1749"/>
            <p:cNvSpPr/>
            <p:nvPr>
              <p:custDataLst>
                <p:tags r:id="rId159"/>
              </p:custDataLst>
            </p:nvPr>
          </p:nvSpPr>
          <p:spPr>
            <a:xfrm>
              <a:off x="1779345" y="1575683"/>
              <a:ext cx="112956" cy="83125"/>
            </a:xfrm>
            <a:custGeom>
              <a:avLst/>
              <a:gdLst/>
              <a:ahLst/>
              <a:cxnLst/>
              <a:rect l="0" t="0" r="0" b="0"/>
              <a:pathLst>
                <a:path w="112956" h="83125">
                  <a:moveTo>
                    <a:pt x="11355" y="5467"/>
                  </a:moveTo>
                  <a:lnTo>
                    <a:pt x="11355" y="5467"/>
                  </a:lnTo>
                  <a:lnTo>
                    <a:pt x="11355" y="0"/>
                  </a:lnTo>
                  <a:lnTo>
                    <a:pt x="7984" y="6121"/>
                  </a:lnTo>
                  <a:lnTo>
                    <a:pt x="95" y="52072"/>
                  </a:lnTo>
                  <a:lnTo>
                    <a:pt x="0" y="65691"/>
                  </a:lnTo>
                  <a:lnTo>
                    <a:pt x="4207" y="82795"/>
                  </a:lnTo>
                  <a:lnTo>
                    <a:pt x="5178" y="83124"/>
                  </a:lnTo>
                  <a:lnTo>
                    <a:pt x="8139" y="79728"/>
                  </a:lnTo>
                  <a:lnTo>
                    <a:pt x="9926" y="73514"/>
                  </a:lnTo>
                  <a:lnTo>
                    <a:pt x="16942" y="43774"/>
                  </a:lnTo>
                  <a:lnTo>
                    <a:pt x="28353" y="13212"/>
                  </a:lnTo>
                  <a:lnTo>
                    <a:pt x="31154" y="9925"/>
                  </a:lnTo>
                  <a:lnTo>
                    <a:pt x="39910" y="4391"/>
                  </a:lnTo>
                  <a:lnTo>
                    <a:pt x="52739" y="3342"/>
                  </a:lnTo>
                  <a:lnTo>
                    <a:pt x="60111" y="4051"/>
                  </a:lnTo>
                  <a:lnTo>
                    <a:pt x="83970" y="15160"/>
                  </a:lnTo>
                  <a:lnTo>
                    <a:pt x="102172" y="31857"/>
                  </a:lnTo>
                  <a:lnTo>
                    <a:pt x="112955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50"/>
            <p:cNvSpPr/>
            <p:nvPr>
              <p:custDataLst>
                <p:tags r:id="rId160"/>
              </p:custDataLst>
            </p:nvPr>
          </p:nvSpPr>
          <p:spPr>
            <a:xfrm>
              <a:off x="1682750" y="1564331"/>
              <a:ext cx="57151" cy="93020"/>
            </a:xfrm>
            <a:custGeom>
              <a:avLst/>
              <a:gdLst/>
              <a:ahLst/>
              <a:cxnLst/>
              <a:rect l="0" t="0" r="0" b="0"/>
              <a:pathLst>
                <a:path w="57151" h="93020">
                  <a:moveTo>
                    <a:pt x="0" y="42219"/>
                  </a:moveTo>
                  <a:lnTo>
                    <a:pt x="0" y="42219"/>
                  </a:lnTo>
                  <a:lnTo>
                    <a:pt x="3371" y="42219"/>
                  </a:lnTo>
                  <a:lnTo>
                    <a:pt x="6907" y="44101"/>
                  </a:lnTo>
                  <a:lnTo>
                    <a:pt x="10831" y="46583"/>
                  </a:lnTo>
                  <a:lnTo>
                    <a:pt x="14927" y="47686"/>
                  </a:lnTo>
                  <a:lnTo>
                    <a:pt x="24570" y="44936"/>
                  </a:lnTo>
                  <a:lnTo>
                    <a:pt x="32994" y="39653"/>
                  </a:lnTo>
                  <a:lnTo>
                    <a:pt x="51957" y="16428"/>
                  </a:lnTo>
                  <a:lnTo>
                    <a:pt x="52983" y="13031"/>
                  </a:lnTo>
                  <a:lnTo>
                    <a:pt x="52240" y="5493"/>
                  </a:lnTo>
                  <a:lnTo>
                    <a:pt x="51055" y="2918"/>
                  </a:lnTo>
                  <a:lnTo>
                    <a:pt x="49559" y="1202"/>
                  </a:lnTo>
                  <a:lnTo>
                    <a:pt x="47856" y="58"/>
                  </a:lnTo>
                  <a:lnTo>
                    <a:pt x="45309" y="0"/>
                  </a:lnTo>
                  <a:lnTo>
                    <a:pt x="38717" y="1818"/>
                  </a:lnTo>
                  <a:lnTo>
                    <a:pt x="27072" y="10179"/>
                  </a:lnTo>
                  <a:lnTo>
                    <a:pt x="18056" y="28336"/>
                  </a:lnTo>
                  <a:lnTo>
                    <a:pt x="14287" y="51589"/>
                  </a:lnTo>
                  <a:lnTo>
                    <a:pt x="17168" y="66139"/>
                  </a:lnTo>
                  <a:lnTo>
                    <a:pt x="23858" y="78956"/>
                  </a:lnTo>
                  <a:lnTo>
                    <a:pt x="33887" y="89356"/>
                  </a:lnTo>
                  <a:lnTo>
                    <a:pt x="38819" y="91988"/>
                  </a:lnTo>
                  <a:lnTo>
                    <a:pt x="57150" y="9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51"/>
            <p:cNvSpPr/>
            <p:nvPr>
              <p:custDataLst>
                <p:tags r:id="rId161"/>
              </p:custDataLst>
            </p:nvPr>
          </p:nvSpPr>
          <p:spPr>
            <a:xfrm>
              <a:off x="1575683" y="1574800"/>
              <a:ext cx="75318" cy="93956"/>
            </a:xfrm>
            <a:custGeom>
              <a:avLst/>
              <a:gdLst/>
              <a:ahLst/>
              <a:cxnLst/>
              <a:rect l="0" t="0" r="0" b="0"/>
              <a:pathLst>
                <a:path w="75318" h="93956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1" y="4364"/>
                  </a:lnTo>
                  <a:lnTo>
                    <a:pt x="3585" y="5026"/>
                  </a:lnTo>
                  <a:lnTo>
                    <a:pt x="2096" y="5467"/>
                  </a:lnTo>
                  <a:lnTo>
                    <a:pt x="1103" y="7173"/>
                  </a:lnTo>
                  <a:lnTo>
                    <a:pt x="0" y="12831"/>
                  </a:lnTo>
                  <a:lnTo>
                    <a:pt x="8033" y="45019"/>
                  </a:lnTo>
                  <a:lnTo>
                    <a:pt x="26790" y="85419"/>
                  </a:lnTo>
                  <a:lnTo>
                    <a:pt x="32113" y="90880"/>
                  </a:lnTo>
                  <a:lnTo>
                    <a:pt x="36830" y="93308"/>
                  </a:lnTo>
                  <a:lnTo>
                    <a:pt x="39075" y="93955"/>
                  </a:lnTo>
                  <a:lnTo>
                    <a:pt x="41278" y="92976"/>
                  </a:lnTo>
                  <a:lnTo>
                    <a:pt x="55382" y="74089"/>
                  </a:lnTo>
                  <a:lnTo>
                    <a:pt x="753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52"/>
            <p:cNvSpPr/>
            <p:nvPr>
              <p:custDataLst>
                <p:tags r:id="rId162"/>
              </p:custDataLst>
            </p:nvPr>
          </p:nvSpPr>
          <p:spPr>
            <a:xfrm>
              <a:off x="1527240" y="1549400"/>
              <a:ext cx="9461" cy="31751"/>
            </a:xfrm>
            <a:custGeom>
              <a:avLst/>
              <a:gdLst/>
              <a:ahLst/>
              <a:cxnLst/>
              <a:rect l="0" t="0" r="0" b="0"/>
              <a:pathLst>
                <a:path w="9461" h="31751">
                  <a:moveTo>
                    <a:pt x="9460" y="31750"/>
                  </a:moveTo>
                  <a:lnTo>
                    <a:pt x="9460" y="31750"/>
                  </a:lnTo>
                  <a:lnTo>
                    <a:pt x="8754" y="17952"/>
                  </a:lnTo>
                  <a:lnTo>
                    <a:pt x="2993" y="3097"/>
                  </a:lnTo>
                  <a:lnTo>
                    <a:pt x="1621" y="2065"/>
                  </a:lnTo>
                  <a:lnTo>
                    <a:pt x="0" y="1377"/>
                  </a:lnTo>
                  <a:lnTo>
                    <a:pt x="331" y="918"/>
                  </a:lnTo>
                  <a:lnTo>
                    <a:pt x="9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53"/>
            <p:cNvSpPr/>
            <p:nvPr>
              <p:custDataLst>
                <p:tags r:id="rId163"/>
              </p:custDataLst>
            </p:nvPr>
          </p:nvSpPr>
          <p:spPr>
            <a:xfrm>
              <a:off x="1524000" y="16129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54"/>
            <p:cNvSpPr/>
            <p:nvPr>
              <p:custDataLst>
                <p:tags r:id="rId164"/>
              </p:custDataLst>
            </p:nvPr>
          </p:nvSpPr>
          <p:spPr>
            <a:xfrm>
              <a:off x="1313919" y="1441718"/>
              <a:ext cx="146320" cy="290632"/>
            </a:xfrm>
            <a:custGeom>
              <a:avLst/>
              <a:gdLst/>
              <a:ahLst/>
              <a:cxnLst/>
              <a:rect l="0" t="0" r="0" b="0"/>
              <a:pathLst>
                <a:path w="146320" h="290632">
                  <a:moveTo>
                    <a:pt x="140231" y="12432"/>
                  </a:moveTo>
                  <a:lnTo>
                    <a:pt x="140231" y="12432"/>
                  </a:lnTo>
                  <a:lnTo>
                    <a:pt x="146319" y="6344"/>
                  </a:lnTo>
                  <a:lnTo>
                    <a:pt x="143132" y="2788"/>
                  </a:lnTo>
                  <a:lnTo>
                    <a:pt x="139639" y="1090"/>
                  </a:lnTo>
                  <a:lnTo>
                    <a:pt x="131647" y="0"/>
                  </a:lnTo>
                  <a:lnTo>
                    <a:pt x="118638" y="3182"/>
                  </a:lnTo>
                  <a:lnTo>
                    <a:pt x="88325" y="23504"/>
                  </a:lnTo>
                  <a:lnTo>
                    <a:pt x="49280" y="65611"/>
                  </a:lnTo>
                  <a:lnTo>
                    <a:pt x="27407" y="97752"/>
                  </a:lnTo>
                  <a:lnTo>
                    <a:pt x="9323" y="137288"/>
                  </a:lnTo>
                  <a:lnTo>
                    <a:pt x="0" y="174859"/>
                  </a:lnTo>
                  <a:lnTo>
                    <a:pt x="1471" y="206530"/>
                  </a:lnTo>
                  <a:lnTo>
                    <a:pt x="12371" y="248798"/>
                  </a:lnTo>
                  <a:lnTo>
                    <a:pt x="18493" y="264239"/>
                  </a:lnTo>
                  <a:lnTo>
                    <a:pt x="28270" y="278157"/>
                  </a:lnTo>
                  <a:lnTo>
                    <a:pt x="41552" y="285754"/>
                  </a:lnTo>
                  <a:lnTo>
                    <a:pt x="62962" y="290631"/>
                  </a:lnTo>
                  <a:lnTo>
                    <a:pt x="81667" y="284734"/>
                  </a:lnTo>
                  <a:lnTo>
                    <a:pt x="101712" y="270679"/>
                  </a:lnTo>
                  <a:lnTo>
                    <a:pt x="109000" y="262910"/>
                  </a:lnTo>
                  <a:lnTo>
                    <a:pt x="121227" y="241986"/>
                  </a:lnTo>
                  <a:lnTo>
                    <a:pt x="126701" y="214477"/>
                  </a:lnTo>
                  <a:lnTo>
                    <a:pt x="127162" y="205476"/>
                  </a:lnTo>
                  <a:lnTo>
                    <a:pt x="125874" y="201806"/>
                  </a:lnTo>
                  <a:lnTo>
                    <a:pt x="120680" y="195846"/>
                  </a:lnTo>
                  <a:lnTo>
                    <a:pt x="115549" y="192727"/>
                  </a:lnTo>
                  <a:lnTo>
                    <a:pt x="113193" y="191895"/>
                  </a:lnTo>
                  <a:lnTo>
                    <a:pt x="104931" y="194734"/>
                  </a:lnTo>
                  <a:lnTo>
                    <a:pt x="89122" y="204684"/>
                  </a:lnTo>
                  <a:lnTo>
                    <a:pt x="83081" y="21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00"/>
          <p:cNvGrpSpPr/>
          <p:nvPr/>
        </p:nvGrpSpPr>
        <p:grpSpPr>
          <a:xfrm>
            <a:off x="2271339" y="1578827"/>
            <a:ext cx="249612" cy="117441"/>
            <a:chOff x="2271339" y="1578827"/>
            <a:chExt cx="249612" cy="117441"/>
          </a:xfrm>
        </p:grpSpPr>
        <p:sp>
          <p:nvSpPr>
            <p:cNvPr id="38" name="SMARTInkShape-1755"/>
            <p:cNvSpPr/>
            <p:nvPr>
              <p:custDataLst>
                <p:tags r:id="rId157"/>
              </p:custDataLst>
            </p:nvPr>
          </p:nvSpPr>
          <p:spPr>
            <a:xfrm>
              <a:off x="2420233" y="1578827"/>
              <a:ext cx="100718" cy="91255"/>
            </a:xfrm>
            <a:custGeom>
              <a:avLst/>
              <a:gdLst/>
              <a:ahLst/>
              <a:cxnLst/>
              <a:rect l="0" t="0" r="0" b="0"/>
              <a:pathLst>
                <a:path w="100718" h="91255">
                  <a:moveTo>
                    <a:pt x="5467" y="40423"/>
                  </a:moveTo>
                  <a:lnTo>
                    <a:pt x="5467" y="40423"/>
                  </a:lnTo>
                  <a:lnTo>
                    <a:pt x="5467" y="22779"/>
                  </a:lnTo>
                  <a:lnTo>
                    <a:pt x="4761" y="23016"/>
                  </a:lnTo>
                  <a:lnTo>
                    <a:pt x="2096" y="25161"/>
                  </a:lnTo>
                  <a:lnTo>
                    <a:pt x="0" y="40448"/>
                  </a:lnTo>
                  <a:lnTo>
                    <a:pt x="5109" y="86529"/>
                  </a:lnTo>
                  <a:lnTo>
                    <a:pt x="5308" y="91254"/>
                  </a:lnTo>
                  <a:lnTo>
                    <a:pt x="11930" y="46134"/>
                  </a:lnTo>
                  <a:lnTo>
                    <a:pt x="14925" y="30731"/>
                  </a:lnTo>
                  <a:lnTo>
                    <a:pt x="27319" y="9564"/>
                  </a:lnTo>
                  <a:lnTo>
                    <a:pt x="38462" y="2013"/>
                  </a:lnTo>
                  <a:lnTo>
                    <a:pt x="44397" y="0"/>
                  </a:lnTo>
                  <a:lnTo>
                    <a:pt x="49765" y="774"/>
                  </a:lnTo>
                  <a:lnTo>
                    <a:pt x="59492" y="7279"/>
                  </a:lnTo>
                  <a:lnTo>
                    <a:pt x="80893" y="33066"/>
                  </a:lnTo>
                  <a:lnTo>
                    <a:pt x="100717" y="7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56"/>
            <p:cNvSpPr/>
            <p:nvPr>
              <p:custDataLst>
                <p:tags r:id="rId158"/>
              </p:custDataLst>
            </p:nvPr>
          </p:nvSpPr>
          <p:spPr>
            <a:xfrm>
              <a:off x="2271339" y="1600592"/>
              <a:ext cx="103562" cy="95676"/>
            </a:xfrm>
            <a:custGeom>
              <a:avLst/>
              <a:gdLst/>
              <a:ahLst/>
              <a:cxnLst/>
              <a:rect l="0" t="0" r="0" b="0"/>
              <a:pathLst>
                <a:path w="103562" h="95676">
                  <a:moveTo>
                    <a:pt x="90861" y="5958"/>
                  </a:moveTo>
                  <a:lnTo>
                    <a:pt x="90861" y="5958"/>
                  </a:lnTo>
                  <a:lnTo>
                    <a:pt x="90861" y="2587"/>
                  </a:lnTo>
                  <a:lnTo>
                    <a:pt x="89450" y="1594"/>
                  </a:lnTo>
                  <a:lnTo>
                    <a:pt x="77046" y="0"/>
                  </a:lnTo>
                  <a:lnTo>
                    <a:pt x="48900" y="1524"/>
                  </a:lnTo>
                  <a:lnTo>
                    <a:pt x="35523" y="5398"/>
                  </a:lnTo>
                  <a:lnTo>
                    <a:pt x="24874" y="11824"/>
                  </a:lnTo>
                  <a:lnTo>
                    <a:pt x="10945" y="30117"/>
                  </a:lnTo>
                  <a:lnTo>
                    <a:pt x="1252" y="56782"/>
                  </a:lnTo>
                  <a:lnTo>
                    <a:pt x="0" y="72997"/>
                  </a:lnTo>
                  <a:lnTo>
                    <a:pt x="653" y="80284"/>
                  </a:lnTo>
                  <a:lnTo>
                    <a:pt x="3206" y="85847"/>
                  </a:lnTo>
                  <a:lnTo>
                    <a:pt x="11686" y="93910"/>
                  </a:lnTo>
                  <a:lnTo>
                    <a:pt x="16206" y="95637"/>
                  </a:lnTo>
                  <a:lnTo>
                    <a:pt x="24990" y="95675"/>
                  </a:lnTo>
                  <a:lnTo>
                    <a:pt x="35479" y="87695"/>
                  </a:lnTo>
                  <a:lnTo>
                    <a:pt x="49522" y="69217"/>
                  </a:lnTo>
                  <a:lnTo>
                    <a:pt x="62212" y="37676"/>
                  </a:lnTo>
                  <a:lnTo>
                    <a:pt x="64819" y="19828"/>
                  </a:lnTo>
                  <a:lnTo>
                    <a:pt x="65033" y="19438"/>
                  </a:lnTo>
                  <a:lnTo>
                    <a:pt x="65271" y="20886"/>
                  </a:lnTo>
                  <a:lnTo>
                    <a:pt x="68794" y="37678"/>
                  </a:lnTo>
                  <a:lnTo>
                    <a:pt x="74288" y="53378"/>
                  </a:lnTo>
                  <a:lnTo>
                    <a:pt x="103561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301"/>
          <p:cNvGrpSpPr/>
          <p:nvPr/>
        </p:nvGrpSpPr>
        <p:grpSpPr>
          <a:xfrm>
            <a:off x="2910950" y="1454150"/>
            <a:ext cx="1007001" cy="279401"/>
            <a:chOff x="2910950" y="1454150"/>
            <a:chExt cx="1007001" cy="279401"/>
          </a:xfrm>
        </p:grpSpPr>
        <p:sp>
          <p:nvSpPr>
            <p:cNvPr id="41" name="SMARTInkShape-1757"/>
            <p:cNvSpPr/>
            <p:nvPr>
              <p:custDataLst>
                <p:tags r:id="rId145"/>
              </p:custDataLst>
            </p:nvPr>
          </p:nvSpPr>
          <p:spPr>
            <a:xfrm>
              <a:off x="3898900" y="16954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1881"/>
                  </a:lnTo>
                  <a:lnTo>
                    <a:pt x="10212" y="3371"/>
                  </a:lnTo>
                  <a:lnTo>
                    <a:pt x="9630" y="5775"/>
                  </a:lnTo>
                  <a:lnTo>
                    <a:pt x="10865" y="12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58"/>
            <p:cNvSpPr/>
            <p:nvPr>
              <p:custDataLst>
                <p:tags r:id="rId146"/>
              </p:custDataLst>
            </p:nvPr>
          </p:nvSpPr>
          <p:spPr>
            <a:xfrm>
              <a:off x="3760321" y="1556688"/>
              <a:ext cx="87780" cy="120328"/>
            </a:xfrm>
            <a:custGeom>
              <a:avLst/>
              <a:gdLst/>
              <a:ahLst/>
              <a:cxnLst/>
              <a:rect l="0" t="0" r="0" b="0"/>
              <a:pathLst>
                <a:path w="87780" h="120328">
                  <a:moveTo>
                    <a:pt x="17929" y="49862"/>
                  </a:moveTo>
                  <a:lnTo>
                    <a:pt x="17929" y="49862"/>
                  </a:lnTo>
                  <a:lnTo>
                    <a:pt x="58718" y="24001"/>
                  </a:lnTo>
                  <a:lnTo>
                    <a:pt x="66161" y="15085"/>
                  </a:lnTo>
                  <a:lnTo>
                    <a:pt x="73317" y="2227"/>
                  </a:lnTo>
                  <a:lnTo>
                    <a:pt x="72493" y="1172"/>
                  </a:lnTo>
                  <a:lnTo>
                    <a:pt x="67815" y="0"/>
                  </a:lnTo>
                  <a:lnTo>
                    <a:pt x="30874" y="22288"/>
                  </a:lnTo>
                  <a:lnTo>
                    <a:pt x="11651" y="48512"/>
                  </a:lnTo>
                  <a:lnTo>
                    <a:pt x="2664" y="76352"/>
                  </a:lnTo>
                  <a:lnTo>
                    <a:pt x="0" y="95732"/>
                  </a:lnTo>
                  <a:lnTo>
                    <a:pt x="2449" y="100903"/>
                  </a:lnTo>
                  <a:lnTo>
                    <a:pt x="12695" y="110412"/>
                  </a:lnTo>
                  <a:lnTo>
                    <a:pt x="34331" y="120327"/>
                  </a:lnTo>
                  <a:lnTo>
                    <a:pt x="87779" y="119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59"/>
            <p:cNvSpPr/>
            <p:nvPr>
              <p:custDataLst>
                <p:tags r:id="rId147"/>
              </p:custDataLst>
            </p:nvPr>
          </p:nvSpPr>
          <p:spPr>
            <a:xfrm>
              <a:off x="3643699" y="1568450"/>
              <a:ext cx="96452" cy="6351"/>
            </a:xfrm>
            <a:custGeom>
              <a:avLst/>
              <a:gdLst/>
              <a:ahLst/>
              <a:cxnLst/>
              <a:rect l="0" t="0" r="0" b="0"/>
              <a:pathLst>
                <a:path w="96452" h="6351">
                  <a:moveTo>
                    <a:pt x="39301" y="6350"/>
                  </a:moveTo>
                  <a:lnTo>
                    <a:pt x="39301" y="6350"/>
                  </a:lnTo>
                  <a:lnTo>
                    <a:pt x="0" y="6350"/>
                  </a:lnTo>
                  <a:lnTo>
                    <a:pt x="42527" y="6350"/>
                  </a:lnTo>
                  <a:lnTo>
                    <a:pt x="96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60"/>
            <p:cNvSpPr/>
            <p:nvPr>
              <p:custDataLst>
                <p:tags r:id="rId148"/>
              </p:custDataLst>
            </p:nvPr>
          </p:nvSpPr>
          <p:spPr>
            <a:xfrm>
              <a:off x="3674727" y="1454537"/>
              <a:ext cx="57545" cy="231235"/>
            </a:xfrm>
            <a:custGeom>
              <a:avLst/>
              <a:gdLst/>
              <a:ahLst/>
              <a:cxnLst/>
              <a:rect l="0" t="0" r="0" b="0"/>
              <a:pathLst>
                <a:path w="57545" h="231235">
                  <a:moveTo>
                    <a:pt x="20973" y="88513"/>
                  </a:moveTo>
                  <a:lnTo>
                    <a:pt x="20973" y="88513"/>
                  </a:lnTo>
                  <a:lnTo>
                    <a:pt x="38271" y="41688"/>
                  </a:lnTo>
                  <a:lnTo>
                    <a:pt x="55633" y="1542"/>
                  </a:lnTo>
                  <a:lnTo>
                    <a:pt x="56779" y="193"/>
                  </a:lnTo>
                  <a:lnTo>
                    <a:pt x="57544" y="0"/>
                  </a:lnTo>
                  <a:lnTo>
                    <a:pt x="56512" y="3548"/>
                  </a:lnTo>
                  <a:lnTo>
                    <a:pt x="43083" y="45940"/>
                  </a:lnTo>
                  <a:lnTo>
                    <a:pt x="28973" y="91471"/>
                  </a:lnTo>
                  <a:lnTo>
                    <a:pt x="15811" y="131431"/>
                  </a:lnTo>
                  <a:lnTo>
                    <a:pt x="7135" y="172882"/>
                  </a:lnTo>
                  <a:lnTo>
                    <a:pt x="0" y="211404"/>
                  </a:lnTo>
                  <a:lnTo>
                    <a:pt x="3655" y="223329"/>
                  </a:lnTo>
                  <a:lnTo>
                    <a:pt x="8102" y="229570"/>
                  </a:lnTo>
                  <a:lnTo>
                    <a:pt x="10276" y="231234"/>
                  </a:lnTo>
                  <a:lnTo>
                    <a:pt x="13136" y="230933"/>
                  </a:lnTo>
                  <a:lnTo>
                    <a:pt x="27323" y="221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61"/>
            <p:cNvSpPr/>
            <p:nvPr>
              <p:custDataLst>
                <p:tags r:id="rId149"/>
              </p:custDataLst>
            </p:nvPr>
          </p:nvSpPr>
          <p:spPr>
            <a:xfrm>
              <a:off x="3537772" y="1590021"/>
              <a:ext cx="88079" cy="103546"/>
            </a:xfrm>
            <a:custGeom>
              <a:avLst/>
              <a:gdLst/>
              <a:ahLst/>
              <a:cxnLst/>
              <a:rect l="0" t="0" r="0" b="0"/>
              <a:pathLst>
                <a:path w="88079" h="103546">
                  <a:moveTo>
                    <a:pt x="69028" y="41929"/>
                  </a:moveTo>
                  <a:lnTo>
                    <a:pt x="69028" y="41929"/>
                  </a:lnTo>
                  <a:lnTo>
                    <a:pt x="68322" y="27426"/>
                  </a:lnTo>
                  <a:lnTo>
                    <a:pt x="63561" y="5987"/>
                  </a:lnTo>
                  <a:lnTo>
                    <a:pt x="61150" y="3151"/>
                  </a:lnTo>
                  <a:lnTo>
                    <a:pt x="52826" y="0"/>
                  </a:lnTo>
                  <a:lnTo>
                    <a:pt x="43953" y="481"/>
                  </a:lnTo>
                  <a:lnTo>
                    <a:pt x="39612" y="1597"/>
                  </a:lnTo>
                  <a:lnTo>
                    <a:pt x="29143" y="12244"/>
                  </a:lnTo>
                  <a:lnTo>
                    <a:pt x="8546" y="47824"/>
                  </a:lnTo>
                  <a:lnTo>
                    <a:pt x="1954" y="64921"/>
                  </a:lnTo>
                  <a:lnTo>
                    <a:pt x="0" y="81197"/>
                  </a:lnTo>
                  <a:lnTo>
                    <a:pt x="1138" y="85041"/>
                  </a:lnTo>
                  <a:lnTo>
                    <a:pt x="3306" y="87604"/>
                  </a:lnTo>
                  <a:lnTo>
                    <a:pt x="6164" y="89312"/>
                  </a:lnTo>
                  <a:lnTo>
                    <a:pt x="9480" y="89040"/>
                  </a:lnTo>
                  <a:lnTo>
                    <a:pt x="16927" y="84974"/>
                  </a:lnTo>
                  <a:lnTo>
                    <a:pt x="55968" y="40695"/>
                  </a:lnTo>
                  <a:lnTo>
                    <a:pt x="63223" y="31503"/>
                  </a:lnTo>
                  <a:lnTo>
                    <a:pt x="65158" y="30039"/>
                  </a:lnTo>
                  <a:lnTo>
                    <a:pt x="66448" y="29769"/>
                  </a:lnTo>
                  <a:lnTo>
                    <a:pt x="66000" y="36995"/>
                  </a:lnTo>
                  <a:lnTo>
                    <a:pt x="62969" y="81974"/>
                  </a:lnTo>
                  <a:lnTo>
                    <a:pt x="63513" y="92182"/>
                  </a:lnTo>
                  <a:lnTo>
                    <a:pt x="66106" y="99071"/>
                  </a:lnTo>
                  <a:lnTo>
                    <a:pt x="68492" y="101190"/>
                  </a:lnTo>
                  <a:lnTo>
                    <a:pt x="74904" y="103545"/>
                  </a:lnTo>
                  <a:lnTo>
                    <a:pt x="77884" y="103467"/>
                  </a:lnTo>
                  <a:lnTo>
                    <a:pt x="88078" y="99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62"/>
            <p:cNvSpPr/>
            <p:nvPr>
              <p:custDataLst>
                <p:tags r:id="rId150"/>
              </p:custDataLst>
            </p:nvPr>
          </p:nvSpPr>
          <p:spPr>
            <a:xfrm>
              <a:off x="3379083" y="1584405"/>
              <a:ext cx="119768" cy="105980"/>
            </a:xfrm>
            <a:custGeom>
              <a:avLst/>
              <a:gdLst/>
              <a:ahLst/>
              <a:cxnLst/>
              <a:rect l="0" t="0" r="0" b="0"/>
              <a:pathLst>
                <a:path w="119768" h="105980">
                  <a:moveTo>
                    <a:pt x="5467" y="15795"/>
                  </a:moveTo>
                  <a:lnTo>
                    <a:pt x="5467" y="15795"/>
                  </a:lnTo>
                  <a:lnTo>
                    <a:pt x="5467" y="59361"/>
                  </a:lnTo>
                  <a:lnTo>
                    <a:pt x="4761" y="95981"/>
                  </a:lnTo>
                  <a:lnTo>
                    <a:pt x="2096" y="103880"/>
                  </a:lnTo>
                  <a:lnTo>
                    <a:pt x="1103" y="105562"/>
                  </a:lnTo>
                  <a:lnTo>
                    <a:pt x="441" y="105979"/>
                  </a:lnTo>
                  <a:lnTo>
                    <a:pt x="0" y="105551"/>
                  </a:lnTo>
                  <a:lnTo>
                    <a:pt x="10000" y="64216"/>
                  </a:lnTo>
                  <a:lnTo>
                    <a:pt x="23132" y="16794"/>
                  </a:lnTo>
                  <a:lnTo>
                    <a:pt x="30016" y="3539"/>
                  </a:lnTo>
                  <a:lnTo>
                    <a:pt x="33827" y="569"/>
                  </a:lnTo>
                  <a:lnTo>
                    <a:pt x="37779" y="0"/>
                  </a:lnTo>
                  <a:lnTo>
                    <a:pt x="41825" y="1031"/>
                  </a:lnTo>
                  <a:lnTo>
                    <a:pt x="48202" y="5941"/>
                  </a:lnTo>
                  <a:lnTo>
                    <a:pt x="50890" y="9225"/>
                  </a:lnTo>
                  <a:lnTo>
                    <a:pt x="53877" y="20401"/>
                  </a:lnTo>
                  <a:lnTo>
                    <a:pt x="56226" y="58479"/>
                  </a:lnTo>
                  <a:lnTo>
                    <a:pt x="76529" y="23990"/>
                  </a:lnTo>
                  <a:lnTo>
                    <a:pt x="89160" y="9913"/>
                  </a:lnTo>
                  <a:lnTo>
                    <a:pt x="95110" y="6125"/>
                  </a:lnTo>
                  <a:lnTo>
                    <a:pt x="98390" y="5821"/>
                  </a:lnTo>
                  <a:lnTo>
                    <a:pt x="105798" y="7364"/>
                  </a:lnTo>
                  <a:lnTo>
                    <a:pt x="111912" y="12283"/>
                  </a:lnTo>
                  <a:lnTo>
                    <a:pt x="114530" y="15570"/>
                  </a:lnTo>
                  <a:lnTo>
                    <a:pt x="118215" y="37052"/>
                  </a:lnTo>
                  <a:lnTo>
                    <a:pt x="119767" y="104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63"/>
            <p:cNvSpPr/>
            <p:nvPr>
              <p:custDataLst>
                <p:tags r:id="rId151"/>
              </p:custDataLst>
            </p:nvPr>
          </p:nvSpPr>
          <p:spPr>
            <a:xfrm>
              <a:off x="3318672" y="1533216"/>
              <a:ext cx="8729" cy="9835"/>
            </a:xfrm>
            <a:custGeom>
              <a:avLst/>
              <a:gdLst/>
              <a:ahLst/>
              <a:cxnLst/>
              <a:rect l="0" t="0" r="0" b="0"/>
              <a:pathLst>
                <a:path w="8729" h="9835">
                  <a:moveTo>
                    <a:pt x="8728" y="9834"/>
                  </a:moveTo>
                  <a:lnTo>
                    <a:pt x="8728" y="9834"/>
                  </a:lnTo>
                  <a:lnTo>
                    <a:pt x="8728" y="4367"/>
                  </a:lnTo>
                  <a:lnTo>
                    <a:pt x="1986" y="374"/>
                  </a:lnTo>
                  <a:lnTo>
                    <a:pt x="0" y="0"/>
                  </a:lnTo>
                  <a:lnTo>
                    <a:pt x="2378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64"/>
            <p:cNvSpPr/>
            <p:nvPr>
              <p:custDataLst>
                <p:tags r:id="rId152"/>
              </p:custDataLst>
            </p:nvPr>
          </p:nvSpPr>
          <p:spPr>
            <a:xfrm>
              <a:off x="3308350" y="16192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3" y="155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65"/>
            <p:cNvSpPr/>
            <p:nvPr>
              <p:custDataLst>
                <p:tags r:id="rId153"/>
              </p:custDataLst>
            </p:nvPr>
          </p:nvSpPr>
          <p:spPr>
            <a:xfrm>
              <a:off x="3180314" y="1581150"/>
              <a:ext cx="70887" cy="25401"/>
            </a:xfrm>
            <a:custGeom>
              <a:avLst/>
              <a:gdLst/>
              <a:ahLst/>
              <a:cxnLst/>
              <a:rect l="0" t="0" r="0" b="0"/>
              <a:pathLst>
                <a:path w="70887" h="25401">
                  <a:moveTo>
                    <a:pt x="20086" y="25400"/>
                  </a:moveTo>
                  <a:lnTo>
                    <a:pt x="20086" y="25400"/>
                  </a:lnTo>
                  <a:lnTo>
                    <a:pt x="0" y="25400"/>
                  </a:lnTo>
                  <a:lnTo>
                    <a:pt x="346" y="25400"/>
                  </a:lnTo>
                  <a:lnTo>
                    <a:pt x="70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66"/>
            <p:cNvSpPr/>
            <p:nvPr>
              <p:custDataLst>
                <p:tags r:id="rId154"/>
              </p:custDataLst>
            </p:nvPr>
          </p:nvSpPr>
          <p:spPr>
            <a:xfrm>
              <a:off x="3213384" y="1454150"/>
              <a:ext cx="44167" cy="257418"/>
            </a:xfrm>
            <a:custGeom>
              <a:avLst/>
              <a:gdLst/>
              <a:ahLst/>
              <a:cxnLst/>
              <a:rect l="0" t="0" r="0" b="0"/>
              <a:pathLst>
                <a:path w="44167" h="257418">
                  <a:moveTo>
                    <a:pt x="44166" y="0"/>
                  </a:moveTo>
                  <a:lnTo>
                    <a:pt x="44166" y="0"/>
                  </a:lnTo>
                  <a:lnTo>
                    <a:pt x="35328" y="0"/>
                  </a:lnTo>
                  <a:lnTo>
                    <a:pt x="29419" y="5644"/>
                  </a:lnTo>
                  <a:lnTo>
                    <a:pt x="20041" y="20722"/>
                  </a:lnTo>
                  <a:lnTo>
                    <a:pt x="15805" y="33199"/>
                  </a:lnTo>
                  <a:lnTo>
                    <a:pt x="13085" y="69849"/>
                  </a:lnTo>
                  <a:lnTo>
                    <a:pt x="12548" y="117279"/>
                  </a:lnTo>
                  <a:lnTo>
                    <a:pt x="8078" y="162866"/>
                  </a:lnTo>
                  <a:lnTo>
                    <a:pt x="2960" y="210179"/>
                  </a:lnTo>
                  <a:lnTo>
                    <a:pt x="0" y="250452"/>
                  </a:lnTo>
                  <a:lnTo>
                    <a:pt x="611" y="253751"/>
                  </a:lnTo>
                  <a:lnTo>
                    <a:pt x="1724" y="255951"/>
                  </a:lnTo>
                  <a:lnTo>
                    <a:pt x="3171" y="257417"/>
                  </a:lnTo>
                  <a:lnTo>
                    <a:pt x="4842" y="256278"/>
                  </a:lnTo>
                  <a:lnTo>
                    <a:pt x="1241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67"/>
            <p:cNvSpPr/>
            <p:nvPr>
              <p:custDataLst>
                <p:tags r:id="rId155"/>
              </p:custDataLst>
            </p:nvPr>
          </p:nvSpPr>
          <p:spPr>
            <a:xfrm>
              <a:off x="3069848" y="1537039"/>
              <a:ext cx="58011" cy="153383"/>
            </a:xfrm>
            <a:custGeom>
              <a:avLst/>
              <a:gdLst/>
              <a:ahLst/>
              <a:cxnLst/>
              <a:rect l="0" t="0" r="0" b="0"/>
              <a:pathLst>
                <a:path w="58011" h="153383">
                  <a:moveTo>
                    <a:pt x="54352" y="12361"/>
                  </a:moveTo>
                  <a:lnTo>
                    <a:pt x="54352" y="12361"/>
                  </a:lnTo>
                  <a:lnTo>
                    <a:pt x="57723" y="8990"/>
                  </a:lnTo>
                  <a:lnTo>
                    <a:pt x="58010" y="7291"/>
                  </a:lnTo>
                  <a:lnTo>
                    <a:pt x="57496" y="5453"/>
                  </a:lnTo>
                  <a:lnTo>
                    <a:pt x="56448" y="3523"/>
                  </a:lnTo>
                  <a:lnTo>
                    <a:pt x="49639" y="1377"/>
                  </a:lnTo>
                  <a:lnTo>
                    <a:pt x="31392" y="0"/>
                  </a:lnTo>
                  <a:lnTo>
                    <a:pt x="24627" y="1693"/>
                  </a:lnTo>
                  <a:lnTo>
                    <a:pt x="17858" y="6209"/>
                  </a:lnTo>
                  <a:lnTo>
                    <a:pt x="7793" y="15271"/>
                  </a:lnTo>
                  <a:lnTo>
                    <a:pt x="1909" y="26354"/>
                  </a:lnTo>
                  <a:lnTo>
                    <a:pt x="0" y="37630"/>
                  </a:lnTo>
                  <a:lnTo>
                    <a:pt x="1503" y="47345"/>
                  </a:lnTo>
                  <a:lnTo>
                    <a:pt x="21049" y="87962"/>
                  </a:lnTo>
                  <a:lnTo>
                    <a:pt x="48031" y="123237"/>
                  </a:lnTo>
                  <a:lnTo>
                    <a:pt x="52479" y="140228"/>
                  </a:lnTo>
                  <a:lnTo>
                    <a:pt x="50987" y="144878"/>
                  </a:lnTo>
                  <a:lnTo>
                    <a:pt x="47875" y="148683"/>
                  </a:lnTo>
                  <a:lnTo>
                    <a:pt x="43684" y="151926"/>
                  </a:lnTo>
                  <a:lnTo>
                    <a:pt x="39479" y="153382"/>
                  </a:lnTo>
                  <a:lnTo>
                    <a:pt x="31044" y="153118"/>
                  </a:lnTo>
                  <a:lnTo>
                    <a:pt x="27524" y="151355"/>
                  </a:lnTo>
                  <a:lnTo>
                    <a:pt x="16252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68"/>
            <p:cNvSpPr/>
            <p:nvPr>
              <p:custDataLst>
                <p:tags r:id="rId156"/>
              </p:custDataLst>
            </p:nvPr>
          </p:nvSpPr>
          <p:spPr>
            <a:xfrm>
              <a:off x="2910950" y="1566391"/>
              <a:ext cx="79901" cy="100600"/>
            </a:xfrm>
            <a:custGeom>
              <a:avLst/>
              <a:gdLst/>
              <a:ahLst/>
              <a:cxnLst/>
              <a:rect l="0" t="0" r="0" b="0"/>
              <a:pathLst>
                <a:path w="79901" h="100600">
                  <a:moveTo>
                    <a:pt x="29100" y="27459"/>
                  </a:moveTo>
                  <a:lnTo>
                    <a:pt x="29100" y="27459"/>
                  </a:lnTo>
                  <a:lnTo>
                    <a:pt x="25729" y="27459"/>
                  </a:lnTo>
                  <a:lnTo>
                    <a:pt x="24736" y="28870"/>
                  </a:lnTo>
                  <a:lnTo>
                    <a:pt x="23633" y="34201"/>
                  </a:lnTo>
                  <a:lnTo>
                    <a:pt x="24749" y="36187"/>
                  </a:lnTo>
                  <a:lnTo>
                    <a:pt x="26905" y="37511"/>
                  </a:lnTo>
                  <a:lnTo>
                    <a:pt x="37133" y="39636"/>
                  </a:lnTo>
                  <a:lnTo>
                    <a:pt x="50530" y="40004"/>
                  </a:lnTo>
                  <a:lnTo>
                    <a:pt x="60026" y="36327"/>
                  </a:lnTo>
                  <a:lnTo>
                    <a:pt x="68245" y="29989"/>
                  </a:lnTo>
                  <a:lnTo>
                    <a:pt x="74250" y="22469"/>
                  </a:lnTo>
                  <a:lnTo>
                    <a:pt x="74722" y="18488"/>
                  </a:lnTo>
                  <a:lnTo>
                    <a:pt x="71484" y="10301"/>
                  </a:lnTo>
                  <a:lnTo>
                    <a:pt x="65341" y="3841"/>
                  </a:lnTo>
                  <a:lnTo>
                    <a:pt x="61727" y="1130"/>
                  </a:lnTo>
                  <a:lnTo>
                    <a:pt x="50186" y="0"/>
                  </a:lnTo>
                  <a:lnTo>
                    <a:pt x="23152" y="5023"/>
                  </a:lnTo>
                  <a:lnTo>
                    <a:pt x="12110" y="16312"/>
                  </a:lnTo>
                  <a:lnTo>
                    <a:pt x="3910" y="33088"/>
                  </a:lnTo>
                  <a:lnTo>
                    <a:pt x="0" y="60955"/>
                  </a:lnTo>
                  <a:lnTo>
                    <a:pt x="1585" y="76213"/>
                  </a:lnTo>
                  <a:lnTo>
                    <a:pt x="5817" y="82539"/>
                  </a:lnTo>
                  <a:lnTo>
                    <a:pt x="19928" y="93332"/>
                  </a:lnTo>
                  <a:lnTo>
                    <a:pt x="40964" y="100599"/>
                  </a:lnTo>
                  <a:lnTo>
                    <a:pt x="79900" y="97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02"/>
          <p:cNvGrpSpPr/>
          <p:nvPr/>
        </p:nvGrpSpPr>
        <p:grpSpPr>
          <a:xfrm>
            <a:off x="4178455" y="1549400"/>
            <a:ext cx="279246" cy="131371"/>
            <a:chOff x="4178455" y="1549400"/>
            <a:chExt cx="279246" cy="131371"/>
          </a:xfrm>
        </p:grpSpPr>
        <p:sp>
          <p:nvSpPr>
            <p:cNvPr id="54" name="SMARTInkShape-1769"/>
            <p:cNvSpPr/>
            <p:nvPr>
              <p:custDataLst>
                <p:tags r:id="rId143"/>
              </p:custDataLst>
            </p:nvPr>
          </p:nvSpPr>
          <p:spPr>
            <a:xfrm>
              <a:off x="4357864" y="1553634"/>
              <a:ext cx="99837" cy="116006"/>
            </a:xfrm>
            <a:custGeom>
              <a:avLst/>
              <a:gdLst/>
              <a:ahLst/>
              <a:cxnLst/>
              <a:rect l="0" t="0" r="0" b="0"/>
              <a:pathLst>
                <a:path w="99837" h="116006">
                  <a:moveTo>
                    <a:pt x="4586" y="65616"/>
                  </a:moveTo>
                  <a:lnTo>
                    <a:pt x="4586" y="65616"/>
                  </a:lnTo>
                  <a:lnTo>
                    <a:pt x="4586" y="62245"/>
                  </a:lnTo>
                  <a:lnTo>
                    <a:pt x="6467" y="58709"/>
                  </a:lnTo>
                  <a:lnTo>
                    <a:pt x="22477" y="37728"/>
                  </a:lnTo>
                  <a:lnTo>
                    <a:pt x="34353" y="13831"/>
                  </a:lnTo>
                  <a:lnTo>
                    <a:pt x="35014" y="9926"/>
                  </a:lnTo>
                  <a:lnTo>
                    <a:pt x="33867" y="3706"/>
                  </a:lnTo>
                  <a:lnTo>
                    <a:pt x="32573" y="1059"/>
                  </a:lnTo>
                  <a:lnTo>
                    <a:pt x="31005" y="0"/>
                  </a:lnTo>
                  <a:lnTo>
                    <a:pt x="29254" y="0"/>
                  </a:lnTo>
                  <a:lnTo>
                    <a:pt x="27381" y="705"/>
                  </a:lnTo>
                  <a:lnTo>
                    <a:pt x="14633" y="11811"/>
                  </a:lnTo>
                  <a:lnTo>
                    <a:pt x="4192" y="31878"/>
                  </a:lnTo>
                  <a:lnTo>
                    <a:pt x="0" y="62440"/>
                  </a:lnTo>
                  <a:lnTo>
                    <a:pt x="5501" y="91564"/>
                  </a:lnTo>
                  <a:lnTo>
                    <a:pt x="14164" y="105606"/>
                  </a:lnTo>
                  <a:lnTo>
                    <a:pt x="19439" y="111326"/>
                  </a:lnTo>
                  <a:lnTo>
                    <a:pt x="27187" y="114434"/>
                  </a:lnTo>
                  <a:lnTo>
                    <a:pt x="47087" y="116005"/>
                  </a:lnTo>
                  <a:lnTo>
                    <a:pt x="99836" y="103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70"/>
            <p:cNvSpPr/>
            <p:nvPr>
              <p:custDataLst>
                <p:tags r:id="rId144"/>
              </p:custDataLst>
            </p:nvPr>
          </p:nvSpPr>
          <p:spPr>
            <a:xfrm>
              <a:off x="4178455" y="1549400"/>
              <a:ext cx="124584" cy="131371"/>
            </a:xfrm>
            <a:custGeom>
              <a:avLst/>
              <a:gdLst/>
              <a:ahLst/>
              <a:cxnLst/>
              <a:rect l="0" t="0" r="0" b="0"/>
              <a:pathLst>
                <a:path w="124584" h="131371">
                  <a:moveTo>
                    <a:pt x="12545" y="0"/>
                  </a:moveTo>
                  <a:lnTo>
                    <a:pt x="12545" y="0"/>
                  </a:lnTo>
                  <a:lnTo>
                    <a:pt x="5803" y="3371"/>
                  </a:lnTo>
                  <a:lnTo>
                    <a:pt x="3817" y="6481"/>
                  </a:lnTo>
                  <a:lnTo>
                    <a:pt x="1022" y="20970"/>
                  </a:lnTo>
                  <a:lnTo>
                    <a:pt x="0" y="61166"/>
                  </a:lnTo>
                  <a:lnTo>
                    <a:pt x="1747" y="105482"/>
                  </a:lnTo>
                  <a:lnTo>
                    <a:pt x="5629" y="118142"/>
                  </a:lnTo>
                  <a:lnTo>
                    <a:pt x="12059" y="126121"/>
                  </a:lnTo>
                  <a:lnTo>
                    <a:pt x="15043" y="127825"/>
                  </a:lnTo>
                  <a:lnTo>
                    <a:pt x="17738" y="128256"/>
                  </a:lnTo>
                  <a:lnTo>
                    <a:pt x="20240" y="127837"/>
                  </a:lnTo>
                  <a:lnTo>
                    <a:pt x="30504" y="120506"/>
                  </a:lnTo>
                  <a:lnTo>
                    <a:pt x="47635" y="92309"/>
                  </a:lnTo>
                  <a:lnTo>
                    <a:pt x="49307" y="87358"/>
                  </a:lnTo>
                  <a:lnTo>
                    <a:pt x="50458" y="86461"/>
                  </a:lnTo>
                  <a:lnTo>
                    <a:pt x="51932" y="86568"/>
                  </a:lnTo>
                  <a:lnTo>
                    <a:pt x="53619" y="87345"/>
                  </a:lnTo>
                  <a:lnTo>
                    <a:pt x="55495" y="93854"/>
                  </a:lnTo>
                  <a:lnTo>
                    <a:pt x="57739" y="103802"/>
                  </a:lnTo>
                  <a:lnTo>
                    <a:pt x="71213" y="126898"/>
                  </a:lnTo>
                  <a:lnTo>
                    <a:pt x="79542" y="130482"/>
                  </a:lnTo>
                  <a:lnTo>
                    <a:pt x="89594" y="131370"/>
                  </a:lnTo>
                  <a:lnTo>
                    <a:pt x="98765" y="129413"/>
                  </a:lnTo>
                  <a:lnTo>
                    <a:pt x="105663" y="124309"/>
                  </a:lnTo>
                  <a:lnTo>
                    <a:pt x="119211" y="102793"/>
                  </a:lnTo>
                  <a:lnTo>
                    <a:pt x="124583" y="79533"/>
                  </a:lnTo>
                  <a:lnTo>
                    <a:pt x="121329" y="43436"/>
                  </a:lnTo>
                  <a:lnTo>
                    <a:pt x="11414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03"/>
          <p:cNvGrpSpPr/>
          <p:nvPr/>
        </p:nvGrpSpPr>
        <p:grpSpPr>
          <a:xfrm>
            <a:off x="4795181" y="1451080"/>
            <a:ext cx="443570" cy="244517"/>
            <a:chOff x="4795181" y="1451080"/>
            <a:chExt cx="443570" cy="244517"/>
          </a:xfrm>
        </p:grpSpPr>
        <p:sp>
          <p:nvSpPr>
            <p:cNvPr id="57" name="SMARTInkShape-1771"/>
            <p:cNvSpPr/>
            <p:nvPr>
              <p:custDataLst>
                <p:tags r:id="rId138"/>
              </p:custDataLst>
            </p:nvPr>
          </p:nvSpPr>
          <p:spPr>
            <a:xfrm>
              <a:off x="5151333" y="1568450"/>
              <a:ext cx="87418" cy="44451"/>
            </a:xfrm>
            <a:custGeom>
              <a:avLst/>
              <a:gdLst/>
              <a:ahLst/>
              <a:cxnLst/>
              <a:rect l="0" t="0" r="0" b="0"/>
              <a:pathLst>
                <a:path w="87418" h="44451">
                  <a:moveTo>
                    <a:pt x="23917" y="44450"/>
                  </a:moveTo>
                  <a:lnTo>
                    <a:pt x="23917" y="44450"/>
                  </a:lnTo>
                  <a:lnTo>
                    <a:pt x="20546" y="44450"/>
                  </a:lnTo>
                  <a:lnTo>
                    <a:pt x="0" y="32273"/>
                  </a:lnTo>
                  <a:lnTo>
                    <a:pt x="211" y="32099"/>
                  </a:lnTo>
                  <a:lnTo>
                    <a:pt x="28400" y="24863"/>
                  </a:lnTo>
                  <a:lnTo>
                    <a:pt x="87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72"/>
            <p:cNvSpPr/>
            <p:nvPr>
              <p:custDataLst>
                <p:tags r:id="rId139"/>
              </p:custDataLst>
            </p:nvPr>
          </p:nvSpPr>
          <p:spPr>
            <a:xfrm>
              <a:off x="5170146" y="1451080"/>
              <a:ext cx="30505" cy="244517"/>
            </a:xfrm>
            <a:custGeom>
              <a:avLst/>
              <a:gdLst/>
              <a:ahLst/>
              <a:cxnLst/>
              <a:rect l="0" t="0" r="0" b="0"/>
              <a:pathLst>
                <a:path w="30505" h="244517">
                  <a:moveTo>
                    <a:pt x="30504" y="9420"/>
                  </a:moveTo>
                  <a:lnTo>
                    <a:pt x="30504" y="9420"/>
                  </a:lnTo>
                  <a:lnTo>
                    <a:pt x="27133" y="6049"/>
                  </a:lnTo>
                  <a:lnTo>
                    <a:pt x="25478" y="2512"/>
                  </a:lnTo>
                  <a:lnTo>
                    <a:pt x="25037" y="581"/>
                  </a:lnTo>
                  <a:lnTo>
                    <a:pt x="25448" y="0"/>
                  </a:lnTo>
                  <a:lnTo>
                    <a:pt x="26428" y="318"/>
                  </a:lnTo>
                  <a:lnTo>
                    <a:pt x="27786" y="1235"/>
                  </a:lnTo>
                  <a:lnTo>
                    <a:pt x="29296" y="7899"/>
                  </a:lnTo>
                  <a:lnTo>
                    <a:pt x="26894" y="42908"/>
                  </a:lnTo>
                  <a:lnTo>
                    <a:pt x="24966" y="83156"/>
                  </a:lnTo>
                  <a:lnTo>
                    <a:pt x="21023" y="122990"/>
                  </a:lnTo>
                  <a:lnTo>
                    <a:pt x="15387" y="161604"/>
                  </a:lnTo>
                  <a:lnTo>
                    <a:pt x="7161" y="199485"/>
                  </a:lnTo>
                  <a:lnTo>
                    <a:pt x="0" y="240994"/>
                  </a:lnTo>
                  <a:lnTo>
                    <a:pt x="291" y="243530"/>
                  </a:lnTo>
                  <a:lnTo>
                    <a:pt x="1189" y="244516"/>
                  </a:lnTo>
                  <a:lnTo>
                    <a:pt x="2494" y="244467"/>
                  </a:lnTo>
                  <a:lnTo>
                    <a:pt x="17804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73"/>
            <p:cNvSpPr/>
            <p:nvPr>
              <p:custDataLst>
                <p:tags r:id="rId140"/>
              </p:custDataLst>
            </p:nvPr>
          </p:nvSpPr>
          <p:spPr>
            <a:xfrm>
              <a:off x="5041922" y="1574118"/>
              <a:ext cx="63479" cy="102283"/>
            </a:xfrm>
            <a:custGeom>
              <a:avLst/>
              <a:gdLst/>
              <a:ahLst/>
              <a:cxnLst/>
              <a:rect l="0" t="0" r="0" b="0"/>
              <a:pathLst>
                <a:path w="63479" h="102283">
                  <a:moveTo>
                    <a:pt x="6328" y="32432"/>
                  </a:moveTo>
                  <a:lnTo>
                    <a:pt x="6328" y="32432"/>
                  </a:lnTo>
                  <a:lnTo>
                    <a:pt x="6328" y="21497"/>
                  </a:lnTo>
                  <a:lnTo>
                    <a:pt x="6328" y="23626"/>
                  </a:lnTo>
                  <a:lnTo>
                    <a:pt x="370" y="66463"/>
                  </a:lnTo>
                  <a:lnTo>
                    <a:pt x="0" y="99163"/>
                  </a:lnTo>
                  <a:lnTo>
                    <a:pt x="688" y="86457"/>
                  </a:lnTo>
                  <a:lnTo>
                    <a:pt x="8817" y="43937"/>
                  </a:lnTo>
                  <a:lnTo>
                    <a:pt x="14905" y="16791"/>
                  </a:lnTo>
                  <a:lnTo>
                    <a:pt x="20959" y="5960"/>
                  </a:lnTo>
                  <a:lnTo>
                    <a:pt x="24548" y="2084"/>
                  </a:lnTo>
                  <a:lnTo>
                    <a:pt x="29058" y="205"/>
                  </a:lnTo>
                  <a:lnTo>
                    <a:pt x="39714" y="0"/>
                  </a:lnTo>
                  <a:lnTo>
                    <a:pt x="47742" y="2260"/>
                  </a:lnTo>
                  <a:lnTo>
                    <a:pt x="50871" y="3851"/>
                  </a:lnTo>
                  <a:lnTo>
                    <a:pt x="56228" y="15026"/>
                  </a:lnTo>
                  <a:lnTo>
                    <a:pt x="62046" y="50944"/>
                  </a:lnTo>
                  <a:lnTo>
                    <a:pt x="63478" y="10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74"/>
            <p:cNvSpPr/>
            <p:nvPr>
              <p:custDataLst>
                <p:tags r:id="rId141"/>
              </p:custDataLst>
            </p:nvPr>
          </p:nvSpPr>
          <p:spPr>
            <a:xfrm>
              <a:off x="4941677" y="1578149"/>
              <a:ext cx="62124" cy="95340"/>
            </a:xfrm>
            <a:custGeom>
              <a:avLst/>
              <a:gdLst/>
              <a:ahLst/>
              <a:cxnLst/>
              <a:rect l="0" t="0" r="0" b="0"/>
              <a:pathLst>
                <a:path w="62124" h="95340">
                  <a:moveTo>
                    <a:pt x="55773" y="47451"/>
                  </a:moveTo>
                  <a:lnTo>
                    <a:pt x="55773" y="47451"/>
                  </a:lnTo>
                  <a:lnTo>
                    <a:pt x="55067" y="31550"/>
                  </a:lnTo>
                  <a:lnTo>
                    <a:pt x="46935" y="7954"/>
                  </a:lnTo>
                  <a:lnTo>
                    <a:pt x="43530" y="4186"/>
                  </a:lnTo>
                  <a:lnTo>
                    <a:pt x="34104" y="0"/>
                  </a:lnTo>
                  <a:lnTo>
                    <a:pt x="24740" y="21"/>
                  </a:lnTo>
                  <a:lnTo>
                    <a:pt x="20268" y="1014"/>
                  </a:lnTo>
                  <a:lnTo>
                    <a:pt x="13417" y="5881"/>
                  </a:lnTo>
                  <a:lnTo>
                    <a:pt x="10602" y="9154"/>
                  </a:lnTo>
                  <a:lnTo>
                    <a:pt x="3270" y="30616"/>
                  </a:lnTo>
                  <a:lnTo>
                    <a:pt x="0" y="52576"/>
                  </a:lnTo>
                  <a:lnTo>
                    <a:pt x="2402" y="72488"/>
                  </a:lnTo>
                  <a:lnTo>
                    <a:pt x="7582" y="88423"/>
                  </a:lnTo>
                  <a:lnTo>
                    <a:pt x="10240" y="91698"/>
                  </a:lnTo>
                  <a:lnTo>
                    <a:pt x="16956" y="95339"/>
                  </a:lnTo>
                  <a:lnTo>
                    <a:pt x="20723" y="94193"/>
                  </a:lnTo>
                  <a:lnTo>
                    <a:pt x="28671" y="87275"/>
                  </a:lnTo>
                  <a:lnTo>
                    <a:pt x="37708" y="71481"/>
                  </a:lnTo>
                  <a:lnTo>
                    <a:pt x="49022" y="30625"/>
                  </a:lnTo>
                  <a:lnTo>
                    <a:pt x="51252" y="47535"/>
                  </a:lnTo>
                  <a:lnTo>
                    <a:pt x="53764" y="57366"/>
                  </a:lnTo>
                  <a:lnTo>
                    <a:pt x="62123" y="9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75"/>
            <p:cNvSpPr/>
            <p:nvPr>
              <p:custDataLst>
                <p:tags r:id="rId142"/>
              </p:custDataLst>
            </p:nvPr>
          </p:nvSpPr>
          <p:spPr>
            <a:xfrm>
              <a:off x="4795181" y="1555750"/>
              <a:ext cx="107020" cy="118816"/>
            </a:xfrm>
            <a:custGeom>
              <a:avLst/>
              <a:gdLst/>
              <a:ahLst/>
              <a:cxnLst/>
              <a:rect l="0" t="0" r="0" b="0"/>
              <a:pathLst>
                <a:path w="107020" h="118816">
                  <a:moveTo>
                    <a:pt x="11769" y="0"/>
                  </a:moveTo>
                  <a:lnTo>
                    <a:pt x="11769" y="0"/>
                  </a:lnTo>
                  <a:lnTo>
                    <a:pt x="11769" y="3371"/>
                  </a:lnTo>
                  <a:lnTo>
                    <a:pt x="213" y="50432"/>
                  </a:lnTo>
                  <a:lnTo>
                    <a:pt x="0" y="76127"/>
                  </a:lnTo>
                  <a:lnTo>
                    <a:pt x="4205" y="93817"/>
                  </a:lnTo>
                  <a:lnTo>
                    <a:pt x="7937" y="101198"/>
                  </a:lnTo>
                  <a:lnTo>
                    <a:pt x="9214" y="102743"/>
                  </a:lnTo>
                  <a:lnTo>
                    <a:pt x="10066" y="103068"/>
                  </a:lnTo>
                  <a:lnTo>
                    <a:pt x="32755" y="80610"/>
                  </a:lnTo>
                  <a:lnTo>
                    <a:pt x="34932" y="79846"/>
                  </a:lnTo>
                  <a:lnTo>
                    <a:pt x="37089" y="80041"/>
                  </a:lnTo>
                  <a:lnTo>
                    <a:pt x="39232" y="80878"/>
                  </a:lnTo>
                  <a:lnTo>
                    <a:pt x="43495" y="85570"/>
                  </a:lnTo>
                  <a:lnTo>
                    <a:pt x="63801" y="114456"/>
                  </a:lnTo>
                  <a:lnTo>
                    <a:pt x="68526" y="117897"/>
                  </a:lnTo>
                  <a:lnTo>
                    <a:pt x="70774" y="118815"/>
                  </a:lnTo>
                  <a:lnTo>
                    <a:pt x="84050" y="116735"/>
                  </a:lnTo>
                  <a:lnTo>
                    <a:pt x="91636" y="111619"/>
                  </a:lnTo>
                  <a:lnTo>
                    <a:pt x="94647" y="108280"/>
                  </a:lnTo>
                  <a:lnTo>
                    <a:pt x="102255" y="90095"/>
                  </a:lnTo>
                  <a:lnTo>
                    <a:pt x="106392" y="47255"/>
                  </a:lnTo>
                  <a:lnTo>
                    <a:pt x="106034" y="34408"/>
                  </a:lnTo>
                  <a:lnTo>
                    <a:pt x="101515" y="17841"/>
                  </a:lnTo>
                  <a:lnTo>
                    <a:pt x="101939" y="16833"/>
                  </a:lnTo>
                  <a:lnTo>
                    <a:pt x="10701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304"/>
          <p:cNvGrpSpPr/>
          <p:nvPr/>
        </p:nvGrpSpPr>
        <p:grpSpPr>
          <a:xfrm>
            <a:off x="5568950" y="1423283"/>
            <a:ext cx="139701" cy="267681"/>
            <a:chOff x="5568950" y="1423283"/>
            <a:chExt cx="139701" cy="267681"/>
          </a:xfrm>
        </p:grpSpPr>
        <p:sp>
          <p:nvSpPr>
            <p:cNvPr id="63" name="SMARTInkShape-1776"/>
            <p:cNvSpPr/>
            <p:nvPr>
              <p:custDataLst>
                <p:tags r:id="rId136"/>
              </p:custDataLst>
            </p:nvPr>
          </p:nvSpPr>
          <p:spPr>
            <a:xfrm>
              <a:off x="5568950" y="151130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0113" y="51290"/>
                  </a:lnTo>
                  <a:lnTo>
                    <a:pt x="50529" y="33417"/>
                  </a:lnTo>
                  <a:lnTo>
                    <a:pt x="94726" y="168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77"/>
            <p:cNvSpPr/>
            <p:nvPr>
              <p:custDataLst>
                <p:tags r:id="rId137"/>
              </p:custDataLst>
            </p:nvPr>
          </p:nvSpPr>
          <p:spPr>
            <a:xfrm>
              <a:off x="5614478" y="1423283"/>
              <a:ext cx="89757" cy="267681"/>
            </a:xfrm>
            <a:custGeom>
              <a:avLst/>
              <a:gdLst/>
              <a:ahLst/>
              <a:cxnLst/>
              <a:rect l="0" t="0" r="0" b="0"/>
              <a:pathLst>
                <a:path w="89757" h="267681">
                  <a:moveTo>
                    <a:pt x="49722" y="5467"/>
                  </a:moveTo>
                  <a:lnTo>
                    <a:pt x="49722" y="5467"/>
                  </a:lnTo>
                  <a:lnTo>
                    <a:pt x="49722" y="0"/>
                  </a:lnTo>
                  <a:lnTo>
                    <a:pt x="45959" y="33357"/>
                  </a:lnTo>
                  <a:lnTo>
                    <a:pt x="35907" y="69705"/>
                  </a:lnTo>
                  <a:lnTo>
                    <a:pt x="25873" y="109167"/>
                  </a:lnTo>
                  <a:lnTo>
                    <a:pt x="16550" y="150258"/>
                  </a:lnTo>
                  <a:lnTo>
                    <a:pt x="7500" y="191955"/>
                  </a:lnTo>
                  <a:lnTo>
                    <a:pt x="1348" y="230714"/>
                  </a:lnTo>
                  <a:lnTo>
                    <a:pt x="0" y="251392"/>
                  </a:lnTo>
                  <a:lnTo>
                    <a:pt x="1051" y="258317"/>
                  </a:lnTo>
                  <a:lnTo>
                    <a:pt x="3164" y="262933"/>
                  </a:lnTo>
                  <a:lnTo>
                    <a:pt x="5984" y="266011"/>
                  </a:lnTo>
                  <a:lnTo>
                    <a:pt x="9274" y="266652"/>
                  </a:lnTo>
                  <a:lnTo>
                    <a:pt x="12879" y="265668"/>
                  </a:lnTo>
                  <a:lnTo>
                    <a:pt x="26575" y="255660"/>
                  </a:lnTo>
                  <a:lnTo>
                    <a:pt x="43425" y="236686"/>
                  </a:lnTo>
                  <a:lnTo>
                    <a:pt x="59479" y="197160"/>
                  </a:lnTo>
                  <a:lnTo>
                    <a:pt x="61114" y="189912"/>
                  </a:lnTo>
                  <a:lnTo>
                    <a:pt x="60845" y="188402"/>
                  </a:lnTo>
                  <a:lnTo>
                    <a:pt x="59959" y="188102"/>
                  </a:lnTo>
                  <a:lnTo>
                    <a:pt x="58663" y="188607"/>
                  </a:lnTo>
                  <a:lnTo>
                    <a:pt x="47150" y="209696"/>
                  </a:lnTo>
                  <a:lnTo>
                    <a:pt x="38495" y="242556"/>
                  </a:lnTo>
                  <a:lnTo>
                    <a:pt x="39558" y="252186"/>
                  </a:lnTo>
                  <a:lnTo>
                    <a:pt x="40830" y="256730"/>
                  </a:lnTo>
                  <a:lnTo>
                    <a:pt x="46005" y="263660"/>
                  </a:lnTo>
                  <a:lnTo>
                    <a:pt x="49360" y="266495"/>
                  </a:lnTo>
                  <a:lnTo>
                    <a:pt x="53714" y="267680"/>
                  </a:lnTo>
                  <a:lnTo>
                    <a:pt x="64196" y="267115"/>
                  </a:lnTo>
                  <a:lnTo>
                    <a:pt x="74029" y="262631"/>
                  </a:lnTo>
                  <a:lnTo>
                    <a:pt x="78627" y="259460"/>
                  </a:lnTo>
                  <a:lnTo>
                    <a:pt x="85617" y="248410"/>
                  </a:lnTo>
                  <a:lnTo>
                    <a:pt x="88468" y="241512"/>
                  </a:lnTo>
                  <a:lnTo>
                    <a:pt x="89756" y="226322"/>
                  </a:lnTo>
                  <a:lnTo>
                    <a:pt x="87270" y="210869"/>
                  </a:lnTo>
                  <a:lnTo>
                    <a:pt x="62422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05"/>
          <p:cNvGrpSpPr/>
          <p:nvPr/>
        </p:nvGrpSpPr>
        <p:grpSpPr>
          <a:xfrm>
            <a:off x="6140869" y="1463479"/>
            <a:ext cx="609182" cy="250238"/>
            <a:chOff x="6140869" y="1463479"/>
            <a:chExt cx="609182" cy="250238"/>
          </a:xfrm>
        </p:grpSpPr>
        <p:sp>
          <p:nvSpPr>
            <p:cNvPr id="66" name="SMARTInkShape-1778"/>
            <p:cNvSpPr/>
            <p:nvPr>
              <p:custDataLst>
                <p:tags r:id="rId130"/>
              </p:custDataLst>
            </p:nvPr>
          </p:nvSpPr>
          <p:spPr>
            <a:xfrm>
              <a:off x="6743700" y="1587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79"/>
            <p:cNvSpPr/>
            <p:nvPr>
              <p:custDataLst>
                <p:tags r:id="rId131"/>
              </p:custDataLst>
            </p:nvPr>
          </p:nvSpPr>
          <p:spPr>
            <a:xfrm>
              <a:off x="6491154" y="1574800"/>
              <a:ext cx="155023" cy="112689"/>
            </a:xfrm>
            <a:custGeom>
              <a:avLst/>
              <a:gdLst/>
              <a:ahLst/>
              <a:cxnLst/>
              <a:rect l="0" t="0" r="0" b="0"/>
              <a:pathLst>
                <a:path w="155023" h="112689">
                  <a:moveTo>
                    <a:pt x="11246" y="25400"/>
                  </a:moveTo>
                  <a:lnTo>
                    <a:pt x="11246" y="25400"/>
                  </a:lnTo>
                  <a:lnTo>
                    <a:pt x="20084" y="16562"/>
                  </a:lnTo>
                  <a:lnTo>
                    <a:pt x="20666" y="14569"/>
                  </a:lnTo>
                  <a:lnTo>
                    <a:pt x="20349" y="12535"/>
                  </a:lnTo>
                  <a:lnTo>
                    <a:pt x="19430" y="10473"/>
                  </a:lnTo>
                  <a:lnTo>
                    <a:pt x="17408" y="9804"/>
                  </a:lnTo>
                  <a:lnTo>
                    <a:pt x="11397" y="10942"/>
                  </a:lnTo>
                  <a:lnTo>
                    <a:pt x="8525" y="13645"/>
                  </a:lnTo>
                  <a:lnTo>
                    <a:pt x="3452" y="22292"/>
                  </a:lnTo>
                  <a:lnTo>
                    <a:pt x="0" y="42432"/>
                  </a:lnTo>
                  <a:lnTo>
                    <a:pt x="4141" y="89936"/>
                  </a:lnTo>
                  <a:lnTo>
                    <a:pt x="6442" y="98297"/>
                  </a:lnTo>
                  <a:lnTo>
                    <a:pt x="8043" y="101515"/>
                  </a:lnTo>
                  <a:lnTo>
                    <a:pt x="10522" y="102955"/>
                  </a:lnTo>
                  <a:lnTo>
                    <a:pt x="13585" y="103209"/>
                  </a:lnTo>
                  <a:lnTo>
                    <a:pt x="17039" y="102672"/>
                  </a:lnTo>
                  <a:lnTo>
                    <a:pt x="20046" y="100904"/>
                  </a:lnTo>
                  <a:lnTo>
                    <a:pt x="27650" y="91673"/>
                  </a:lnTo>
                  <a:lnTo>
                    <a:pt x="40833" y="69016"/>
                  </a:lnTo>
                  <a:lnTo>
                    <a:pt x="45091" y="65952"/>
                  </a:lnTo>
                  <a:lnTo>
                    <a:pt x="47215" y="65840"/>
                  </a:lnTo>
                  <a:lnTo>
                    <a:pt x="51456" y="67597"/>
                  </a:lnTo>
                  <a:lnTo>
                    <a:pt x="84466" y="106140"/>
                  </a:lnTo>
                  <a:lnTo>
                    <a:pt x="95294" y="110673"/>
                  </a:lnTo>
                  <a:lnTo>
                    <a:pt x="107162" y="112688"/>
                  </a:lnTo>
                  <a:lnTo>
                    <a:pt x="125743" y="110451"/>
                  </a:lnTo>
                  <a:lnTo>
                    <a:pt x="130616" y="107501"/>
                  </a:lnTo>
                  <a:lnTo>
                    <a:pt x="137912" y="98578"/>
                  </a:lnTo>
                  <a:lnTo>
                    <a:pt x="152003" y="66875"/>
                  </a:lnTo>
                  <a:lnTo>
                    <a:pt x="155022" y="44039"/>
                  </a:lnTo>
                  <a:lnTo>
                    <a:pt x="151761" y="18379"/>
                  </a:lnTo>
                  <a:lnTo>
                    <a:pt x="138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80"/>
            <p:cNvSpPr/>
            <p:nvPr>
              <p:custDataLst>
                <p:tags r:id="rId132"/>
              </p:custDataLst>
            </p:nvPr>
          </p:nvSpPr>
          <p:spPr>
            <a:xfrm>
              <a:off x="6140869" y="1463479"/>
              <a:ext cx="82132" cy="242646"/>
            </a:xfrm>
            <a:custGeom>
              <a:avLst/>
              <a:gdLst/>
              <a:ahLst/>
              <a:cxnLst/>
              <a:rect l="0" t="0" r="0" b="0"/>
              <a:pathLst>
                <a:path w="82132" h="242646">
                  <a:moveTo>
                    <a:pt x="37681" y="3371"/>
                  </a:moveTo>
                  <a:lnTo>
                    <a:pt x="37681" y="3371"/>
                  </a:lnTo>
                  <a:lnTo>
                    <a:pt x="34310" y="0"/>
                  </a:lnTo>
                  <a:lnTo>
                    <a:pt x="32611" y="418"/>
                  </a:lnTo>
                  <a:lnTo>
                    <a:pt x="28842" y="4646"/>
                  </a:lnTo>
                  <a:lnTo>
                    <a:pt x="25489" y="45472"/>
                  </a:lnTo>
                  <a:lnTo>
                    <a:pt x="25082" y="82948"/>
                  </a:lnTo>
                  <a:lnTo>
                    <a:pt x="20637" y="130306"/>
                  </a:lnTo>
                  <a:lnTo>
                    <a:pt x="19027" y="175514"/>
                  </a:lnTo>
                  <a:lnTo>
                    <a:pt x="17396" y="192062"/>
                  </a:lnTo>
                  <a:lnTo>
                    <a:pt x="2759" y="239054"/>
                  </a:lnTo>
                  <a:lnTo>
                    <a:pt x="993" y="242645"/>
                  </a:lnTo>
                  <a:lnTo>
                    <a:pt x="522" y="241909"/>
                  </a:lnTo>
                  <a:lnTo>
                    <a:pt x="0" y="237329"/>
                  </a:lnTo>
                  <a:lnTo>
                    <a:pt x="13451" y="193113"/>
                  </a:lnTo>
                  <a:lnTo>
                    <a:pt x="32758" y="149145"/>
                  </a:lnTo>
                  <a:lnTo>
                    <a:pt x="41137" y="137304"/>
                  </a:lnTo>
                  <a:lnTo>
                    <a:pt x="51917" y="127338"/>
                  </a:lnTo>
                  <a:lnTo>
                    <a:pt x="56344" y="124821"/>
                  </a:lnTo>
                  <a:lnTo>
                    <a:pt x="60001" y="123849"/>
                  </a:lnTo>
                  <a:lnTo>
                    <a:pt x="63145" y="123906"/>
                  </a:lnTo>
                  <a:lnTo>
                    <a:pt x="65240" y="126061"/>
                  </a:lnTo>
                  <a:lnTo>
                    <a:pt x="67568" y="134100"/>
                  </a:lnTo>
                  <a:lnTo>
                    <a:pt x="65508" y="150526"/>
                  </a:lnTo>
                  <a:lnTo>
                    <a:pt x="60397" y="158849"/>
                  </a:lnTo>
                  <a:lnTo>
                    <a:pt x="52715" y="164900"/>
                  </a:lnTo>
                  <a:lnTo>
                    <a:pt x="37197" y="171568"/>
                  </a:lnTo>
                  <a:lnTo>
                    <a:pt x="8504" y="174694"/>
                  </a:lnTo>
                  <a:lnTo>
                    <a:pt x="8351" y="175442"/>
                  </a:lnTo>
                  <a:lnTo>
                    <a:pt x="10064" y="178155"/>
                  </a:lnTo>
                  <a:lnTo>
                    <a:pt x="53633" y="207575"/>
                  </a:lnTo>
                  <a:lnTo>
                    <a:pt x="82131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81"/>
            <p:cNvSpPr/>
            <p:nvPr>
              <p:custDataLst>
                <p:tags r:id="rId133"/>
              </p:custDataLst>
            </p:nvPr>
          </p:nvSpPr>
          <p:spPr>
            <a:xfrm>
              <a:off x="6255020" y="1593850"/>
              <a:ext cx="82281" cy="79899"/>
            </a:xfrm>
            <a:custGeom>
              <a:avLst/>
              <a:gdLst/>
              <a:ahLst/>
              <a:cxnLst/>
              <a:rect l="0" t="0" r="0" b="0"/>
              <a:pathLst>
                <a:path w="82281" h="79899">
                  <a:moveTo>
                    <a:pt x="18780" y="0"/>
                  </a:moveTo>
                  <a:lnTo>
                    <a:pt x="18780" y="0"/>
                  </a:lnTo>
                  <a:lnTo>
                    <a:pt x="9941" y="17677"/>
                  </a:lnTo>
                  <a:lnTo>
                    <a:pt x="5601" y="62497"/>
                  </a:lnTo>
                  <a:lnTo>
                    <a:pt x="642" y="79630"/>
                  </a:lnTo>
                  <a:lnTo>
                    <a:pt x="338" y="79898"/>
                  </a:lnTo>
                  <a:lnTo>
                    <a:pt x="135" y="79371"/>
                  </a:lnTo>
                  <a:lnTo>
                    <a:pt x="0" y="78314"/>
                  </a:lnTo>
                  <a:lnTo>
                    <a:pt x="11282" y="36500"/>
                  </a:lnTo>
                  <a:lnTo>
                    <a:pt x="18034" y="21161"/>
                  </a:lnTo>
                  <a:lnTo>
                    <a:pt x="33140" y="3996"/>
                  </a:lnTo>
                  <a:lnTo>
                    <a:pt x="38231" y="1253"/>
                  </a:lnTo>
                  <a:lnTo>
                    <a:pt x="47651" y="86"/>
                  </a:lnTo>
                  <a:lnTo>
                    <a:pt x="54660" y="1920"/>
                  </a:lnTo>
                  <a:lnTo>
                    <a:pt x="57517" y="3396"/>
                  </a:lnTo>
                  <a:lnTo>
                    <a:pt x="68279" y="18959"/>
                  </a:lnTo>
                  <a:lnTo>
                    <a:pt x="8228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82"/>
            <p:cNvSpPr/>
            <p:nvPr>
              <p:custDataLst>
                <p:tags r:id="rId134"/>
              </p:custDataLst>
            </p:nvPr>
          </p:nvSpPr>
          <p:spPr>
            <a:xfrm>
              <a:off x="6402314" y="1589716"/>
              <a:ext cx="42023" cy="85196"/>
            </a:xfrm>
            <a:custGeom>
              <a:avLst/>
              <a:gdLst/>
              <a:ahLst/>
              <a:cxnLst/>
              <a:rect l="0" t="0" r="0" b="0"/>
              <a:pathLst>
                <a:path w="42023" h="85196">
                  <a:moveTo>
                    <a:pt x="4836" y="29534"/>
                  </a:moveTo>
                  <a:lnTo>
                    <a:pt x="4836" y="29534"/>
                  </a:lnTo>
                  <a:lnTo>
                    <a:pt x="16392" y="11890"/>
                  </a:lnTo>
                  <a:lnTo>
                    <a:pt x="16068" y="11421"/>
                  </a:lnTo>
                  <a:lnTo>
                    <a:pt x="13826" y="10901"/>
                  </a:lnTo>
                  <a:lnTo>
                    <a:pt x="10478" y="16314"/>
                  </a:lnTo>
                  <a:lnTo>
                    <a:pt x="1215" y="47366"/>
                  </a:lnTo>
                  <a:lnTo>
                    <a:pt x="0" y="65862"/>
                  </a:lnTo>
                  <a:lnTo>
                    <a:pt x="2216" y="73432"/>
                  </a:lnTo>
                  <a:lnTo>
                    <a:pt x="7435" y="79148"/>
                  </a:lnTo>
                  <a:lnTo>
                    <a:pt x="13752" y="83334"/>
                  </a:lnTo>
                  <a:lnTo>
                    <a:pt x="18911" y="85195"/>
                  </a:lnTo>
                  <a:lnTo>
                    <a:pt x="27320" y="82259"/>
                  </a:lnTo>
                  <a:lnTo>
                    <a:pt x="32525" y="79501"/>
                  </a:lnTo>
                  <a:lnTo>
                    <a:pt x="35995" y="74840"/>
                  </a:lnTo>
                  <a:lnTo>
                    <a:pt x="40879" y="55501"/>
                  </a:lnTo>
                  <a:lnTo>
                    <a:pt x="42022" y="42486"/>
                  </a:lnTo>
                  <a:lnTo>
                    <a:pt x="36886" y="27765"/>
                  </a:lnTo>
                  <a:lnTo>
                    <a:pt x="23083" y="5431"/>
                  </a:lnTo>
                  <a:lnTo>
                    <a:pt x="18120" y="1183"/>
                  </a:lnTo>
                  <a:lnTo>
                    <a:pt x="15808" y="49"/>
                  </a:lnTo>
                  <a:lnTo>
                    <a:pt x="14266" y="0"/>
                  </a:lnTo>
                  <a:lnTo>
                    <a:pt x="11186" y="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83"/>
            <p:cNvSpPr/>
            <p:nvPr>
              <p:custDataLst>
                <p:tags r:id="rId135"/>
              </p:custDataLst>
            </p:nvPr>
          </p:nvSpPr>
          <p:spPr>
            <a:xfrm>
              <a:off x="6734454" y="1695450"/>
              <a:ext cx="15597" cy="18267"/>
            </a:xfrm>
            <a:custGeom>
              <a:avLst/>
              <a:gdLst/>
              <a:ahLst/>
              <a:cxnLst/>
              <a:rect l="0" t="0" r="0" b="0"/>
              <a:pathLst>
                <a:path w="15597" h="18267">
                  <a:moveTo>
                    <a:pt x="15596" y="0"/>
                  </a:moveTo>
                  <a:lnTo>
                    <a:pt x="15596" y="0"/>
                  </a:lnTo>
                  <a:lnTo>
                    <a:pt x="10527" y="13092"/>
                  </a:lnTo>
                  <a:lnTo>
                    <a:pt x="6757" y="16402"/>
                  </a:lnTo>
                  <a:lnTo>
                    <a:pt x="2730" y="17873"/>
                  </a:lnTo>
                  <a:lnTo>
                    <a:pt x="669" y="18266"/>
                  </a:lnTo>
                  <a:lnTo>
                    <a:pt x="0" y="17116"/>
                  </a:lnTo>
                  <a:lnTo>
                    <a:pt x="289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06"/>
          <p:cNvGrpSpPr/>
          <p:nvPr/>
        </p:nvGrpSpPr>
        <p:grpSpPr>
          <a:xfrm>
            <a:off x="2787650" y="2168794"/>
            <a:ext cx="495301" cy="274345"/>
            <a:chOff x="2787650" y="2168794"/>
            <a:chExt cx="495301" cy="274345"/>
          </a:xfrm>
        </p:grpSpPr>
        <p:sp>
          <p:nvSpPr>
            <p:cNvPr id="73" name="SMARTInkShape-1784"/>
            <p:cNvSpPr/>
            <p:nvPr>
              <p:custDataLst>
                <p:tags r:id="rId126"/>
              </p:custDataLst>
            </p:nvPr>
          </p:nvSpPr>
          <p:spPr>
            <a:xfrm>
              <a:off x="3133872" y="2319777"/>
              <a:ext cx="149079" cy="123362"/>
            </a:xfrm>
            <a:custGeom>
              <a:avLst/>
              <a:gdLst/>
              <a:ahLst/>
              <a:cxnLst/>
              <a:rect l="0" t="0" r="0" b="0"/>
              <a:pathLst>
                <a:path w="149079" h="123362">
                  <a:moveTo>
                    <a:pt x="3028" y="17023"/>
                  </a:moveTo>
                  <a:lnTo>
                    <a:pt x="3028" y="17023"/>
                  </a:lnTo>
                  <a:lnTo>
                    <a:pt x="6399" y="13652"/>
                  </a:lnTo>
                  <a:lnTo>
                    <a:pt x="8054" y="8234"/>
                  </a:lnTo>
                  <a:lnTo>
                    <a:pt x="9117" y="0"/>
                  </a:lnTo>
                  <a:lnTo>
                    <a:pt x="9204" y="30"/>
                  </a:lnTo>
                  <a:lnTo>
                    <a:pt x="9355" y="6989"/>
                  </a:lnTo>
                  <a:lnTo>
                    <a:pt x="2909" y="54487"/>
                  </a:lnTo>
                  <a:lnTo>
                    <a:pt x="0" y="90171"/>
                  </a:lnTo>
                  <a:lnTo>
                    <a:pt x="2388" y="102450"/>
                  </a:lnTo>
                  <a:lnTo>
                    <a:pt x="4012" y="105724"/>
                  </a:lnTo>
                  <a:lnTo>
                    <a:pt x="5801" y="107907"/>
                  </a:lnTo>
                  <a:lnTo>
                    <a:pt x="8404" y="108657"/>
                  </a:lnTo>
                  <a:lnTo>
                    <a:pt x="15060" y="107609"/>
                  </a:lnTo>
                  <a:lnTo>
                    <a:pt x="20840" y="102909"/>
                  </a:lnTo>
                  <a:lnTo>
                    <a:pt x="45319" y="76368"/>
                  </a:lnTo>
                  <a:lnTo>
                    <a:pt x="46744" y="76342"/>
                  </a:lnTo>
                  <a:lnTo>
                    <a:pt x="50209" y="78194"/>
                  </a:lnTo>
                  <a:lnTo>
                    <a:pt x="60259" y="94031"/>
                  </a:lnTo>
                  <a:lnTo>
                    <a:pt x="68433" y="106163"/>
                  </a:lnTo>
                  <a:lnTo>
                    <a:pt x="79793" y="116812"/>
                  </a:lnTo>
                  <a:lnTo>
                    <a:pt x="87945" y="121346"/>
                  </a:lnTo>
                  <a:lnTo>
                    <a:pt x="96273" y="123361"/>
                  </a:lnTo>
                  <a:lnTo>
                    <a:pt x="104678" y="122375"/>
                  </a:lnTo>
                  <a:lnTo>
                    <a:pt x="119224" y="115972"/>
                  </a:lnTo>
                  <a:lnTo>
                    <a:pt x="129460" y="108978"/>
                  </a:lnTo>
                  <a:lnTo>
                    <a:pt x="136361" y="101166"/>
                  </a:lnTo>
                  <a:lnTo>
                    <a:pt x="144212" y="82092"/>
                  </a:lnTo>
                  <a:lnTo>
                    <a:pt x="149078" y="2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85"/>
            <p:cNvSpPr/>
            <p:nvPr>
              <p:custDataLst>
                <p:tags r:id="rId127"/>
              </p:custDataLst>
            </p:nvPr>
          </p:nvSpPr>
          <p:spPr>
            <a:xfrm>
              <a:off x="2998342" y="2326792"/>
              <a:ext cx="49157" cy="103481"/>
            </a:xfrm>
            <a:custGeom>
              <a:avLst/>
              <a:gdLst/>
              <a:ahLst/>
              <a:cxnLst/>
              <a:rect l="0" t="0" r="0" b="0"/>
              <a:pathLst>
                <a:path w="49157" h="103481">
                  <a:moveTo>
                    <a:pt x="43308" y="3658"/>
                  </a:moveTo>
                  <a:lnTo>
                    <a:pt x="43308" y="3658"/>
                  </a:lnTo>
                  <a:lnTo>
                    <a:pt x="39937" y="287"/>
                  </a:lnTo>
                  <a:lnTo>
                    <a:pt x="38238" y="0"/>
                  </a:lnTo>
                  <a:lnTo>
                    <a:pt x="36401" y="513"/>
                  </a:lnTo>
                  <a:lnTo>
                    <a:pt x="34470" y="1562"/>
                  </a:lnTo>
                  <a:lnTo>
                    <a:pt x="25010" y="3037"/>
                  </a:lnTo>
                  <a:lnTo>
                    <a:pt x="21937" y="4655"/>
                  </a:lnTo>
                  <a:lnTo>
                    <a:pt x="10055" y="19273"/>
                  </a:lnTo>
                  <a:lnTo>
                    <a:pt x="6322" y="24651"/>
                  </a:lnTo>
                  <a:lnTo>
                    <a:pt x="1070" y="49076"/>
                  </a:lnTo>
                  <a:lnTo>
                    <a:pt x="0" y="78089"/>
                  </a:lnTo>
                  <a:lnTo>
                    <a:pt x="2423" y="88714"/>
                  </a:lnTo>
                  <a:lnTo>
                    <a:pt x="5468" y="92818"/>
                  </a:lnTo>
                  <a:lnTo>
                    <a:pt x="14496" y="99259"/>
                  </a:lnTo>
                  <a:lnTo>
                    <a:pt x="28108" y="103480"/>
                  </a:lnTo>
                  <a:lnTo>
                    <a:pt x="32469" y="101956"/>
                  </a:lnTo>
                  <a:lnTo>
                    <a:pt x="41078" y="94618"/>
                  </a:lnTo>
                  <a:lnTo>
                    <a:pt x="45845" y="84301"/>
                  </a:lnTo>
                  <a:lnTo>
                    <a:pt x="49156" y="44773"/>
                  </a:lnTo>
                  <a:lnTo>
                    <a:pt x="48804" y="208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86"/>
            <p:cNvSpPr/>
            <p:nvPr>
              <p:custDataLst>
                <p:tags r:id="rId128"/>
              </p:custDataLst>
            </p:nvPr>
          </p:nvSpPr>
          <p:spPr>
            <a:xfrm>
              <a:off x="2794000" y="2168794"/>
              <a:ext cx="146051" cy="250557"/>
            </a:xfrm>
            <a:custGeom>
              <a:avLst/>
              <a:gdLst/>
              <a:ahLst/>
              <a:cxnLst/>
              <a:rect l="0" t="0" r="0" b="0"/>
              <a:pathLst>
                <a:path w="146051" h="250557">
                  <a:moveTo>
                    <a:pt x="0" y="174356"/>
                  </a:moveTo>
                  <a:lnTo>
                    <a:pt x="0" y="174356"/>
                  </a:lnTo>
                  <a:lnTo>
                    <a:pt x="0" y="170985"/>
                  </a:lnTo>
                  <a:lnTo>
                    <a:pt x="1882" y="167448"/>
                  </a:lnTo>
                  <a:lnTo>
                    <a:pt x="3371" y="165518"/>
                  </a:lnTo>
                  <a:lnTo>
                    <a:pt x="5069" y="164936"/>
                  </a:lnTo>
                  <a:lnTo>
                    <a:pt x="6907" y="165254"/>
                  </a:lnTo>
                  <a:lnTo>
                    <a:pt x="18298" y="170833"/>
                  </a:lnTo>
                  <a:lnTo>
                    <a:pt x="40150" y="173312"/>
                  </a:lnTo>
                  <a:lnTo>
                    <a:pt x="58855" y="170676"/>
                  </a:lnTo>
                  <a:lnTo>
                    <a:pt x="83447" y="158684"/>
                  </a:lnTo>
                  <a:lnTo>
                    <a:pt x="95413" y="145754"/>
                  </a:lnTo>
                  <a:lnTo>
                    <a:pt x="115732" y="103248"/>
                  </a:lnTo>
                  <a:lnTo>
                    <a:pt x="126447" y="71122"/>
                  </a:lnTo>
                  <a:lnTo>
                    <a:pt x="131987" y="28375"/>
                  </a:lnTo>
                  <a:lnTo>
                    <a:pt x="136739" y="4305"/>
                  </a:lnTo>
                  <a:lnTo>
                    <a:pt x="136315" y="1722"/>
                  </a:lnTo>
                  <a:lnTo>
                    <a:pt x="135327" y="0"/>
                  </a:lnTo>
                  <a:lnTo>
                    <a:pt x="134668" y="968"/>
                  </a:lnTo>
                  <a:lnTo>
                    <a:pt x="133935" y="7689"/>
                  </a:lnTo>
                  <a:lnTo>
                    <a:pt x="137829" y="44459"/>
                  </a:lnTo>
                  <a:lnTo>
                    <a:pt x="139146" y="80129"/>
                  </a:lnTo>
                  <a:lnTo>
                    <a:pt x="141472" y="124464"/>
                  </a:lnTo>
                  <a:lnTo>
                    <a:pt x="145146" y="164344"/>
                  </a:lnTo>
                  <a:lnTo>
                    <a:pt x="145931" y="208550"/>
                  </a:lnTo>
                  <a:lnTo>
                    <a:pt x="146050" y="250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87"/>
            <p:cNvSpPr/>
            <p:nvPr>
              <p:custDataLst>
                <p:tags r:id="rId129"/>
              </p:custDataLst>
            </p:nvPr>
          </p:nvSpPr>
          <p:spPr>
            <a:xfrm>
              <a:off x="2787650" y="2197983"/>
              <a:ext cx="19051" cy="227718"/>
            </a:xfrm>
            <a:custGeom>
              <a:avLst/>
              <a:gdLst/>
              <a:ahLst/>
              <a:cxnLst/>
              <a:rect l="0" t="0" r="0" b="0"/>
              <a:pathLst>
                <a:path w="19051" h="227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46536"/>
                  </a:lnTo>
                  <a:lnTo>
                    <a:pt x="6907" y="81841"/>
                  </a:lnTo>
                  <a:lnTo>
                    <a:pt x="12865" y="124287"/>
                  </a:lnTo>
                  <a:lnTo>
                    <a:pt x="17217" y="165556"/>
                  </a:lnTo>
                  <a:lnTo>
                    <a:pt x="190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307"/>
          <p:cNvGrpSpPr/>
          <p:nvPr/>
        </p:nvGrpSpPr>
        <p:grpSpPr>
          <a:xfrm>
            <a:off x="3750990" y="2211383"/>
            <a:ext cx="992461" cy="258768"/>
            <a:chOff x="3750990" y="2211383"/>
            <a:chExt cx="992461" cy="258768"/>
          </a:xfrm>
        </p:grpSpPr>
        <p:sp>
          <p:nvSpPr>
            <p:cNvPr id="78" name="SMARTInkShape-1788"/>
            <p:cNvSpPr/>
            <p:nvPr>
              <p:custDataLst>
                <p:tags r:id="rId115"/>
              </p:custDataLst>
            </p:nvPr>
          </p:nvSpPr>
          <p:spPr>
            <a:xfrm>
              <a:off x="3750990" y="2320616"/>
              <a:ext cx="65361" cy="143185"/>
            </a:xfrm>
            <a:custGeom>
              <a:avLst/>
              <a:gdLst/>
              <a:ahLst/>
              <a:cxnLst/>
              <a:rect l="0" t="0" r="0" b="0"/>
              <a:pathLst>
                <a:path w="65361" h="143185">
                  <a:moveTo>
                    <a:pt x="65360" y="9834"/>
                  </a:moveTo>
                  <a:lnTo>
                    <a:pt x="65360" y="9834"/>
                  </a:lnTo>
                  <a:lnTo>
                    <a:pt x="59893" y="4367"/>
                  </a:lnTo>
                  <a:lnTo>
                    <a:pt x="59272" y="374"/>
                  </a:lnTo>
                  <a:lnTo>
                    <a:pt x="57067" y="0"/>
                  </a:lnTo>
                  <a:lnTo>
                    <a:pt x="48975" y="1465"/>
                  </a:lnTo>
                  <a:lnTo>
                    <a:pt x="39260" y="6257"/>
                  </a:lnTo>
                  <a:lnTo>
                    <a:pt x="20223" y="25041"/>
                  </a:lnTo>
                  <a:lnTo>
                    <a:pt x="7222" y="48599"/>
                  </a:lnTo>
                  <a:lnTo>
                    <a:pt x="0" y="79646"/>
                  </a:lnTo>
                  <a:lnTo>
                    <a:pt x="562" y="95895"/>
                  </a:lnTo>
                  <a:lnTo>
                    <a:pt x="8217" y="120314"/>
                  </a:lnTo>
                  <a:lnTo>
                    <a:pt x="33610" y="14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89"/>
            <p:cNvSpPr/>
            <p:nvPr>
              <p:custDataLst>
                <p:tags r:id="rId116"/>
              </p:custDataLst>
            </p:nvPr>
          </p:nvSpPr>
          <p:spPr>
            <a:xfrm>
              <a:off x="3869439" y="2349500"/>
              <a:ext cx="54862" cy="116202"/>
            </a:xfrm>
            <a:custGeom>
              <a:avLst/>
              <a:gdLst/>
              <a:ahLst/>
              <a:cxnLst/>
              <a:rect l="0" t="0" r="0" b="0"/>
              <a:pathLst>
                <a:path w="54862" h="116202">
                  <a:moveTo>
                    <a:pt x="48511" y="12700"/>
                  </a:moveTo>
                  <a:lnTo>
                    <a:pt x="48511" y="12700"/>
                  </a:lnTo>
                  <a:lnTo>
                    <a:pt x="48511" y="5958"/>
                  </a:lnTo>
                  <a:lnTo>
                    <a:pt x="47805" y="3972"/>
                  </a:lnTo>
                  <a:lnTo>
                    <a:pt x="46629" y="2648"/>
                  </a:lnTo>
                  <a:lnTo>
                    <a:pt x="45140" y="1765"/>
                  </a:lnTo>
                  <a:lnTo>
                    <a:pt x="43442" y="1882"/>
                  </a:lnTo>
                  <a:lnTo>
                    <a:pt x="26842" y="12364"/>
                  </a:lnTo>
                  <a:lnTo>
                    <a:pt x="19360" y="23605"/>
                  </a:lnTo>
                  <a:lnTo>
                    <a:pt x="2861" y="59030"/>
                  </a:lnTo>
                  <a:lnTo>
                    <a:pt x="0" y="79858"/>
                  </a:lnTo>
                  <a:lnTo>
                    <a:pt x="2491" y="97581"/>
                  </a:lnTo>
                  <a:lnTo>
                    <a:pt x="7596" y="110398"/>
                  </a:lnTo>
                  <a:lnTo>
                    <a:pt x="12217" y="116093"/>
                  </a:lnTo>
                  <a:lnTo>
                    <a:pt x="15849" y="116201"/>
                  </a:lnTo>
                  <a:lnTo>
                    <a:pt x="25528" y="112558"/>
                  </a:lnTo>
                  <a:lnTo>
                    <a:pt x="33122" y="104354"/>
                  </a:lnTo>
                  <a:lnTo>
                    <a:pt x="49699" y="66998"/>
                  </a:lnTo>
                  <a:lnTo>
                    <a:pt x="54408" y="22048"/>
                  </a:lnTo>
                  <a:lnTo>
                    <a:pt x="54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90"/>
            <p:cNvSpPr/>
            <p:nvPr>
              <p:custDataLst>
                <p:tags r:id="rId117"/>
              </p:custDataLst>
            </p:nvPr>
          </p:nvSpPr>
          <p:spPr>
            <a:xfrm>
              <a:off x="3981450" y="2349500"/>
              <a:ext cx="81336" cy="95251"/>
            </a:xfrm>
            <a:custGeom>
              <a:avLst/>
              <a:gdLst/>
              <a:ahLst/>
              <a:cxnLst/>
              <a:rect l="0" t="0" r="0" b="0"/>
              <a:pathLst>
                <a:path w="81336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298" y="45258"/>
                  </a:lnTo>
                  <a:lnTo>
                    <a:pt x="6349" y="92640"/>
                  </a:lnTo>
                  <a:lnTo>
                    <a:pt x="8231" y="74184"/>
                  </a:lnTo>
                  <a:lnTo>
                    <a:pt x="22251" y="36162"/>
                  </a:lnTo>
                  <a:lnTo>
                    <a:pt x="34893" y="18868"/>
                  </a:lnTo>
                  <a:lnTo>
                    <a:pt x="51026" y="6218"/>
                  </a:lnTo>
                  <a:lnTo>
                    <a:pt x="60543" y="2763"/>
                  </a:lnTo>
                  <a:lnTo>
                    <a:pt x="69476" y="3110"/>
                  </a:lnTo>
                  <a:lnTo>
                    <a:pt x="73834" y="4190"/>
                  </a:lnTo>
                  <a:lnTo>
                    <a:pt x="76739" y="7732"/>
                  </a:lnTo>
                  <a:lnTo>
                    <a:pt x="79967" y="19194"/>
                  </a:lnTo>
                  <a:lnTo>
                    <a:pt x="81335" y="52501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91"/>
            <p:cNvSpPr/>
            <p:nvPr>
              <p:custDataLst>
                <p:tags r:id="rId118"/>
              </p:custDataLst>
            </p:nvPr>
          </p:nvSpPr>
          <p:spPr>
            <a:xfrm>
              <a:off x="4152900" y="2211383"/>
              <a:ext cx="76201" cy="258768"/>
            </a:xfrm>
            <a:custGeom>
              <a:avLst/>
              <a:gdLst/>
              <a:ahLst/>
              <a:cxnLst/>
              <a:rect l="0" t="0" r="0" b="0"/>
              <a:pathLst>
                <a:path w="76201" h="258768">
                  <a:moveTo>
                    <a:pt x="76200" y="36517"/>
                  </a:moveTo>
                  <a:lnTo>
                    <a:pt x="76200" y="36517"/>
                  </a:lnTo>
                  <a:lnTo>
                    <a:pt x="75494" y="9385"/>
                  </a:lnTo>
                  <a:lnTo>
                    <a:pt x="72829" y="3762"/>
                  </a:lnTo>
                  <a:lnTo>
                    <a:pt x="71131" y="1980"/>
                  </a:lnTo>
                  <a:lnTo>
                    <a:pt x="67362" y="0"/>
                  </a:lnTo>
                  <a:lnTo>
                    <a:pt x="64663" y="884"/>
                  </a:lnTo>
                  <a:lnTo>
                    <a:pt x="57902" y="5628"/>
                  </a:lnTo>
                  <a:lnTo>
                    <a:pt x="46162" y="19603"/>
                  </a:lnTo>
                  <a:lnTo>
                    <a:pt x="29553" y="61450"/>
                  </a:lnTo>
                  <a:lnTo>
                    <a:pt x="14565" y="102852"/>
                  </a:lnTo>
                  <a:lnTo>
                    <a:pt x="6903" y="140839"/>
                  </a:lnTo>
                  <a:lnTo>
                    <a:pt x="2045" y="181492"/>
                  </a:lnTo>
                  <a:lnTo>
                    <a:pt x="403" y="223042"/>
                  </a:lnTo>
                  <a:lnTo>
                    <a:pt x="0" y="258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92"/>
            <p:cNvSpPr/>
            <p:nvPr>
              <p:custDataLst>
                <p:tags r:id="rId119"/>
              </p:custDataLst>
            </p:nvPr>
          </p:nvSpPr>
          <p:spPr>
            <a:xfrm>
              <a:off x="4114800" y="23749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8838" y="16823"/>
                  </a:lnTo>
                  <a:lnTo>
                    <a:pt x="47714" y="422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93"/>
            <p:cNvSpPr/>
            <p:nvPr>
              <p:custDataLst>
                <p:tags r:id="rId120"/>
              </p:custDataLst>
            </p:nvPr>
          </p:nvSpPr>
          <p:spPr>
            <a:xfrm>
              <a:off x="4222750" y="23749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95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94"/>
            <p:cNvSpPr/>
            <p:nvPr>
              <p:custDataLst>
                <p:tags r:id="rId121"/>
              </p:custDataLst>
            </p:nvPr>
          </p:nvSpPr>
          <p:spPr>
            <a:xfrm>
              <a:off x="4254500" y="23241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95"/>
            <p:cNvSpPr/>
            <p:nvPr>
              <p:custDataLst>
                <p:tags r:id="rId122"/>
              </p:custDataLst>
            </p:nvPr>
          </p:nvSpPr>
          <p:spPr>
            <a:xfrm>
              <a:off x="4325728" y="2222991"/>
              <a:ext cx="157373" cy="241710"/>
            </a:xfrm>
            <a:custGeom>
              <a:avLst/>
              <a:gdLst/>
              <a:ahLst/>
              <a:cxnLst/>
              <a:rect l="0" t="0" r="0" b="0"/>
              <a:pathLst>
                <a:path w="157373" h="241710">
                  <a:moveTo>
                    <a:pt x="68472" y="183659"/>
                  </a:moveTo>
                  <a:lnTo>
                    <a:pt x="68472" y="183659"/>
                  </a:lnTo>
                  <a:lnTo>
                    <a:pt x="51465" y="167358"/>
                  </a:lnTo>
                  <a:lnTo>
                    <a:pt x="47273" y="165831"/>
                  </a:lnTo>
                  <a:lnTo>
                    <a:pt x="39294" y="168915"/>
                  </a:lnTo>
                  <a:lnTo>
                    <a:pt x="20297" y="179022"/>
                  </a:lnTo>
                  <a:lnTo>
                    <a:pt x="13429" y="187243"/>
                  </a:lnTo>
                  <a:lnTo>
                    <a:pt x="3271" y="213138"/>
                  </a:lnTo>
                  <a:lnTo>
                    <a:pt x="0" y="230415"/>
                  </a:lnTo>
                  <a:lnTo>
                    <a:pt x="952" y="234585"/>
                  </a:lnTo>
                  <a:lnTo>
                    <a:pt x="5772" y="241100"/>
                  </a:lnTo>
                  <a:lnTo>
                    <a:pt x="9739" y="241709"/>
                  </a:lnTo>
                  <a:lnTo>
                    <a:pt x="19790" y="238622"/>
                  </a:lnTo>
                  <a:lnTo>
                    <a:pt x="29432" y="228783"/>
                  </a:lnTo>
                  <a:lnTo>
                    <a:pt x="50491" y="189358"/>
                  </a:lnTo>
                  <a:lnTo>
                    <a:pt x="62046" y="148345"/>
                  </a:lnTo>
                  <a:lnTo>
                    <a:pt x="69939" y="108285"/>
                  </a:lnTo>
                  <a:lnTo>
                    <a:pt x="78221" y="64844"/>
                  </a:lnTo>
                  <a:lnTo>
                    <a:pt x="80589" y="20307"/>
                  </a:lnTo>
                  <a:lnTo>
                    <a:pt x="81057" y="246"/>
                  </a:lnTo>
                  <a:lnTo>
                    <a:pt x="79684" y="0"/>
                  </a:lnTo>
                  <a:lnTo>
                    <a:pt x="74396" y="5372"/>
                  </a:lnTo>
                  <a:lnTo>
                    <a:pt x="66856" y="27038"/>
                  </a:lnTo>
                  <a:lnTo>
                    <a:pt x="60154" y="65913"/>
                  </a:lnTo>
                  <a:lnTo>
                    <a:pt x="57070" y="109809"/>
                  </a:lnTo>
                  <a:lnTo>
                    <a:pt x="58230" y="141194"/>
                  </a:lnTo>
                  <a:lnTo>
                    <a:pt x="66613" y="184953"/>
                  </a:lnTo>
                  <a:lnTo>
                    <a:pt x="85038" y="221231"/>
                  </a:lnTo>
                  <a:lnTo>
                    <a:pt x="95590" y="230461"/>
                  </a:lnTo>
                  <a:lnTo>
                    <a:pt x="101368" y="233910"/>
                  </a:lnTo>
                  <a:lnTo>
                    <a:pt x="107336" y="234799"/>
                  </a:lnTo>
                  <a:lnTo>
                    <a:pt x="119611" y="232023"/>
                  </a:lnTo>
                  <a:lnTo>
                    <a:pt x="128359" y="226086"/>
                  </a:lnTo>
                  <a:lnTo>
                    <a:pt x="135306" y="216626"/>
                  </a:lnTo>
                  <a:lnTo>
                    <a:pt x="145738" y="192878"/>
                  </a:lnTo>
                  <a:lnTo>
                    <a:pt x="148673" y="178584"/>
                  </a:lnTo>
                  <a:lnTo>
                    <a:pt x="146955" y="158637"/>
                  </a:lnTo>
                  <a:lnTo>
                    <a:pt x="144783" y="154983"/>
                  </a:lnTo>
                  <a:lnTo>
                    <a:pt x="141924" y="153253"/>
                  </a:lnTo>
                  <a:lnTo>
                    <a:pt x="138606" y="152805"/>
                  </a:lnTo>
                  <a:lnTo>
                    <a:pt x="135689" y="153917"/>
                  </a:lnTo>
                  <a:lnTo>
                    <a:pt x="130567" y="158916"/>
                  </a:lnTo>
                  <a:lnTo>
                    <a:pt x="123716" y="176406"/>
                  </a:lnTo>
                  <a:lnTo>
                    <a:pt x="123960" y="199462"/>
                  </a:lnTo>
                  <a:lnTo>
                    <a:pt x="130528" y="213966"/>
                  </a:lnTo>
                  <a:lnTo>
                    <a:pt x="157372" y="24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96"/>
            <p:cNvSpPr/>
            <p:nvPr>
              <p:custDataLst>
                <p:tags r:id="rId123"/>
              </p:custDataLst>
            </p:nvPr>
          </p:nvSpPr>
          <p:spPr>
            <a:xfrm>
              <a:off x="4540250" y="2366224"/>
              <a:ext cx="62140" cy="88755"/>
            </a:xfrm>
            <a:custGeom>
              <a:avLst/>
              <a:gdLst/>
              <a:ahLst/>
              <a:cxnLst/>
              <a:rect l="0" t="0" r="0" b="0"/>
              <a:pathLst>
                <a:path w="62140" h="88755">
                  <a:moveTo>
                    <a:pt x="0" y="27726"/>
                  </a:moveTo>
                  <a:lnTo>
                    <a:pt x="0" y="27726"/>
                  </a:lnTo>
                  <a:lnTo>
                    <a:pt x="0" y="24068"/>
                  </a:lnTo>
                  <a:lnTo>
                    <a:pt x="0" y="68460"/>
                  </a:lnTo>
                  <a:lnTo>
                    <a:pt x="0" y="88754"/>
                  </a:lnTo>
                  <a:lnTo>
                    <a:pt x="1881" y="78325"/>
                  </a:lnTo>
                  <a:lnTo>
                    <a:pt x="14747" y="38527"/>
                  </a:lnTo>
                  <a:lnTo>
                    <a:pt x="30037" y="9555"/>
                  </a:lnTo>
                  <a:lnTo>
                    <a:pt x="38279" y="2011"/>
                  </a:lnTo>
                  <a:lnTo>
                    <a:pt x="42453" y="0"/>
                  </a:lnTo>
                  <a:lnTo>
                    <a:pt x="45941" y="69"/>
                  </a:lnTo>
                  <a:lnTo>
                    <a:pt x="48971" y="1527"/>
                  </a:lnTo>
                  <a:lnTo>
                    <a:pt x="51698" y="3910"/>
                  </a:lnTo>
                  <a:lnTo>
                    <a:pt x="58905" y="17377"/>
                  </a:lnTo>
                  <a:lnTo>
                    <a:pt x="62139" y="38144"/>
                  </a:lnTo>
                  <a:lnTo>
                    <a:pt x="57150" y="72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97"/>
            <p:cNvSpPr/>
            <p:nvPr>
              <p:custDataLst>
                <p:tags r:id="rId124"/>
              </p:custDataLst>
            </p:nvPr>
          </p:nvSpPr>
          <p:spPr>
            <a:xfrm>
              <a:off x="4667342" y="2214298"/>
              <a:ext cx="34555" cy="255853"/>
            </a:xfrm>
            <a:custGeom>
              <a:avLst/>
              <a:gdLst/>
              <a:ahLst/>
              <a:cxnLst/>
              <a:rect l="0" t="0" r="0" b="0"/>
              <a:pathLst>
                <a:path w="34555" h="255853">
                  <a:moveTo>
                    <a:pt x="18958" y="27252"/>
                  </a:moveTo>
                  <a:lnTo>
                    <a:pt x="18958" y="27252"/>
                  </a:lnTo>
                  <a:lnTo>
                    <a:pt x="22329" y="23881"/>
                  </a:lnTo>
                  <a:lnTo>
                    <a:pt x="34554" y="133"/>
                  </a:lnTo>
                  <a:lnTo>
                    <a:pt x="34294" y="0"/>
                  </a:lnTo>
                  <a:lnTo>
                    <a:pt x="33415" y="618"/>
                  </a:lnTo>
                  <a:lnTo>
                    <a:pt x="28126" y="36845"/>
                  </a:lnTo>
                  <a:lnTo>
                    <a:pt x="21675" y="79013"/>
                  </a:lnTo>
                  <a:lnTo>
                    <a:pt x="16000" y="120905"/>
                  </a:lnTo>
                  <a:lnTo>
                    <a:pt x="8182" y="162874"/>
                  </a:lnTo>
                  <a:lnTo>
                    <a:pt x="2274" y="203933"/>
                  </a:lnTo>
                  <a:lnTo>
                    <a:pt x="46" y="247617"/>
                  </a:lnTo>
                  <a:lnTo>
                    <a:pt x="0" y="252479"/>
                  </a:lnTo>
                  <a:lnTo>
                    <a:pt x="675" y="255014"/>
                  </a:lnTo>
                  <a:lnTo>
                    <a:pt x="6258" y="255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98"/>
            <p:cNvSpPr/>
            <p:nvPr>
              <p:custDataLst>
                <p:tags r:id="rId125"/>
              </p:custDataLst>
            </p:nvPr>
          </p:nvSpPr>
          <p:spPr>
            <a:xfrm>
              <a:off x="4642733" y="2336800"/>
              <a:ext cx="100718" cy="25401"/>
            </a:xfrm>
            <a:custGeom>
              <a:avLst/>
              <a:gdLst/>
              <a:ahLst/>
              <a:cxnLst/>
              <a:rect l="0" t="0" r="0" b="0"/>
              <a:pathLst>
                <a:path w="100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9414" y="23989"/>
                  </a:lnTo>
                  <a:lnTo>
                    <a:pt x="69307" y="1158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308"/>
          <p:cNvGrpSpPr/>
          <p:nvPr/>
        </p:nvGrpSpPr>
        <p:grpSpPr>
          <a:xfrm>
            <a:off x="5098526" y="2351973"/>
            <a:ext cx="368825" cy="123719"/>
            <a:chOff x="5098526" y="2351973"/>
            <a:chExt cx="368825" cy="123719"/>
          </a:xfrm>
        </p:grpSpPr>
        <p:sp>
          <p:nvSpPr>
            <p:cNvPr id="90" name="SMARTInkShape-1799"/>
            <p:cNvSpPr/>
            <p:nvPr>
              <p:custDataLst>
                <p:tags r:id="rId112"/>
              </p:custDataLst>
            </p:nvPr>
          </p:nvSpPr>
          <p:spPr>
            <a:xfrm>
              <a:off x="5098526" y="2351973"/>
              <a:ext cx="121175" cy="118178"/>
            </a:xfrm>
            <a:custGeom>
              <a:avLst/>
              <a:gdLst/>
              <a:ahLst/>
              <a:cxnLst/>
              <a:rect l="0" t="0" r="0" b="0"/>
              <a:pathLst>
                <a:path w="121175" h="118178">
                  <a:moveTo>
                    <a:pt x="114824" y="48327"/>
                  </a:moveTo>
                  <a:lnTo>
                    <a:pt x="114824" y="48327"/>
                  </a:lnTo>
                  <a:lnTo>
                    <a:pt x="97368" y="43257"/>
                  </a:lnTo>
                  <a:lnTo>
                    <a:pt x="92955" y="39489"/>
                  </a:lnTo>
                  <a:lnTo>
                    <a:pt x="90993" y="33580"/>
                  </a:lnTo>
                  <a:lnTo>
                    <a:pt x="88007" y="22320"/>
                  </a:lnTo>
                  <a:lnTo>
                    <a:pt x="80678" y="5874"/>
                  </a:lnTo>
                  <a:lnTo>
                    <a:pt x="77243" y="3091"/>
                  </a:lnTo>
                  <a:lnTo>
                    <a:pt x="67782" y="0"/>
                  </a:lnTo>
                  <a:lnTo>
                    <a:pt x="63002" y="587"/>
                  </a:lnTo>
                  <a:lnTo>
                    <a:pt x="53927" y="5002"/>
                  </a:lnTo>
                  <a:lnTo>
                    <a:pt x="25987" y="29541"/>
                  </a:lnTo>
                  <a:lnTo>
                    <a:pt x="10702" y="56114"/>
                  </a:lnTo>
                  <a:lnTo>
                    <a:pt x="403" y="85912"/>
                  </a:lnTo>
                  <a:lnTo>
                    <a:pt x="0" y="99368"/>
                  </a:lnTo>
                  <a:lnTo>
                    <a:pt x="1586" y="104227"/>
                  </a:lnTo>
                  <a:lnTo>
                    <a:pt x="7110" y="111506"/>
                  </a:lnTo>
                  <a:lnTo>
                    <a:pt x="19914" y="115212"/>
                  </a:lnTo>
                  <a:lnTo>
                    <a:pt x="28267" y="116200"/>
                  </a:lnTo>
                  <a:lnTo>
                    <a:pt x="43194" y="111654"/>
                  </a:lnTo>
                  <a:lnTo>
                    <a:pt x="63280" y="98231"/>
                  </a:lnTo>
                  <a:lnTo>
                    <a:pt x="78406" y="78645"/>
                  </a:lnTo>
                  <a:lnTo>
                    <a:pt x="87039" y="58157"/>
                  </a:lnTo>
                  <a:lnTo>
                    <a:pt x="88953" y="50269"/>
                  </a:lnTo>
                  <a:lnTo>
                    <a:pt x="92754" y="75012"/>
                  </a:lnTo>
                  <a:lnTo>
                    <a:pt x="107310" y="106909"/>
                  </a:lnTo>
                  <a:lnTo>
                    <a:pt x="112190" y="113169"/>
                  </a:lnTo>
                  <a:lnTo>
                    <a:pt x="121174" y="11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00"/>
            <p:cNvSpPr/>
            <p:nvPr>
              <p:custDataLst>
                <p:tags r:id="rId113"/>
              </p:custDataLst>
            </p:nvPr>
          </p:nvSpPr>
          <p:spPr>
            <a:xfrm>
              <a:off x="5257800" y="2355850"/>
              <a:ext cx="82551" cy="112139"/>
            </a:xfrm>
            <a:custGeom>
              <a:avLst/>
              <a:gdLst/>
              <a:ahLst/>
              <a:cxnLst/>
              <a:rect l="0" t="0" r="0" b="0"/>
              <a:pathLst>
                <a:path w="82551" h="112139">
                  <a:moveTo>
                    <a:pt x="0" y="38100"/>
                  </a:moveTo>
                  <a:lnTo>
                    <a:pt x="0" y="38100"/>
                  </a:lnTo>
                  <a:lnTo>
                    <a:pt x="0" y="14988"/>
                  </a:lnTo>
                  <a:lnTo>
                    <a:pt x="706" y="14225"/>
                  </a:lnTo>
                  <a:lnTo>
                    <a:pt x="3371" y="13378"/>
                  </a:lnTo>
                  <a:lnTo>
                    <a:pt x="5069" y="13857"/>
                  </a:lnTo>
                  <a:lnTo>
                    <a:pt x="11537" y="18609"/>
                  </a:lnTo>
                  <a:lnTo>
                    <a:pt x="33408" y="43225"/>
                  </a:lnTo>
                  <a:lnTo>
                    <a:pt x="44550" y="69879"/>
                  </a:lnTo>
                  <a:lnTo>
                    <a:pt x="48948" y="93377"/>
                  </a:lnTo>
                  <a:lnTo>
                    <a:pt x="48095" y="103355"/>
                  </a:lnTo>
                  <a:lnTo>
                    <a:pt x="46880" y="107003"/>
                  </a:lnTo>
                  <a:lnTo>
                    <a:pt x="45365" y="109436"/>
                  </a:lnTo>
                  <a:lnTo>
                    <a:pt x="43649" y="111057"/>
                  </a:lnTo>
                  <a:lnTo>
                    <a:pt x="41799" y="112138"/>
                  </a:lnTo>
                  <a:lnTo>
                    <a:pt x="39861" y="110742"/>
                  </a:lnTo>
                  <a:lnTo>
                    <a:pt x="35825" y="103546"/>
                  </a:lnTo>
                  <a:lnTo>
                    <a:pt x="35442" y="93293"/>
                  </a:lnTo>
                  <a:lnTo>
                    <a:pt x="44317" y="55979"/>
                  </a:lnTo>
                  <a:lnTo>
                    <a:pt x="58992" y="2544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01"/>
            <p:cNvSpPr/>
            <p:nvPr>
              <p:custDataLst>
                <p:tags r:id="rId114"/>
              </p:custDataLst>
            </p:nvPr>
          </p:nvSpPr>
          <p:spPr>
            <a:xfrm>
              <a:off x="5373551" y="2360190"/>
              <a:ext cx="93800" cy="115502"/>
            </a:xfrm>
            <a:custGeom>
              <a:avLst/>
              <a:gdLst/>
              <a:ahLst/>
              <a:cxnLst/>
              <a:rect l="0" t="0" r="0" b="0"/>
              <a:pathLst>
                <a:path w="93800" h="115502">
                  <a:moveTo>
                    <a:pt x="11249" y="52810"/>
                  </a:moveTo>
                  <a:lnTo>
                    <a:pt x="11249" y="52810"/>
                  </a:lnTo>
                  <a:lnTo>
                    <a:pt x="14620" y="49439"/>
                  </a:lnTo>
                  <a:lnTo>
                    <a:pt x="40481" y="34512"/>
                  </a:lnTo>
                  <a:lnTo>
                    <a:pt x="50092" y="22772"/>
                  </a:lnTo>
                  <a:lnTo>
                    <a:pt x="53208" y="14530"/>
                  </a:lnTo>
                  <a:lnTo>
                    <a:pt x="54038" y="10357"/>
                  </a:lnTo>
                  <a:lnTo>
                    <a:pt x="53079" y="3838"/>
                  </a:lnTo>
                  <a:lnTo>
                    <a:pt x="51836" y="1112"/>
                  </a:lnTo>
                  <a:lnTo>
                    <a:pt x="48891" y="0"/>
                  </a:lnTo>
                  <a:lnTo>
                    <a:pt x="39973" y="646"/>
                  </a:lnTo>
                  <a:lnTo>
                    <a:pt x="28954" y="8930"/>
                  </a:lnTo>
                  <a:lnTo>
                    <a:pt x="18412" y="22019"/>
                  </a:lnTo>
                  <a:lnTo>
                    <a:pt x="8510" y="46666"/>
                  </a:lnTo>
                  <a:lnTo>
                    <a:pt x="726" y="86561"/>
                  </a:lnTo>
                  <a:lnTo>
                    <a:pt x="0" y="94360"/>
                  </a:lnTo>
                  <a:lnTo>
                    <a:pt x="1633" y="100971"/>
                  </a:lnTo>
                  <a:lnTo>
                    <a:pt x="9092" y="112080"/>
                  </a:lnTo>
                  <a:lnTo>
                    <a:pt x="16161" y="114901"/>
                  </a:lnTo>
                  <a:lnTo>
                    <a:pt x="44924" y="115501"/>
                  </a:lnTo>
                  <a:lnTo>
                    <a:pt x="70538" y="110504"/>
                  </a:lnTo>
                  <a:lnTo>
                    <a:pt x="93799" y="9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09"/>
          <p:cNvGrpSpPr/>
          <p:nvPr/>
        </p:nvGrpSpPr>
        <p:grpSpPr>
          <a:xfrm>
            <a:off x="5874293" y="2358370"/>
            <a:ext cx="266158" cy="125046"/>
            <a:chOff x="5874293" y="2358370"/>
            <a:chExt cx="266158" cy="125046"/>
          </a:xfrm>
        </p:grpSpPr>
        <p:sp>
          <p:nvSpPr>
            <p:cNvPr id="94" name="SMARTInkShape-1802"/>
            <p:cNvSpPr/>
            <p:nvPr>
              <p:custDataLst>
                <p:tags r:id="rId110"/>
              </p:custDataLst>
            </p:nvPr>
          </p:nvSpPr>
          <p:spPr>
            <a:xfrm>
              <a:off x="5874293" y="2362200"/>
              <a:ext cx="113758" cy="110423"/>
            </a:xfrm>
            <a:custGeom>
              <a:avLst/>
              <a:gdLst/>
              <a:ahLst/>
              <a:cxnLst/>
              <a:rect l="0" t="0" r="0" b="0"/>
              <a:pathLst>
                <a:path w="113758" h="110423">
                  <a:moveTo>
                    <a:pt x="18507" y="0"/>
                  </a:moveTo>
                  <a:lnTo>
                    <a:pt x="18507" y="0"/>
                  </a:lnTo>
                  <a:lnTo>
                    <a:pt x="15136" y="0"/>
                  </a:lnTo>
                  <a:lnTo>
                    <a:pt x="11600" y="1881"/>
                  </a:lnTo>
                  <a:lnTo>
                    <a:pt x="9668" y="3371"/>
                  </a:lnTo>
                  <a:lnTo>
                    <a:pt x="3580" y="15580"/>
                  </a:lnTo>
                  <a:lnTo>
                    <a:pt x="0" y="53618"/>
                  </a:lnTo>
                  <a:lnTo>
                    <a:pt x="1499" y="77741"/>
                  </a:lnTo>
                  <a:lnTo>
                    <a:pt x="2934" y="83577"/>
                  </a:lnTo>
                  <a:lnTo>
                    <a:pt x="8294" y="91944"/>
                  </a:lnTo>
                  <a:lnTo>
                    <a:pt x="14673" y="97308"/>
                  </a:lnTo>
                  <a:lnTo>
                    <a:pt x="19860" y="99693"/>
                  </a:lnTo>
                  <a:lnTo>
                    <a:pt x="22231" y="99623"/>
                  </a:lnTo>
                  <a:lnTo>
                    <a:pt x="26747" y="97664"/>
                  </a:lnTo>
                  <a:lnTo>
                    <a:pt x="36628" y="85852"/>
                  </a:lnTo>
                  <a:lnTo>
                    <a:pt x="41751" y="75689"/>
                  </a:lnTo>
                  <a:lnTo>
                    <a:pt x="43267" y="68209"/>
                  </a:lnTo>
                  <a:lnTo>
                    <a:pt x="43481" y="68050"/>
                  </a:lnTo>
                  <a:lnTo>
                    <a:pt x="43717" y="71637"/>
                  </a:lnTo>
                  <a:lnTo>
                    <a:pt x="45704" y="76053"/>
                  </a:lnTo>
                  <a:lnTo>
                    <a:pt x="50790" y="86269"/>
                  </a:lnTo>
                  <a:lnTo>
                    <a:pt x="56766" y="98939"/>
                  </a:lnTo>
                  <a:lnTo>
                    <a:pt x="61616" y="104651"/>
                  </a:lnTo>
                  <a:lnTo>
                    <a:pt x="68476" y="109541"/>
                  </a:lnTo>
                  <a:lnTo>
                    <a:pt x="72281" y="110422"/>
                  </a:lnTo>
                  <a:lnTo>
                    <a:pt x="85961" y="108415"/>
                  </a:lnTo>
                  <a:lnTo>
                    <a:pt x="98023" y="92128"/>
                  </a:lnTo>
                  <a:lnTo>
                    <a:pt x="108468" y="71120"/>
                  </a:lnTo>
                  <a:lnTo>
                    <a:pt x="113446" y="29237"/>
                  </a:lnTo>
                  <a:lnTo>
                    <a:pt x="1137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03"/>
            <p:cNvSpPr/>
            <p:nvPr>
              <p:custDataLst>
                <p:tags r:id="rId111"/>
              </p:custDataLst>
            </p:nvPr>
          </p:nvSpPr>
          <p:spPr>
            <a:xfrm>
              <a:off x="6031209" y="2358370"/>
              <a:ext cx="109242" cy="125046"/>
            </a:xfrm>
            <a:custGeom>
              <a:avLst/>
              <a:gdLst/>
              <a:ahLst/>
              <a:cxnLst/>
              <a:rect l="0" t="0" r="0" b="0"/>
              <a:pathLst>
                <a:path w="109242" h="125046">
                  <a:moveTo>
                    <a:pt x="13991" y="54630"/>
                  </a:moveTo>
                  <a:lnTo>
                    <a:pt x="13991" y="54630"/>
                  </a:lnTo>
                  <a:lnTo>
                    <a:pt x="13991" y="64050"/>
                  </a:lnTo>
                  <a:lnTo>
                    <a:pt x="13991" y="62815"/>
                  </a:lnTo>
                  <a:lnTo>
                    <a:pt x="17362" y="58152"/>
                  </a:lnTo>
                  <a:lnTo>
                    <a:pt x="42521" y="27412"/>
                  </a:lnTo>
                  <a:lnTo>
                    <a:pt x="47367" y="18780"/>
                  </a:lnTo>
                  <a:lnTo>
                    <a:pt x="48236" y="14502"/>
                  </a:lnTo>
                  <a:lnTo>
                    <a:pt x="47320" y="5986"/>
                  </a:lnTo>
                  <a:lnTo>
                    <a:pt x="45383" y="3151"/>
                  </a:lnTo>
                  <a:lnTo>
                    <a:pt x="42680" y="1260"/>
                  </a:lnTo>
                  <a:lnTo>
                    <a:pt x="39467" y="0"/>
                  </a:lnTo>
                  <a:lnTo>
                    <a:pt x="30252" y="2363"/>
                  </a:lnTo>
                  <a:lnTo>
                    <a:pt x="24832" y="4969"/>
                  </a:lnTo>
                  <a:lnTo>
                    <a:pt x="15047" y="17271"/>
                  </a:lnTo>
                  <a:lnTo>
                    <a:pt x="636" y="50543"/>
                  </a:lnTo>
                  <a:lnTo>
                    <a:pt x="0" y="79211"/>
                  </a:lnTo>
                  <a:lnTo>
                    <a:pt x="4480" y="94012"/>
                  </a:lnTo>
                  <a:lnTo>
                    <a:pt x="7651" y="99935"/>
                  </a:lnTo>
                  <a:lnTo>
                    <a:pt x="20580" y="110278"/>
                  </a:lnTo>
                  <a:lnTo>
                    <a:pt x="50884" y="125045"/>
                  </a:lnTo>
                  <a:lnTo>
                    <a:pt x="68018" y="124496"/>
                  </a:lnTo>
                  <a:lnTo>
                    <a:pt x="109241" y="11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1804"/>
          <p:cNvSpPr/>
          <p:nvPr>
            <p:custDataLst>
              <p:tags r:id="rId1"/>
            </p:custDataLst>
          </p:nvPr>
        </p:nvSpPr>
        <p:spPr>
          <a:xfrm>
            <a:off x="6440946" y="2274039"/>
            <a:ext cx="226555" cy="368671"/>
          </a:xfrm>
          <a:custGeom>
            <a:avLst/>
            <a:gdLst/>
            <a:ahLst/>
            <a:cxnLst/>
            <a:rect l="0" t="0" r="0" b="0"/>
            <a:pathLst>
              <a:path w="226555" h="368671">
                <a:moveTo>
                  <a:pt x="86854" y="126261"/>
                </a:moveTo>
                <a:lnTo>
                  <a:pt x="86854" y="126261"/>
                </a:lnTo>
                <a:lnTo>
                  <a:pt x="86853" y="119519"/>
                </a:lnTo>
                <a:lnTo>
                  <a:pt x="84972" y="114327"/>
                </a:lnTo>
                <a:lnTo>
                  <a:pt x="83483" y="111955"/>
                </a:lnTo>
                <a:lnTo>
                  <a:pt x="71274" y="105246"/>
                </a:lnTo>
                <a:lnTo>
                  <a:pt x="62055" y="104691"/>
                </a:lnTo>
                <a:lnTo>
                  <a:pt x="45169" y="110227"/>
                </a:lnTo>
                <a:lnTo>
                  <a:pt x="24173" y="122686"/>
                </a:lnTo>
                <a:lnTo>
                  <a:pt x="12429" y="134550"/>
                </a:lnTo>
                <a:lnTo>
                  <a:pt x="2557" y="156390"/>
                </a:lnTo>
                <a:lnTo>
                  <a:pt x="0" y="169991"/>
                </a:lnTo>
                <a:lnTo>
                  <a:pt x="2140" y="175875"/>
                </a:lnTo>
                <a:lnTo>
                  <a:pt x="12044" y="186177"/>
                </a:lnTo>
                <a:lnTo>
                  <a:pt x="18636" y="188782"/>
                </a:lnTo>
                <a:lnTo>
                  <a:pt x="33487" y="189796"/>
                </a:lnTo>
                <a:lnTo>
                  <a:pt x="57713" y="183029"/>
                </a:lnTo>
                <a:lnTo>
                  <a:pt x="68729" y="175951"/>
                </a:lnTo>
                <a:lnTo>
                  <a:pt x="75976" y="167395"/>
                </a:lnTo>
                <a:lnTo>
                  <a:pt x="81549" y="156537"/>
                </a:lnTo>
                <a:lnTo>
                  <a:pt x="82614" y="144656"/>
                </a:lnTo>
                <a:lnTo>
                  <a:pt x="81487" y="109111"/>
                </a:lnTo>
                <a:lnTo>
                  <a:pt x="83998" y="95355"/>
                </a:lnTo>
                <a:lnTo>
                  <a:pt x="107201" y="55965"/>
                </a:lnTo>
                <a:lnTo>
                  <a:pt x="129096" y="28522"/>
                </a:lnTo>
                <a:lnTo>
                  <a:pt x="160620" y="7679"/>
                </a:lnTo>
                <a:lnTo>
                  <a:pt x="177834" y="924"/>
                </a:lnTo>
                <a:lnTo>
                  <a:pt x="183264" y="0"/>
                </a:lnTo>
                <a:lnTo>
                  <a:pt x="184288" y="2576"/>
                </a:lnTo>
                <a:lnTo>
                  <a:pt x="183545" y="12964"/>
                </a:lnTo>
                <a:lnTo>
                  <a:pt x="180863" y="21344"/>
                </a:lnTo>
                <a:lnTo>
                  <a:pt x="158377" y="64524"/>
                </a:lnTo>
                <a:lnTo>
                  <a:pt x="138846" y="105965"/>
                </a:lnTo>
                <a:lnTo>
                  <a:pt x="127148" y="146868"/>
                </a:lnTo>
                <a:lnTo>
                  <a:pt x="111023" y="192104"/>
                </a:lnTo>
                <a:lnTo>
                  <a:pt x="96601" y="231848"/>
                </a:lnTo>
                <a:lnTo>
                  <a:pt x="87860" y="266437"/>
                </a:lnTo>
                <a:lnTo>
                  <a:pt x="84565" y="310552"/>
                </a:lnTo>
                <a:lnTo>
                  <a:pt x="89939" y="347377"/>
                </a:lnTo>
                <a:lnTo>
                  <a:pt x="93144" y="356221"/>
                </a:lnTo>
                <a:lnTo>
                  <a:pt x="97397" y="362118"/>
                </a:lnTo>
                <a:lnTo>
                  <a:pt x="107767" y="368670"/>
                </a:lnTo>
                <a:lnTo>
                  <a:pt x="113496" y="367595"/>
                </a:lnTo>
                <a:lnTo>
                  <a:pt x="125506" y="358874"/>
                </a:lnTo>
                <a:lnTo>
                  <a:pt x="140796" y="338097"/>
                </a:lnTo>
                <a:lnTo>
                  <a:pt x="150976" y="297455"/>
                </a:lnTo>
                <a:lnTo>
                  <a:pt x="157892" y="250232"/>
                </a:lnTo>
                <a:lnTo>
                  <a:pt x="163346" y="242272"/>
                </a:lnTo>
                <a:lnTo>
                  <a:pt x="226554" y="189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311"/>
          <p:cNvGrpSpPr/>
          <p:nvPr/>
        </p:nvGrpSpPr>
        <p:grpSpPr>
          <a:xfrm>
            <a:off x="7051351" y="2253329"/>
            <a:ext cx="390850" cy="244441"/>
            <a:chOff x="7051351" y="2253329"/>
            <a:chExt cx="390850" cy="244441"/>
          </a:xfrm>
        </p:grpSpPr>
        <p:sp>
          <p:nvSpPr>
            <p:cNvPr id="98" name="SMARTInkShape-1805"/>
            <p:cNvSpPr/>
            <p:nvPr>
              <p:custDataLst>
                <p:tags r:id="rId108"/>
              </p:custDataLst>
            </p:nvPr>
          </p:nvSpPr>
          <p:spPr>
            <a:xfrm>
              <a:off x="7132133" y="2267833"/>
              <a:ext cx="30668" cy="229937"/>
            </a:xfrm>
            <a:custGeom>
              <a:avLst/>
              <a:gdLst/>
              <a:ahLst/>
              <a:cxnLst/>
              <a:rect l="0" t="0" r="0" b="0"/>
              <a:pathLst>
                <a:path w="30668" h="229937">
                  <a:moveTo>
                    <a:pt x="30667" y="5467"/>
                  </a:moveTo>
                  <a:lnTo>
                    <a:pt x="30667" y="5467"/>
                  </a:lnTo>
                  <a:lnTo>
                    <a:pt x="30667" y="0"/>
                  </a:lnTo>
                  <a:lnTo>
                    <a:pt x="30667" y="6120"/>
                  </a:lnTo>
                  <a:lnTo>
                    <a:pt x="16852" y="46223"/>
                  </a:lnTo>
                  <a:lnTo>
                    <a:pt x="8699" y="88804"/>
                  </a:lnTo>
                  <a:lnTo>
                    <a:pt x="4403" y="130818"/>
                  </a:lnTo>
                  <a:lnTo>
                    <a:pt x="0" y="172828"/>
                  </a:lnTo>
                  <a:lnTo>
                    <a:pt x="941" y="213155"/>
                  </a:lnTo>
                  <a:lnTo>
                    <a:pt x="4050" y="224773"/>
                  </a:lnTo>
                  <a:lnTo>
                    <a:pt x="7783" y="229936"/>
                  </a:lnTo>
                  <a:lnTo>
                    <a:pt x="9061" y="229197"/>
                  </a:lnTo>
                  <a:lnTo>
                    <a:pt x="10481" y="222730"/>
                  </a:lnTo>
                  <a:lnTo>
                    <a:pt x="1161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06"/>
            <p:cNvSpPr/>
            <p:nvPr>
              <p:custDataLst>
                <p:tags r:id="rId109"/>
              </p:custDataLst>
            </p:nvPr>
          </p:nvSpPr>
          <p:spPr>
            <a:xfrm>
              <a:off x="7051351" y="2253329"/>
              <a:ext cx="390850" cy="212788"/>
            </a:xfrm>
            <a:custGeom>
              <a:avLst/>
              <a:gdLst/>
              <a:ahLst/>
              <a:cxnLst/>
              <a:rect l="0" t="0" r="0" b="0"/>
              <a:pathLst>
                <a:path w="390850" h="212788">
                  <a:moveTo>
                    <a:pt x="66999" y="166021"/>
                  </a:moveTo>
                  <a:lnTo>
                    <a:pt x="66999" y="166021"/>
                  </a:lnTo>
                  <a:lnTo>
                    <a:pt x="51790" y="152224"/>
                  </a:lnTo>
                  <a:lnTo>
                    <a:pt x="34506" y="144372"/>
                  </a:lnTo>
                  <a:lnTo>
                    <a:pt x="0" y="140767"/>
                  </a:lnTo>
                  <a:lnTo>
                    <a:pt x="4060" y="136923"/>
                  </a:lnTo>
                  <a:lnTo>
                    <a:pt x="15038" y="130511"/>
                  </a:lnTo>
                  <a:lnTo>
                    <a:pt x="54697" y="114896"/>
                  </a:lnTo>
                  <a:lnTo>
                    <a:pt x="96710" y="94852"/>
                  </a:lnTo>
                  <a:lnTo>
                    <a:pt x="140366" y="60051"/>
                  </a:lnTo>
                  <a:lnTo>
                    <a:pt x="180073" y="13324"/>
                  </a:lnTo>
                  <a:lnTo>
                    <a:pt x="185404" y="2714"/>
                  </a:lnTo>
                  <a:lnTo>
                    <a:pt x="186152" y="0"/>
                  </a:lnTo>
                  <a:lnTo>
                    <a:pt x="186651" y="307"/>
                  </a:lnTo>
                  <a:lnTo>
                    <a:pt x="186648" y="14380"/>
                  </a:lnTo>
                  <a:lnTo>
                    <a:pt x="183197" y="52024"/>
                  </a:lnTo>
                  <a:lnTo>
                    <a:pt x="180449" y="94771"/>
                  </a:lnTo>
                  <a:lnTo>
                    <a:pt x="172738" y="135894"/>
                  </a:lnTo>
                  <a:lnTo>
                    <a:pt x="167535" y="173946"/>
                  </a:lnTo>
                  <a:lnTo>
                    <a:pt x="158581" y="211828"/>
                  </a:lnTo>
                  <a:lnTo>
                    <a:pt x="157687" y="212787"/>
                  </a:lnTo>
                  <a:lnTo>
                    <a:pt x="157090" y="212015"/>
                  </a:lnTo>
                  <a:lnTo>
                    <a:pt x="158310" y="207394"/>
                  </a:lnTo>
                  <a:lnTo>
                    <a:pt x="166726" y="193096"/>
                  </a:lnTo>
                  <a:lnTo>
                    <a:pt x="194751" y="159278"/>
                  </a:lnTo>
                  <a:lnTo>
                    <a:pt x="198028" y="157998"/>
                  </a:lnTo>
                  <a:lnTo>
                    <a:pt x="205432" y="158457"/>
                  </a:lnTo>
                  <a:lnTo>
                    <a:pt x="211545" y="161013"/>
                  </a:lnTo>
                  <a:lnTo>
                    <a:pt x="214163" y="162682"/>
                  </a:lnTo>
                  <a:lnTo>
                    <a:pt x="233942" y="195697"/>
                  </a:lnTo>
                  <a:lnTo>
                    <a:pt x="237560" y="198505"/>
                  </a:lnTo>
                  <a:lnTo>
                    <a:pt x="242090" y="199671"/>
                  </a:lnTo>
                  <a:lnTo>
                    <a:pt x="252766" y="199086"/>
                  </a:lnTo>
                  <a:lnTo>
                    <a:pt x="262686" y="194593"/>
                  </a:lnTo>
                  <a:lnTo>
                    <a:pt x="283925" y="176839"/>
                  </a:lnTo>
                  <a:lnTo>
                    <a:pt x="300969" y="153630"/>
                  </a:lnTo>
                  <a:lnTo>
                    <a:pt x="305041" y="144992"/>
                  </a:lnTo>
                  <a:lnTo>
                    <a:pt x="306850" y="136449"/>
                  </a:lnTo>
                  <a:lnTo>
                    <a:pt x="305216" y="134312"/>
                  </a:lnTo>
                  <a:lnTo>
                    <a:pt x="302011" y="133593"/>
                  </a:lnTo>
                  <a:lnTo>
                    <a:pt x="297756" y="133819"/>
                  </a:lnTo>
                  <a:lnTo>
                    <a:pt x="294215" y="135381"/>
                  </a:lnTo>
                  <a:lnTo>
                    <a:pt x="288399" y="140879"/>
                  </a:lnTo>
                  <a:lnTo>
                    <a:pt x="281157" y="158650"/>
                  </a:lnTo>
                  <a:lnTo>
                    <a:pt x="277914" y="181789"/>
                  </a:lnTo>
                  <a:lnTo>
                    <a:pt x="280325" y="199778"/>
                  </a:lnTo>
                  <a:lnTo>
                    <a:pt x="282594" y="203342"/>
                  </a:lnTo>
                  <a:lnTo>
                    <a:pt x="285517" y="205718"/>
                  </a:lnTo>
                  <a:lnTo>
                    <a:pt x="288878" y="207302"/>
                  </a:lnTo>
                  <a:lnTo>
                    <a:pt x="317204" y="206161"/>
                  </a:lnTo>
                  <a:lnTo>
                    <a:pt x="359473" y="195090"/>
                  </a:lnTo>
                  <a:lnTo>
                    <a:pt x="390849" y="185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312"/>
          <p:cNvGrpSpPr/>
          <p:nvPr/>
        </p:nvGrpSpPr>
        <p:grpSpPr>
          <a:xfrm>
            <a:off x="7852672" y="2185202"/>
            <a:ext cx="973829" cy="300040"/>
            <a:chOff x="7852672" y="2185202"/>
            <a:chExt cx="973829" cy="300040"/>
          </a:xfrm>
        </p:grpSpPr>
        <p:sp>
          <p:nvSpPr>
            <p:cNvPr id="101" name="SMARTInkShape-1807"/>
            <p:cNvSpPr/>
            <p:nvPr>
              <p:custDataLst>
                <p:tags r:id="rId97"/>
              </p:custDataLst>
            </p:nvPr>
          </p:nvSpPr>
          <p:spPr>
            <a:xfrm>
              <a:off x="7852672" y="2357391"/>
              <a:ext cx="78479" cy="119353"/>
            </a:xfrm>
            <a:custGeom>
              <a:avLst/>
              <a:gdLst/>
              <a:ahLst/>
              <a:cxnLst/>
              <a:rect l="0" t="0" r="0" b="0"/>
              <a:pathLst>
                <a:path w="78479" h="119353">
                  <a:moveTo>
                    <a:pt x="14978" y="36559"/>
                  </a:moveTo>
                  <a:lnTo>
                    <a:pt x="14978" y="36559"/>
                  </a:lnTo>
                  <a:lnTo>
                    <a:pt x="14978" y="39930"/>
                  </a:lnTo>
                  <a:lnTo>
                    <a:pt x="14272" y="40923"/>
                  </a:lnTo>
                  <a:lnTo>
                    <a:pt x="13097" y="41585"/>
                  </a:lnTo>
                  <a:lnTo>
                    <a:pt x="11607" y="42026"/>
                  </a:lnTo>
                  <a:lnTo>
                    <a:pt x="11319" y="42320"/>
                  </a:lnTo>
                  <a:lnTo>
                    <a:pt x="11833" y="42517"/>
                  </a:lnTo>
                  <a:lnTo>
                    <a:pt x="12882" y="42647"/>
                  </a:lnTo>
                  <a:lnTo>
                    <a:pt x="17727" y="46202"/>
                  </a:lnTo>
                  <a:lnTo>
                    <a:pt x="21045" y="45810"/>
                  </a:lnTo>
                  <a:lnTo>
                    <a:pt x="35120" y="38516"/>
                  </a:lnTo>
                  <a:lnTo>
                    <a:pt x="53806" y="22697"/>
                  </a:lnTo>
                  <a:lnTo>
                    <a:pt x="61133" y="12304"/>
                  </a:lnTo>
                  <a:lnTo>
                    <a:pt x="61975" y="9100"/>
                  </a:lnTo>
                  <a:lnTo>
                    <a:pt x="61832" y="6259"/>
                  </a:lnTo>
                  <a:lnTo>
                    <a:pt x="61030" y="3659"/>
                  </a:lnTo>
                  <a:lnTo>
                    <a:pt x="59085" y="1926"/>
                  </a:lnTo>
                  <a:lnTo>
                    <a:pt x="53160" y="0"/>
                  </a:lnTo>
                  <a:lnTo>
                    <a:pt x="43942" y="4788"/>
                  </a:lnTo>
                  <a:lnTo>
                    <a:pt x="20778" y="25109"/>
                  </a:lnTo>
                  <a:lnTo>
                    <a:pt x="12146" y="40878"/>
                  </a:lnTo>
                  <a:lnTo>
                    <a:pt x="856" y="79745"/>
                  </a:lnTo>
                  <a:lnTo>
                    <a:pt x="0" y="94794"/>
                  </a:lnTo>
                  <a:lnTo>
                    <a:pt x="759" y="100782"/>
                  </a:lnTo>
                  <a:lnTo>
                    <a:pt x="4088" y="106186"/>
                  </a:lnTo>
                  <a:lnTo>
                    <a:pt x="15311" y="115952"/>
                  </a:lnTo>
                  <a:lnTo>
                    <a:pt x="29707" y="119352"/>
                  </a:lnTo>
                  <a:lnTo>
                    <a:pt x="78478" y="11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08"/>
            <p:cNvSpPr/>
            <p:nvPr>
              <p:custDataLst>
                <p:tags r:id="rId98"/>
              </p:custDataLst>
            </p:nvPr>
          </p:nvSpPr>
          <p:spPr>
            <a:xfrm>
              <a:off x="7962571" y="2349761"/>
              <a:ext cx="63830" cy="135481"/>
            </a:xfrm>
            <a:custGeom>
              <a:avLst/>
              <a:gdLst/>
              <a:ahLst/>
              <a:cxnLst/>
              <a:rect l="0" t="0" r="0" b="0"/>
              <a:pathLst>
                <a:path w="63830" h="135481">
                  <a:moveTo>
                    <a:pt x="63829" y="6089"/>
                  </a:moveTo>
                  <a:lnTo>
                    <a:pt x="63829" y="6089"/>
                  </a:lnTo>
                  <a:lnTo>
                    <a:pt x="60458" y="2718"/>
                  </a:lnTo>
                  <a:lnTo>
                    <a:pt x="56921" y="1063"/>
                  </a:lnTo>
                  <a:lnTo>
                    <a:pt x="45531" y="0"/>
                  </a:lnTo>
                  <a:lnTo>
                    <a:pt x="33792" y="3187"/>
                  </a:lnTo>
                  <a:lnTo>
                    <a:pt x="18005" y="15342"/>
                  </a:lnTo>
                  <a:lnTo>
                    <a:pt x="3293" y="35720"/>
                  </a:lnTo>
                  <a:lnTo>
                    <a:pt x="0" y="45834"/>
                  </a:lnTo>
                  <a:lnTo>
                    <a:pt x="3635" y="68189"/>
                  </a:lnTo>
                  <a:lnTo>
                    <a:pt x="12519" y="84853"/>
                  </a:lnTo>
                  <a:lnTo>
                    <a:pt x="30409" y="109351"/>
                  </a:lnTo>
                  <a:lnTo>
                    <a:pt x="36844" y="126675"/>
                  </a:lnTo>
                  <a:lnTo>
                    <a:pt x="36666" y="129519"/>
                  </a:lnTo>
                  <a:lnTo>
                    <a:pt x="34588" y="134559"/>
                  </a:lnTo>
                  <a:lnTo>
                    <a:pt x="31635" y="135480"/>
                  </a:lnTo>
                  <a:lnTo>
                    <a:pt x="22709" y="134622"/>
                  </a:lnTo>
                  <a:lnTo>
                    <a:pt x="18777" y="132700"/>
                  </a:lnTo>
                  <a:lnTo>
                    <a:pt x="6679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09"/>
            <p:cNvSpPr/>
            <p:nvPr>
              <p:custDataLst>
                <p:tags r:id="rId99"/>
              </p:custDataLst>
            </p:nvPr>
          </p:nvSpPr>
          <p:spPr>
            <a:xfrm>
              <a:off x="8087902" y="2220193"/>
              <a:ext cx="71587" cy="260131"/>
            </a:xfrm>
            <a:custGeom>
              <a:avLst/>
              <a:gdLst/>
              <a:ahLst/>
              <a:cxnLst/>
              <a:rect l="0" t="0" r="0" b="0"/>
              <a:pathLst>
                <a:path w="71587" h="260131">
                  <a:moveTo>
                    <a:pt x="65498" y="21357"/>
                  </a:moveTo>
                  <a:lnTo>
                    <a:pt x="65498" y="21357"/>
                  </a:lnTo>
                  <a:lnTo>
                    <a:pt x="65498" y="17986"/>
                  </a:lnTo>
                  <a:lnTo>
                    <a:pt x="71260" y="0"/>
                  </a:lnTo>
                  <a:lnTo>
                    <a:pt x="71456" y="63"/>
                  </a:lnTo>
                  <a:lnTo>
                    <a:pt x="71586" y="811"/>
                  </a:lnTo>
                  <a:lnTo>
                    <a:pt x="56638" y="44160"/>
                  </a:lnTo>
                  <a:lnTo>
                    <a:pt x="48370" y="79619"/>
                  </a:lnTo>
                  <a:lnTo>
                    <a:pt x="36590" y="117642"/>
                  </a:lnTo>
                  <a:lnTo>
                    <a:pt x="21419" y="157052"/>
                  </a:lnTo>
                  <a:lnTo>
                    <a:pt x="9257" y="196406"/>
                  </a:lnTo>
                  <a:lnTo>
                    <a:pt x="60" y="237576"/>
                  </a:lnTo>
                  <a:lnTo>
                    <a:pt x="0" y="244525"/>
                  </a:lnTo>
                  <a:lnTo>
                    <a:pt x="1372" y="249864"/>
                  </a:lnTo>
                  <a:lnTo>
                    <a:pt x="5953" y="256971"/>
                  </a:lnTo>
                  <a:lnTo>
                    <a:pt x="10341" y="260130"/>
                  </a:lnTo>
                  <a:lnTo>
                    <a:pt x="13204" y="258150"/>
                  </a:lnTo>
                  <a:lnTo>
                    <a:pt x="33748" y="23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10"/>
            <p:cNvSpPr/>
            <p:nvPr>
              <p:custDataLst>
                <p:tags r:id="rId100"/>
              </p:custDataLst>
            </p:nvPr>
          </p:nvSpPr>
          <p:spPr>
            <a:xfrm>
              <a:off x="8042379" y="2368550"/>
              <a:ext cx="91972" cy="19051"/>
            </a:xfrm>
            <a:custGeom>
              <a:avLst/>
              <a:gdLst/>
              <a:ahLst/>
              <a:cxnLst/>
              <a:rect l="0" t="0" r="0" b="0"/>
              <a:pathLst>
                <a:path w="91972" h="19051">
                  <a:moveTo>
                    <a:pt x="9421" y="19050"/>
                  </a:moveTo>
                  <a:lnTo>
                    <a:pt x="9421" y="19050"/>
                  </a:lnTo>
                  <a:lnTo>
                    <a:pt x="0" y="19050"/>
                  </a:lnTo>
                  <a:lnTo>
                    <a:pt x="27328" y="15679"/>
                  </a:lnTo>
                  <a:lnTo>
                    <a:pt x="9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11"/>
            <p:cNvSpPr/>
            <p:nvPr>
              <p:custDataLst>
                <p:tags r:id="rId101"/>
              </p:custDataLst>
            </p:nvPr>
          </p:nvSpPr>
          <p:spPr>
            <a:xfrm>
              <a:off x="8166100" y="23939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38099" y="3371"/>
                  </a:lnTo>
                  <a:lnTo>
                    <a:pt x="20424" y="469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12"/>
            <p:cNvSpPr/>
            <p:nvPr>
              <p:custDataLst>
                <p:tags r:id="rId102"/>
              </p:custDataLst>
            </p:nvPr>
          </p:nvSpPr>
          <p:spPr>
            <a:xfrm>
              <a:off x="8204200" y="2298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724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13"/>
            <p:cNvSpPr/>
            <p:nvPr>
              <p:custDataLst>
                <p:tags r:id="rId103"/>
              </p:custDataLst>
            </p:nvPr>
          </p:nvSpPr>
          <p:spPr>
            <a:xfrm>
              <a:off x="8249610" y="2362200"/>
              <a:ext cx="133551" cy="96340"/>
            </a:xfrm>
            <a:custGeom>
              <a:avLst/>
              <a:gdLst/>
              <a:ahLst/>
              <a:cxnLst/>
              <a:rect l="0" t="0" r="0" b="0"/>
              <a:pathLst>
                <a:path w="133551" h="96340">
                  <a:moveTo>
                    <a:pt x="18090" y="0"/>
                  </a:moveTo>
                  <a:lnTo>
                    <a:pt x="18090" y="0"/>
                  </a:lnTo>
                  <a:lnTo>
                    <a:pt x="14719" y="3371"/>
                  </a:lnTo>
                  <a:lnTo>
                    <a:pt x="13064" y="6908"/>
                  </a:lnTo>
                  <a:lnTo>
                    <a:pt x="9893" y="51145"/>
                  </a:lnTo>
                  <a:lnTo>
                    <a:pt x="2282" y="93996"/>
                  </a:lnTo>
                  <a:lnTo>
                    <a:pt x="1201" y="95825"/>
                  </a:lnTo>
                  <a:lnTo>
                    <a:pt x="481" y="96339"/>
                  </a:lnTo>
                  <a:lnTo>
                    <a:pt x="0" y="95976"/>
                  </a:lnTo>
                  <a:lnTo>
                    <a:pt x="386" y="95029"/>
                  </a:lnTo>
                  <a:lnTo>
                    <a:pt x="11333" y="72991"/>
                  </a:lnTo>
                  <a:lnTo>
                    <a:pt x="33595" y="26289"/>
                  </a:lnTo>
                  <a:lnTo>
                    <a:pt x="41679" y="16153"/>
                  </a:lnTo>
                  <a:lnTo>
                    <a:pt x="45105" y="13591"/>
                  </a:lnTo>
                  <a:lnTo>
                    <a:pt x="48094" y="12588"/>
                  </a:lnTo>
                  <a:lnTo>
                    <a:pt x="50793" y="12625"/>
                  </a:lnTo>
                  <a:lnTo>
                    <a:pt x="52593" y="13356"/>
                  </a:lnTo>
                  <a:lnTo>
                    <a:pt x="53792" y="14549"/>
                  </a:lnTo>
                  <a:lnTo>
                    <a:pt x="54591" y="16049"/>
                  </a:lnTo>
                  <a:lnTo>
                    <a:pt x="49629" y="51354"/>
                  </a:lnTo>
                  <a:lnTo>
                    <a:pt x="44437" y="61761"/>
                  </a:lnTo>
                  <a:lnTo>
                    <a:pt x="45533" y="61635"/>
                  </a:lnTo>
                  <a:lnTo>
                    <a:pt x="50512" y="59614"/>
                  </a:lnTo>
                  <a:lnTo>
                    <a:pt x="94564" y="20532"/>
                  </a:lnTo>
                  <a:lnTo>
                    <a:pt x="119744" y="5780"/>
                  </a:lnTo>
                  <a:lnTo>
                    <a:pt x="128651" y="4450"/>
                  </a:lnTo>
                  <a:lnTo>
                    <a:pt x="132014" y="5083"/>
                  </a:lnTo>
                  <a:lnTo>
                    <a:pt x="133550" y="7622"/>
                  </a:lnTo>
                  <a:lnTo>
                    <a:pt x="133376" y="16088"/>
                  </a:lnTo>
                  <a:lnTo>
                    <a:pt x="122322" y="56656"/>
                  </a:lnTo>
                  <a:lnTo>
                    <a:pt x="11969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14"/>
            <p:cNvSpPr/>
            <p:nvPr>
              <p:custDataLst>
                <p:tags r:id="rId104"/>
              </p:custDataLst>
            </p:nvPr>
          </p:nvSpPr>
          <p:spPr>
            <a:xfrm>
              <a:off x="8465651" y="2185202"/>
              <a:ext cx="245529" cy="292814"/>
            </a:xfrm>
            <a:custGeom>
              <a:avLst/>
              <a:gdLst/>
              <a:ahLst/>
              <a:cxnLst/>
              <a:rect l="0" t="0" r="0" b="0"/>
              <a:pathLst>
                <a:path w="245529" h="292814">
                  <a:moveTo>
                    <a:pt x="62399" y="259548"/>
                  </a:moveTo>
                  <a:lnTo>
                    <a:pt x="62399" y="259548"/>
                  </a:lnTo>
                  <a:lnTo>
                    <a:pt x="74608" y="243968"/>
                  </a:lnTo>
                  <a:lnTo>
                    <a:pt x="76528" y="230986"/>
                  </a:lnTo>
                  <a:lnTo>
                    <a:pt x="73640" y="211574"/>
                  </a:lnTo>
                  <a:lnTo>
                    <a:pt x="72009" y="206399"/>
                  </a:lnTo>
                  <a:lnTo>
                    <a:pt x="66435" y="198767"/>
                  </a:lnTo>
                  <a:lnTo>
                    <a:pt x="62973" y="195744"/>
                  </a:lnTo>
                  <a:lnTo>
                    <a:pt x="58547" y="194434"/>
                  </a:lnTo>
                  <a:lnTo>
                    <a:pt x="47987" y="194860"/>
                  </a:lnTo>
                  <a:lnTo>
                    <a:pt x="36238" y="201165"/>
                  </a:lnTo>
                  <a:lnTo>
                    <a:pt x="23961" y="213139"/>
                  </a:lnTo>
                  <a:lnTo>
                    <a:pt x="2617" y="250457"/>
                  </a:lnTo>
                  <a:lnTo>
                    <a:pt x="0" y="270338"/>
                  </a:lnTo>
                  <a:lnTo>
                    <a:pt x="1270" y="278455"/>
                  </a:lnTo>
                  <a:lnTo>
                    <a:pt x="2596" y="280619"/>
                  </a:lnTo>
                  <a:lnTo>
                    <a:pt x="4892" y="281357"/>
                  </a:lnTo>
                  <a:lnTo>
                    <a:pt x="11204" y="280294"/>
                  </a:lnTo>
                  <a:lnTo>
                    <a:pt x="40927" y="259980"/>
                  </a:lnTo>
                  <a:lnTo>
                    <a:pt x="59804" y="246071"/>
                  </a:lnTo>
                  <a:lnTo>
                    <a:pt x="63491" y="244919"/>
                  </a:lnTo>
                  <a:lnTo>
                    <a:pt x="66655" y="244856"/>
                  </a:lnTo>
                  <a:lnTo>
                    <a:pt x="69470" y="245520"/>
                  </a:lnTo>
                  <a:lnTo>
                    <a:pt x="71346" y="246668"/>
                  </a:lnTo>
                  <a:lnTo>
                    <a:pt x="72598" y="248139"/>
                  </a:lnTo>
                  <a:lnTo>
                    <a:pt x="79134" y="266329"/>
                  </a:lnTo>
                  <a:lnTo>
                    <a:pt x="80420" y="272675"/>
                  </a:lnTo>
                  <a:lnTo>
                    <a:pt x="81468" y="274649"/>
                  </a:lnTo>
                  <a:lnTo>
                    <a:pt x="82873" y="275965"/>
                  </a:lnTo>
                  <a:lnTo>
                    <a:pt x="84515" y="276843"/>
                  </a:lnTo>
                  <a:lnTo>
                    <a:pt x="91983" y="274055"/>
                  </a:lnTo>
                  <a:lnTo>
                    <a:pt x="108088" y="262671"/>
                  </a:lnTo>
                  <a:lnTo>
                    <a:pt x="141715" y="224995"/>
                  </a:lnTo>
                  <a:lnTo>
                    <a:pt x="165524" y="186794"/>
                  </a:lnTo>
                  <a:lnTo>
                    <a:pt x="186871" y="148464"/>
                  </a:lnTo>
                  <a:lnTo>
                    <a:pt x="209230" y="100858"/>
                  </a:lnTo>
                  <a:lnTo>
                    <a:pt x="229116" y="59783"/>
                  </a:lnTo>
                  <a:lnTo>
                    <a:pt x="243105" y="24806"/>
                  </a:lnTo>
                  <a:lnTo>
                    <a:pt x="245528" y="5610"/>
                  </a:lnTo>
                  <a:lnTo>
                    <a:pt x="244458" y="2061"/>
                  </a:lnTo>
                  <a:lnTo>
                    <a:pt x="242333" y="401"/>
                  </a:lnTo>
                  <a:lnTo>
                    <a:pt x="239505" y="0"/>
                  </a:lnTo>
                  <a:lnTo>
                    <a:pt x="230718" y="7080"/>
                  </a:lnTo>
                  <a:lnTo>
                    <a:pt x="214573" y="27880"/>
                  </a:lnTo>
                  <a:lnTo>
                    <a:pt x="198584" y="69332"/>
                  </a:lnTo>
                  <a:lnTo>
                    <a:pt x="179376" y="113162"/>
                  </a:lnTo>
                  <a:lnTo>
                    <a:pt x="166280" y="150401"/>
                  </a:lnTo>
                  <a:lnTo>
                    <a:pt x="154990" y="193434"/>
                  </a:lnTo>
                  <a:lnTo>
                    <a:pt x="151687" y="228905"/>
                  </a:lnTo>
                  <a:lnTo>
                    <a:pt x="146488" y="273172"/>
                  </a:lnTo>
                  <a:lnTo>
                    <a:pt x="145975" y="281331"/>
                  </a:lnTo>
                  <a:lnTo>
                    <a:pt x="147044" y="286770"/>
                  </a:lnTo>
                  <a:lnTo>
                    <a:pt x="149168" y="290396"/>
                  </a:lnTo>
                  <a:lnTo>
                    <a:pt x="151995" y="292813"/>
                  </a:lnTo>
                  <a:lnTo>
                    <a:pt x="155996" y="292308"/>
                  </a:lnTo>
                  <a:lnTo>
                    <a:pt x="171740" y="281484"/>
                  </a:lnTo>
                  <a:lnTo>
                    <a:pt x="202099" y="24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15"/>
            <p:cNvSpPr/>
            <p:nvPr>
              <p:custDataLst>
                <p:tags r:id="rId105"/>
              </p:custDataLst>
            </p:nvPr>
          </p:nvSpPr>
          <p:spPr>
            <a:xfrm>
              <a:off x="8605133" y="2330450"/>
              <a:ext cx="132468" cy="12701"/>
            </a:xfrm>
            <a:custGeom>
              <a:avLst/>
              <a:gdLst/>
              <a:ahLst/>
              <a:cxnLst/>
              <a:rect l="0" t="0" r="0" b="0"/>
              <a:pathLst>
                <a:path w="132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0581" y="9329"/>
                  </a:lnTo>
                  <a:lnTo>
                    <a:pt x="87244" y="257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16"/>
            <p:cNvSpPr/>
            <p:nvPr>
              <p:custDataLst>
                <p:tags r:id="rId106"/>
              </p:custDataLst>
            </p:nvPr>
          </p:nvSpPr>
          <p:spPr>
            <a:xfrm>
              <a:off x="8715905" y="2331410"/>
              <a:ext cx="110596" cy="136856"/>
            </a:xfrm>
            <a:custGeom>
              <a:avLst/>
              <a:gdLst/>
              <a:ahLst/>
              <a:cxnLst/>
              <a:rect l="0" t="0" r="0" b="0"/>
              <a:pathLst>
                <a:path w="110596" h="136856">
                  <a:moveTo>
                    <a:pt x="110595" y="11740"/>
                  </a:moveTo>
                  <a:lnTo>
                    <a:pt x="110595" y="11740"/>
                  </a:lnTo>
                  <a:lnTo>
                    <a:pt x="110595" y="2280"/>
                  </a:lnTo>
                  <a:lnTo>
                    <a:pt x="108478" y="1200"/>
                  </a:lnTo>
                  <a:lnTo>
                    <a:pt x="100482" y="0"/>
                  </a:lnTo>
                  <a:lnTo>
                    <a:pt x="84080" y="2695"/>
                  </a:lnTo>
                  <a:lnTo>
                    <a:pt x="44900" y="24926"/>
                  </a:lnTo>
                  <a:lnTo>
                    <a:pt x="27395" y="42536"/>
                  </a:lnTo>
                  <a:lnTo>
                    <a:pt x="4632" y="82499"/>
                  </a:lnTo>
                  <a:lnTo>
                    <a:pt x="0" y="101279"/>
                  </a:lnTo>
                  <a:lnTo>
                    <a:pt x="1705" y="115270"/>
                  </a:lnTo>
                  <a:lnTo>
                    <a:pt x="4135" y="120977"/>
                  </a:lnTo>
                  <a:lnTo>
                    <a:pt x="9283" y="125487"/>
                  </a:lnTo>
                  <a:lnTo>
                    <a:pt x="24410" y="132379"/>
                  </a:lnTo>
                  <a:lnTo>
                    <a:pt x="49388" y="136855"/>
                  </a:lnTo>
                  <a:lnTo>
                    <a:pt x="97895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17"/>
            <p:cNvSpPr/>
            <p:nvPr>
              <p:custDataLst>
                <p:tags r:id="rId107"/>
              </p:custDataLst>
            </p:nvPr>
          </p:nvSpPr>
          <p:spPr>
            <a:xfrm>
              <a:off x="8731250" y="2330450"/>
              <a:ext cx="93763" cy="63423"/>
            </a:xfrm>
            <a:custGeom>
              <a:avLst/>
              <a:gdLst/>
              <a:ahLst/>
              <a:cxnLst/>
              <a:rect l="0" t="0" r="0" b="0"/>
              <a:pathLst>
                <a:path w="93763" h="63423">
                  <a:moveTo>
                    <a:pt x="0" y="50800"/>
                  </a:moveTo>
                  <a:lnTo>
                    <a:pt x="0" y="50800"/>
                  </a:lnTo>
                  <a:lnTo>
                    <a:pt x="0" y="62615"/>
                  </a:lnTo>
                  <a:lnTo>
                    <a:pt x="17676" y="63422"/>
                  </a:lnTo>
                  <a:lnTo>
                    <a:pt x="49140" y="54655"/>
                  </a:lnTo>
                  <a:lnTo>
                    <a:pt x="69359" y="41829"/>
                  </a:lnTo>
                  <a:lnTo>
                    <a:pt x="85014" y="23602"/>
                  </a:lnTo>
                  <a:lnTo>
                    <a:pt x="93762" y="8900"/>
                  </a:lnTo>
                  <a:lnTo>
                    <a:pt x="93553" y="734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13"/>
          <p:cNvGrpSpPr/>
          <p:nvPr/>
        </p:nvGrpSpPr>
        <p:grpSpPr>
          <a:xfrm>
            <a:off x="5184112" y="3016250"/>
            <a:ext cx="219739" cy="154317"/>
            <a:chOff x="5184112" y="3016250"/>
            <a:chExt cx="219739" cy="154317"/>
          </a:xfrm>
        </p:grpSpPr>
        <p:sp>
          <p:nvSpPr>
            <p:cNvPr id="113" name="SMARTInkShape-1818"/>
            <p:cNvSpPr/>
            <p:nvPr>
              <p:custDataLst>
                <p:tags r:id="rId95"/>
              </p:custDataLst>
            </p:nvPr>
          </p:nvSpPr>
          <p:spPr>
            <a:xfrm>
              <a:off x="5184112" y="3056115"/>
              <a:ext cx="55886" cy="114452"/>
            </a:xfrm>
            <a:custGeom>
              <a:avLst/>
              <a:gdLst/>
              <a:ahLst/>
              <a:cxnLst/>
              <a:rect l="0" t="0" r="0" b="0"/>
              <a:pathLst>
                <a:path w="55886" h="114452">
                  <a:moveTo>
                    <a:pt x="54638" y="10935"/>
                  </a:moveTo>
                  <a:lnTo>
                    <a:pt x="54638" y="10935"/>
                  </a:lnTo>
                  <a:lnTo>
                    <a:pt x="54638" y="4193"/>
                  </a:lnTo>
                  <a:lnTo>
                    <a:pt x="52521" y="2207"/>
                  </a:lnTo>
                  <a:lnTo>
                    <a:pt x="44525" y="0"/>
                  </a:lnTo>
                  <a:lnTo>
                    <a:pt x="40135" y="823"/>
                  </a:lnTo>
                  <a:lnTo>
                    <a:pt x="31494" y="5500"/>
                  </a:lnTo>
                  <a:lnTo>
                    <a:pt x="18696" y="19438"/>
                  </a:lnTo>
                  <a:lnTo>
                    <a:pt x="3140" y="56202"/>
                  </a:lnTo>
                  <a:lnTo>
                    <a:pt x="0" y="71975"/>
                  </a:lnTo>
                  <a:lnTo>
                    <a:pt x="4974" y="99498"/>
                  </a:lnTo>
                  <a:lnTo>
                    <a:pt x="8123" y="105961"/>
                  </a:lnTo>
                  <a:lnTo>
                    <a:pt x="11634" y="110269"/>
                  </a:lnTo>
                  <a:lnTo>
                    <a:pt x="15385" y="113141"/>
                  </a:lnTo>
                  <a:lnTo>
                    <a:pt x="27079" y="114451"/>
                  </a:lnTo>
                  <a:lnTo>
                    <a:pt x="34149" y="113812"/>
                  </a:lnTo>
                  <a:lnTo>
                    <a:pt x="39567" y="111270"/>
                  </a:lnTo>
                  <a:lnTo>
                    <a:pt x="47470" y="102801"/>
                  </a:lnTo>
                  <a:lnTo>
                    <a:pt x="55885" y="89503"/>
                  </a:lnTo>
                  <a:lnTo>
                    <a:pt x="55290" y="44251"/>
                  </a:lnTo>
                  <a:lnTo>
                    <a:pt x="52949" y="21512"/>
                  </a:lnTo>
                  <a:lnTo>
                    <a:pt x="49208" y="7929"/>
                  </a:lnTo>
                  <a:lnTo>
                    <a:pt x="49607" y="75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19"/>
            <p:cNvSpPr/>
            <p:nvPr>
              <p:custDataLst>
                <p:tags r:id="rId96"/>
              </p:custDataLst>
            </p:nvPr>
          </p:nvSpPr>
          <p:spPr>
            <a:xfrm>
              <a:off x="5276850" y="3016250"/>
              <a:ext cx="127001" cy="152115"/>
            </a:xfrm>
            <a:custGeom>
              <a:avLst/>
              <a:gdLst/>
              <a:ahLst/>
              <a:cxnLst/>
              <a:rect l="0" t="0" r="0" b="0"/>
              <a:pathLst>
                <a:path w="127001" h="152115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3"/>
                  </a:lnTo>
                  <a:lnTo>
                    <a:pt x="3371" y="41962"/>
                  </a:lnTo>
                  <a:lnTo>
                    <a:pt x="6908" y="39816"/>
                  </a:lnTo>
                  <a:lnTo>
                    <a:pt x="10831" y="38157"/>
                  </a:lnTo>
                  <a:lnTo>
                    <a:pt x="14927" y="35068"/>
                  </a:lnTo>
                  <a:lnTo>
                    <a:pt x="17712" y="34668"/>
                  </a:lnTo>
                  <a:lnTo>
                    <a:pt x="24571" y="36104"/>
                  </a:lnTo>
                  <a:lnTo>
                    <a:pt x="43107" y="50993"/>
                  </a:lnTo>
                  <a:lnTo>
                    <a:pt x="59731" y="76649"/>
                  </a:lnTo>
                  <a:lnTo>
                    <a:pt x="66852" y="103223"/>
                  </a:lnTo>
                  <a:lnTo>
                    <a:pt x="65591" y="128970"/>
                  </a:lnTo>
                  <a:lnTo>
                    <a:pt x="60749" y="147731"/>
                  </a:lnTo>
                  <a:lnTo>
                    <a:pt x="58843" y="150699"/>
                  </a:lnTo>
                  <a:lnTo>
                    <a:pt x="56868" y="151971"/>
                  </a:lnTo>
                  <a:lnTo>
                    <a:pt x="54845" y="152114"/>
                  </a:lnTo>
                  <a:lnTo>
                    <a:pt x="53497" y="150093"/>
                  </a:lnTo>
                  <a:lnTo>
                    <a:pt x="51999" y="142203"/>
                  </a:lnTo>
                  <a:lnTo>
                    <a:pt x="56812" y="113409"/>
                  </a:lnTo>
                  <a:lnTo>
                    <a:pt x="72500" y="68420"/>
                  </a:lnTo>
                  <a:lnTo>
                    <a:pt x="84433" y="4593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14"/>
          <p:cNvGrpSpPr/>
          <p:nvPr/>
        </p:nvGrpSpPr>
        <p:grpSpPr>
          <a:xfrm>
            <a:off x="2724150" y="3320429"/>
            <a:ext cx="457201" cy="254883"/>
            <a:chOff x="2724150" y="3320429"/>
            <a:chExt cx="457201" cy="254883"/>
          </a:xfrm>
        </p:grpSpPr>
        <p:sp>
          <p:nvSpPr>
            <p:cNvPr id="116" name="SMARTInkShape-1820"/>
            <p:cNvSpPr/>
            <p:nvPr>
              <p:custDataLst>
                <p:tags r:id="rId92"/>
              </p:custDataLst>
            </p:nvPr>
          </p:nvSpPr>
          <p:spPr>
            <a:xfrm>
              <a:off x="2724150" y="3320429"/>
              <a:ext cx="145855" cy="254883"/>
            </a:xfrm>
            <a:custGeom>
              <a:avLst/>
              <a:gdLst/>
              <a:ahLst/>
              <a:cxnLst/>
              <a:rect l="0" t="0" r="0" b="0"/>
              <a:pathLst>
                <a:path w="145855" h="254883">
                  <a:moveTo>
                    <a:pt x="0" y="19671"/>
                  </a:moveTo>
                  <a:lnTo>
                    <a:pt x="0" y="19671"/>
                  </a:lnTo>
                  <a:lnTo>
                    <a:pt x="0" y="1037"/>
                  </a:lnTo>
                  <a:lnTo>
                    <a:pt x="3371" y="4115"/>
                  </a:lnTo>
                  <a:lnTo>
                    <a:pt x="9460" y="50912"/>
                  </a:lnTo>
                  <a:lnTo>
                    <a:pt x="12060" y="95614"/>
                  </a:lnTo>
                  <a:lnTo>
                    <a:pt x="14455" y="136847"/>
                  </a:lnTo>
                  <a:lnTo>
                    <a:pt x="18445" y="184052"/>
                  </a:lnTo>
                  <a:lnTo>
                    <a:pt x="18930" y="225446"/>
                  </a:lnTo>
                  <a:lnTo>
                    <a:pt x="19026" y="253954"/>
                  </a:lnTo>
                  <a:lnTo>
                    <a:pt x="18329" y="254882"/>
                  </a:lnTo>
                  <a:lnTo>
                    <a:pt x="17158" y="254089"/>
                  </a:lnTo>
                  <a:lnTo>
                    <a:pt x="15672" y="252150"/>
                  </a:lnTo>
                  <a:lnTo>
                    <a:pt x="7790" y="204801"/>
                  </a:lnTo>
                  <a:lnTo>
                    <a:pt x="6434" y="175008"/>
                  </a:lnTo>
                  <a:lnTo>
                    <a:pt x="7111" y="174029"/>
                  </a:lnTo>
                  <a:lnTo>
                    <a:pt x="8269" y="173377"/>
                  </a:lnTo>
                  <a:lnTo>
                    <a:pt x="15150" y="172458"/>
                  </a:lnTo>
                  <a:lnTo>
                    <a:pt x="33488" y="172147"/>
                  </a:lnTo>
                  <a:lnTo>
                    <a:pt x="43341" y="168342"/>
                  </a:lnTo>
                  <a:lnTo>
                    <a:pt x="84740" y="135250"/>
                  </a:lnTo>
                  <a:lnTo>
                    <a:pt x="111409" y="99734"/>
                  </a:lnTo>
                  <a:lnTo>
                    <a:pt x="131220" y="52428"/>
                  </a:lnTo>
                  <a:lnTo>
                    <a:pt x="144562" y="7785"/>
                  </a:lnTo>
                  <a:lnTo>
                    <a:pt x="145609" y="0"/>
                  </a:lnTo>
                  <a:lnTo>
                    <a:pt x="145854" y="2932"/>
                  </a:lnTo>
                  <a:lnTo>
                    <a:pt x="139117" y="46621"/>
                  </a:lnTo>
                  <a:lnTo>
                    <a:pt x="135059" y="86217"/>
                  </a:lnTo>
                  <a:lnTo>
                    <a:pt x="133856" y="122174"/>
                  </a:lnTo>
                  <a:lnTo>
                    <a:pt x="133416" y="166023"/>
                  </a:lnTo>
                  <a:lnTo>
                    <a:pt x="139700" y="22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21"/>
            <p:cNvSpPr/>
            <p:nvPr>
              <p:custDataLst>
                <p:tags r:id="rId93"/>
              </p:custDataLst>
            </p:nvPr>
          </p:nvSpPr>
          <p:spPr>
            <a:xfrm>
              <a:off x="2910014" y="3448050"/>
              <a:ext cx="57555" cy="102662"/>
            </a:xfrm>
            <a:custGeom>
              <a:avLst/>
              <a:gdLst/>
              <a:ahLst/>
              <a:cxnLst/>
              <a:rect l="0" t="0" r="0" b="0"/>
              <a:pathLst>
                <a:path w="57555" h="102662">
                  <a:moveTo>
                    <a:pt x="36386" y="12700"/>
                  </a:moveTo>
                  <a:lnTo>
                    <a:pt x="36386" y="12700"/>
                  </a:lnTo>
                  <a:lnTo>
                    <a:pt x="33015" y="9329"/>
                  </a:lnTo>
                  <a:lnTo>
                    <a:pt x="29479" y="7674"/>
                  </a:lnTo>
                  <a:lnTo>
                    <a:pt x="27548" y="7233"/>
                  </a:lnTo>
                  <a:lnTo>
                    <a:pt x="25555" y="7644"/>
                  </a:lnTo>
                  <a:lnTo>
                    <a:pt x="21459" y="9982"/>
                  </a:lnTo>
                  <a:lnTo>
                    <a:pt x="11816" y="22008"/>
                  </a:lnTo>
                  <a:lnTo>
                    <a:pt x="1690" y="53762"/>
                  </a:lnTo>
                  <a:lnTo>
                    <a:pt x="0" y="75196"/>
                  </a:lnTo>
                  <a:lnTo>
                    <a:pt x="2105" y="88454"/>
                  </a:lnTo>
                  <a:lnTo>
                    <a:pt x="7274" y="97638"/>
                  </a:lnTo>
                  <a:lnTo>
                    <a:pt x="10628" y="101075"/>
                  </a:lnTo>
                  <a:lnTo>
                    <a:pt x="14981" y="102661"/>
                  </a:lnTo>
                  <a:lnTo>
                    <a:pt x="25461" y="102542"/>
                  </a:lnTo>
                  <a:lnTo>
                    <a:pt x="29808" y="100817"/>
                  </a:lnTo>
                  <a:lnTo>
                    <a:pt x="36520" y="95137"/>
                  </a:lnTo>
                  <a:lnTo>
                    <a:pt x="50942" y="69853"/>
                  </a:lnTo>
                  <a:lnTo>
                    <a:pt x="57554" y="47352"/>
                  </a:lnTo>
                  <a:lnTo>
                    <a:pt x="56848" y="36097"/>
                  </a:lnTo>
                  <a:lnTo>
                    <a:pt x="54181" y="28273"/>
                  </a:lnTo>
                  <a:lnTo>
                    <a:pt x="427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22"/>
            <p:cNvSpPr/>
            <p:nvPr>
              <p:custDataLst>
                <p:tags r:id="rId94"/>
              </p:custDataLst>
            </p:nvPr>
          </p:nvSpPr>
          <p:spPr>
            <a:xfrm>
              <a:off x="3044890" y="3429262"/>
              <a:ext cx="136461" cy="124505"/>
            </a:xfrm>
            <a:custGeom>
              <a:avLst/>
              <a:gdLst/>
              <a:ahLst/>
              <a:cxnLst/>
              <a:rect l="0" t="0" r="0" b="0"/>
              <a:pathLst>
                <a:path w="136461" h="124505">
                  <a:moveTo>
                    <a:pt x="9460" y="6088"/>
                  </a:moveTo>
                  <a:lnTo>
                    <a:pt x="9460" y="6088"/>
                  </a:lnTo>
                  <a:lnTo>
                    <a:pt x="9460" y="621"/>
                  </a:lnTo>
                  <a:lnTo>
                    <a:pt x="8754" y="326"/>
                  </a:lnTo>
                  <a:lnTo>
                    <a:pt x="6089" y="0"/>
                  </a:lnTo>
                  <a:lnTo>
                    <a:pt x="5096" y="2029"/>
                  </a:lnTo>
                  <a:lnTo>
                    <a:pt x="1345" y="42106"/>
                  </a:lnTo>
                  <a:lnTo>
                    <a:pt x="0" y="68971"/>
                  </a:lnTo>
                  <a:lnTo>
                    <a:pt x="2496" y="96590"/>
                  </a:lnTo>
                  <a:lnTo>
                    <a:pt x="4112" y="100290"/>
                  </a:lnTo>
                  <a:lnTo>
                    <a:pt x="6600" y="102756"/>
                  </a:lnTo>
                  <a:lnTo>
                    <a:pt x="14962" y="106226"/>
                  </a:lnTo>
                  <a:lnTo>
                    <a:pt x="17362" y="106714"/>
                  </a:lnTo>
                  <a:lnTo>
                    <a:pt x="19666" y="105627"/>
                  </a:lnTo>
                  <a:lnTo>
                    <a:pt x="24109" y="100657"/>
                  </a:lnTo>
                  <a:lnTo>
                    <a:pt x="32005" y="86674"/>
                  </a:lnTo>
                  <a:lnTo>
                    <a:pt x="34484" y="77491"/>
                  </a:lnTo>
                  <a:lnTo>
                    <a:pt x="35315" y="77679"/>
                  </a:lnTo>
                  <a:lnTo>
                    <a:pt x="38120" y="79769"/>
                  </a:lnTo>
                  <a:lnTo>
                    <a:pt x="65336" y="111894"/>
                  </a:lnTo>
                  <a:lnTo>
                    <a:pt x="80108" y="121712"/>
                  </a:lnTo>
                  <a:lnTo>
                    <a:pt x="89308" y="124504"/>
                  </a:lnTo>
                  <a:lnTo>
                    <a:pt x="93736" y="123838"/>
                  </a:lnTo>
                  <a:lnTo>
                    <a:pt x="102420" y="119334"/>
                  </a:lnTo>
                  <a:lnTo>
                    <a:pt x="115242" y="108865"/>
                  </a:lnTo>
                  <a:lnTo>
                    <a:pt x="131850" y="78855"/>
                  </a:lnTo>
                  <a:lnTo>
                    <a:pt x="135549" y="61279"/>
                  </a:lnTo>
                  <a:lnTo>
                    <a:pt x="136460" y="3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315"/>
          <p:cNvGrpSpPr/>
          <p:nvPr/>
        </p:nvGrpSpPr>
        <p:grpSpPr>
          <a:xfrm>
            <a:off x="3546181" y="3333371"/>
            <a:ext cx="929821" cy="420781"/>
            <a:chOff x="3546181" y="3333371"/>
            <a:chExt cx="929821" cy="420781"/>
          </a:xfrm>
        </p:grpSpPr>
        <p:sp>
          <p:nvSpPr>
            <p:cNvPr id="120" name="SMARTInkShape-1823"/>
            <p:cNvSpPr/>
            <p:nvPr>
              <p:custDataLst>
                <p:tags r:id="rId82"/>
              </p:custDataLst>
            </p:nvPr>
          </p:nvSpPr>
          <p:spPr>
            <a:xfrm>
              <a:off x="3546181" y="3474333"/>
              <a:ext cx="111420" cy="135962"/>
            </a:xfrm>
            <a:custGeom>
              <a:avLst/>
              <a:gdLst/>
              <a:ahLst/>
              <a:cxnLst/>
              <a:rect l="0" t="0" r="0" b="0"/>
              <a:pathLst>
                <a:path w="111420" h="135962">
                  <a:moveTo>
                    <a:pt x="16169" y="5467"/>
                  </a:moveTo>
                  <a:lnTo>
                    <a:pt x="16169" y="5467"/>
                  </a:lnTo>
                  <a:lnTo>
                    <a:pt x="16169" y="0"/>
                  </a:lnTo>
                  <a:lnTo>
                    <a:pt x="16169" y="2749"/>
                  </a:lnTo>
                  <a:lnTo>
                    <a:pt x="14287" y="6141"/>
                  </a:lnTo>
                  <a:lnTo>
                    <a:pt x="12798" y="8033"/>
                  </a:lnTo>
                  <a:lnTo>
                    <a:pt x="4909" y="55291"/>
                  </a:lnTo>
                  <a:lnTo>
                    <a:pt x="0" y="100275"/>
                  </a:lnTo>
                  <a:lnTo>
                    <a:pt x="2833" y="119244"/>
                  </a:lnTo>
                  <a:lnTo>
                    <a:pt x="6244" y="129177"/>
                  </a:lnTo>
                  <a:lnTo>
                    <a:pt x="8846" y="132390"/>
                  </a:lnTo>
                  <a:lnTo>
                    <a:pt x="15502" y="135961"/>
                  </a:lnTo>
                  <a:lnTo>
                    <a:pt x="19957" y="134796"/>
                  </a:lnTo>
                  <a:lnTo>
                    <a:pt x="58260" y="106157"/>
                  </a:lnTo>
                  <a:lnTo>
                    <a:pt x="78785" y="79606"/>
                  </a:lnTo>
                  <a:lnTo>
                    <a:pt x="97041" y="48795"/>
                  </a:lnTo>
                  <a:lnTo>
                    <a:pt x="96895" y="47757"/>
                  </a:lnTo>
                  <a:lnTo>
                    <a:pt x="96092" y="47772"/>
                  </a:lnTo>
                  <a:lnTo>
                    <a:pt x="94851" y="48487"/>
                  </a:lnTo>
                  <a:lnTo>
                    <a:pt x="94024" y="49669"/>
                  </a:lnTo>
                  <a:lnTo>
                    <a:pt x="93104" y="52864"/>
                  </a:lnTo>
                  <a:lnTo>
                    <a:pt x="93220" y="71509"/>
                  </a:lnTo>
                  <a:lnTo>
                    <a:pt x="101226" y="103055"/>
                  </a:lnTo>
                  <a:lnTo>
                    <a:pt x="111419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24"/>
            <p:cNvSpPr/>
            <p:nvPr>
              <p:custDataLst>
                <p:tags r:id="rId83"/>
              </p:custDataLst>
            </p:nvPr>
          </p:nvSpPr>
          <p:spPr>
            <a:xfrm>
              <a:off x="3708668" y="3478363"/>
              <a:ext cx="63114" cy="99679"/>
            </a:xfrm>
            <a:custGeom>
              <a:avLst/>
              <a:gdLst/>
              <a:ahLst/>
              <a:cxnLst/>
              <a:rect l="0" t="0" r="0" b="0"/>
              <a:pathLst>
                <a:path w="63114" h="99679">
                  <a:moveTo>
                    <a:pt x="12432" y="20487"/>
                  </a:moveTo>
                  <a:lnTo>
                    <a:pt x="12432" y="20487"/>
                  </a:lnTo>
                  <a:lnTo>
                    <a:pt x="12432" y="23858"/>
                  </a:lnTo>
                  <a:lnTo>
                    <a:pt x="6965" y="47623"/>
                  </a:lnTo>
                  <a:lnTo>
                    <a:pt x="1769" y="94083"/>
                  </a:lnTo>
                  <a:lnTo>
                    <a:pt x="637" y="99057"/>
                  </a:lnTo>
                  <a:lnTo>
                    <a:pt x="335" y="99678"/>
                  </a:lnTo>
                  <a:lnTo>
                    <a:pt x="134" y="99387"/>
                  </a:lnTo>
                  <a:lnTo>
                    <a:pt x="0" y="98487"/>
                  </a:lnTo>
                  <a:lnTo>
                    <a:pt x="1732" y="95605"/>
                  </a:lnTo>
                  <a:lnTo>
                    <a:pt x="3182" y="93849"/>
                  </a:lnTo>
                  <a:lnTo>
                    <a:pt x="11687" y="47924"/>
                  </a:lnTo>
                  <a:lnTo>
                    <a:pt x="29825" y="14405"/>
                  </a:lnTo>
                  <a:lnTo>
                    <a:pt x="42202" y="1908"/>
                  </a:lnTo>
                  <a:lnTo>
                    <a:pt x="45684" y="340"/>
                  </a:lnTo>
                  <a:lnTo>
                    <a:pt x="48711" y="0"/>
                  </a:lnTo>
                  <a:lnTo>
                    <a:pt x="51435" y="479"/>
                  </a:lnTo>
                  <a:lnTo>
                    <a:pt x="53956" y="2915"/>
                  </a:lnTo>
                  <a:lnTo>
                    <a:pt x="58639" y="11266"/>
                  </a:lnTo>
                  <a:lnTo>
                    <a:pt x="61871" y="24497"/>
                  </a:lnTo>
                  <a:lnTo>
                    <a:pt x="63113" y="67777"/>
                  </a:lnTo>
                  <a:lnTo>
                    <a:pt x="62503" y="85854"/>
                  </a:lnTo>
                  <a:lnTo>
                    <a:pt x="56882" y="96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25"/>
            <p:cNvSpPr/>
            <p:nvPr>
              <p:custDataLst>
                <p:tags r:id="rId84"/>
              </p:custDataLst>
            </p:nvPr>
          </p:nvSpPr>
          <p:spPr>
            <a:xfrm>
              <a:off x="3867150" y="3360033"/>
              <a:ext cx="25401" cy="215018"/>
            </a:xfrm>
            <a:custGeom>
              <a:avLst/>
              <a:gdLst/>
              <a:ahLst/>
              <a:cxnLst/>
              <a:rect l="0" t="0" r="0" b="0"/>
              <a:pathLst>
                <a:path w="25401" h="21501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5400" y="43953"/>
                  </a:lnTo>
                  <a:lnTo>
                    <a:pt x="25400" y="80684"/>
                  </a:lnTo>
                  <a:lnTo>
                    <a:pt x="22029" y="116105"/>
                  </a:lnTo>
                  <a:lnTo>
                    <a:pt x="13190" y="155684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26"/>
            <p:cNvSpPr/>
            <p:nvPr>
              <p:custDataLst>
                <p:tags r:id="rId85"/>
              </p:custDataLst>
            </p:nvPr>
          </p:nvSpPr>
          <p:spPr>
            <a:xfrm>
              <a:off x="3943350" y="35052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607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27"/>
            <p:cNvSpPr/>
            <p:nvPr>
              <p:custDataLst>
                <p:tags r:id="rId86"/>
              </p:custDataLst>
            </p:nvPr>
          </p:nvSpPr>
          <p:spPr>
            <a:xfrm>
              <a:off x="3987800" y="341447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6350" y="8171"/>
                  </a:moveTo>
                  <a:lnTo>
                    <a:pt x="6350" y="8171"/>
                  </a:lnTo>
                  <a:lnTo>
                    <a:pt x="6350" y="0"/>
                  </a:lnTo>
                  <a:lnTo>
                    <a:pt x="6350" y="607"/>
                  </a:lnTo>
                  <a:lnTo>
                    <a:pt x="5644" y="1012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28"/>
            <p:cNvSpPr/>
            <p:nvPr>
              <p:custDataLst>
                <p:tags r:id="rId87"/>
              </p:custDataLst>
            </p:nvPr>
          </p:nvSpPr>
          <p:spPr>
            <a:xfrm>
              <a:off x="4089400" y="3333371"/>
              <a:ext cx="19051" cy="248030"/>
            </a:xfrm>
            <a:custGeom>
              <a:avLst/>
              <a:gdLst/>
              <a:ahLst/>
              <a:cxnLst/>
              <a:rect l="0" t="0" r="0" b="0"/>
              <a:pathLst>
                <a:path w="19051" h="248030">
                  <a:moveTo>
                    <a:pt x="19050" y="13079"/>
                  </a:moveTo>
                  <a:lnTo>
                    <a:pt x="19050" y="13079"/>
                  </a:lnTo>
                  <a:lnTo>
                    <a:pt x="19050" y="0"/>
                  </a:lnTo>
                  <a:lnTo>
                    <a:pt x="19050" y="2797"/>
                  </a:lnTo>
                  <a:lnTo>
                    <a:pt x="17168" y="6863"/>
                  </a:lnTo>
                  <a:lnTo>
                    <a:pt x="15679" y="8935"/>
                  </a:lnTo>
                  <a:lnTo>
                    <a:pt x="13583" y="21964"/>
                  </a:lnTo>
                  <a:lnTo>
                    <a:pt x="16533" y="60539"/>
                  </a:lnTo>
                  <a:lnTo>
                    <a:pt x="14149" y="96520"/>
                  </a:lnTo>
                  <a:lnTo>
                    <a:pt x="11104" y="142842"/>
                  </a:lnTo>
                  <a:lnTo>
                    <a:pt x="7758" y="178293"/>
                  </a:lnTo>
                  <a:lnTo>
                    <a:pt x="3257" y="223984"/>
                  </a:lnTo>
                  <a:lnTo>
                    <a:pt x="0" y="24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29"/>
            <p:cNvSpPr/>
            <p:nvPr>
              <p:custDataLst>
                <p:tags r:id="rId88"/>
              </p:custDataLst>
            </p:nvPr>
          </p:nvSpPr>
          <p:spPr>
            <a:xfrm>
              <a:off x="4116084" y="3438630"/>
              <a:ext cx="55867" cy="117371"/>
            </a:xfrm>
            <a:custGeom>
              <a:avLst/>
              <a:gdLst/>
              <a:ahLst/>
              <a:cxnLst/>
              <a:rect l="0" t="0" r="0" b="0"/>
              <a:pathLst>
                <a:path w="55867" h="117371">
                  <a:moveTo>
                    <a:pt x="36816" y="9420"/>
                  </a:moveTo>
                  <a:lnTo>
                    <a:pt x="36816" y="9420"/>
                  </a:lnTo>
                  <a:lnTo>
                    <a:pt x="43558" y="6049"/>
                  </a:lnTo>
                  <a:lnTo>
                    <a:pt x="45544" y="4351"/>
                  </a:lnTo>
                  <a:lnTo>
                    <a:pt x="47751" y="582"/>
                  </a:lnTo>
                  <a:lnTo>
                    <a:pt x="49044" y="0"/>
                  </a:lnTo>
                  <a:lnTo>
                    <a:pt x="50613" y="318"/>
                  </a:lnTo>
                  <a:lnTo>
                    <a:pt x="52364" y="1235"/>
                  </a:lnTo>
                  <a:lnTo>
                    <a:pt x="52825" y="3963"/>
                  </a:lnTo>
                  <a:lnTo>
                    <a:pt x="50105" y="17210"/>
                  </a:lnTo>
                  <a:lnTo>
                    <a:pt x="37477" y="42335"/>
                  </a:lnTo>
                  <a:lnTo>
                    <a:pt x="16776" y="67163"/>
                  </a:lnTo>
                  <a:lnTo>
                    <a:pt x="11916" y="70361"/>
                  </a:lnTo>
                  <a:lnTo>
                    <a:pt x="7405" y="72488"/>
                  </a:lnTo>
                  <a:lnTo>
                    <a:pt x="3048" y="75786"/>
                  </a:lnTo>
                  <a:lnTo>
                    <a:pt x="641" y="79603"/>
                  </a:lnTo>
                  <a:lnTo>
                    <a:pt x="0" y="81609"/>
                  </a:lnTo>
                  <a:lnTo>
                    <a:pt x="277" y="83651"/>
                  </a:lnTo>
                  <a:lnTo>
                    <a:pt x="2467" y="87802"/>
                  </a:lnTo>
                  <a:lnTo>
                    <a:pt x="7667" y="94106"/>
                  </a:lnTo>
                  <a:lnTo>
                    <a:pt x="25884" y="106921"/>
                  </a:lnTo>
                  <a:lnTo>
                    <a:pt x="55866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30"/>
            <p:cNvSpPr/>
            <p:nvPr>
              <p:custDataLst>
                <p:tags r:id="rId89"/>
              </p:custDataLst>
            </p:nvPr>
          </p:nvSpPr>
          <p:spPr>
            <a:xfrm>
              <a:off x="4225442" y="3462339"/>
              <a:ext cx="60809" cy="90956"/>
            </a:xfrm>
            <a:custGeom>
              <a:avLst/>
              <a:gdLst/>
              <a:ahLst/>
              <a:cxnLst/>
              <a:rect l="0" t="0" r="0" b="0"/>
              <a:pathLst>
                <a:path w="60809" h="90956">
                  <a:moveTo>
                    <a:pt x="3658" y="30161"/>
                  </a:moveTo>
                  <a:lnTo>
                    <a:pt x="3658" y="30161"/>
                  </a:lnTo>
                  <a:lnTo>
                    <a:pt x="287" y="33532"/>
                  </a:lnTo>
                  <a:lnTo>
                    <a:pt x="0" y="35230"/>
                  </a:lnTo>
                  <a:lnTo>
                    <a:pt x="514" y="37068"/>
                  </a:lnTo>
                  <a:lnTo>
                    <a:pt x="1562" y="38999"/>
                  </a:lnTo>
                  <a:lnTo>
                    <a:pt x="2966" y="40286"/>
                  </a:lnTo>
                  <a:lnTo>
                    <a:pt x="6408" y="41716"/>
                  </a:lnTo>
                  <a:lnTo>
                    <a:pt x="12171" y="40471"/>
                  </a:lnTo>
                  <a:lnTo>
                    <a:pt x="35118" y="31257"/>
                  </a:lnTo>
                  <a:lnTo>
                    <a:pt x="41864" y="24533"/>
                  </a:lnTo>
                  <a:lnTo>
                    <a:pt x="45333" y="16841"/>
                  </a:lnTo>
                  <a:lnTo>
                    <a:pt x="47560" y="3776"/>
                  </a:lnTo>
                  <a:lnTo>
                    <a:pt x="47037" y="1988"/>
                  </a:lnTo>
                  <a:lnTo>
                    <a:pt x="45983" y="795"/>
                  </a:lnTo>
                  <a:lnTo>
                    <a:pt x="44574" y="0"/>
                  </a:lnTo>
                  <a:lnTo>
                    <a:pt x="32479" y="2253"/>
                  </a:lnTo>
                  <a:lnTo>
                    <a:pt x="18861" y="10759"/>
                  </a:lnTo>
                  <a:lnTo>
                    <a:pt x="12061" y="22008"/>
                  </a:lnTo>
                  <a:lnTo>
                    <a:pt x="7393" y="36415"/>
                  </a:lnTo>
                  <a:lnTo>
                    <a:pt x="4150" y="70252"/>
                  </a:lnTo>
                  <a:lnTo>
                    <a:pt x="7640" y="79965"/>
                  </a:lnTo>
                  <a:lnTo>
                    <a:pt x="10546" y="84530"/>
                  </a:lnTo>
                  <a:lnTo>
                    <a:pt x="13894" y="87573"/>
                  </a:lnTo>
                  <a:lnTo>
                    <a:pt x="21377" y="90955"/>
                  </a:lnTo>
                  <a:lnTo>
                    <a:pt x="29407" y="90577"/>
                  </a:lnTo>
                  <a:lnTo>
                    <a:pt x="46060" y="84585"/>
                  </a:lnTo>
                  <a:lnTo>
                    <a:pt x="60808" y="7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831"/>
            <p:cNvSpPr/>
            <p:nvPr>
              <p:custDataLst>
                <p:tags r:id="rId90"/>
              </p:custDataLst>
            </p:nvPr>
          </p:nvSpPr>
          <p:spPr>
            <a:xfrm>
              <a:off x="4349750" y="3360033"/>
              <a:ext cx="25401" cy="202318"/>
            </a:xfrm>
            <a:custGeom>
              <a:avLst/>
              <a:gdLst/>
              <a:ahLst/>
              <a:cxnLst/>
              <a:rect l="0" t="0" r="0" b="0"/>
              <a:pathLst>
                <a:path w="25401" h="202318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4694" y="1103"/>
                  </a:lnTo>
                  <a:lnTo>
                    <a:pt x="23518" y="441"/>
                  </a:lnTo>
                  <a:lnTo>
                    <a:pt x="22029" y="0"/>
                  </a:lnTo>
                  <a:lnTo>
                    <a:pt x="21036" y="411"/>
                  </a:lnTo>
                  <a:lnTo>
                    <a:pt x="20374" y="1391"/>
                  </a:lnTo>
                  <a:lnTo>
                    <a:pt x="14860" y="27325"/>
                  </a:lnTo>
                  <a:lnTo>
                    <a:pt x="11245" y="73781"/>
                  </a:lnTo>
                  <a:lnTo>
                    <a:pt x="5919" y="110375"/>
                  </a:lnTo>
                  <a:lnTo>
                    <a:pt x="1169" y="156874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832"/>
            <p:cNvSpPr/>
            <p:nvPr>
              <p:custDataLst>
                <p:tags r:id="rId91"/>
              </p:custDataLst>
            </p:nvPr>
          </p:nvSpPr>
          <p:spPr>
            <a:xfrm>
              <a:off x="4400550" y="3486150"/>
              <a:ext cx="75452" cy="268002"/>
            </a:xfrm>
            <a:custGeom>
              <a:avLst/>
              <a:gdLst/>
              <a:ahLst/>
              <a:cxnLst/>
              <a:rect l="0" t="0" r="0" b="0"/>
              <a:pathLst>
                <a:path w="75452" h="268002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262" y="14305"/>
                  </a:lnTo>
                  <a:lnTo>
                    <a:pt x="757" y="31910"/>
                  </a:lnTo>
                  <a:lnTo>
                    <a:pt x="3394" y="38407"/>
                  </a:lnTo>
                  <a:lnTo>
                    <a:pt x="5790" y="40421"/>
                  </a:lnTo>
                  <a:lnTo>
                    <a:pt x="12216" y="42659"/>
                  </a:lnTo>
                  <a:lnTo>
                    <a:pt x="27138" y="43919"/>
                  </a:lnTo>
                  <a:lnTo>
                    <a:pt x="36991" y="40451"/>
                  </a:lnTo>
                  <a:lnTo>
                    <a:pt x="73672" y="14877"/>
                  </a:lnTo>
                  <a:lnTo>
                    <a:pt x="74515" y="15563"/>
                  </a:lnTo>
                  <a:lnTo>
                    <a:pt x="75451" y="20087"/>
                  </a:lnTo>
                  <a:lnTo>
                    <a:pt x="65325" y="58301"/>
                  </a:lnTo>
                  <a:lnTo>
                    <a:pt x="58974" y="99319"/>
                  </a:lnTo>
                  <a:lnTo>
                    <a:pt x="57510" y="145129"/>
                  </a:lnTo>
                  <a:lnTo>
                    <a:pt x="57221" y="186529"/>
                  </a:lnTo>
                  <a:lnTo>
                    <a:pt x="53788" y="233843"/>
                  </a:lnTo>
                  <a:lnTo>
                    <a:pt x="48365" y="248805"/>
                  </a:lnTo>
                  <a:lnTo>
                    <a:pt x="41251" y="259452"/>
                  </a:lnTo>
                  <a:lnTo>
                    <a:pt x="33386" y="266536"/>
                  </a:lnTo>
                  <a:lnTo>
                    <a:pt x="29313" y="268001"/>
                  </a:lnTo>
                  <a:lnTo>
                    <a:pt x="21024" y="26774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316"/>
          <p:cNvGrpSpPr/>
          <p:nvPr/>
        </p:nvGrpSpPr>
        <p:grpSpPr>
          <a:xfrm>
            <a:off x="5054600" y="3394762"/>
            <a:ext cx="635001" cy="263705"/>
            <a:chOff x="5054600" y="3394762"/>
            <a:chExt cx="635001" cy="263705"/>
          </a:xfrm>
        </p:grpSpPr>
        <p:sp>
          <p:nvSpPr>
            <p:cNvPr id="131" name="SMARTInkShape-1833"/>
            <p:cNvSpPr/>
            <p:nvPr>
              <p:custDataLst>
                <p:tags r:id="rId75"/>
              </p:custDataLst>
            </p:nvPr>
          </p:nvSpPr>
          <p:spPr>
            <a:xfrm>
              <a:off x="5054600" y="35179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34"/>
            <p:cNvSpPr/>
            <p:nvPr>
              <p:custDataLst>
                <p:tags r:id="rId76"/>
              </p:custDataLst>
            </p:nvPr>
          </p:nvSpPr>
          <p:spPr>
            <a:xfrm>
              <a:off x="5067300" y="34607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98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35"/>
            <p:cNvSpPr/>
            <p:nvPr>
              <p:custDataLst>
                <p:tags r:id="rId77"/>
              </p:custDataLst>
            </p:nvPr>
          </p:nvSpPr>
          <p:spPr>
            <a:xfrm>
              <a:off x="5097088" y="3473789"/>
              <a:ext cx="73413" cy="159509"/>
            </a:xfrm>
            <a:custGeom>
              <a:avLst/>
              <a:gdLst/>
              <a:ahLst/>
              <a:cxnLst/>
              <a:rect l="0" t="0" r="0" b="0"/>
              <a:pathLst>
                <a:path w="73413" h="159509">
                  <a:moveTo>
                    <a:pt x="52762" y="12361"/>
                  </a:moveTo>
                  <a:lnTo>
                    <a:pt x="52762" y="12361"/>
                  </a:lnTo>
                  <a:lnTo>
                    <a:pt x="52762" y="8990"/>
                  </a:lnTo>
                  <a:lnTo>
                    <a:pt x="50880" y="5453"/>
                  </a:lnTo>
                  <a:lnTo>
                    <a:pt x="49391" y="3523"/>
                  </a:lnTo>
                  <a:lnTo>
                    <a:pt x="42092" y="1377"/>
                  </a:lnTo>
                  <a:lnTo>
                    <a:pt x="23530" y="0"/>
                  </a:lnTo>
                  <a:lnTo>
                    <a:pt x="10547" y="3132"/>
                  </a:lnTo>
                  <a:lnTo>
                    <a:pt x="3896" y="8495"/>
                  </a:lnTo>
                  <a:lnTo>
                    <a:pt x="1135" y="11900"/>
                  </a:lnTo>
                  <a:lnTo>
                    <a:pt x="0" y="15581"/>
                  </a:lnTo>
                  <a:lnTo>
                    <a:pt x="619" y="23435"/>
                  </a:lnTo>
                  <a:lnTo>
                    <a:pt x="16906" y="49408"/>
                  </a:lnTo>
                  <a:lnTo>
                    <a:pt x="54217" y="96731"/>
                  </a:lnTo>
                  <a:lnTo>
                    <a:pt x="71707" y="125766"/>
                  </a:lnTo>
                  <a:lnTo>
                    <a:pt x="73412" y="138963"/>
                  </a:lnTo>
                  <a:lnTo>
                    <a:pt x="72878" y="145446"/>
                  </a:lnTo>
                  <a:lnTo>
                    <a:pt x="71112" y="150473"/>
                  </a:lnTo>
                  <a:lnTo>
                    <a:pt x="65386" y="157940"/>
                  </a:lnTo>
                  <a:lnTo>
                    <a:pt x="61884" y="159508"/>
                  </a:lnTo>
                  <a:lnTo>
                    <a:pt x="46412" y="1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36"/>
            <p:cNvSpPr/>
            <p:nvPr>
              <p:custDataLst>
                <p:tags r:id="rId78"/>
              </p:custDataLst>
            </p:nvPr>
          </p:nvSpPr>
          <p:spPr>
            <a:xfrm>
              <a:off x="5521129" y="356235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3187" y="54423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837"/>
            <p:cNvSpPr/>
            <p:nvPr>
              <p:custDataLst>
                <p:tags r:id="rId79"/>
              </p:custDataLst>
            </p:nvPr>
          </p:nvSpPr>
          <p:spPr>
            <a:xfrm>
              <a:off x="5524500" y="3486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38"/>
            <p:cNvSpPr/>
            <p:nvPr>
              <p:custDataLst>
                <p:tags r:id="rId80"/>
              </p:custDataLst>
            </p:nvPr>
          </p:nvSpPr>
          <p:spPr>
            <a:xfrm>
              <a:off x="5608224" y="3394762"/>
              <a:ext cx="43277" cy="263705"/>
            </a:xfrm>
            <a:custGeom>
              <a:avLst/>
              <a:gdLst/>
              <a:ahLst/>
              <a:cxnLst/>
              <a:rect l="0" t="0" r="0" b="0"/>
              <a:pathLst>
                <a:path w="43277" h="263705">
                  <a:moveTo>
                    <a:pt x="43276" y="8838"/>
                  </a:moveTo>
                  <a:lnTo>
                    <a:pt x="43276" y="8838"/>
                  </a:lnTo>
                  <a:lnTo>
                    <a:pt x="43276" y="5467"/>
                  </a:lnTo>
                  <a:lnTo>
                    <a:pt x="41394" y="1931"/>
                  </a:lnTo>
                  <a:lnTo>
                    <a:pt x="39905" y="0"/>
                  </a:lnTo>
                  <a:lnTo>
                    <a:pt x="38912" y="124"/>
                  </a:lnTo>
                  <a:lnTo>
                    <a:pt x="38250" y="1618"/>
                  </a:lnTo>
                  <a:lnTo>
                    <a:pt x="35437" y="10462"/>
                  </a:lnTo>
                  <a:lnTo>
                    <a:pt x="28166" y="32833"/>
                  </a:lnTo>
                  <a:lnTo>
                    <a:pt x="24298" y="72452"/>
                  </a:lnTo>
                  <a:lnTo>
                    <a:pt x="17472" y="110382"/>
                  </a:lnTo>
                  <a:lnTo>
                    <a:pt x="12701" y="151114"/>
                  </a:lnTo>
                  <a:lnTo>
                    <a:pt x="6688" y="195456"/>
                  </a:lnTo>
                  <a:lnTo>
                    <a:pt x="588" y="241636"/>
                  </a:lnTo>
                  <a:lnTo>
                    <a:pt x="0" y="248703"/>
                  </a:lnTo>
                  <a:lnTo>
                    <a:pt x="1020" y="254120"/>
                  </a:lnTo>
                  <a:lnTo>
                    <a:pt x="5916" y="262021"/>
                  </a:lnTo>
                  <a:lnTo>
                    <a:pt x="9197" y="263704"/>
                  </a:lnTo>
                  <a:lnTo>
                    <a:pt x="24226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39"/>
            <p:cNvSpPr/>
            <p:nvPr>
              <p:custDataLst>
                <p:tags r:id="rId81"/>
              </p:custDataLst>
            </p:nvPr>
          </p:nvSpPr>
          <p:spPr>
            <a:xfrm>
              <a:off x="5595233" y="3517900"/>
              <a:ext cx="94368" cy="27073"/>
            </a:xfrm>
            <a:custGeom>
              <a:avLst/>
              <a:gdLst/>
              <a:ahLst/>
              <a:cxnLst/>
              <a:rect l="0" t="0" r="0" b="0"/>
              <a:pathLst>
                <a:path w="94368" h="27073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25792"/>
                  </a:lnTo>
                  <a:lnTo>
                    <a:pt x="5772" y="27072"/>
                  </a:lnTo>
                  <a:lnTo>
                    <a:pt x="14775" y="26613"/>
                  </a:lnTo>
                  <a:lnTo>
                    <a:pt x="60289" y="13297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17"/>
          <p:cNvGrpSpPr/>
          <p:nvPr/>
        </p:nvGrpSpPr>
        <p:grpSpPr>
          <a:xfrm>
            <a:off x="6039733" y="3444679"/>
            <a:ext cx="443618" cy="234413"/>
            <a:chOff x="6039733" y="3444679"/>
            <a:chExt cx="443618" cy="234413"/>
          </a:xfrm>
        </p:grpSpPr>
        <p:sp>
          <p:nvSpPr>
            <p:cNvPr id="139" name="SMARTInkShape-1840"/>
            <p:cNvSpPr/>
            <p:nvPr>
              <p:custDataLst>
                <p:tags r:id="rId71"/>
              </p:custDataLst>
            </p:nvPr>
          </p:nvSpPr>
          <p:spPr>
            <a:xfrm>
              <a:off x="6080951" y="3444679"/>
              <a:ext cx="46800" cy="234413"/>
            </a:xfrm>
            <a:custGeom>
              <a:avLst/>
              <a:gdLst/>
              <a:ahLst/>
              <a:cxnLst/>
              <a:rect l="0" t="0" r="0" b="0"/>
              <a:pathLst>
                <a:path w="46800" h="234413">
                  <a:moveTo>
                    <a:pt x="46799" y="3371"/>
                  </a:moveTo>
                  <a:lnTo>
                    <a:pt x="46799" y="3371"/>
                  </a:lnTo>
                  <a:lnTo>
                    <a:pt x="46798" y="0"/>
                  </a:lnTo>
                  <a:lnTo>
                    <a:pt x="43428" y="8016"/>
                  </a:lnTo>
                  <a:lnTo>
                    <a:pt x="27026" y="54574"/>
                  </a:lnTo>
                  <a:lnTo>
                    <a:pt x="14044" y="99955"/>
                  </a:lnTo>
                  <a:lnTo>
                    <a:pt x="7522" y="147218"/>
                  </a:lnTo>
                  <a:lnTo>
                    <a:pt x="0" y="194690"/>
                  </a:lnTo>
                  <a:lnTo>
                    <a:pt x="555" y="222101"/>
                  </a:lnTo>
                  <a:lnTo>
                    <a:pt x="3433" y="231112"/>
                  </a:lnTo>
                  <a:lnTo>
                    <a:pt x="5188" y="233515"/>
                  </a:lnTo>
                  <a:lnTo>
                    <a:pt x="7770" y="234412"/>
                  </a:lnTo>
                  <a:lnTo>
                    <a:pt x="14401" y="233526"/>
                  </a:lnTo>
                  <a:lnTo>
                    <a:pt x="16733" y="231597"/>
                  </a:lnTo>
                  <a:lnTo>
                    <a:pt x="21399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41"/>
            <p:cNvSpPr/>
            <p:nvPr>
              <p:custDataLst>
                <p:tags r:id="rId72"/>
              </p:custDataLst>
            </p:nvPr>
          </p:nvSpPr>
          <p:spPr>
            <a:xfrm>
              <a:off x="6039733" y="3457124"/>
              <a:ext cx="246768" cy="213177"/>
            </a:xfrm>
            <a:custGeom>
              <a:avLst/>
              <a:gdLst/>
              <a:ahLst/>
              <a:cxnLst/>
              <a:rect l="0" t="0" r="0" b="0"/>
              <a:pathLst>
                <a:path w="246768" h="213177">
                  <a:moveTo>
                    <a:pt x="5467" y="130626"/>
                  </a:moveTo>
                  <a:lnTo>
                    <a:pt x="5467" y="130626"/>
                  </a:lnTo>
                  <a:lnTo>
                    <a:pt x="2096" y="127255"/>
                  </a:lnTo>
                  <a:lnTo>
                    <a:pt x="441" y="123719"/>
                  </a:lnTo>
                  <a:lnTo>
                    <a:pt x="0" y="121788"/>
                  </a:lnTo>
                  <a:lnTo>
                    <a:pt x="411" y="120501"/>
                  </a:lnTo>
                  <a:lnTo>
                    <a:pt x="1390" y="119643"/>
                  </a:lnTo>
                  <a:lnTo>
                    <a:pt x="4361" y="117983"/>
                  </a:lnTo>
                  <a:lnTo>
                    <a:pt x="8033" y="114894"/>
                  </a:lnTo>
                  <a:lnTo>
                    <a:pt x="48935" y="99658"/>
                  </a:lnTo>
                  <a:lnTo>
                    <a:pt x="88921" y="78726"/>
                  </a:lnTo>
                  <a:lnTo>
                    <a:pt x="136277" y="43040"/>
                  </a:lnTo>
                  <a:lnTo>
                    <a:pt x="156113" y="20898"/>
                  </a:lnTo>
                  <a:lnTo>
                    <a:pt x="168972" y="0"/>
                  </a:lnTo>
                  <a:lnTo>
                    <a:pt x="159642" y="38670"/>
                  </a:lnTo>
                  <a:lnTo>
                    <a:pt x="151450" y="81940"/>
                  </a:lnTo>
                  <a:lnTo>
                    <a:pt x="143265" y="118552"/>
                  </a:lnTo>
                  <a:lnTo>
                    <a:pt x="132478" y="162641"/>
                  </a:lnTo>
                  <a:lnTo>
                    <a:pt x="121719" y="192793"/>
                  </a:lnTo>
                  <a:lnTo>
                    <a:pt x="121775" y="193943"/>
                  </a:lnTo>
                  <a:lnTo>
                    <a:pt x="122516" y="193299"/>
                  </a:lnTo>
                  <a:lnTo>
                    <a:pt x="153413" y="146770"/>
                  </a:lnTo>
                  <a:lnTo>
                    <a:pt x="174578" y="127413"/>
                  </a:lnTo>
                  <a:lnTo>
                    <a:pt x="185520" y="122142"/>
                  </a:lnTo>
                  <a:lnTo>
                    <a:pt x="189708" y="122148"/>
                  </a:lnTo>
                  <a:lnTo>
                    <a:pt x="193206" y="123563"/>
                  </a:lnTo>
                  <a:lnTo>
                    <a:pt x="198973" y="128898"/>
                  </a:lnTo>
                  <a:lnTo>
                    <a:pt x="206186" y="140540"/>
                  </a:lnTo>
                  <a:lnTo>
                    <a:pt x="218513" y="179047"/>
                  </a:lnTo>
                  <a:lnTo>
                    <a:pt x="221933" y="194911"/>
                  </a:lnTo>
                  <a:lnTo>
                    <a:pt x="227734" y="204117"/>
                  </a:lnTo>
                  <a:lnTo>
                    <a:pt x="246767" y="213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42"/>
            <p:cNvSpPr/>
            <p:nvPr>
              <p:custDataLst>
                <p:tags r:id="rId73"/>
              </p:custDataLst>
            </p:nvPr>
          </p:nvSpPr>
          <p:spPr>
            <a:xfrm>
              <a:off x="6301563" y="3471981"/>
              <a:ext cx="150038" cy="201631"/>
            </a:xfrm>
            <a:custGeom>
              <a:avLst/>
              <a:gdLst/>
              <a:ahLst/>
              <a:cxnLst/>
              <a:rect l="0" t="0" r="0" b="0"/>
              <a:pathLst>
                <a:path w="150038" h="201631">
                  <a:moveTo>
                    <a:pt x="29387" y="172919"/>
                  </a:moveTo>
                  <a:lnTo>
                    <a:pt x="29387" y="172919"/>
                  </a:lnTo>
                  <a:lnTo>
                    <a:pt x="46604" y="130645"/>
                  </a:lnTo>
                  <a:lnTo>
                    <a:pt x="47215" y="127803"/>
                  </a:lnTo>
                  <a:lnTo>
                    <a:pt x="46212" y="126614"/>
                  </a:lnTo>
                  <a:lnTo>
                    <a:pt x="44131" y="126527"/>
                  </a:lnTo>
                  <a:lnTo>
                    <a:pt x="41332" y="127174"/>
                  </a:lnTo>
                  <a:lnTo>
                    <a:pt x="30654" y="134827"/>
                  </a:lnTo>
                  <a:lnTo>
                    <a:pt x="6029" y="167127"/>
                  </a:lnTo>
                  <a:lnTo>
                    <a:pt x="124" y="182413"/>
                  </a:lnTo>
                  <a:lnTo>
                    <a:pt x="0" y="185598"/>
                  </a:lnTo>
                  <a:lnTo>
                    <a:pt x="623" y="187722"/>
                  </a:lnTo>
                  <a:lnTo>
                    <a:pt x="1744" y="189137"/>
                  </a:lnTo>
                  <a:lnTo>
                    <a:pt x="4872" y="190711"/>
                  </a:lnTo>
                  <a:lnTo>
                    <a:pt x="6693" y="191130"/>
                  </a:lnTo>
                  <a:lnTo>
                    <a:pt x="30899" y="184097"/>
                  </a:lnTo>
                  <a:lnTo>
                    <a:pt x="40654" y="180700"/>
                  </a:lnTo>
                  <a:lnTo>
                    <a:pt x="56819" y="179353"/>
                  </a:lnTo>
                  <a:lnTo>
                    <a:pt x="58965" y="177914"/>
                  </a:lnTo>
                  <a:lnTo>
                    <a:pt x="63229" y="172552"/>
                  </a:lnTo>
                  <a:lnTo>
                    <a:pt x="79480" y="133014"/>
                  </a:lnTo>
                  <a:lnTo>
                    <a:pt x="102959" y="88712"/>
                  </a:lnTo>
                  <a:lnTo>
                    <a:pt x="120302" y="47160"/>
                  </a:lnTo>
                  <a:lnTo>
                    <a:pt x="141242" y="5243"/>
                  </a:lnTo>
                  <a:lnTo>
                    <a:pt x="142600" y="324"/>
                  </a:lnTo>
                  <a:lnTo>
                    <a:pt x="142962" y="0"/>
                  </a:lnTo>
                  <a:lnTo>
                    <a:pt x="143204" y="490"/>
                  </a:lnTo>
                  <a:lnTo>
                    <a:pt x="128463" y="47010"/>
                  </a:lnTo>
                  <a:lnTo>
                    <a:pt x="118625" y="92048"/>
                  </a:lnTo>
                  <a:lnTo>
                    <a:pt x="107748" y="135928"/>
                  </a:lnTo>
                  <a:lnTo>
                    <a:pt x="100497" y="177464"/>
                  </a:lnTo>
                  <a:lnTo>
                    <a:pt x="102981" y="194413"/>
                  </a:lnTo>
                  <a:lnTo>
                    <a:pt x="105261" y="197831"/>
                  </a:lnTo>
                  <a:lnTo>
                    <a:pt x="108192" y="200111"/>
                  </a:lnTo>
                  <a:lnTo>
                    <a:pt x="111557" y="201630"/>
                  </a:lnTo>
                  <a:lnTo>
                    <a:pt x="114506" y="201232"/>
                  </a:lnTo>
                  <a:lnTo>
                    <a:pt x="117177" y="199555"/>
                  </a:lnTo>
                  <a:lnTo>
                    <a:pt x="150037" y="16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43"/>
            <p:cNvSpPr/>
            <p:nvPr>
              <p:custDataLst>
                <p:tags r:id="rId74"/>
              </p:custDataLst>
            </p:nvPr>
          </p:nvSpPr>
          <p:spPr>
            <a:xfrm>
              <a:off x="6381750" y="35306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50911" y="1672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18"/>
          <p:cNvGrpSpPr/>
          <p:nvPr/>
        </p:nvGrpSpPr>
        <p:grpSpPr>
          <a:xfrm>
            <a:off x="6865755" y="3403600"/>
            <a:ext cx="309746" cy="303312"/>
            <a:chOff x="6865755" y="3403600"/>
            <a:chExt cx="309746" cy="303312"/>
          </a:xfrm>
        </p:grpSpPr>
        <p:sp>
          <p:nvSpPr>
            <p:cNvPr id="144" name="SMARTInkShape-1844"/>
            <p:cNvSpPr/>
            <p:nvPr>
              <p:custDataLst>
                <p:tags r:id="rId69"/>
              </p:custDataLst>
            </p:nvPr>
          </p:nvSpPr>
          <p:spPr>
            <a:xfrm>
              <a:off x="6905855" y="3403600"/>
              <a:ext cx="59834" cy="303312"/>
            </a:xfrm>
            <a:custGeom>
              <a:avLst/>
              <a:gdLst/>
              <a:ahLst/>
              <a:cxnLst/>
              <a:rect l="0" t="0" r="0" b="0"/>
              <a:pathLst>
                <a:path w="59834" h="303312">
                  <a:moveTo>
                    <a:pt x="53745" y="0"/>
                  </a:moveTo>
                  <a:lnTo>
                    <a:pt x="53745" y="0"/>
                  </a:lnTo>
                  <a:lnTo>
                    <a:pt x="59212" y="0"/>
                  </a:lnTo>
                  <a:lnTo>
                    <a:pt x="59506" y="705"/>
                  </a:lnTo>
                  <a:lnTo>
                    <a:pt x="59833" y="3371"/>
                  </a:lnTo>
                  <a:lnTo>
                    <a:pt x="45338" y="45448"/>
                  </a:lnTo>
                  <a:lnTo>
                    <a:pt x="33426" y="90351"/>
                  </a:lnTo>
                  <a:lnTo>
                    <a:pt x="20225" y="137513"/>
                  </a:lnTo>
                  <a:lnTo>
                    <a:pt x="8083" y="184972"/>
                  </a:lnTo>
                  <a:lnTo>
                    <a:pt x="1740" y="230799"/>
                  </a:lnTo>
                  <a:lnTo>
                    <a:pt x="0" y="261002"/>
                  </a:lnTo>
                  <a:lnTo>
                    <a:pt x="5734" y="296070"/>
                  </a:lnTo>
                  <a:lnTo>
                    <a:pt x="8332" y="300391"/>
                  </a:lnTo>
                  <a:lnTo>
                    <a:pt x="11475" y="302566"/>
                  </a:lnTo>
                  <a:lnTo>
                    <a:pt x="14982" y="303311"/>
                  </a:lnTo>
                  <a:lnTo>
                    <a:pt x="33401" y="297617"/>
                  </a:lnTo>
                  <a:lnTo>
                    <a:pt x="53745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45"/>
            <p:cNvSpPr/>
            <p:nvPr>
              <p:custDataLst>
                <p:tags r:id="rId70"/>
              </p:custDataLst>
            </p:nvPr>
          </p:nvSpPr>
          <p:spPr>
            <a:xfrm>
              <a:off x="6865755" y="3470261"/>
              <a:ext cx="309746" cy="204648"/>
            </a:xfrm>
            <a:custGeom>
              <a:avLst/>
              <a:gdLst/>
              <a:ahLst/>
              <a:cxnLst/>
              <a:rect l="0" t="0" r="0" b="0"/>
              <a:pathLst>
                <a:path w="309746" h="204648">
                  <a:moveTo>
                    <a:pt x="17645" y="117489"/>
                  </a:moveTo>
                  <a:lnTo>
                    <a:pt x="17645" y="117489"/>
                  </a:lnTo>
                  <a:lnTo>
                    <a:pt x="10903" y="117489"/>
                  </a:lnTo>
                  <a:lnTo>
                    <a:pt x="5712" y="119370"/>
                  </a:lnTo>
                  <a:lnTo>
                    <a:pt x="0" y="122956"/>
                  </a:lnTo>
                  <a:lnTo>
                    <a:pt x="44153" y="109058"/>
                  </a:lnTo>
                  <a:lnTo>
                    <a:pt x="83872" y="90424"/>
                  </a:lnTo>
                  <a:lnTo>
                    <a:pt x="126003" y="61996"/>
                  </a:lnTo>
                  <a:lnTo>
                    <a:pt x="148528" y="41074"/>
                  </a:lnTo>
                  <a:lnTo>
                    <a:pt x="174590" y="0"/>
                  </a:lnTo>
                  <a:lnTo>
                    <a:pt x="161578" y="42152"/>
                  </a:lnTo>
                  <a:lnTo>
                    <a:pt x="150368" y="79644"/>
                  </a:lnTo>
                  <a:lnTo>
                    <a:pt x="137308" y="126868"/>
                  </a:lnTo>
                  <a:lnTo>
                    <a:pt x="122599" y="173304"/>
                  </a:lnTo>
                  <a:lnTo>
                    <a:pt x="119907" y="184567"/>
                  </a:lnTo>
                  <a:lnTo>
                    <a:pt x="152487" y="145857"/>
                  </a:lnTo>
                  <a:lnTo>
                    <a:pt x="162476" y="140680"/>
                  </a:lnTo>
                  <a:lnTo>
                    <a:pt x="167116" y="139300"/>
                  </a:lnTo>
                  <a:lnTo>
                    <a:pt x="171620" y="139791"/>
                  </a:lnTo>
                  <a:lnTo>
                    <a:pt x="180387" y="144099"/>
                  </a:lnTo>
                  <a:lnTo>
                    <a:pt x="189886" y="154458"/>
                  </a:lnTo>
                  <a:lnTo>
                    <a:pt x="192975" y="164258"/>
                  </a:lnTo>
                  <a:lnTo>
                    <a:pt x="198328" y="184426"/>
                  </a:lnTo>
                  <a:lnTo>
                    <a:pt x="206180" y="200587"/>
                  </a:lnTo>
                  <a:lnTo>
                    <a:pt x="210329" y="203810"/>
                  </a:lnTo>
                  <a:lnTo>
                    <a:pt x="218288" y="201480"/>
                  </a:lnTo>
                  <a:lnTo>
                    <a:pt x="240644" y="188485"/>
                  </a:lnTo>
                  <a:lnTo>
                    <a:pt x="278614" y="148243"/>
                  </a:lnTo>
                  <a:lnTo>
                    <a:pt x="284855" y="139153"/>
                  </a:lnTo>
                  <a:lnTo>
                    <a:pt x="286096" y="136165"/>
                  </a:lnTo>
                  <a:lnTo>
                    <a:pt x="286218" y="134173"/>
                  </a:lnTo>
                  <a:lnTo>
                    <a:pt x="285593" y="132845"/>
                  </a:lnTo>
                  <a:lnTo>
                    <a:pt x="283766" y="133371"/>
                  </a:lnTo>
                  <a:lnTo>
                    <a:pt x="277973" y="137718"/>
                  </a:lnTo>
                  <a:lnTo>
                    <a:pt x="263461" y="161440"/>
                  </a:lnTo>
                  <a:lnTo>
                    <a:pt x="254950" y="185359"/>
                  </a:lnTo>
                  <a:lnTo>
                    <a:pt x="254165" y="190252"/>
                  </a:lnTo>
                  <a:lnTo>
                    <a:pt x="255052" y="194220"/>
                  </a:lnTo>
                  <a:lnTo>
                    <a:pt x="259802" y="200510"/>
                  </a:lnTo>
                  <a:lnTo>
                    <a:pt x="268498" y="203776"/>
                  </a:lnTo>
                  <a:lnTo>
                    <a:pt x="273781" y="204647"/>
                  </a:lnTo>
                  <a:lnTo>
                    <a:pt x="309745" y="1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319"/>
          <p:cNvGrpSpPr/>
          <p:nvPr/>
        </p:nvGrpSpPr>
        <p:grpSpPr>
          <a:xfrm>
            <a:off x="7600950" y="3523279"/>
            <a:ext cx="730251" cy="213997"/>
            <a:chOff x="7600950" y="3523279"/>
            <a:chExt cx="730251" cy="213997"/>
          </a:xfrm>
        </p:grpSpPr>
        <p:sp>
          <p:nvSpPr>
            <p:cNvPr id="147" name="SMARTInkShape-1846"/>
            <p:cNvSpPr/>
            <p:nvPr>
              <p:custDataLst>
                <p:tags r:id="rId64"/>
              </p:custDataLst>
            </p:nvPr>
          </p:nvSpPr>
          <p:spPr>
            <a:xfrm>
              <a:off x="7600950" y="3569583"/>
              <a:ext cx="76201" cy="126227"/>
            </a:xfrm>
            <a:custGeom>
              <a:avLst/>
              <a:gdLst/>
              <a:ahLst/>
              <a:cxnLst/>
              <a:rect l="0" t="0" r="0" b="0"/>
              <a:pathLst>
                <a:path w="76201" h="126227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9" y="2749"/>
                  </a:lnTo>
                  <a:lnTo>
                    <a:pt x="27941" y="29647"/>
                  </a:lnTo>
                  <a:lnTo>
                    <a:pt x="38460" y="59668"/>
                  </a:lnTo>
                  <a:lnTo>
                    <a:pt x="39305" y="88633"/>
                  </a:lnTo>
                  <a:lnTo>
                    <a:pt x="33268" y="117223"/>
                  </a:lnTo>
                  <a:lnTo>
                    <a:pt x="29367" y="125222"/>
                  </a:lnTo>
                  <a:lnTo>
                    <a:pt x="27339" y="126226"/>
                  </a:lnTo>
                  <a:lnTo>
                    <a:pt x="25281" y="125483"/>
                  </a:lnTo>
                  <a:lnTo>
                    <a:pt x="23205" y="123578"/>
                  </a:lnTo>
                  <a:lnTo>
                    <a:pt x="20896" y="115816"/>
                  </a:lnTo>
                  <a:lnTo>
                    <a:pt x="21478" y="92020"/>
                  </a:lnTo>
                  <a:lnTo>
                    <a:pt x="31366" y="46475"/>
                  </a:lnTo>
                  <a:lnTo>
                    <a:pt x="38870" y="32394"/>
                  </a:lnTo>
                  <a:lnTo>
                    <a:pt x="46909" y="24490"/>
                  </a:lnTo>
                  <a:lnTo>
                    <a:pt x="55185" y="20977"/>
                  </a:lnTo>
                  <a:lnTo>
                    <a:pt x="762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47"/>
            <p:cNvSpPr/>
            <p:nvPr>
              <p:custDataLst>
                <p:tags r:id="rId65"/>
              </p:custDataLst>
            </p:nvPr>
          </p:nvSpPr>
          <p:spPr>
            <a:xfrm>
              <a:off x="7725866" y="3585715"/>
              <a:ext cx="78285" cy="99013"/>
            </a:xfrm>
            <a:custGeom>
              <a:avLst/>
              <a:gdLst/>
              <a:ahLst/>
              <a:cxnLst/>
              <a:rect l="0" t="0" r="0" b="0"/>
              <a:pathLst>
                <a:path w="78285" h="99013">
                  <a:moveTo>
                    <a:pt x="8434" y="59185"/>
                  </a:moveTo>
                  <a:lnTo>
                    <a:pt x="8434" y="59185"/>
                  </a:lnTo>
                  <a:lnTo>
                    <a:pt x="11804" y="59185"/>
                  </a:lnTo>
                  <a:lnTo>
                    <a:pt x="12797" y="58479"/>
                  </a:lnTo>
                  <a:lnTo>
                    <a:pt x="13459" y="57303"/>
                  </a:lnTo>
                  <a:lnTo>
                    <a:pt x="17893" y="46975"/>
                  </a:lnTo>
                  <a:lnTo>
                    <a:pt x="36831" y="18873"/>
                  </a:lnTo>
                  <a:lnTo>
                    <a:pt x="38694" y="10460"/>
                  </a:lnTo>
                  <a:lnTo>
                    <a:pt x="37640" y="3897"/>
                  </a:lnTo>
                  <a:lnTo>
                    <a:pt x="36372" y="1160"/>
                  </a:lnTo>
                  <a:lnTo>
                    <a:pt x="34821" y="41"/>
                  </a:lnTo>
                  <a:lnTo>
                    <a:pt x="33081" y="0"/>
                  </a:lnTo>
                  <a:lnTo>
                    <a:pt x="31215" y="678"/>
                  </a:lnTo>
                  <a:lnTo>
                    <a:pt x="10134" y="25060"/>
                  </a:lnTo>
                  <a:lnTo>
                    <a:pt x="1099" y="44684"/>
                  </a:lnTo>
                  <a:lnTo>
                    <a:pt x="0" y="60266"/>
                  </a:lnTo>
                  <a:lnTo>
                    <a:pt x="5044" y="86523"/>
                  </a:lnTo>
                  <a:lnTo>
                    <a:pt x="8290" y="90816"/>
                  </a:lnTo>
                  <a:lnTo>
                    <a:pt x="17543" y="97467"/>
                  </a:lnTo>
                  <a:lnTo>
                    <a:pt x="30592" y="99012"/>
                  </a:lnTo>
                  <a:lnTo>
                    <a:pt x="78284" y="9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48"/>
            <p:cNvSpPr/>
            <p:nvPr>
              <p:custDataLst>
                <p:tags r:id="rId66"/>
              </p:custDataLst>
            </p:nvPr>
          </p:nvSpPr>
          <p:spPr>
            <a:xfrm>
              <a:off x="7835900" y="3570100"/>
              <a:ext cx="44189" cy="135960"/>
            </a:xfrm>
            <a:custGeom>
              <a:avLst/>
              <a:gdLst/>
              <a:ahLst/>
              <a:cxnLst/>
              <a:rect l="0" t="0" r="0" b="0"/>
              <a:pathLst>
                <a:path w="44189" h="135960">
                  <a:moveTo>
                    <a:pt x="38100" y="36700"/>
                  </a:moveTo>
                  <a:lnTo>
                    <a:pt x="38100" y="36700"/>
                  </a:lnTo>
                  <a:lnTo>
                    <a:pt x="41470" y="33329"/>
                  </a:lnTo>
                  <a:lnTo>
                    <a:pt x="43567" y="21120"/>
                  </a:lnTo>
                  <a:lnTo>
                    <a:pt x="44188" y="10838"/>
                  </a:lnTo>
                  <a:lnTo>
                    <a:pt x="42864" y="8170"/>
                  </a:lnTo>
                  <a:lnTo>
                    <a:pt x="37629" y="3324"/>
                  </a:lnTo>
                  <a:lnTo>
                    <a:pt x="32482" y="699"/>
                  </a:lnTo>
                  <a:lnTo>
                    <a:pt x="30121" y="0"/>
                  </a:lnTo>
                  <a:lnTo>
                    <a:pt x="27842" y="239"/>
                  </a:lnTo>
                  <a:lnTo>
                    <a:pt x="23427" y="2385"/>
                  </a:lnTo>
                  <a:lnTo>
                    <a:pt x="20995" y="9455"/>
                  </a:lnTo>
                  <a:lnTo>
                    <a:pt x="19164" y="49664"/>
                  </a:lnTo>
                  <a:lnTo>
                    <a:pt x="25972" y="84329"/>
                  </a:lnTo>
                  <a:lnTo>
                    <a:pt x="30038" y="101142"/>
                  </a:lnTo>
                  <a:lnTo>
                    <a:pt x="31412" y="119044"/>
                  </a:lnTo>
                  <a:lnTo>
                    <a:pt x="27836" y="126449"/>
                  </a:lnTo>
                  <a:lnTo>
                    <a:pt x="24908" y="130400"/>
                  </a:lnTo>
                  <a:lnTo>
                    <a:pt x="17890" y="134789"/>
                  </a:lnTo>
                  <a:lnTo>
                    <a:pt x="14043" y="135959"/>
                  </a:lnTo>
                  <a:lnTo>
                    <a:pt x="10773" y="135328"/>
                  </a:lnTo>
                  <a:lnTo>
                    <a:pt x="5259" y="130864"/>
                  </a:lnTo>
                  <a:lnTo>
                    <a:pt x="0" y="11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49"/>
            <p:cNvSpPr/>
            <p:nvPr>
              <p:custDataLst>
                <p:tags r:id="rId67"/>
              </p:custDataLst>
            </p:nvPr>
          </p:nvSpPr>
          <p:spPr>
            <a:xfrm>
              <a:off x="7959607" y="3523279"/>
              <a:ext cx="318484" cy="213997"/>
            </a:xfrm>
            <a:custGeom>
              <a:avLst/>
              <a:gdLst/>
              <a:ahLst/>
              <a:cxnLst/>
              <a:rect l="0" t="0" r="0" b="0"/>
              <a:pathLst>
                <a:path w="318484" h="213997">
                  <a:moveTo>
                    <a:pt x="35043" y="96221"/>
                  </a:moveTo>
                  <a:lnTo>
                    <a:pt x="35043" y="96221"/>
                  </a:lnTo>
                  <a:lnTo>
                    <a:pt x="31672" y="92850"/>
                  </a:lnTo>
                  <a:lnTo>
                    <a:pt x="28136" y="91195"/>
                  </a:lnTo>
                  <a:lnTo>
                    <a:pt x="26204" y="90754"/>
                  </a:lnTo>
                  <a:lnTo>
                    <a:pt x="24917" y="89754"/>
                  </a:lnTo>
                  <a:lnTo>
                    <a:pt x="23486" y="86761"/>
                  </a:lnTo>
                  <a:lnTo>
                    <a:pt x="22400" y="86387"/>
                  </a:lnTo>
                  <a:lnTo>
                    <a:pt x="20969" y="86843"/>
                  </a:lnTo>
                  <a:lnTo>
                    <a:pt x="19311" y="87852"/>
                  </a:lnTo>
                  <a:lnTo>
                    <a:pt x="17467" y="94618"/>
                  </a:lnTo>
                  <a:lnTo>
                    <a:pt x="12667" y="114090"/>
                  </a:lnTo>
                  <a:lnTo>
                    <a:pt x="2235" y="160941"/>
                  </a:lnTo>
                  <a:lnTo>
                    <a:pt x="0" y="175080"/>
                  </a:lnTo>
                  <a:lnTo>
                    <a:pt x="1359" y="183716"/>
                  </a:lnTo>
                  <a:lnTo>
                    <a:pt x="2709" y="186301"/>
                  </a:lnTo>
                  <a:lnTo>
                    <a:pt x="4315" y="188024"/>
                  </a:lnTo>
                  <a:lnTo>
                    <a:pt x="6091" y="189173"/>
                  </a:lnTo>
                  <a:lnTo>
                    <a:pt x="13709" y="184805"/>
                  </a:lnTo>
                  <a:lnTo>
                    <a:pt x="47667" y="152640"/>
                  </a:lnTo>
                  <a:lnTo>
                    <a:pt x="57049" y="140376"/>
                  </a:lnTo>
                  <a:lnTo>
                    <a:pt x="61992" y="137012"/>
                  </a:lnTo>
                  <a:lnTo>
                    <a:pt x="63592" y="136821"/>
                  </a:lnTo>
                  <a:lnTo>
                    <a:pt x="64659" y="137399"/>
                  </a:lnTo>
                  <a:lnTo>
                    <a:pt x="65371" y="138489"/>
                  </a:lnTo>
                  <a:lnTo>
                    <a:pt x="71838" y="177600"/>
                  </a:lnTo>
                  <a:lnTo>
                    <a:pt x="75620" y="181778"/>
                  </a:lnTo>
                  <a:lnTo>
                    <a:pt x="88458" y="184130"/>
                  </a:lnTo>
                  <a:lnTo>
                    <a:pt x="97824" y="180917"/>
                  </a:lnTo>
                  <a:lnTo>
                    <a:pt x="125390" y="161284"/>
                  </a:lnTo>
                  <a:lnTo>
                    <a:pt x="161258" y="119571"/>
                  </a:lnTo>
                  <a:lnTo>
                    <a:pt x="177489" y="84011"/>
                  </a:lnTo>
                  <a:lnTo>
                    <a:pt x="191235" y="45566"/>
                  </a:lnTo>
                  <a:lnTo>
                    <a:pt x="204828" y="2491"/>
                  </a:lnTo>
                  <a:lnTo>
                    <a:pt x="203971" y="573"/>
                  </a:lnTo>
                  <a:lnTo>
                    <a:pt x="201990" y="0"/>
                  </a:lnTo>
                  <a:lnTo>
                    <a:pt x="199258" y="324"/>
                  </a:lnTo>
                  <a:lnTo>
                    <a:pt x="192459" y="10091"/>
                  </a:lnTo>
                  <a:lnTo>
                    <a:pt x="179967" y="45106"/>
                  </a:lnTo>
                  <a:lnTo>
                    <a:pt x="174363" y="92474"/>
                  </a:lnTo>
                  <a:lnTo>
                    <a:pt x="165615" y="136346"/>
                  </a:lnTo>
                  <a:lnTo>
                    <a:pt x="157862" y="178204"/>
                  </a:lnTo>
                  <a:lnTo>
                    <a:pt x="157139" y="184743"/>
                  </a:lnTo>
                  <a:lnTo>
                    <a:pt x="158067" y="189808"/>
                  </a:lnTo>
                  <a:lnTo>
                    <a:pt x="162862" y="197317"/>
                  </a:lnTo>
                  <a:lnTo>
                    <a:pt x="169698" y="201125"/>
                  </a:lnTo>
                  <a:lnTo>
                    <a:pt x="173497" y="202140"/>
                  </a:lnTo>
                  <a:lnTo>
                    <a:pt x="178145" y="199995"/>
                  </a:lnTo>
                  <a:lnTo>
                    <a:pt x="224418" y="152631"/>
                  </a:lnTo>
                  <a:lnTo>
                    <a:pt x="258517" y="105650"/>
                  </a:lnTo>
                  <a:lnTo>
                    <a:pt x="285448" y="62093"/>
                  </a:lnTo>
                  <a:lnTo>
                    <a:pt x="298796" y="38366"/>
                  </a:lnTo>
                  <a:lnTo>
                    <a:pt x="309101" y="17225"/>
                  </a:lnTo>
                  <a:lnTo>
                    <a:pt x="318483" y="4182"/>
                  </a:lnTo>
                  <a:lnTo>
                    <a:pt x="317842" y="4522"/>
                  </a:lnTo>
                  <a:lnTo>
                    <a:pt x="313366" y="8665"/>
                  </a:lnTo>
                  <a:lnTo>
                    <a:pt x="292975" y="55327"/>
                  </a:lnTo>
                  <a:lnTo>
                    <a:pt x="280360" y="100451"/>
                  </a:lnTo>
                  <a:lnTo>
                    <a:pt x="267263" y="147058"/>
                  </a:lnTo>
                  <a:lnTo>
                    <a:pt x="258745" y="191528"/>
                  </a:lnTo>
                  <a:lnTo>
                    <a:pt x="261094" y="207167"/>
                  </a:lnTo>
                  <a:lnTo>
                    <a:pt x="263354" y="210401"/>
                  </a:lnTo>
                  <a:lnTo>
                    <a:pt x="266272" y="212558"/>
                  </a:lnTo>
                  <a:lnTo>
                    <a:pt x="269629" y="213996"/>
                  </a:lnTo>
                  <a:lnTo>
                    <a:pt x="273983" y="213543"/>
                  </a:lnTo>
                  <a:lnTo>
                    <a:pt x="295393" y="20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50"/>
            <p:cNvSpPr/>
            <p:nvPr>
              <p:custDataLst>
                <p:tags r:id="rId68"/>
              </p:custDataLst>
            </p:nvPr>
          </p:nvSpPr>
          <p:spPr>
            <a:xfrm>
              <a:off x="8235950" y="36131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662"/>
                  </a:lnTo>
                  <a:lnTo>
                    <a:pt x="12255" y="20382"/>
                  </a:lnTo>
                  <a:lnTo>
                    <a:pt x="52998" y="104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20"/>
          <p:cNvGrpSpPr/>
          <p:nvPr/>
        </p:nvGrpSpPr>
        <p:grpSpPr>
          <a:xfrm>
            <a:off x="8648700" y="3613150"/>
            <a:ext cx="122573" cy="149607"/>
            <a:chOff x="8648700" y="3613150"/>
            <a:chExt cx="122573" cy="149607"/>
          </a:xfrm>
        </p:grpSpPr>
        <p:sp>
          <p:nvSpPr>
            <p:cNvPr id="153" name="SMARTInkShape-1851"/>
            <p:cNvSpPr/>
            <p:nvPr>
              <p:custDataLst>
                <p:tags r:id="rId61"/>
              </p:custDataLst>
            </p:nvPr>
          </p:nvSpPr>
          <p:spPr>
            <a:xfrm>
              <a:off x="8648700" y="36703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323" y="4142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52"/>
            <p:cNvSpPr/>
            <p:nvPr>
              <p:custDataLst>
                <p:tags r:id="rId62"/>
              </p:custDataLst>
            </p:nvPr>
          </p:nvSpPr>
          <p:spPr>
            <a:xfrm>
              <a:off x="8661400" y="3613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53"/>
            <p:cNvSpPr/>
            <p:nvPr>
              <p:custDataLst>
                <p:tags r:id="rId63"/>
              </p:custDataLst>
            </p:nvPr>
          </p:nvSpPr>
          <p:spPr>
            <a:xfrm>
              <a:off x="8712476" y="3632277"/>
              <a:ext cx="58797" cy="130480"/>
            </a:xfrm>
            <a:custGeom>
              <a:avLst/>
              <a:gdLst/>
              <a:ahLst/>
              <a:cxnLst/>
              <a:rect l="0" t="0" r="0" b="0"/>
              <a:pathLst>
                <a:path w="58797" h="130480">
                  <a:moveTo>
                    <a:pt x="44174" y="6273"/>
                  </a:moveTo>
                  <a:lnTo>
                    <a:pt x="44174" y="6273"/>
                  </a:lnTo>
                  <a:lnTo>
                    <a:pt x="44173" y="2902"/>
                  </a:lnTo>
                  <a:lnTo>
                    <a:pt x="42057" y="1909"/>
                  </a:lnTo>
                  <a:lnTo>
                    <a:pt x="10329" y="0"/>
                  </a:lnTo>
                  <a:lnTo>
                    <a:pt x="6794" y="1386"/>
                  </a:lnTo>
                  <a:lnTo>
                    <a:pt x="4438" y="3720"/>
                  </a:lnTo>
                  <a:lnTo>
                    <a:pt x="1818" y="10077"/>
                  </a:lnTo>
                  <a:lnTo>
                    <a:pt x="0" y="33149"/>
                  </a:lnTo>
                  <a:lnTo>
                    <a:pt x="3608" y="43147"/>
                  </a:lnTo>
                  <a:lnTo>
                    <a:pt x="42951" y="87467"/>
                  </a:lnTo>
                  <a:lnTo>
                    <a:pt x="51391" y="97392"/>
                  </a:lnTo>
                  <a:lnTo>
                    <a:pt x="57495" y="108860"/>
                  </a:lnTo>
                  <a:lnTo>
                    <a:pt x="58796" y="119130"/>
                  </a:lnTo>
                  <a:lnTo>
                    <a:pt x="58155" y="123845"/>
                  </a:lnTo>
                  <a:lnTo>
                    <a:pt x="56317" y="126987"/>
                  </a:lnTo>
                  <a:lnTo>
                    <a:pt x="53680" y="129083"/>
                  </a:lnTo>
                  <a:lnTo>
                    <a:pt x="50512" y="130479"/>
                  </a:lnTo>
                  <a:lnTo>
                    <a:pt x="41345" y="130150"/>
                  </a:lnTo>
                  <a:lnTo>
                    <a:pt x="31627" y="127652"/>
                  </a:lnTo>
                  <a:lnTo>
                    <a:pt x="18774" y="12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21"/>
          <p:cNvGrpSpPr/>
          <p:nvPr/>
        </p:nvGrpSpPr>
        <p:grpSpPr>
          <a:xfrm>
            <a:off x="9182367" y="3558691"/>
            <a:ext cx="812534" cy="251875"/>
            <a:chOff x="9182367" y="3558691"/>
            <a:chExt cx="812534" cy="251875"/>
          </a:xfrm>
        </p:grpSpPr>
        <p:sp>
          <p:nvSpPr>
            <p:cNvPr id="157" name="SMARTInkShape-1854"/>
            <p:cNvSpPr/>
            <p:nvPr>
              <p:custDataLst>
                <p:tags r:id="rId56"/>
              </p:custDataLst>
            </p:nvPr>
          </p:nvSpPr>
          <p:spPr>
            <a:xfrm>
              <a:off x="9182367" y="3558691"/>
              <a:ext cx="87943" cy="235214"/>
            </a:xfrm>
            <a:custGeom>
              <a:avLst/>
              <a:gdLst/>
              <a:ahLst/>
              <a:cxnLst/>
              <a:rect l="0" t="0" r="0" b="0"/>
              <a:pathLst>
                <a:path w="87943" h="235214">
                  <a:moveTo>
                    <a:pt x="6083" y="3659"/>
                  </a:moveTo>
                  <a:lnTo>
                    <a:pt x="6083" y="3659"/>
                  </a:lnTo>
                  <a:lnTo>
                    <a:pt x="6083" y="0"/>
                  </a:lnTo>
                  <a:lnTo>
                    <a:pt x="6083" y="1563"/>
                  </a:lnTo>
                  <a:lnTo>
                    <a:pt x="11109" y="20961"/>
                  </a:lnTo>
                  <a:lnTo>
                    <a:pt x="12172" y="61248"/>
                  </a:lnTo>
                  <a:lnTo>
                    <a:pt x="8984" y="102410"/>
                  </a:lnTo>
                  <a:lnTo>
                    <a:pt x="6943" y="139143"/>
                  </a:lnTo>
                  <a:lnTo>
                    <a:pt x="5547" y="186114"/>
                  </a:lnTo>
                  <a:lnTo>
                    <a:pt x="335" y="215638"/>
                  </a:lnTo>
                  <a:lnTo>
                    <a:pt x="135" y="215534"/>
                  </a:lnTo>
                  <a:lnTo>
                    <a:pt x="0" y="214759"/>
                  </a:lnTo>
                  <a:lnTo>
                    <a:pt x="11966" y="183459"/>
                  </a:lnTo>
                  <a:lnTo>
                    <a:pt x="31940" y="153501"/>
                  </a:lnTo>
                  <a:lnTo>
                    <a:pt x="46512" y="141504"/>
                  </a:lnTo>
                  <a:lnTo>
                    <a:pt x="57918" y="135949"/>
                  </a:lnTo>
                  <a:lnTo>
                    <a:pt x="62513" y="134891"/>
                  </a:lnTo>
                  <a:lnTo>
                    <a:pt x="69499" y="135597"/>
                  </a:lnTo>
                  <a:lnTo>
                    <a:pt x="76835" y="142026"/>
                  </a:lnTo>
                  <a:lnTo>
                    <a:pt x="80768" y="146704"/>
                  </a:lnTo>
                  <a:lnTo>
                    <a:pt x="85136" y="157545"/>
                  </a:lnTo>
                  <a:lnTo>
                    <a:pt x="87942" y="181752"/>
                  </a:lnTo>
                  <a:lnTo>
                    <a:pt x="81686" y="207338"/>
                  </a:lnTo>
                  <a:lnTo>
                    <a:pt x="70895" y="227148"/>
                  </a:lnTo>
                  <a:lnTo>
                    <a:pt x="62876" y="233516"/>
                  </a:lnTo>
                  <a:lnTo>
                    <a:pt x="58761" y="235213"/>
                  </a:lnTo>
                  <a:lnTo>
                    <a:pt x="22644" y="232843"/>
                  </a:lnTo>
                  <a:lnTo>
                    <a:pt x="18534" y="231237"/>
                  </a:lnTo>
                  <a:lnTo>
                    <a:pt x="12088" y="225690"/>
                  </a:lnTo>
                  <a:lnTo>
                    <a:pt x="11497" y="222941"/>
                  </a:lnTo>
                  <a:lnTo>
                    <a:pt x="12514" y="220402"/>
                  </a:lnTo>
                  <a:lnTo>
                    <a:pt x="31483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55"/>
            <p:cNvSpPr/>
            <p:nvPr>
              <p:custDataLst>
                <p:tags r:id="rId57"/>
              </p:custDataLst>
            </p:nvPr>
          </p:nvSpPr>
          <p:spPr>
            <a:xfrm>
              <a:off x="9311514" y="3671606"/>
              <a:ext cx="61087" cy="106645"/>
            </a:xfrm>
            <a:custGeom>
              <a:avLst/>
              <a:gdLst/>
              <a:ahLst/>
              <a:cxnLst/>
              <a:rect l="0" t="0" r="0" b="0"/>
              <a:pathLst>
                <a:path w="61087" h="106645">
                  <a:moveTo>
                    <a:pt x="16636" y="36794"/>
                  </a:moveTo>
                  <a:lnTo>
                    <a:pt x="16636" y="36794"/>
                  </a:lnTo>
                  <a:lnTo>
                    <a:pt x="13265" y="36794"/>
                  </a:lnTo>
                  <a:lnTo>
                    <a:pt x="12272" y="36088"/>
                  </a:lnTo>
                  <a:lnTo>
                    <a:pt x="11610" y="34912"/>
                  </a:lnTo>
                  <a:lnTo>
                    <a:pt x="10547" y="31327"/>
                  </a:lnTo>
                  <a:lnTo>
                    <a:pt x="11166" y="31032"/>
                  </a:lnTo>
                  <a:lnTo>
                    <a:pt x="13735" y="30705"/>
                  </a:lnTo>
                  <a:lnTo>
                    <a:pt x="17227" y="28679"/>
                  </a:lnTo>
                  <a:lnTo>
                    <a:pt x="19147" y="27150"/>
                  </a:lnTo>
                  <a:lnTo>
                    <a:pt x="25042" y="25452"/>
                  </a:lnTo>
                  <a:lnTo>
                    <a:pt x="28590" y="24999"/>
                  </a:lnTo>
                  <a:lnTo>
                    <a:pt x="36295" y="20733"/>
                  </a:lnTo>
                  <a:lnTo>
                    <a:pt x="49368" y="9868"/>
                  </a:lnTo>
                  <a:lnTo>
                    <a:pt x="52350" y="5306"/>
                  </a:lnTo>
                  <a:lnTo>
                    <a:pt x="53145" y="3102"/>
                  </a:lnTo>
                  <a:lnTo>
                    <a:pt x="52264" y="1633"/>
                  </a:lnTo>
                  <a:lnTo>
                    <a:pt x="47522" y="0"/>
                  </a:lnTo>
                  <a:lnTo>
                    <a:pt x="38829" y="3038"/>
                  </a:lnTo>
                  <a:lnTo>
                    <a:pt x="19373" y="16485"/>
                  </a:lnTo>
                  <a:lnTo>
                    <a:pt x="6236" y="31952"/>
                  </a:lnTo>
                  <a:lnTo>
                    <a:pt x="1431" y="43814"/>
                  </a:lnTo>
                  <a:lnTo>
                    <a:pt x="0" y="56142"/>
                  </a:lnTo>
                  <a:lnTo>
                    <a:pt x="1717" y="68676"/>
                  </a:lnTo>
                  <a:lnTo>
                    <a:pt x="6713" y="79421"/>
                  </a:lnTo>
                  <a:lnTo>
                    <a:pt x="18047" y="94446"/>
                  </a:lnTo>
                  <a:lnTo>
                    <a:pt x="31635" y="101932"/>
                  </a:lnTo>
                  <a:lnTo>
                    <a:pt x="61086" y="10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56"/>
            <p:cNvSpPr/>
            <p:nvPr>
              <p:custDataLst>
                <p:tags r:id="rId58"/>
              </p:custDataLst>
            </p:nvPr>
          </p:nvSpPr>
          <p:spPr>
            <a:xfrm>
              <a:off x="9465371" y="3683109"/>
              <a:ext cx="91380" cy="127457"/>
            </a:xfrm>
            <a:custGeom>
              <a:avLst/>
              <a:gdLst/>
              <a:ahLst/>
              <a:cxnLst/>
              <a:rect l="0" t="0" r="0" b="0"/>
              <a:pathLst>
                <a:path w="91380" h="127457">
                  <a:moveTo>
                    <a:pt x="72329" y="25291"/>
                  </a:moveTo>
                  <a:lnTo>
                    <a:pt x="72329" y="25291"/>
                  </a:lnTo>
                  <a:lnTo>
                    <a:pt x="72328" y="4092"/>
                  </a:lnTo>
                  <a:lnTo>
                    <a:pt x="71624" y="2691"/>
                  </a:lnTo>
                  <a:lnTo>
                    <a:pt x="70448" y="1758"/>
                  </a:lnTo>
                  <a:lnTo>
                    <a:pt x="67260" y="720"/>
                  </a:lnTo>
                  <a:lnTo>
                    <a:pt x="54032" y="0"/>
                  </a:lnTo>
                  <a:lnTo>
                    <a:pt x="35549" y="6665"/>
                  </a:lnTo>
                  <a:lnTo>
                    <a:pt x="23996" y="19365"/>
                  </a:lnTo>
                  <a:lnTo>
                    <a:pt x="8454" y="52891"/>
                  </a:lnTo>
                  <a:lnTo>
                    <a:pt x="0" y="89644"/>
                  </a:lnTo>
                  <a:lnTo>
                    <a:pt x="907" y="102340"/>
                  </a:lnTo>
                  <a:lnTo>
                    <a:pt x="5543" y="112686"/>
                  </a:lnTo>
                  <a:lnTo>
                    <a:pt x="8755" y="117421"/>
                  </a:lnTo>
                  <a:lnTo>
                    <a:pt x="19849" y="124564"/>
                  </a:lnTo>
                  <a:lnTo>
                    <a:pt x="26759" y="127456"/>
                  </a:lnTo>
                  <a:lnTo>
                    <a:pt x="91379" y="120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57"/>
            <p:cNvSpPr/>
            <p:nvPr>
              <p:custDataLst>
                <p:tags r:id="rId59"/>
              </p:custDataLst>
            </p:nvPr>
          </p:nvSpPr>
          <p:spPr>
            <a:xfrm>
              <a:off x="9567115" y="3684776"/>
              <a:ext cx="280255" cy="123539"/>
            </a:xfrm>
            <a:custGeom>
              <a:avLst/>
              <a:gdLst/>
              <a:ahLst/>
              <a:cxnLst/>
              <a:rect l="0" t="0" r="0" b="0"/>
              <a:pathLst>
                <a:path w="280255" h="123539">
                  <a:moveTo>
                    <a:pt x="65835" y="49024"/>
                  </a:moveTo>
                  <a:lnTo>
                    <a:pt x="65835" y="49024"/>
                  </a:lnTo>
                  <a:lnTo>
                    <a:pt x="65834" y="45653"/>
                  </a:lnTo>
                  <a:lnTo>
                    <a:pt x="59367" y="22597"/>
                  </a:lnTo>
                  <a:lnTo>
                    <a:pt x="57995" y="20823"/>
                  </a:lnTo>
                  <a:lnTo>
                    <a:pt x="56375" y="19640"/>
                  </a:lnTo>
                  <a:lnTo>
                    <a:pt x="48931" y="20207"/>
                  </a:lnTo>
                  <a:lnTo>
                    <a:pt x="43982" y="21346"/>
                  </a:lnTo>
                  <a:lnTo>
                    <a:pt x="36603" y="26374"/>
                  </a:lnTo>
                  <a:lnTo>
                    <a:pt x="15105" y="55291"/>
                  </a:lnTo>
                  <a:lnTo>
                    <a:pt x="785" y="89117"/>
                  </a:lnTo>
                  <a:lnTo>
                    <a:pt x="0" y="100710"/>
                  </a:lnTo>
                  <a:lnTo>
                    <a:pt x="778" y="106764"/>
                  </a:lnTo>
                  <a:lnTo>
                    <a:pt x="2708" y="110095"/>
                  </a:lnTo>
                  <a:lnTo>
                    <a:pt x="5405" y="111610"/>
                  </a:lnTo>
                  <a:lnTo>
                    <a:pt x="8615" y="111915"/>
                  </a:lnTo>
                  <a:lnTo>
                    <a:pt x="19875" y="108973"/>
                  </a:lnTo>
                  <a:lnTo>
                    <a:pt x="35518" y="93519"/>
                  </a:lnTo>
                  <a:lnTo>
                    <a:pt x="49629" y="68083"/>
                  </a:lnTo>
                  <a:lnTo>
                    <a:pt x="58047" y="43067"/>
                  </a:lnTo>
                  <a:lnTo>
                    <a:pt x="57821" y="41525"/>
                  </a:lnTo>
                  <a:lnTo>
                    <a:pt x="56964" y="41202"/>
                  </a:lnTo>
                  <a:lnTo>
                    <a:pt x="55688" y="41693"/>
                  </a:lnTo>
                  <a:lnTo>
                    <a:pt x="54268" y="47882"/>
                  </a:lnTo>
                  <a:lnTo>
                    <a:pt x="50090" y="81231"/>
                  </a:lnTo>
                  <a:lnTo>
                    <a:pt x="54749" y="115151"/>
                  </a:lnTo>
                  <a:lnTo>
                    <a:pt x="56328" y="118509"/>
                  </a:lnTo>
                  <a:lnTo>
                    <a:pt x="59497" y="120042"/>
                  </a:lnTo>
                  <a:lnTo>
                    <a:pt x="68662" y="119863"/>
                  </a:lnTo>
                  <a:lnTo>
                    <a:pt x="77910" y="113669"/>
                  </a:lnTo>
                  <a:lnTo>
                    <a:pt x="108905" y="73410"/>
                  </a:lnTo>
                  <a:lnTo>
                    <a:pt x="131856" y="28326"/>
                  </a:lnTo>
                  <a:lnTo>
                    <a:pt x="131721" y="26759"/>
                  </a:lnTo>
                  <a:lnTo>
                    <a:pt x="130926" y="25714"/>
                  </a:lnTo>
                  <a:lnTo>
                    <a:pt x="129689" y="26428"/>
                  </a:lnTo>
                  <a:lnTo>
                    <a:pt x="126435" y="30986"/>
                  </a:lnTo>
                  <a:lnTo>
                    <a:pt x="124007" y="41484"/>
                  </a:lnTo>
                  <a:lnTo>
                    <a:pt x="123288" y="53532"/>
                  </a:lnTo>
                  <a:lnTo>
                    <a:pt x="126446" y="66038"/>
                  </a:lnTo>
                  <a:lnTo>
                    <a:pt x="128820" y="68834"/>
                  </a:lnTo>
                  <a:lnTo>
                    <a:pt x="135221" y="71939"/>
                  </a:lnTo>
                  <a:lnTo>
                    <a:pt x="138198" y="72062"/>
                  </a:lnTo>
                  <a:lnTo>
                    <a:pt x="143388" y="70317"/>
                  </a:lnTo>
                  <a:lnTo>
                    <a:pt x="161195" y="54014"/>
                  </a:lnTo>
                  <a:lnTo>
                    <a:pt x="170446" y="42193"/>
                  </a:lnTo>
                  <a:lnTo>
                    <a:pt x="178720" y="37097"/>
                  </a:lnTo>
                  <a:lnTo>
                    <a:pt x="179191" y="37545"/>
                  </a:lnTo>
                  <a:lnTo>
                    <a:pt x="179716" y="39924"/>
                  </a:lnTo>
                  <a:lnTo>
                    <a:pt x="180757" y="51564"/>
                  </a:lnTo>
                  <a:lnTo>
                    <a:pt x="185180" y="59106"/>
                  </a:lnTo>
                  <a:lnTo>
                    <a:pt x="188962" y="63618"/>
                  </a:lnTo>
                  <a:lnTo>
                    <a:pt x="201800" y="70124"/>
                  </a:lnTo>
                  <a:lnTo>
                    <a:pt x="211166" y="70632"/>
                  </a:lnTo>
                  <a:lnTo>
                    <a:pt x="228134" y="65069"/>
                  </a:lnTo>
                  <a:lnTo>
                    <a:pt x="247274" y="54483"/>
                  </a:lnTo>
                  <a:lnTo>
                    <a:pt x="257246" y="45100"/>
                  </a:lnTo>
                  <a:lnTo>
                    <a:pt x="276089" y="14754"/>
                  </a:lnTo>
                  <a:lnTo>
                    <a:pt x="277266" y="10655"/>
                  </a:lnTo>
                  <a:lnTo>
                    <a:pt x="277345" y="7216"/>
                  </a:lnTo>
                  <a:lnTo>
                    <a:pt x="276691" y="4219"/>
                  </a:lnTo>
                  <a:lnTo>
                    <a:pt x="274845" y="2221"/>
                  </a:lnTo>
                  <a:lnTo>
                    <a:pt x="269030" y="0"/>
                  </a:lnTo>
                  <a:lnTo>
                    <a:pt x="266209" y="113"/>
                  </a:lnTo>
                  <a:lnTo>
                    <a:pt x="261194" y="2121"/>
                  </a:lnTo>
                  <a:lnTo>
                    <a:pt x="259574" y="3644"/>
                  </a:lnTo>
                  <a:lnTo>
                    <a:pt x="257774" y="7218"/>
                  </a:lnTo>
                  <a:lnTo>
                    <a:pt x="256761" y="19939"/>
                  </a:lnTo>
                  <a:lnTo>
                    <a:pt x="259832" y="33743"/>
                  </a:lnTo>
                  <a:lnTo>
                    <a:pt x="276740" y="77243"/>
                  </a:lnTo>
                  <a:lnTo>
                    <a:pt x="280254" y="95406"/>
                  </a:lnTo>
                  <a:lnTo>
                    <a:pt x="277314" y="105152"/>
                  </a:lnTo>
                  <a:lnTo>
                    <a:pt x="267299" y="119534"/>
                  </a:lnTo>
                  <a:lnTo>
                    <a:pt x="262855" y="122695"/>
                  </a:lnTo>
                  <a:lnTo>
                    <a:pt x="260681" y="123538"/>
                  </a:lnTo>
                  <a:lnTo>
                    <a:pt x="259232" y="121983"/>
                  </a:lnTo>
                  <a:lnTo>
                    <a:pt x="256335" y="10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58"/>
            <p:cNvSpPr/>
            <p:nvPr>
              <p:custDataLst>
                <p:tags r:id="rId60"/>
              </p:custDataLst>
            </p:nvPr>
          </p:nvSpPr>
          <p:spPr>
            <a:xfrm>
              <a:off x="9904340" y="3705745"/>
              <a:ext cx="90561" cy="88667"/>
            </a:xfrm>
            <a:custGeom>
              <a:avLst/>
              <a:gdLst/>
              <a:ahLst/>
              <a:cxnLst/>
              <a:rect l="0" t="0" r="0" b="0"/>
              <a:pathLst>
                <a:path w="90561" h="88667">
                  <a:moveTo>
                    <a:pt x="1660" y="28055"/>
                  </a:moveTo>
                  <a:lnTo>
                    <a:pt x="1660" y="28055"/>
                  </a:lnTo>
                  <a:lnTo>
                    <a:pt x="1660" y="31426"/>
                  </a:lnTo>
                  <a:lnTo>
                    <a:pt x="3072" y="32419"/>
                  </a:lnTo>
                  <a:lnTo>
                    <a:pt x="15965" y="34143"/>
                  </a:lnTo>
                  <a:lnTo>
                    <a:pt x="26047" y="30956"/>
                  </a:lnTo>
                  <a:lnTo>
                    <a:pt x="37731" y="22853"/>
                  </a:lnTo>
                  <a:lnTo>
                    <a:pt x="47469" y="13030"/>
                  </a:lnTo>
                  <a:lnTo>
                    <a:pt x="50242" y="7736"/>
                  </a:lnTo>
                  <a:lnTo>
                    <a:pt x="50276" y="5337"/>
                  </a:lnTo>
                  <a:lnTo>
                    <a:pt x="48432" y="790"/>
                  </a:lnTo>
                  <a:lnTo>
                    <a:pt x="46246" y="0"/>
                  </a:lnTo>
                  <a:lnTo>
                    <a:pt x="40055" y="1005"/>
                  </a:lnTo>
                  <a:lnTo>
                    <a:pt x="28637" y="8908"/>
                  </a:lnTo>
                  <a:lnTo>
                    <a:pt x="8478" y="33654"/>
                  </a:lnTo>
                  <a:lnTo>
                    <a:pt x="1633" y="46771"/>
                  </a:lnTo>
                  <a:lnTo>
                    <a:pt x="0" y="59657"/>
                  </a:lnTo>
                  <a:lnTo>
                    <a:pt x="3051" y="76930"/>
                  </a:lnTo>
                  <a:lnTo>
                    <a:pt x="4702" y="81804"/>
                  </a:lnTo>
                  <a:lnTo>
                    <a:pt x="7921" y="85055"/>
                  </a:lnTo>
                  <a:lnTo>
                    <a:pt x="17143" y="88666"/>
                  </a:lnTo>
                  <a:lnTo>
                    <a:pt x="90560" y="78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322"/>
          <p:cNvGrpSpPr/>
          <p:nvPr/>
        </p:nvGrpSpPr>
        <p:grpSpPr>
          <a:xfrm>
            <a:off x="10252851" y="3626332"/>
            <a:ext cx="1628000" cy="354426"/>
            <a:chOff x="10252851" y="3626332"/>
            <a:chExt cx="1628000" cy="354426"/>
          </a:xfrm>
        </p:grpSpPr>
        <p:sp>
          <p:nvSpPr>
            <p:cNvPr id="163" name="SMARTInkShape-1859"/>
            <p:cNvSpPr/>
            <p:nvPr>
              <p:custDataLst>
                <p:tags r:id="rId43"/>
              </p:custDataLst>
            </p:nvPr>
          </p:nvSpPr>
          <p:spPr>
            <a:xfrm>
              <a:off x="10252851" y="3626332"/>
              <a:ext cx="224650" cy="354426"/>
            </a:xfrm>
            <a:custGeom>
              <a:avLst/>
              <a:gdLst/>
              <a:ahLst/>
              <a:cxnLst/>
              <a:rect l="0" t="0" r="0" b="0"/>
              <a:pathLst>
                <a:path w="224650" h="354426">
                  <a:moveTo>
                    <a:pt x="78599" y="132868"/>
                  </a:moveTo>
                  <a:lnTo>
                    <a:pt x="78599" y="132868"/>
                  </a:lnTo>
                  <a:lnTo>
                    <a:pt x="73573" y="120935"/>
                  </a:lnTo>
                  <a:lnTo>
                    <a:pt x="73131" y="118563"/>
                  </a:lnTo>
                  <a:lnTo>
                    <a:pt x="68877" y="114045"/>
                  </a:lnTo>
                  <a:lnTo>
                    <a:pt x="51343" y="103970"/>
                  </a:lnTo>
                  <a:lnTo>
                    <a:pt x="45789" y="102386"/>
                  </a:lnTo>
                  <a:lnTo>
                    <a:pt x="37205" y="107326"/>
                  </a:lnTo>
                  <a:lnTo>
                    <a:pt x="17820" y="127744"/>
                  </a:lnTo>
                  <a:lnTo>
                    <a:pt x="707" y="164726"/>
                  </a:lnTo>
                  <a:lnTo>
                    <a:pt x="0" y="173602"/>
                  </a:lnTo>
                  <a:lnTo>
                    <a:pt x="800" y="176958"/>
                  </a:lnTo>
                  <a:lnTo>
                    <a:pt x="4155" y="179194"/>
                  </a:lnTo>
                  <a:lnTo>
                    <a:pt x="15409" y="181679"/>
                  </a:lnTo>
                  <a:lnTo>
                    <a:pt x="29817" y="177139"/>
                  </a:lnTo>
                  <a:lnTo>
                    <a:pt x="44218" y="168067"/>
                  </a:lnTo>
                  <a:lnTo>
                    <a:pt x="66842" y="141232"/>
                  </a:lnTo>
                  <a:lnTo>
                    <a:pt x="84742" y="105749"/>
                  </a:lnTo>
                  <a:lnTo>
                    <a:pt x="99436" y="62835"/>
                  </a:lnTo>
                  <a:lnTo>
                    <a:pt x="108773" y="27097"/>
                  </a:lnTo>
                  <a:lnTo>
                    <a:pt x="115293" y="18596"/>
                  </a:lnTo>
                  <a:lnTo>
                    <a:pt x="125247" y="10819"/>
                  </a:lnTo>
                  <a:lnTo>
                    <a:pt x="142749" y="3180"/>
                  </a:lnTo>
                  <a:lnTo>
                    <a:pt x="173934" y="0"/>
                  </a:lnTo>
                  <a:lnTo>
                    <a:pt x="182824" y="1614"/>
                  </a:lnTo>
                  <a:lnTo>
                    <a:pt x="186182" y="3032"/>
                  </a:lnTo>
                  <a:lnTo>
                    <a:pt x="187715" y="6094"/>
                  </a:lnTo>
                  <a:lnTo>
                    <a:pt x="187537" y="15141"/>
                  </a:lnTo>
                  <a:lnTo>
                    <a:pt x="160930" y="56286"/>
                  </a:lnTo>
                  <a:lnTo>
                    <a:pt x="130076" y="102609"/>
                  </a:lnTo>
                  <a:lnTo>
                    <a:pt x="109019" y="139434"/>
                  </a:lnTo>
                  <a:lnTo>
                    <a:pt x="90904" y="177382"/>
                  </a:lnTo>
                  <a:lnTo>
                    <a:pt x="74012" y="217318"/>
                  </a:lnTo>
                  <a:lnTo>
                    <a:pt x="59036" y="261576"/>
                  </a:lnTo>
                  <a:lnTo>
                    <a:pt x="55057" y="305204"/>
                  </a:lnTo>
                  <a:lnTo>
                    <a:pt x="59316" y="335703"/>
                  </a:lnTo>
                  <a:lnTo>
                    <a:pt x="65559" y="349076"/>
                  </a:lnTo>
                  <a:lnTo>
                    <a:pt x="69200" y="352501"/>
                  </a:lnTo>
                  <a:lnTo>
                    <a:pt x="73038" y="354079"/>
                  </a:lnTo>
                  <a:lnTo>
                    <a:pt x="77009" y="354425"/>
                  </a:lnTo>
                  <a:lnTo>
                    <a:pt x="81067" y="351129"/>
                  </a:lnTo>
                  <a:lnTo>
                    <a:pt x="101927" y="310866"/>
                  </a:lnTo>
                  <a:lnTo>
                    <a:pt x="113756" y="267119"/>
                  </a:lnTo>
                  <a:lnTo>
                    <a:pt x="122846" y="228885"/>
                  </a:lnTo>
                  <a:lnTo>
                    <a:pt x="124325" y="226513"/>
                  </a:lnTo>
                  <a:lnTo>
                    <a:pt x="126016" y="224931"/>
                  </a:lnTo>
                  <a:lnTo>
                    <a:pt x="138510" y="219334"/>
                  </a:lnTo>
                  <a:lnTo>
                    <a:pt x="183327" y="210578"/>
                  </a:lnTo>
                  <a:lnTo>
                    <a:pt x="224649" y="196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860"/>
            <p:cNvSpPr/>
            <p:nvPr>
              <p:custDataLst>
                <p:tags r:id="rId44"/>
              </p:custDataLst>
            </p:nvPr>
          </p:nvSpPr>
          <p:spPr>
            <a:xfrm>
              <a:off x="10669445" y="3753141"/>
              <a:ext cx="81106" cy="94960"/>
            </a:xfrm>
            <a:custGeom>
              <a:avLst/>
              <a:gdLst/>
              <a:ahLst/>
              <a:cxnLst/>
              <a:rect l="0" t="0" r="0" b="0"/>
              <a:pathLst>
                <a:path w="81106" h="94960">
                  <a:moveTo>
                    <a:pt x="74755" y="18759"/>
                  </a:moveTo>
                  <a:lnTo>
                    <a:pt x="74755" y="18759"/>
                  </a:lnTo>
                  <a:lnTo>
                    <a:pt x="74755" y="3027"/>
                  </a:lnTo>
                  <a:lnTo>
                    <a:pt x="74049" y="1921"/>
                  </a:lnTo>
                  <a:lnTo>
                    <a:pt x="72874" y="1184"/>
                  </a:lnTo>
                  <a:lnTo>
                    <a:pt x="67848" y="146"/>
                  </a:lnTo>
                  <a:lnTo>
                    <a:pt x="65917" y="0"/>
                  </a:lnTo>
                  <a:lnTo>
                    <a:pt x="53087" y="3167"/>
                  </a:lnTo>
                  <a:lnTo>
                    <a:pt x="43723" y="10418"/>
                  </a:lnTo>
                  <a:lnTo>
                    <a:pt x="3434" y="55329"/>
                  </a:lnTo>
                  <a:lnTo>
                    <a:pt x="0" y="74358"/>
                  </a:lnTo>
                  <a:lnTo>
                    <a:pt x="929" y="79814"/>
                  </a:lnTo>
                  <a:lnTo>
                    <a:pt x="5725" y="87757"/>
                  </a:lnTo>
                  <a:lnTo>
                    <a:pt x="18205" y="93639"/>
                  </a:lnTo>
                  <a:lnTo>
                    <a:pt x="81105" y="9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861"/>
            <p:cNvSpPr/>
            <p:nvPr>
              <p:custDataLst>
                <p:tags r:id="rId45"/>
              </p:custDataLst>
            </p:nvPr>
          </p:nvSpPr>
          <p:spPr>
            <a:xfrm>
              <a:off x="10788763" y="3657600"/>
              <a:ext cx="57038" cy="184279"/>
            </a:xfrm>
            <a:custGeom>
              <a:avLst/>
              <a:gdLst/>
              <a:ahLst/>
              <a:cxnLst/>
              <a:rect l="0" t="0" r="0" b="0"/>
              <a:pathLst>
                <a:path w="57038" h="184279">
                  <a:moveTo>
                    <a:pt x="50687" y="0"/>
                  </a:moveTo>
                  <a:lnTo>
                    <a:pt x="50687" y="0"/>
                  </a:lnTo>
                  <a:lnTo>
                    <a:pt x="47316" y="6742"/>
                  </a:lnTo>
                  <a:lnTo>
                    <a:pt x="37856" y="48804"/>
                  </a:lnTo>
                  <a:lnTo>
                    <a:pt x="23431" y="90335"/>
                  </a:lnTo>
                  <a:lnTo>
                    <a:pt x="13057" y="130210"/>
                  </a:lnTo>
                  <a:lnTo>
                    <a:pt x="1811" y="175852"/>
                  </a:lnTo>
                  <a:lnTo>
                    <a:pt x="456" y="184278"/>
                  </a:lnTo>
                  <a:lnTo>
                    <a:pt x="267" y="184235"/>
                  </a:lnTo>
                  <a:lnTo>
                    <a:pt x="0" y="177433"/>
                  </a:lnTo>
                  <a:lnTo>
                    <a:pt x="17191" y="137909"/>
                  </a:lnTo>
                  <a:lnTo>
                    <a:pt x="24275" y="126204"/>
                  </a:lnTo>
                  <a:lnTo>
                    <a:pt x="27435" y="122941"/>
                  </a:lnTo>
                  <a:lnTo>
                    <a:pt x="30246" y="121472"/>
                  </a:lnTo>
                  <a:lnTo>
                    <a:pt x="39830" y="120812"/>
                  </a:lnTo>
                  <a:lnTo>
                    <a:pt x="42037" y="122875"/>
                  </a:lnTo>
                  <a:lnTo>
                    <a:pt x="46372" y="130811"/>
                  </a:lnTo>
                  <a:lnTo>
                    <a:pt x="5703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62"/>
            <p:cNvSpPr/>
            <p:nvPr>
              <p:custDataLst>
                <p:tags r:id="rId46"/>
              </p:custDataLst>
            </p:nvPr>
          </p:nvSpPr>
          <p:spPr>
            <a:xfrm>
              <a:off x="10878888" y="3770704"/>
              <a:ext cx="55813" cy="83747"/>
            </a:xfrm>
            <a:custGeom>
              <a:avLst/>
              <a:gdLst/>
              <a:ahLst/>
              <a:cxnLst/>
              <a:rect l="0" t="0" r="0" b="0"/>
              <a:pathLst>
                <a:path w="55813" h="83747">
                  <a:moveTo>
                    <a:pt x="55812" y="26596"/>
                  </a:moveTo>
                  <a:lnTo>
                    <a:pt x="55812" y="26596"/>
                  </a:lnTo>
                  <a:lnTo>
                    <a:pt x="55812" y="19854"/>
                  </a:lnTo>
                  <a:lnTo>
                    <a:pt x="53931" y="14663"/>
                  </a:lnTo>
                  <a:lnTo>
                    <a:pt x="46974" y="2210"/>
                  </a:lnTo>
                  <a:lnTo>
                    <a:pt x="44275" y="461"/>
                  </a:lnTo>
                  <a:lnTo>
                    <a:pt x="41065" y="0"/>
                  </a:lnTo>
                  <a:lnTo>
                    <a:pt x="34441" y="1370"/>
                  </a:lnTo>
                  <a:lnTo>
                    <a:pt x="29145" y="4331"/>
                  </a:lnTo>
                  <a:lnTo>
                    <a:pt x="12797" y="25963"/>
                  </a:lnTo>
                  <a:lnTo>
                    <a:pt x="3178" y="46775"/>
                  </a:lnTo>
                  <a:lnTo>
                    <a:pt x="0" y="61659"/>
                  </a:lnTo>
                  <a:lnTo>
                    <a:pt x="260" y="64788"/>
                  </a:lnTo>
                  <a:lnTo>
                    <a:pt x="1139" y="66874"/>
                  </a:lnTo>
                  <a:lnTo>
                    <a:pt x="2429" y="68265"/>
                  </a:lnTo>
                  <a:lnTo>
                    <a:pt x="5745" y="69810"/>
                  </a:lnTo>
                  <a:lnTo>
                    <a:pt x="7618" y="70222"/>
                  </a:lnTo>
                  <a:lnTo>
                    <a:pt x="13461" y="65035"/>
                  </a:lnTo>
                  <a:lnTo>
                    <a:pt x="24684" y="53978"/>
                  </a:lnTo>
                  <a:lnTo>
                    <a:pt x="41522" y="40666"/>
                  </a:lnTo>
                  <a:lnTo>
                    <a:pt x="44287" y="39905"/>
                  </a:lnTo>
                  <a:lnTo>
                    <a:pt x="46013" y="39702"/>
                  </a:lnTo>
                  <a:lnTo>
                    <a:pt x="46455" y="40272"/>
                  </a:lnTo>
                  <a:lnTo>
                    <a:pt x="46047" y="41358"/>
                  </a:lnTo>
                  <a:lnTo>
                    <a:pt x="45068" y="42787"/>
                  </a:lnTo>
                  <a:lnTo>
                    <a:pt x="49462" y="83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63"/>
            <p:cNvSpPr/>
            <p:nvPr>
              <p:custDataLst>
                <p:tags r:id="rId47"/>
              </p:custDataLst>
            </p:nvPr>
          </p:nvSpPr>
          <p:spPr>
            <a:xfrm>
              <a:off x="10954741" y="3765550"/>
              <a:ext cx="81410" cy="95251"/>
            </a:xfrm>
            <a:custGeom>
              <a:avLst/>
              <a:gdLst/>
              <a:ahLst/>
              <a:cxnLst/>
              <a:rect l="0" t="0" r="0" b="0"/>
              <a:pathLst>
                <a:path w="81410" h="95251">
                  <a:moveTo>
                    <a:pt x="30759" y="0"/>
                  </a:moveTo>
                  <a:lnTo>
                    <a:pt x="30759" y="0"/>
                  </a:lnTo>
                  <a:lnTo>
                    <a:pt x="27389" y="3371"/>
                  </a:lnTo>
                  <a:lnTo>
                    <a:pt x="9560" y="48956"/>
                  </a:lnTo>
                  <a:lnTo>
                    <a:pt x="4030" y="73518"/>
                  </a:lnTo>
                  <a:lnTo>
                    <a:pt x="0" y="80766"/>
                  </a:lnTo>
                  <a:lnTo>
                    <a:pt x="7934" y="55878"/>
                  </a:lnTo>
                  <a:lnTo>
                    <a:pt x="30054" y="22088"/>
                  </a:lnTo>
                  <a:lnTo>
                    <a:pt x="39617" y="12639"/>
                  </a:lnTo>
                  <a:lnTo>
                    <a:pt x="50923" y="6088"/>
                  </a:lnTo>
                  <a:lnTo>
                    <a:pt x="61121" y="4587"/>
                  </a:lnTo>
                  <a:lnTo>
                    <a:pt x="65817" y="5174"/>
                  </a:lnTo>
                  <a:lnTo>
                    <a:pt x="69654" y="6977"/>
                  </a:lnTo>
                  <a:lnTo>
                    <a:pt x="75796" y="12744"/>
                  </a:lnTo>
                  <a:lnTo>
                    <a:pt x="78998" y="23773"/>
                  </a:lnTo>
                  <a:lnTo>
                    <a:pt x="81409" y="66384"/>
                  </a:lnTo>
                  <a:lnTo>
                    <a:pt x="752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64"/>
            <p:cNvSpPr/>
            <p:nvPr>
              <p:custDataLst>
                <p:tags r:id="rId48"/>
              </p:custDataLst>
            </p:nvPr>
          </p:nvSpPr>
          <p:spPr>
            <a:xfrm>
              <a:off x="11087496" y="3774591"/>
              <a:ext cx="152005" cy="95027"/>
            </a:xfrm>
            <a:custGeom>
              <a:avLst/>
              <a:gdLst/>
              <a:ahLst/>
              <a:cxnLst/>
              <a:rect l="0" t="0" r="0" b="0"/>
              <a:pathLst>
                <a:path w="152005" h="95027">
                  <a:moveTo>
                    <a:pt x="44054" y="3659"/>
                  </a:moveTo>
                  <a:lnTo>
                    <a:pt x="44054" y="3659"/>
                  </a:lnTo>
                  <a:lnTo>
                    <a:pt x="37312" y="288"/>
                  </a:lnTo>
                  <a:lnTo>
                    <a:pt x="34620" y="0"/>
                  </a:lnTo>
                  <a:lnTo>
                    <a:pt x="29749" y="1563"/>
                  </a:lnTo>
                  <a:lnTo>
                    <a:pt x="19668" y="9780"/>
                  </a:lnTo>
                  <a:lnTo>
                    <a:pt x="4111" y="38925"/>
                  </a:lnTo>
                  <a:lnTo>
                    <a:pt x="0" y="75914"/>
                  </a:lnTo>
                  <a:lnTo>
                    <a:pt x="1662" y="83515"/>
                  </a:lnTo>
                  <a:lnTo>
                    <a:pt x="3092" y="86530"/>
                  </a:lnTo>
                  <a:lnTo>
                    <a:pt x="8445" y="91761"/>
                  </a:lnTo>
                  <a:lnTo>
                    <a:pt x="11848" y="94144"/>
                  </a:lnTo>
                  <a:lnTo>
                    <a:pt x="14822" y="95026"/>
                  </a:lnTo>
                  <a:lnTo>
                    <a:pt x="17511" y="94909"/>
                  </a:lnTo>
                  <a:lnTo>
                    <a:pt x="37007" y="86281"/>
                  </a:lnTo>
                  <a:lnTo>
                    <a:pt x="84580" y="50537"/>
                  </a:lnTo>
                  <a:lnTo>
                    <a:pt x="114051" y="11497"/>
                  </a:lnTo>
                  <a:lnTo>
                    <a:pt x="115412" y="8178"/>
                  </a:lnTo>
                  <a:lnTo>
                    <a:pt x="115616" y="5261"/>
                  </a:lnTo>
                  <a:lnTo>
                    <a:pt x="115044" y="2610"/>
                  </a:lnTo>
                  <a:lnTo>
                    <a:pt x="113254" y="1549"/>
                  </a:lnTo>
                  <a:lnTo>
                    <a:pt x="107500" y="2251"/>
                  </a:lnTo>
                  <a:lnTo>
                    <a:pt x="96327" y="6613"/>
                  </a:lnTo>
                  <a:lnTo>
                    <a:pt x="84080" y="22487"/>
                  </a:lnTo>
                  <a:lnTo>
                    <a:pt x="73075" y="42995"/>
                  </a:lnTo>
                  <a:lnTo>
                    <a:pt x="71063" y="51951"/>
                  </a:lnTo>
                  <a:lnTo>
                    <a:pt x="73932" y="62517"/>
                  </a:lnTo>
                  <a:lnTo>
                    <a:pt x="76672" y="68297"/>
                  </a:lnTo>
                  <a:lnTo>
                    <a:pt x="85362" y="76602"/>
                  </a:lnTo>
                  <a:lnTo>
                    <a:pt x="96985" y="81939"/>
                  </a:lnTo>
                  <a:lnTo>
                    <a:pt x="119395" y="84238"/>
                  </a:lnTo>
                  <a:lnTo>
                    <a:pt x="152004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65"/>
            <p:cNvSpPr/>
            <p:nvPr>
              <p:custDataLst>
                <p:tags r:id="rId49"/>
              </p:custDataLst>
            </p:nvPr>
          </p:nvSpPr>
          <p:spPr>
            <a:xfrm>
              <a:off x="11285660" y="3679930"/>
              <a:ext cx="131641" cy="251231"/>
            </a:xfrm>
            <a:custGeom>
              <a:avLst/>
              <a:gdLst/>
              <a:ahLst/>
              <a:cxnLst/>
              <a:rect l="0" t="0" r="0" b="0"/>
              <a:pathLst>
                <a:path w="131641" h="251231">
                  <a:moveTo>
                    <a:pt x="131640" y="9420"/>
                  </a:moveTo>
                  <a:lnTo>
                    <a:pt x="131640" y="9420"/>
                  </a:lnTo>
                  <a:lnTo>
                    <a:pt x="131639" y="582"/>
                  </a:lnTo>
                  <a:lnTo>
                    <a:pt x="130935" y="0"/>
                  </a:lnTo>
                  <a:lnTo>
                    <a:pt x="129759" y="318"/>
                  </a:lnTo>
                  <a:lnTo>
                    <a:pt x="128269" y="1235"/>
                  </a:lnTo>
                  <a:lnTo>
                    <a:pt x="104504" y="41633"/>
                  </a:lnTo>
                  <a:lnTo>
                    <a:pt x="81168" y="86665"/>
                  </a:lnTo>
                  <a:lnTo>
                    <a:pt x="55352" y="130599"/>
                  </a:lnTo>
                  <a:lnTo>
                    <a:pt x="29052" y="174145"/>
                  </a:lnTo>
                  <a:lnTo>
                    <a:pt x="10220" y="218034"/>
                  </a:lnTo>
                  <a:lnTo>
                    <a:pt x="0" y="249369"/>
                  </a:lnTo>
                  <a:lnTo>
                    <a:pt x="842" y="251230"/>
                  </a:lnTo>
                  <a:lnTo>
                    <a:pt x="10990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66"/>
            <p:cNvSpPr/>
            <p:nvPr>
              <p:custDataLst>
                <p:tags r:id="rId50"/>
              </p:custDataLst>
            </p:nvPr>
          </p:nvSpPr>
          <p:spPr>
            <a:xfrm>
              <a:off x="11379301" y="3806463"/>
              <a:ext cx="84513" cy="105138"/>
            </a:xfrm>
            <a:custGeom>
              <a:avLst/>
              <a:gdLst/>
              <a:ahLst/>
              <a:cxnLst/>
              <a:rect l="0" t="0" r="0" b="0"/>
              <a:pathLst>
                <a:path w="84513" h="105138">
                  <a:moveTo>
                    <a:pt x="6249" y="16237"/>
                  </a:moveTo>
                  <a:lnTo>
                    <a:pt x="6249" y="16237"/>
                  </a:lnTo>
                  <a:lnTo>
                    <a:pt x="11716" y="10770"/>
                  </a:lnTo>
                  <a:lnTo>
                    <a:pt x="12011" y="11181"/>
                  </a:lnTo>
                  <a:lnTo>
                    <a:pt x="12521" y="22173"/>
                  </a:lnTo>
                  <a:lnTo>
                    <a:pt x="2468" y="69749"/>
                  </a:lnTo>
                  <a:lnTo>
                    <a:pt x="125" y="88218"/>
                  </a:lnTo>
                  <a:lnTo>
                    <a:pt x="49" y="88213"/>
                  </a:lnTo>
                  <a:lnTo>
                    <a:pt x="0" y="87504"/>
                  </a:lnTo>
                  <a:lnTo>
                    <a:pt x="17909" y="41448"/>
                  </a:lnTo>
                  <a:lnTo>
                    <a:pt x="41677" y="7858"/>
                  </a:lnTo>
                  <a:lnTo>
                    <a:pt x="48570" y="1930"/>
                  </a:lnTo>
                  <a:lnTo>
                    <a:pt x="51397" y="349"/>
                  </a:lnTo>
                  <a:lnTo>
                    <a:pt x="54692" y="0"/>
                  </a:lnTo>
                  <a:lnTo>
                    <a:pt x="62115" y="1494"/>
                  </a:lnTo>
                  <a:lnTo>
                    <a:pt x="70119" y="8274"/>
                  </a:lnTo>
                  <a:lnTo>
                    <a:pt x="80677" y="23990"/>
                  </a:lnTo>
                  <a:lnTo>
                    <a:pt x="83384" y="29873"/>
                  </a:lnTo>
                  <a:lnTo>
                    <a:pt x="84512" y="43934"/>
                  </a:lnTo>
                  <a:lnTo>
                    <a:pt x="77652" y="78498"/>
                  </a:lnTo>
                  <a:lnTo>
                    <a:pt x="69749" y="105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867"/>
            <p:cNvSpPr/>
            <p:nvPr>
              <p:custDataLst>
                <p:tags r:id="rId51"/>
              </p:custDataLst>
            </p:nvPr>
          </p:nvSpPr>
          <p:spPr>
            <a:xfrm>
              <a:off x="11513900" y="3818377"/>
              <a:ext cx="64542" cy="99992"/>
            </a:xfrm>
            <a:custGeom>
              <a:avLst/>
              <a:gdLst/>
              <a:ahLst/>
              <a:cxnLst/>
              <a:rect l="0" t="0" r="0" b="0"/>
              <a:pathLst>
                <a:path w="64542" h="99992">
                  <a:moveTo>
                    <a:pt x="30400" y="17023"/>
                  </a:moveTo>
                  <a:lnTo>
                    <a:pt x="30400" y="17023"/>
                  </a:lnTo>
                  <a:lnTo>
                    <a:pt x="37142" y="13652"/>
                  </a:lnTo>
                  <a:lnTo>
                    <a:pt x="39127" y="11248"/>
                  </a:lnTo>
                  <a:lnTo>
                    <a:pt x="41334" y="4813"/>
                  </a:lnTo>
                  <a:lnTo>
                    <a:pt x="41218" y="2533"/>
                  </a:lnTo>
                  <a:lnTo>
                    <a:pt x="40434" y="1013"/>
                  </a:lnTo>
                  <a:lnTo>
                    <a:pt x="39206" y="0"/>
                  </a:lnTo>
                  <a:lnTo>
                    <a:pt x="36976" y="735"/>
                  </a:lnTo>
                  <a:lnTo>
                    <a:pt x="19289" y="15827"/>
                  </a:lnTo>
                  <a:lnTo>
                    <a:pt x="10331" y="31250"/>
                  </a:lnTo>
                  <a:lnTo>
                    <a:pt x="676" y="64819"/>
                  </a:lnTo>
                  <a:lnTo>
                    <a:pt x="0" y="70053"/>
                  </a:lnTo>
                  <a:lnTo>
                    <a:pt x="3013" y="79633"/>
                  </a:lnTo>
                  <a:lnTo>
                    <a:pt x="16446" y="97281"/>
                  </a:lnTo>
                  <a:lnTo>
                    <a:pt x="21097" y="99456"/>
                  </a:lnTo>
                  <a:lnTo>
                    <a:pt x="31909" y="99991"/>
                  </a:lnTo>
                  <a:lnTo>
                    <a:pt x="41890" y="95996"/>
                  </a:lnTo>
                  <a:lnTo>
                    <a:pt x="50322" y="89516"/>
                  </a:lnTo>
                  <a:lnTo>
                    <a:pt x="59039" y="77229"/>
                  </a:lnTo>
                  <a:lnTo>
                    <a:pt x="63824" y="66359"/>
                  </a:lnTo>
                  <a:lnTo>
                    <a:pt x="64541" y="54473"/>
                  </a:lnTo>
                  <a:lnTo>
                    <a:pt x="61800" y="42134"/>
                  </a:lnTo>
                  <a:lnTo>
                    <a:pt x="47983" y="17377"/>
                  </a:lnTo>
                  <a:lnTo>
                    <a:pt x="46355" y="15848"/>
                  </a:lnTo>
                  <a:lnTo>
                    <a:pt x="43100" y="1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68"/>
            <p:cNvSpPr/>
            <p:nvPr>
              <p:custDataLst>
                <p:tags r:id="rId52"/>
              </p:custDataLst>
            </p:nvPr>
          </p:nvSpPr>
          <p:spPr>
            <a:xfrm>
              <a:off x="11620500" y="3838091"/>
              <a:ext cx="12437" cy="48110"/>
            </a:xfrm>
            <a:custGeom>
              <a:avLst/>
              <a:gdLst/>
              <a:ahLst/>
              <a:cxnLst/>
              <a:rect l="0" t="0" r="0" b="0"/>
              <a:pathLst>
                <a:path w="12437" h="48110">
                  <a:moveTo>
                    <a:pt x="6350" y="3659"/>
                  </a:moveTo>
                  <a:lnTo>
                    <a:pt x="6350" y="3659"/>
                  </a:lnTo>
                  <a:lnTo>
                    <a:pt x="9720" y="3659"/>
                  </a:lnTo>
                  <a:lnTo>
                    <a:pt x="10713" y="2953"/>
                  </a:lnTo>
                  <a:lnTo>
                    <a:pt x="11376" y="1777"/>
                  </a:lnTo>
                  <a:lnTo>
                    <a:pt x="11818" y="288"/>
                  </a:lnTo>
                  <a:lnTo>
                    <a:pt x="12112" y="0"/>
                  </a:lnTo>
                  <a:lnTo>
                    <a:pt x="12309" y="515"/>
                  </a:lnTo>
                  <a:lnTo>
                    <a:pt x="12436" y="1563"/>
                  </a:lnTo>
                  <a:lnTo>
                    <a:pt x="0" y="4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69"/>
            <p:cNvSpPr/>
            <p:nvPr>
              <p:custDataLst>
                <p:tags r:id="rId53"/>
              </p:custDataLst>
            </p:nvPr>
          </p:nvSpPr>
          <p:spPr>
            <a:xfrm>
              <a:off x="11645900" y="37655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5959" y="719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70"/>
            <p:cNvSpPr/>
            <p:nvPr>
              <p:custDataLst>
                <p:tags r:id="rId54"/>
              </p:custDataLst>
            </p:nvPr>
          </p:nvSpPr>
          <p:spPr>
            <a:xfrm>
              <a:off x="11696700" y="3804795"/>
              <a:ext cx="57151" cy="134145"/>
            </a:xfrm>
            <a:custGeom>
              <a:avLst/>
              <a:gdLst/>
              <a:ahLst/>
              <a:cxnLst/>
              <a:rect l="0" t="0" r="0" b="0"/>
              <a:pathLst>
                <a:path w="57151" h="134145">
                  <a:moveTo>
                    <a:pt x="57150" y="11555"/>
                  </a:moveTo>
                  <a:lnTo>
                    <a:pt x="57150" y="11555"/>
                  </a:lnTo>
                  <a:lnTo>
                    <a:pt x="57150" y="8184"/>
                  </a:lnTo>
                  <a:lnTo>
                    <a:pt x="53388" y="4648"/>
                  </a:lnTo>
                  <a:lnTo>
                    <a:pt x="47716" y="1430"/>
                  </a:lnTo>
                  <a:lnTo>
                    <a:pt x="42845" y="0"/>
                  </a:lnTo>
                  <a:lnTo>
                    <a:pt x="36447" y="1245"/>
                  </a:lnTo>
                  <a:lnTo>
                    <a:pt x="32764" y="2565"/>
                  </a:lnTo>
                  <a:lnTo>
                    <a:pt x="26792" y="7794"/>
                  </a:lnTo>
                  <a:lnTo>
                    <a:pt x="24211" y="11165"/>
                  </a:lnTo>
                  <a:lnTo>
                    <a:pt x="20579" y="29392"/>
                  </a:lnTo>
                  <a:lnTo>
                    <a:pt x="19503" y="45925"/>
                  </a:lnTo>
                  <a:lnTo>
                    <a:pt x="33396" y="90473"/>
                  </a:lnTo>
                  <a:lnTo>
                    <a:pt x="36706" y="108708"/>
                  </a:lnTo>
                  <a:lnTo>
                    <a:pt x="35599" y="118469"/>
                  </a:lnTo>
                  <a:lnTo>
                    <a:pt x="34314" y="123048"/>
                  </a:lnTo>
                  <a:lnTo>
                    <a:pt x="29129" y="130017"/>
                  </a:lnTo>
                  <a:lnTo>
                    <a:pt x="25769" y="132863"/>
                  </a:lnTo>
                  <a:lnTo>
                    <a:pt x="22824" y="134054"/>
                  </a:lnTo>
                  <a:lnTo>
                    <a:pt x="20155" y="134144"/>
                  </a:lnTo>
                  <a:lnTo>
                    <a:pt x="17669" y="133497"/>
                  </a:lnTo>
                  <a:lnTo>
                    <a:pt x="7431" y="125846"/>
                  </a:lnTo>
                  <a:lnTo>
                    <a:pt x="0" y="10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71"/>
            <p:cNvSpPr/>
            <p:nvPr>
              <p:custDataLst>
                <p:tags r:id="rId55"/>
              </p:custDataLst>
            </p:nvPr>
          </p:nvSpPr>
          <p:spPr>
            <a:xfrm>
              <a:off x="11772900" y="3837749"/>
              <a:ext cx="107951" cy="128676"/>
            </a:xfrm>
            <a:custGeom>
              <a:avLst/>
              <a:gdLst/>
              <a:ahLst/>
              <a:cxnLst/>
              <a:rect l="0" t="0" r="0" b="0"/>
              <a:pathLst>
                <a:path w="107951" h="128676">
                  <a:moveTo>
                    <a:pt x="0" y="29401"/>
                  </a:moveTo>
                  <a:lnTo>
                    <a:pt x="0" y="29401"/>
                  </a:lnTo>
                  <a:lnTo>
                    <a:pt x="3370" y="29401"/>
                  </a:lnTo>
                  <a:lnTo>
                    <a:pt x="6907" y="33164"/>
                  </a:lnTo>
                  <a:lnTo>
                    <a:pt x="8839" y="36143"/>
                  </a:lnTo>
                  <a:lnTo>
                    <a:pt x="11537" y="38129"/>
                  </a:lnTo>
                  <a:lnTo>
                    <a:pt x="18297" y="40336"/>
                  </a:lnTo>
                  <a:lnTo>
                    <a:pt x="30038" y="41578"/>
                  </a:lnTo>
                  <a:lnTo>
                    <a:pt x="45825" y="38575"/>
                  </a:lnTo>
                  <a:lnTo>
                    <a:pt x="60537" y="29846"/>
                  </a:lnTo>
                  <a:lnTo>
                    <a:pt x="77444" y="14254"/>
                  </a:lnTo>
                  <a:lnTo>
                    <a:pt x="83338" y="5971"/>
                  </a:lnTo>
                  <a:lnTo>
                    <a:pt x="84486" y="3198"/>
                  </a:lnTo>
                  <a:lnTo>
                    <a:pt x="84547" y="1348"/>
                  </a:lnTo>
                  <a:lnTo>
                    <a:pt x="83881" y="116"/>
                  </a:lnTo>
                  <a:lnTo>
                    <a:pt x="82026" y="0"/>
                  </a:lnTo>
                  <a:lnTo>
                    <a:pt x="76203" y="1752"/>
                  </a:lnTo>
                  <a:lnTo>
                    <a:pt x="39912" y="24427"/>
                  </a:lnTo>
                  <a:lnTo>
                    <a:pt x="26205" y="38480"/>
                  </a:lnTo>
                  <a:lnTo>
                    <a:pt x="499" y="83984"/>
                  </a:lnTo>
                  <a:lnTo>
                    <a:pt x="332" y="91895"/>
                  </a:lnTo>
                  <a:lnTo>
                    <a:pt x="5793" y="108211"/>
                  </a:lnTo>
                  <a:lnTo>
                    <a:pt x="12328" y="114397"/>
                  </a:lnTo>
                  <a:lnTo>
                    <a:pt x="30879" y="123151"/>
                  </a:lnTo>
                  <a:lnTo>
                    <a:pt x="58382" y="128675"/>
                  </a:lnTo>
                  <a:lnTo>
                    <a:pt x="107950" y="12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323"/>
          <p:cNvGrpSpPr/>
          <p:nvPr/>
        </p:nvGrpSpPr>
        <p:grpSpPr>
          <a:xfrm>
            <a:off x="1651000" y="4273583"/>
            <a:ext cx="7048501" cy="741151"/>
            <a:chOff x="1651000" y="4273583"/>
            <a:chExt cx="7048501" cy="741151"/>
          </a:xfrm>
        </p:grpSpPr>
        <p:sp>
          <p:nvSpPr>
            <p:cNvPr id="177" name="SMARTInkShape-1872"/>
            <p:cNvSpPr/>
            <p:nvPr>
              <p:custDataLst>
                <p:tags r:id="rId28"/>
              </p:custDataLst>
            </p:nvPr>
          </p:nvSpPr>
          <p:spPr>
            <a:xfrm>
              <a:off x="1651000" y="4273583"/>
              <a:ext cx="7048501" cy="349218"/>
            </a:xfrm>
            <a:custGeom>
              <a:avLst/>
              <a:gdLst/>
              <a:ahLst/>
              <a:cxnLst/>
              <a:rect l="0" t="0" r="0" b="0"/>
              <a:pathLst>
                <a:path w="7048501" h="349218">
                  <a:moveTo>
                    <a:pt x="0" y="139667"/>
                  </a:moveTo>
                  <a:lnTo>
                    <a:pt x="0" y="139667"/>
                  </a:lnTo>
                  <a:lnTo>
                    <a:pt x="7186" y="133892"/>
                  </a:lnTo>
                  <a:lnTo>
                    <a:pt x="35469" y="121775"/>
                  </a:lnTo>
                  <a:lnTo>
                    <a:pt x="81560" y="112379"/>
                  </a:lnTo>
                  <a:lnTo>
                    <a:pt x="116986" y="109239"/>
                  </a:lnTo>
                  <a:lnTo>
                    <a:pt x="156567" y="104938"/>
                  </a:lnTo>
                  <a:lnTo>
                    <a:pt x="199574" y="102566"/>
                  </a:lnTo>
                  <a:lnTo>
                    <a:pt x="246967" y="98492"/>
                  </a:lnTo>
                  <a:lnTo>
                    <a:pt x="281919" y="96672"/>
                  </a:lnTo>
                  <a:lnTo>
                    <a:pt x="318619" y="95863"/>
                  </a:lnTo>
                  <a:lnTo>
                    <a:pt x="356097" y="95504"/>
                  </a:lnTo>
                  <a:lnTo>
                    <a:pt x="397684" y="93463"/>
                  </a:lnTo>
                  <a:lnTo>
                    <a:pt x="442743" y="90204"/>
                  </a:lnTo>
                  <a:lnTo>
                    <a:pt x="466612" y="88347"/>
                  </a:lnTo>
                  <a:lnTo>
                    <a:pt x="490991" y="86404"/>
                  </a:lnTo>
                  <a:lnTo>
                    <a:pt x="517122" y="85108"/>
                  </a:lnTo>
                  <a:lnTo>
                    <a:pt x="544420" y="84244"/>
                  </a:lnTo>
                  <a:lnTo>
                    <a:pt x="572497" y="83668"/>
                  </a:lnTo>
                  <a:lnTo>
                    <a:pt x="601798" y="82579"/>
                  </a:lnTo>
                  <a:lnTo>
                    <a:pt x="631915" y="81148"/>
                  </a:lnTo>
                  <a:lnTo>
                    <a:pt x="662577" y="79487"/>
                  </a:lnTo>
                  <a:lnTo>
                    <a:pt x="695012" y="77675"/>
                  </a:lnTo>
                  <a:lnTo>
                    <a:pt x="728630" y="75761"/>
                  </a:lnTo>
                  <a:lnTo>
                    <a:pt x="763037" y="73780"/>
                  </a:lnTo>
                  <a:lnTo>
                    <a:pt x="797969" y="71753"/>
                  </a:lnTo>
                  <a:lnTo>
                    <a:pt x="833252" y="69697"/>
                  </a:lnTo>
                  <a:lnTo>
                    <a:pt x="868768" y="67620"/>
                  </a:lnTo>
                  <a:lnTo>
                    <a:pt x="905145" y="65530"/>
                  </a:lnTo>
                  <a:lnTo>
                    <a:pt x="942097" y="63431"/>
                  </a:lnTo>
                  <a:lnTo>
                    <a:pt x="979431" y="61326"/>
                  </a:lnTo>
                  <a:lnTo>
                    <a:pt x="1017726" y="58512"/>
                  </a:lnTo>
                  <a:lnTo>
                    <a:pt x="1056662" y="55225"/>
                  </a:lnTo>
                  <a:lnTo>
                    <a:pt x="1096024" y="51622"/>
                  </a:lnTo>
                  <a:lnTo>
                    <a:pt x="1137083" y="48515"/>
                  </a:lnTo>
                  <a:lnTo>
                    <a:pt x="1179272" y="45738"/>
                  </a:lnTo>
                  <a:lnTo>
                    <a:pt x="1222215" y="43181"/>
                  </a:lnTo>
                  <a:lnTo>
                    <a:pt x="1266365" y="40771"/>
                  </a:lnTo>
                  <a:lnTo>
                    <a:pt x="1311322" y="38458"/>
                  </a:lnTo>
                  <a:lnTo>
                    <a:pt x="1356814" y="36211"/>
                  </a:lnTo>
                  <a:lnTo>
                    <a:pt x="1403371" y="33302"/>
                  </a:lnTo>
                  <a:lnTo>
                    <a:pt x="1450636" y="29951"/>
                  </a:lnTo>
                  <a:lnTo>
                    <a:pt x="1498374" y="26307"/>
                  </a:lnTo>
                  <a:lnTo>
                    <a:pt x="1547838" y="23171"/>
                  </a:lnTo>
                  <a:lnTo>
                    <a:pt x="1598453" y="20375"/>
                  </a:lnTo>
                  <a:lnTo>
                    <a:pt x="1649835" y="17805"/>
                  </a:lnTo>
                  <a:lnTo>
                    <a:pt x="1702435" y="15387"/>
                  </a:lnTo>
                  <a:lnTo>
                    <a:pt x="1755846" y="13069"/>
                  </a:lnTo>
                  <a:lnTo>
                    <a:pt x="1809797" y="10818"/>
                  </a:lnTo>
                  <a:lnTo>
                    <a:pt x="1865520" y="8612"/>
                  </a:lnTo>
                  <a:lnTo>
                    <a:pt x="1922425" y="6436"/>
                  </a:lnTo>
                  <a:lnTo>
                    <a:pt x="1980116" y="4279"/>
                  </a:lnTo>
                  <a:lnTo>
                    <a:pt x="2039038" y="2842"/>
                  </a:lnTo>
                  <a:lnTo>
                    <a:pt x="2098781" y="1884"/>
                  </a:lnTo>
                  <a:lnTo>
                    <a:pt x="2159071" y="1244"/>
                  </a:lnTo>
                  <a:lnTo>
                    <a:pt x="2218314" y="818"/>
                  </a:lnTo>
                  <a:lnTo>
                    <a:pt x="2276859" y="534"/>
                  </a:lnTo>
                  <a:lnTo>
                    <a:pt x="2334939" y="345"/>
                  </a:lnTo>
                  <a:lnTo>
                    <a:pt x="2395532" y="219"/>
                  </a:lnTo>
                  <a:lnTo>
                    <a:pt x="2457799" y="135"/>
                  </a:lnTo>
                  <a:lnTo>
                    <a:pt x="2521183" y="79"/>
                  </a:lnTo>
                  <a:lnTo>
                    <a:pt x="2584605" y="42"/>
                  </a:lnTo>
                  <a:lnTo>
                    <a:pt x="2648053" y="17"/>
                  </a:lnTo>
                  <a:lnTo>
                    <a:pt x="2711519" y="0"/>
                  </a:lnTo>
                  <a:lnTo>
                    <a:pt x="2777112" y="694"/>
                  </a:lnTo>
                  <a:lnTo>
                    <a:pt x="2844125" y="1863"/>
                  </a:lnTo>
                  <a:lnTo>
                    <a:pt x="2912083" y="3348"/>
                  </a:lnTo>
                  <a:lnTo>
                    <a:pt x="2978555" y="5043"/>
                  </a:lnTo>
                  <a:lnTo>
                    <a:pt x="3044037" y="6879"/>
                  </a:lnTo>
                  <a:lnTo>
                    <a:pt x="3108858" y="8808"/>
                  </a:lnTo>
                  <a:lnTo>
                    <a:pt x="3174650" y="10800"/>
                  </a:lnTo>
                  <a:lnTo>
                    <a:pt x="3241089" y="12833"/>
                  </a:lnTo>
                  <a:lnTo>
                    <a:pt x="3307959" y="14894"/>
                  </a:lnTo>
                  <a:lnTo>
                    <a:pt x="3377234" y="16974"/>
                  </a:lnTo>
                  <a:lnTo>
                    <a:pt x="3448111" y="19066"/>
                  </a:lnTo>
                  <a:lnTo>
                    <a:pt x="3520058" y="21166"/>
                  </a:lnTo>
                  <a:lnTo>
                    <a:pt x="3589189" y="24683"/>
                  </a:lnTo>
                  <a:lnTo>
                    <a:pt x="3656442" y="29144"/>
                  </a:lnTo>
                  <a:lnTo>
                    <a:pt x="3722444" y="34235"/>
                  </a:lnTo>
                  <a:lnTo>
                    <a:pt x="3791847" y="39040"/>
                  </a:lnTo>
                  <a:lnTo>
                    <a:pt x="3863515" y="43655"/>
                  </a:lnTo>
                  <a:lnTo>
                    <a:pt x="3936693" y="48142"/>
                  </a:lnTo>
                  <a:lnTo>
                    <a:pt x="4009467" y="53250"/>
                  </a:lnTo>
                  <a:lnTo>
                    <a:pt x="4081973" y="58772"/>
                  </a:lnTo>
                  <a:lnTo>
                    <a:pt x="4154299" y="64571"/>
                  </a:lnTo>
                  <a:lnTo>
                    <a:pt x="4225799" y="69847"/>
                  </a:lnTo>
                  <a:lnTo>
                    <a:pt x="4296750" y="74776"/>
                  </a:lnTo>
                  <a:lnTo>
                    <a:pt x="4367333" y="79473"/>
                  </a:lnTo>
                  <a:lnTo>
                    <a:pt x="4436967" y="84721"/>
                  </a:lnTo>
                  <a:lnTo>
                    <a:pt x="4505966" y="90336"/>
                  </a:lnTo>
                  <a:lnTo>
                    <a:pt x="4574544" y="96196"/>
                  </a:lnTo>
                  <a:lnTo>
                    <a:pt x="4642134" y="102220"/>
                  </a:lnTo>
                  <a:lnTo>
                    <a:pt x="4709068" y="108353"/>
                  </a:lnTo>
                  <a:lnTo>
                    <a:pt x="4775562" y="114557"/>
                  </a:lnTo>
                  <a:lnTo>
                    <a:pt x="4841058" y="120811"/>
                  </a:lnTo>
                  <a:lnTo>
                    <a:pt x="4905888" y="127096"/>
                  </a:lnTo>
                  <a:lnTo>
                    <a:pt x="4970275" y="133403"/>
                  </a:lnTo>
                  <a:lnTo>
                    <a:pt x="5030839" y="140430"/>
                  </a:lnTo>
                  <a:lnTo>
                    <a:pt x="5088854" y="147937"/>
                  </a:lnTo>
                  <a:lnTo>
                    <a:pt x="5145169" y="155763"/>
                  </a:lnTo>
                  <a:lnTo>
                    <a:pt x="5204585" y="163098"/>
                  </a:lnTo>
                  <a:lnTo>
                    <a:pt x="5266068" y="170104"/>
                  </a:lnTo>
                  <a:lnTo>
                    <a:pt x="5328928" y="176892"/>
                  </a:lnTo>
                  <a:lnTo>
                    <a:pt x="5389180" y="183533"/>
                  </a:lnTo>
                  <a:lnTo>
                    <a:pt x="5447692" y="190078"/>
                  </a:lnTo>
                  <a:lnTo>
                    <a:pt x="5505045" y="196557"/>
                  </a:lnTo>
                  <a:lnTo>
                    <a:pt x="5562329" y="202994"/>
                  </a:lnTo>
                  <a:lnTo>
                    <a:pt x="5619570" y="209402"/>
                  </a:lnTo>
                  <a:lnTo>
                    <a:pt x="5676780" y="215790"/>
                  </a:lnTo>
                  <a:lnTo>
                    <a:pt x="5731853" y="222165"/>
                  </a:lnTo>
                  <a:lnTo>
                    <a:pt x="5785502" y="228533"/>
                  </a:lnTo>
                  <a:lnTo>
                    <a:pt x="5838201" y="234894"/>
                  </a:lnTo>
                  <a:lnTo>
                    <a:pt x="5890268" y="241252"/>
                  </a:lnTo>
                  <a:lnTo>
                    <a:pt x="5941912" y="247607"/>
                  </a:lnTo>
                  <a:lnTo>
                    <a:pt x="5993274" y="253960"/>
                  </a:lnTo>
                  <a:lnTo>
                    <a:pt x="6045155" y="259607"/>
                  </a:lnTo>
                  <a:lnTo>
                    <a:pt x="6097381" y="264782"/>
                  </a:lnTo>
                  <a:lnTo>
                    <a:pt x="6149838" y="269644"/>
                  </a:lnTo>
                  <a:lnTo>
                    <a:pt x="6198919" y="275001"/>
                  </a:lnTo>
                  <a:lnTo>
                    <a:pt x="6245751" y="280690"/>
                  </a:lnTo>
                  <a:lnTo>
                    <a:pt x="6291085" y="286599"/>
                  </a:lnTo>
                  <a:lnTo>
                    <a:pt x="6336829" y="291949"/>
                  </a:lnTo>
                  <a:lnTo>
                    <a:pt x="6382847" y="296928"/>
                  </a:lnTo>
                  <a:lnTo>
                    <a:pt x="6429049" y="301657"/>
                  </a:lnTo>
                  <a:lnTo>
                    <a:pt x="6471843" y="306222"/>
                  </a:lnTo>
                  <a:lnTo>
                    <a:pt x="6512368" y="310676"/>
                  </a:lnTo>
                  <a:lnTo>
                    <a:pt x="6551378" y="315056"/>
                  </a:lnTo>
                  <a:lnTo>
                    <a:pt x="6589380" y="318682"/>
                  </a:lnTo>
                  <a:lnTo>
                    <a:pt x="6626709" y="321805"/>
                  </a:lnTo>
                  <a:lnTo>
                    <a:pt x="6663589" y="324592"/>
                  </a:lnTo>
                  <a:lnTo>
                    <a:pt x="6698053" y="327156"/>
                  </a:lnTo>
                  <a:lnTo>
                    <a:pt x="6730908" y="329571"/>
                  </a:lnTo>
                  <a:lnTo>
                    <a:pt x="6762689" y="331886"/>
                  </a:lnTo>
                  <a:lnTo>
                    <a:pt x="6794459" y="334135"/>
                  </a:lnTo>
                  <a:lnTo>
                    <a:pt x="6826223" y="336340"/>
                  </a:lnTo>
                  <a:lnTo>
                    <a:pt x="6857982" y="338516"/>
                  </a:lnTo>
                  <a:lnTo>
                    <a:pt x="6886210" y="340671"/>
                  </a:lnTo>
                  <a:lnTo>
                    <a:pt x="6912084" y="342815"/>
                  </a:lnTo>
                  <a:lnTo>
                    <a:pt x="6959649" y="346372"/>
                  </a:lnTo>
                  <a:lnTo>
                    <a:pt x="7048500" y="349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73"/>
            <p:cNvSpPr/>
            <p:nvPr>
              <p:custDataLst>
                <p:tags r:id="rId29"/>
              </p:custDataLst>
            </p:nvPr>
          </p:nvSpPr>
          <p:spPr>
            <a:xfrm>
              <a:off x="2235200" y="46609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0"/>
                  </a:lnTo>
                  <a:lnTo>
                    <a:pt x="705" y="40385"/>
                  </a:lnTo>
                  <a:lnTo>
                    <a:pt x="4364" y="80013"/>
                  </a:lnTo>
                  <a:lnTo>
                    <a:pt x="5761" y="115743"/>
                  </a:lnTo>
                  <a:lnTo>
                    <a:pt x="8115" y="159741"/>
                  </a:lnTo>
                  <a:lnTo>
                    <a:pt x="12096" y="201919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74"/>
            <p:cNvSpPr/>
            <p:nvPr>
              <p:custDataLst>
                <p:tags r:id="rId30"/>
              </p:custDataLst>
            </p:nvPr>
          </p:nvSpPr>
          <p:spPr>
            <a:xfrm>
              <a:off x="2237892" y="4640338"/>
              <a:ext cx="149709" cy="204713"/>
            </a:xfrm>
            <a:custGeom>
              <a:avLst/>
              <a:gdLst/>
              <a:ahLst/>
              <a:cxnLst/>
              <a:rect l="0" t="0" r="0" b="0"/>
              <a:pathLst>
                <a:path w="149709" h="204713">
                  <a:moveTo>
                    <a:pt x="3658" y="179312"/>
                  </a:moveTo>
                  <a:lnTo>
                    <a:pt x="3658" y="179312"/>
                  </a:lnTo>
                  <a:lnTo>
                    <a:pt x="3658" y="172570"/>
                  </a:lnTo>
                  <a:lnTo>
                    <a:pt x="2952" y="171289"/>
                  </a:lnTo>
                  <a:lnTo>
                    <a:pt x="1777" y="171142"/>
                  </a:lnTo>
                  <a:lnTo>
                    <a:pt x="287" y="171748"/>
                  </a:lnTo>
                  <a:lnTo>
                    <a:pt x="0" y="172858"/>
                  </a:lnTo>
                  <a:lnTo>
                    <a:pt x="3037" y="178323"/>
                  </a:lnTo>
                  <a:lnTo>
                    <a:pt x="18744" y="183480"/>
                  </a:lnTo>
                  <a:lnTo>
                    <a:pt x="30118" y="184692"/>
                  </a:lnTo>
                  <a:lnTo>
                    <a:pt x="51793" y="178633"/>
                  </a:lnTo>
                  <a:lnTo>
                    <a:pt x="72718" y="161158"/>
                  </a:lnTo>
                  <a:lnTo>
                    <a:pt x="105154" y="114815"/>
                  </a:lnTo>
                  <a:lnTo>
                    <a:pt x="127561" y="71492"/>
                  </a:lnTo>
                  <a:lnTo>
                    <a:pt x="140999" y="32251"/>
                  </a:lnTo>
                  <a:lnTo>
                    <a:pt x="144929" y="5142"/>
                  </a:lnTo>
                  <a:lnTo>
                    <a:pt x="146878" y="303"/>
                  </a:lnTo>
                  <a:lnTo>
                    <a:pt x="146411" y="0"/>
                  </a:lnTo>
                  <a:lnTo>
                    <a:pt x="145393" y="504"/>
                  </a:lnTo>
                  <a:lnTo>
                    <a:pt x="143536" y="45615"/>
                  </a:lnTo>
                  <a:lnTo>
                    <a:pt x="143393" y="89481"/>
                  </a:lnTo>
                  <a:lnTo>
                    <a:pt x="143365" y="130131"/>
                  </a:lnTo>
                  <a:lnTo>
                    <a:pt x="145242" y="167798"/>
                  </a:lnTo>
                  <a:lnTo>
                    <a:pt x="149708" y="20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75"/>
            <p:cNvSpPr/>
            <p:nvPr>
              <p:custDataLst>
                <p:tags r:id="rId31"/>
              </p:custDataLst>
            </p:nvPr>
          </p:nvSpPr>
          <p:spPr>
            <a:xfrm>
              <a:off x="2425700" y="4768850"/>
              <a:ext cx="105197" cy="245884"/>
            </a:xfrm>
            <a:custGeom>
              <a:avLst/>
              <a:gdLst/>
              <a:ahLst/>
              <a:cxnLst/>
              <a:rect l="0" t="0" r="0" b="0"/>
              <a:pathLst>
                <a:path w="105197" h="245884">
                  <a:moveTo>
                    <a:pt x="0" y="0"/>
                  </a:moveTo>
                  <a:lnTo>
                    <a:pt x="0" y="0"/>
                  </a:lnTo>
                  <a:lnTo>
                    <a:pt x="5026" y="11934"/>
                  </a:lnTo>
                  <a:lnTo>
                    <a:pt x="7587" y="28251"/>
                  </a:lnTo>
                  <a:lnTo>
                    <a:pt x="13015" y="36310"/>
                  </a:lnTo>
                  <a:lnTo>
                    <a:pt x="17143" y="39023"/>
                  </a:lnTo>
                  <a:lnTo>
                    <a:pt x="27375" y="42038"/>
                  </a:lnTo>
                  <a:lnTo>
                    <a:pt x="35215" y="41497"/>
                  </a:lnTo>
                  <a:lnTo>
                    <a:pt x="38293" y="40365"/>
                  </a:lnTo>
                  <a:lnTo>
                    <a:pt x="63683" y="18525"/>
                  </a:lnTo>
                  <a:lnTo>
                    <a:pt x="74776" y="2277"/>
                  </a:lnTo>
                  <a:lnTo>
                    <a:pt x="75250" y="2929"/>
                  </a:lnTo>
                  <a:lnTo>
                    <a:pt x="75778" y="7417"/>
                  </a:lnTo>
                  <a:lnTo>
                    <a:pt x="70695" y="53057"/>
                  </a:lnTo>
                  <a:lnTo>
                    <a:pt x="80156" y="91880"/>
                  </a:lnTo>
                  <a:lnTo>
                    <a:pt x="92984" y="137305"/>
                  </a:lnTo>
                  <a:lnTo>
                    <a:pt x="103530" y="176177"/>
                  </a:lnTo>
                  <a:lnTo>
                    <a:pt x="105196" y="220544"/>
                  </a:lnTo>
                  <a:lnTo>
                    <a:pt x="103997" y="227463"/>
                  </a:lnTo>
                  <a:lnTo>
                    <a:pt x="100376" y="233487"/>
                  </a:lnTo>
                  <a:lnTo>
                    <a:pt x="88826" y="243942"/>
                  </a:lnTo>
                  <a:lnTo>
                    <a:pt x="82501" y="245883"/>
                  </a:lnTo>
                  <a:lnTo>
                    <a:pt x="69828" y="244278"/>
                  </a:lnTo>
                  <a:lnTo>
                    <a:pt x="59022" y="236979"/>
                  </a:lnTo>
                  <a:lnTo>
                    <a:pt x="54165" y="232070"/>
                  </a:lnTo>
                  <a:lnTo>
                    <a:pt x="48768" y="215325"/>
                  </a:lnTo>
                  <a:lnTo>
                    <a:pt x="45303" y="183566"/>
                  </a:lnTo>
                  <a:lnTo>
                    <a:pt x="635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76"/>
            <p:cNvSpPr/>
            <p:nvPr>
              <p:custDataLst>
                <p:tags r:id="rId32"/>
              </p:custDataLst>
            </p:nvPr>
          </p:nvSpPr>
          <p:spPr>
            <a:xfrm>
              <a:off x="2597412" y="4747482"/>
              <a:ext cx="92238" cy="207951"/>
            </a:xfrm>
            <a:custGeom>
              <a:avLst/>
              <a:gdLst/>
              <a:ahLst/>
              <a:cxnLst/>
              <a:rect l="0" t="0" r="0" b="0"/>
              <a:pathLst>
                <a:path w="92238" h="207951">
                  <a:moveTo>
                    <a:pt x="6088" y="53118"/>
                  </a:moveTo>
                  <a:lnTo>
                    <a:pt x="6088" y="53118"/>
                  </a:lnTo>
                  <a:lnTo>
                    <a:pt x="6088" y="49747"/>
                  </a:lnTo>
                  <a:lnTo>
                    <a:pt x="6794" y="48754"/>
                  </a:lnTo>
                  <a:lnTo>
                    <a:pt x="7970" y="48092"/>
                  </a:lnTo>
                  <a:lnTo>
                    <a:pt x="9459" y="47651"/>
                  </a:lnTo>
                  <a:lnTo>
                    <a:pt x="10452" y="50179"/>
                  </a:lnTo>
                  <a:lnTo>
                    <a:pt x="11555" y="60513"/>
                  </a:lnTo>
                  <a:lnTo>
                    <a:pt x="10164" y="68870"/>
                  </a:lnTo>
                  <a:lnTo>
                    <a:pt x="8805" y="72086"/>
                  </a:lnTo>
                  <a:lnTo>
                    <a:pt x="6446" y="114090"/>
                  </a:lnTo>
                  <a:lnTo>
                    <a:pt x="6159" y="155081"/>
                  </a:lnTo>
                  <a:lnTo>
                    <a:pt x="2723" y="198643"/>
                  </a:lnTo>
                  <a:lnTo>
                    <a:pt x="622" y="207950"/>
                  </a:lnTo>
                  <a:lnTo>
                    <a:pt x="328" y="207845"/>
                  </a:lnTo>
                  <a:lnTo>
                    <a:pt x="0" y="203965"/>
                  </a:lnTo>
                  <a:lnTo>
                    <a:pt x="4798" y="163380"/>
                  </a:lnTo>
                  <a:lnTo>
                    <a:pt x="9204" y="122563"/>
                  </a:lnTo>
                  <a:lnTo>
                    <a:pt x="16163" y="79300"/>
                  </a:lnTo>
                  <a:lnTo>
                    <a:pt x="21813" y="37986"/>
                  </a:lnTo>
                  <a:lnTo>
                    <a:pt x="34266" y="12808"/>
                  </a:lnTo>
                  <a:lnTo>
                    <a:pt x="41660" y="3452"/>
                  </a:lnTo>
                  <a:lnTo>
                    <a:pt x="44619" y="957"/>
                  </a:lnTo>
                  <a:lnTo>
                    <a:pt x="48003" y="0"/>
                  </a:lnTo>
                  <a:lnTo>
                    <a:pt x="55526" y="817"/>
                  </a:lnTo>
                  <a:lnTo>
                    <a:pt x="71066" y="11986"/>
                  </a:lnTo>
                  <a:lnTo>
                    <a:pt x="85705" y="32072"/>
                  </a:lnTo>
                  <a:lnTo>
                    <a:pt x="92237" y="62640"/>
                  </a:lnTo>
                  <a:lnTo>
                    <a:pt x="88121" y="82515"/>
                  </a:lnTo>
                  <a:lnTo>
                    <a:pt x="74973" y="108157"/>
                  </a:lnTo>
                  <a:lnTo>
                    <a:pt x="61071" y="124224"/>
                  </a:lnTo>
                  <a:lnTo>
                    <a:pt x="54737" y="127333"/>
                  </a:lnTo>
                  <a:lnTo>
                    <a:pt x="40175" y="128906"/>
                  </a:lnTo>
                  <a:lnTo>
                    <a:pt x="18788" y="12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77"/>
            <p:cNvSpPr/>
            <p:nvPr>
              <p:custDataLst>
                <p:tags r:id="rId33"/>
              </p:custDataLst>
            </p:nvPr>
          </p:nvSpPr>
          <p:spPr>
            <a:xfrm>
              <a:off x="3143250" y="4636383"/>
              <a:ext cx="19030" cy="208668"/>
            </a:xfrm>
            <a:custGeom>
              <a:avLst/>
              <a:gdLst/>
              <a:ahLst/>
              <a:cxnLst/>
              <a:rect l="0" t="0" r="0" b="0"/>
              <a:pathLst>
                <a:path w="19030" h="2086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1822"/>
                  </a:lnTo>
                  <a:lnTo>
                    <a:pt x="14927" y="9492"/>
                  </a:lnTo>
                  <a:lnTo>
                    <a:pt x="18507" y="48417"/>
                  </a:lnTo>
                  <a:lnTo>
                    <a:pt x="18978" y="94613"/>
                  </a:lnTo>
                  <a:lnTo>
                    <a:pt x="19029" y="129482"/>
                  </a:lnTo>
                  <a:lnTo>
                    <a:pt x="18338" y="170702"/>
                  </a:lnTo>
                  <a:lnTo>
                    <a:pt x="127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878"/>
            <p:cNvSpPr/>
            <p:nvPr>
              <p:custDataLst>
                <p:tags r:id="rId34"/>
              </p:custDataLst>
            </p:nvPr>
          </p:nvSpPr>
          <p:spPr>
            <a:xfrm>
              <a:off x="3044539" y="4578350"/>
              <a:ext cx="333662" cy="95251"/>
            </a:xfrm>
            <a:custGeom>
              <a:avLst/>
              <a:gdLst/>
              <a:ahLst/>
              <a:cxnLst/>
              <a:rect l="0" t="0" r="0" b="0"/>
              <a:pathLst>
                <a:path w="333662" h="95251">
                  <a:moveTo>
                    <a:pt x="41561" y="95250"/>
                  </a:moveTo>
                  <a:lnTo>
                    <a:pt x="41561" y="95250"/>
                  </a:lnTo>
                  <a:lnTo>
                    <a:pt x="38190" y="91879"/>
                  </a:lnTo>
                  <a:lnTo>
                    <a:pt x="16932" y="85124"/>
                  </a:lnTo>
                  <a:lnTo>
                    <a:pt x="3611" y="82607"/>
                  </a:lnTo>
                  <a:lnTo>
                    <a:pt x="1445" y="81177"/>
                  </a:lnTo>
                  <a:lnTo>
                    <a:pt x="0" y="79518"/>
                  </a:lnTo>
                  <a:lnTo>
                    <a:pt x="9684" y="75793"/>
                  </a:lnTo>
                  <a:lnTo>
                    <a:pt x="57136" y="64282"/>
                  </a:lnTo>
                  <a:lnTo>
                    <a:pt x="91992" y="54675"/>
                  </a:lnTo>
                  <a:lnTo>
                    <a:pt x="128886" y="44761"/>
                  </a:lnTo>
                  <a:lnTo>
                    <a:pt x="161747" y="38003"/>
                  </a:lnTo>
                  <a:lnTo>
                    <a:pt x="204642" y="30231"/>
                  </a:lnTo>
                  <a:lnTo>
                    <a:pt x="244163" y="23460"/>
                  </a:lnTo>
                  <a:lnTo>
                    <a:pt x="290373" y="10488"/>
                  </a:lnTo>
                  <a:lnTo>
                    <a:pt x="3336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879"/>
            <p:cNvSpPr/>
            <p:nvPr>
              <p:custDataLst>
                <p:tags r:id="rId35"/>
              </p:custDataLst>
            </p:nvPr>
          </p:nvSpPr>
          <p:spPr>
            <a:xfrm>
              <a:off x="4178300" y="4730750"/>
              <a:ext cx="114301" cy="123520"/>
            </a:xfrm>
            <a:custGeom>
              <a:avLst/>
              <a:gdLst/>
              <a:ahLst/>
              <a:cxnLst/>
              <a:rect l="0" t="0" r="0" b="0"/>
              <a:pathLst>
                <a:path w="114301" h="123520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742" y="25661"/>
                  </a:lnTo>
                  <a:lnTo>
                    <a:pt x="8728" y="26280"/>
                  </a:lnTo>
                  <a:lnTo>
                    <a:pt x="10052" y="27398"/>
                  </a:lnTo>
                  <a:lnTo>
                    <a:pt x="24401" y="58998"/>
                  </a:lnTo>
                  <a:lnTo>
                    <a:pt x="40921" y="102679"/>
                  </a:lnTo>
                  <a:lnTo>
                    <a:pt x="52420" y="119167"/>
                  </a:lnTo>
                  <a:lnTo>
                    <a:pt x="58105" y="123519"/>
                  </a:lnTo>
                  <a:lnTo>
                    <a:pt x="61314" y="122563"/>
                  </a:lnTo>
                  <a:lnTo>
                    <a:pt x="68643" y="115856"/>
                  </a:lnTo>
                  <a:lnTo>
                    <a:pt x="88505" y="79800"/>
                  </a:lnTo>
                  <a:lnTo>
                    <a:pt x="100685" y="379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80"/>
            <p:cNvSpPr/>
            <p:nvPr>
              <p:custDataLst>
                <p:tags r:id="rId36"/>
              </p:custDataLst>
            </p:nvPr>
          </p:nvSpPr>
          <p:spPr>
            <a:xfrm>
              <a:off x="4343400" y="4737623"/>
              <a:ext cx="79200" cy="124827"/>
            </a:xfrm>
            <a:custGeom>
              <a:avLst/>
              <a:gdLst/>
              <a:ahLst/>
              <a:cxnLst/>
              <a:rect l="0" t="0" r="0" b="0"/>
              <a:pathLst>
                <a:path w="79200" h="124827">
                  <a:moveTo>
                    <a:pt x="76200" y="12177"/>
                  </a:moveTo>
                  <a:lnTo>
                    <a:pt x="76200" y="12177"/>
                  </a:lnTo>
                  <a:lnTo>
                    <a:pt x="72829" y="12177"/>
                  </a:lnTo>
                  <a:lnTo>
                    <a:pt x="56427" y="2125"/>
                  </a:lnTo>
                  <a:lnTo>
                    <a:pt x="43445" y="0"/>
                  </a:lnTo>
                  <a:lnTo>
                    <a:pt x="36712" y="3472"/>
                  </a:lnTo>
                  <a:lnTo>
                    <a:pt x="32941" y="6374"/>
                  </a:lnTo>
                  <a:lnTo>
                    <a:pt x="31133" y="9719"/>
                  </a:lnTo>
                  <a:lnTo>
                    <a:pt x="30633" y="13361"/>
                  </a:lnTo>
                  <a:lnTo>
                    <a:pt x="34900" y="32715"/>
                  </a:lnTo>
                  <a:lnTo>
                    <a:pt x="47607" y="56215"/>
                  </a:lnTo>
                  <a:lnTo>
                    <a:pt x="77524" y="93255"/>
                  </a:lnTo>
                  <a:lnTo>
                    <a:pt x="79199" y="97979"/>
                  </a:lnTo>
                  <a:lnTo>
                    <a:pt x="79179" y="106991"/>
                  </a:lnTo>
                  <a:lnTo>
                    <a:pt x="78186" y="111369"/>
                  </a:lnTo>
                  <a:lnTo>
                    <a:pt x="73996" y="114994"/>
                  </a:lnTo>
                  <a:lnTo>
                    <a:pt x="59933" y="120903"/>
                  </a:lnTo>
                  <a:lnTo>
                    <a:pt x="35554" y="124826"/>
                  </a:lnTo>
                  <a:lnTo>
                    <a:pt x="0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81"/>
            <p:cNvSpPr/>
            <p:nvPr>
              <p:custDataLst>
                <p:tags r:id="rId37"/>
              </p:custDataLst>
            </p:nvPr>
          </p:nvSpPr>
          <p:spPr>
            <a:xfrm>
              <a:off x="5319406" y="4668133"/>
              <a:ext cx="154295" cy="208668"/>
            </a:xfrm>
            <a:custGeom>
              <a:avLst/>
              <a:gdLst/>
              <a:ahLst/>
              <a:cxnLst/>
              <a:rect l="0" t="0" r="0" b="0"/>
              <a:pathLst>
                <a:path w="154295" h="208668">
                  <a:moveTo>
                    <a:pt x="154294" y="5467"/>
                  </a:moveTo>
                  <a:lnTo>
                    <a:pt x="154294" y="5467"/>
                  </a:lnTo>
                  <a:lnTo>
                    <a:pt x="150923" y="2096"/>
                  </a:lnTo>
                  <a:lnTo>
                    <a:pt x="135343" y="0"/>
                  </a:lnTo>
                  <a:lnTo>
                    <a:pt x="100430" y="5066"/>
                  </a:lnTo>
                  <a:lnTo>
                    <a:pt x="82847" y="11404"/>
                  </a:lnTo>
                  <a:lnTo>
                    <a:pt x="43782" y="46184"/>
                  </a:lnTo>
                  <a:lnTo>
                    <a:pt x="21144" y="83987"/>
                  </a:lnTo>
                  <a:lnTo>
                    <a:pt x="1337" y="129985"/>
                  </a:lnTo>
                  <a:lnTo>
                    <a:pt x="0" y="145945"/>
                  </a:lnTo>
                  <a:lnTo>
                    <a:pt x="631" y="154152"/>
                  </a:lnTo>
                  <a:lnTo>
                    <a:pt x="10741" y="172679"/>
                  </a:lnTo>
                  <a:lnTo>
                    <a:pt x="18375" y="182558"/>
                  </a:lnTo>
                  <a:lnTo>
                    <a:pt x="40028" y="197299"/>
                  </a:lnTo>
                  <a:lnTo>
                    <a:pt x="65409" y="206436"/>
                  </a:lnTo>
                  <a:lnTo>
                    <a:pt x="116194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82"/>
            <p:cNvSpPr/>
            <p:nvPr>
              <p:custDataLst>
                <p:tags r:id="rId38"/>
              </p:custDataLst>
            </p:nvPr>
          </p:nvSpPr>
          <p:spPr>
            <a:xfrm>
              <a:off x="5600893" y="4692650"/>
              <a:ext cx="37908" cy="171451"/>
            </a:xfrm>
            <a:custGeom>
              <a:avLst/>
              <a:gdLst/>
              <a:ahLst/>
              <a:cxnLst/>
              <a:rect l="0" t="0" r="0" b="0"/>
              <a:pathLst>
                <a:path w="37908" h="171451">
                  <a:moveTo>
                    <a:pt x="37907" y="0"/>
                  </a:moveTo>
                  <a:lnTo>
                    <a:pt x="37907" y="0"/>
                  </a:lnTo>
                  <a:lnTo>
                    <a:pt x="34536" y="0"/>
                  </a:lnTo>
                  <a:lnTo>
                    <a:pt x="25698" y="6742"/>
                  </a:lnTo>
                  <a:lnTo>
                    <a:pt x="17513" y="21048"/>
                  </a:lnTo>
                  <a:lnTo>
                    <a:pt x="4768" y="63006"/>
                  </a:lnTo>
                  <a:lnTo>
                    <a:pt x="786" y="102548"/>
                  </a:lnTo>
                  <a:lnTo>
                    <a:pt x="0" y="144120"/>
                  </a:lnTo>
                  <a:lnTo>
                    <a:pt x="1774" y="157657"/>
                  </a:lnTo>
                  <a:lnTo>
                    <a:pt x="61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83"/>
            <p:cNvSpPr/>
            <p:nvPr>
              <p:custDataLst>
                <p:tags r:id="rId39"/>
              </p:custDataLst>
            </p:nvPr>
          </p:nvSpPr>
          <p:spPr>
            <a:xfrm>
              <a:off x="5533399" y="4661591"/>
              <a:ext cx="187952" cy="37410"/>
            </a:xfrm>
            <a:custGeom>
              <a:avLst/>
              <a:gdLst/>
              <a:ahLst/>
              <a:cxnLst/>
              <a:rect l="0" t="0" r="0" b="0"/>
              <a:pathLst>
                <a:path w="187952" h="37410">
                  <a:moveTo>
                    <a:pt x="29201" y="37409"/>
                  </a:moveTo>
                  <a:lnTo>
                    <a:pt x="29201" y="37409"/>
                  </a:lnTo>
                  <a:lnTo>
                    <a:pt x="19088" y="34038"/>
                  </a:lnTo>
                  <a:lnTo>
                    <a:pt x="10360" y="26739"/>
                  </a:lnTo>
                  <a:lnTo>
                    <a:pt x="1275" y="14492"/>
                  </a:lnTo>
                  <a:lnTo>
                    <a:pt x="0" y="11547"/>
                  </a:lnTo>
                  <a:lnTo>
                    <a:pt x="1267" y="9584"/>
                  </a:lnTo>
                  <a:lnTo>
                    <a:pt x="8319" y="7403"/>
                  </a:lnTo>
                  <a:lnTo>
                    <a:pt x="51078" y="1639"/>
                  </a:lnTo>
                  <a:lnTo>
                    <a:pt x="95499" y="0"/>
                  </a:lnTo>
                  <a:lnTo>
                    <a:pt x="133981" y="219"/>
                  </a:lnTo>
                  <a:lnTo>
                    <a:pt x="187951" y="12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84"/>
            <p:cNvSpPr/>
            <p:nvPr>
              <p:custDataLst>
                <p:tags r:id="rId40"/>
              </p:custDataLst>
            </p:nvPr>
          </p:nvSpPr>
          <p:spPr>
            <a:xfrm>
              <a:off x="5522012" y="4845050"/>
              <a:ext cx="199339" cy="10936"/>
            </a:xfrm>
            <a:custGeom>
              <a:avLst/>
              <a:gdLst/>
              <a:ahLst/>
              <a:cxnLst/>
              <a:rect l="0" t="0" r="0" b="0"/>
              <a:pathLst>
                <a:path w="199339" h="10936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0" y="3763"/>
                  </a:lnTo>
                  <a:lnTo>
                    <a:pt x="0" y="6742"/>
                  </a:lnTo>
                  <a:lnTo>
                    <a:pt x="829" y="8728"/>
                  </a:lnTo>
                  <a:lnTo>
                    <a:pt x="3499" y="10052"/>
                  </a:lnTo>
                  <a:lnTo>
                    <a:pt x="7395" y="10935"/>
                  </a:lnTo>
                  <a:lnTo>
                    <a:pt x="50580" y="7441"/>
                  </a:lnTo>
                  <a:lnTo>
                    <a:pt x="97826" y="6493"/>
                  </a:lnTo>
                  <a:lnTo>
                    <a:pt x="145341" y="6378"/>
                  </a:lnTo>
                  <a:lnTo>
                    <a:pt x="1993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85"/>
            <p:cNvSpPr/>
            <p:nvPr>
              <p:custDataLst>
                <p:tags r:id="rId41"/>
              </p:custDataLst>
            </p:nvPr>
          </p:nvSpPr>
          <p:spPr>
            <a:xfrm>
              <a:off x="5308600" y="4953000"/>
              <a:ext cx="311151" cy="16359"/>
            </a:xfrm>
            <a:custGeom>
              <a:avLst/>
              <a:gdLst/>
              <a:ahLst/>
              <a:cxnLst/>
              <a:rect l="0" t="0" r="0" b="0"/>
              <a:pathLst>
                <a:path w="31115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6358"/>
                  </a:lnTo>
                  <a:lnTo>
                    <a:pt x="30130" y="15513"/>
                  </a:lnTo>
                  <a:lnTo>
                    <a:pt x="75014" y="16120"/>
                  </a:lnTo>
                  <a:lnTo>
                    <a:pt x="121004" y="13713"/>
                  </a:lnTo>
                  <a:lnTo>
                    <a:pt x="164499" y="9237"/>
                  </a:lnTo>
                  <a:lnTo>
                    <a:pt x="199405" y="4106"/>
                  </a:lnTo>
                  <a:lnTo>
                    <a:pt x="236085" y="1825"/>
                  </a:lnTo>
                  <a:lnTo>
                    <a:pt x="280957" y="360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886"/>
            <p:cNvSpPr/>
            <p:nvPr>
              <p:custDataLst>
                <p:tags r:id="rId42"/>
              </p:custDataLst>
            </p:nvPr>
          </p:nvSpPr>
          <p:spPr>
            <a:xfrm>
              <a:off x="5369717" y="4991100"/>
              <a:ext cx="338934" cy="17907"/>
            </a:xfrm>
            <a:custGeom>
              <a:avLst/>
              <a:gdLst/>
              <a:ahLst/>
              <a:cxnLst/>
              <a:rect l="0" t="0" r="0" b="0"/>
              <a:pathLst>
                <a:path w="338934" h="17907">
                  <a:moveTo>
                    <a:pt x="65883" y="6350"/>
                  </a:moveTo>
                  <a:lnTo>
                    <a:pt x="65883" y="6350"/>
                  </a:lnTo>
                  <a:lnTo>
                    <a:pt x="23788" y="9721"/>
                  </a:lnTo>
                  <a:lnTo>
                    <a:pt x="1983" y="15189"/>
                  </a:lnTo>
                  <a:lnTo>
                    <a:pt x="0" y="16476"/>
                  </a:lnTo>
                  <a:lnTo>
                    <a:pt x="795" y="17334"/>
                  </a:lnTo>
                  <a:lnTo>
                    <a:pt x="3440" y="17906"/>
                  </a:lnTo>
                  <a:lnTo>
                    <a:pt x="46833" y="14460"/>
                  </a:lnTo>
                  <a:lnTo>
                    <a:pt x="89166" y="12516"/>
                  </a:lnTo>
                  <a:lnTo>
                    <a:pt x="130559" y="9561"/>
                  </a:lnTo>
                  <a:lnTo>
                    <a:pt x="167771" y="5895"/>
                  </a:lnTo>
                  <a:lnTo>
                    <a:pt x="200772" y="2620"/>
                  </a:lnTo>
                  <a:lnTo>
                    <a:pt x="246412" y="776"/>
                  </a:lnTo>
                  <a:lnTo>
                    <a:pt x="287060" y="229"/>
                  </a:lnTo>
                  <a:lnTo>
                    <a:pt x="338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324"/>
          <p:cNvGrpSpPr/>
          <p:nvPr/>
        </p:nvGrpSpPr>
        <p:grpSpPr>
          <a:xfrm>
            <a:off x="5478445" y="5165639"/>
            <a:ext cx="204806" cy="430883"/>
            <a:chOff x="5478445" y="5165639"/>
            <a:chExt cx="204806" cy="430883"/>
          </a:xfrm>
        </p:grpSpPr>
        <p:sp>
          <p:nvSpPr>
            <p:cNvPr id="193" name="SMARTInkShape-1887"/>
            <p:cNvSpPr/>
            <p:nvPr>
              <p:custDataLst>
                <p:tags r:id="rId26"/>
              </p:custDataLst>
            </p:nvPr>
          </p:nvSpPr>
          <p:spPr>
            <a:xfrm>
              <a:off x="5478445" y="5366894"/>
              <a:ext cx="198456" cy="229628"/>
            </a:xfrm>
            <a:custGeom>
              <a:avLst/>
              <a:gdLst/>
              <a:ahLst/>
              <a:cxnLst/>
              <a:rect l="0" t="0" r="0" b="0"/>
              <a:pathLst>
                <a:path w="198456" h="229628">
                  <a:moveTo>
                    <a:pt x="128605" y="11556"/>
                  </a:moveTo>
                  <a:lnTo>
                    <a:pt x="128605" y="11556"/>
                  </a:lnTo>
                  <a:lnTo>
                    <a:pt x="107590" y="0"/>
                  </a:lnTo>
                  <a:lnTo>
                    <a:pt x="101390" y="1246"/>
                  </a:lnTo>
                  <a:lnTo>
                    <a:pt x="82542" y="7795"/>
                  </a:lnTo>
                  <a:lnTo>
                    <a:pt x="64627" y="23925"/>
                  </a:lnTo>
                  <a:lnTo>
                    <a:pt x="28491" y="69406"/>
                  </a:lnTo>
                  <a:lnTo>
                    <a:pt x="7567" y="113301"/>
                  </a:lnTo>
                  <a:lnTo>
                    <a:pt x="0" y="149103"/>
                  </a:lnTo>
                  <a:lnTo>
                    <a:pt x="32" y="181976"/>
                  </a:lnTo>
                  <a:lnTo>
                    <a:pt x="6550" y="198776"/>
                  </a:lnTo>
                  <a:lnTo>
                    <a:pt x="21239" y="220066"/>
                  </a:lnTo>
                  <a:lnTo>
                    <a:pt x="35410" y="228637"/>
                  </a:lnTo>
                  <a:lnTo>
                    <a:pt x="48849" y="229627"/>
                  </a:lnTo>
                  <a:lnTo>
                    <a:pt x="56385" y="228903"/>
                  </a:lnTo>
                  <a:lnTo>
                    <a:pt x="87216" y="214401"/>
                  </a:lnTo>
                  <a:lnTo>
                    <a:pt x="113049" y="192229"/>
                  </a:lnTo>
                  <a:lnTo>
                    <a:pt x="134966" y="151431"/>
                  </a:lnTo>
                  <a:lnTo>
                    <a:pt x="146821" y="111387"/>
                  </a:lnTo>
                  <a:lnTo>
                    <a:pt x="149401" y="84147"/>
                  </a:lnTo>
                  <a:lnTo>
                    <a:pt x="145843" y="60282"/>
                  </a:lnTo>
                  <a:lnTo>
                    <a:pt x="132537" y="30384"/>
                  </a:lnTo>
                  <a:lnTo>
                    <a:pt x="115188" y="10392"/>
                  </a:lnTo>
                  <a:lnTo>
                    <a:pt x="108371" y="7252"/>
                  </a:lnTo>
                  <a:lnTo>
                    <a:pt x="93272" y="5646"/>
                  </a:lnTo>
                  <a:lnTo>
                    <a:pt x="79035" y="9164"/>
                  </a:lnTo>
                  <a:lnTo>
                    <a:pt x="61001" y="19079"/>
                  </a:lnTo>
                  <a:lnTo>
                    <a:pt x="56019" y="22921"/>
                  </a:lnTo>
                  <a:lnTo>
                    <a:pt x="50483" y="34717"/>
                  </a:lnTo>
                  <a:lnTo>
                    <a:pt x="49007" y="41813"/>
                  </a:lnTo>
                  <a:lnTo>
                    <a:pt x="50845" y="48661"/>
                  </a:lnTo>
                  <a:lnTo>
                    <a:pt x="60413" y="61913"/>
                  </a:lnTo>
                  <a:lnTo>
                    <a:pt x="74074" y="71097"/>
                  </a:lnTo>
                  <a:lnTo>
                    <a:pt x="112580" y="82740"/>
                  </a:lnTo>
                  <a:lnTo>
                    <a:pt x="128774" y="83645"/>
                  </a:lnTo>
                  <a:lnTo>
                    <a:pt x="198455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88"/>
            <p:cNvSpPr/>
            <p:nvPr>
              <p:custDataLst>
                <p:tags r:id="rId27"/>
              </p:custDataLst>
            </p:nvPr>
          </p:nvSpPr>
          <p:spPr>
            <a:xfrm>
              <a:off x="5540896" y="5165639"/>
              <a:ext cx="142355" cy="117562"/>
            </a:xfrm>
            <a:custGeom>
              <a:avLst/>
              <a:gdLst/>
              <a:ahLst/>
              <a:cxnLst/>
              <a:rect l="0" t="0" r="0" b="0"/>
              <a:pathLst>
                <a:path w="142355" h="117562">
                  <a:moveTo>
                    <a:pt x="34404" y="73111"/>
                  </a:moveTo>
                  <a:lnTo>
                    <a:pt x="34404" y="73111"/>
                  </a:lnTo>
                  <a:lnTo>
                    <a:pt x="34404" y="51291"/>
                  </a:lnTo>
                  <a:lnTo>
                    <a:pt x="33699" y="50803"/>
                  </a:lnTo>
                  <a:lnTo>
                    <a:pt x="32522" y="51184"/>
                  </a:lnTo>
                  <a:lnTo>
                    <a:pt x="25565" y="56864"/>
                  </a:lnTo>
                  <a:lnTo>
                    <a:pt x="3032" y="102944"/>
                  </a:lnTo>
                  <a:lnTo>
                    <a:pt x="0" y="110359"/>
                  </a:lnTo>
                  <a:lnTo>
                    <a:pt x="179" y="111348"/>
                  </a:lnTo>
                  <a:lnTo>
                    <a:pt x="1004" y="111302"/>
                  </a:lnTo>
                  <a:lnTo>
                    <a:pt x="8907" y="104496"/>
                  </a:lnTo>
                  <a:lnTo>
                    <a:pt x="30201" y="59736"/>
                  </a:lnTo>
                  <a:lnTo>
                    <a:pt x="59381" y="18250"/>
                  </a:lnTo>
                  <a:lnTo>
                    <a:pt x="73868" y="3861"/>
                  </a:lnTo>
                  <a:lnTo>
                    <a:pt x="82753" y="0"/>
                  </a:lnTo>
                  <a:lnTo>
                    <a:pt x="87098" y="381"/>
                  </a:lnTo>
                  <a:lnTo>
                    <a:pt x="95688" y="4569"/>
                  </a:lnTo>
                  <a:lnTo>
                    <a:pt x="108458" y="24972"/>
                  </a:lnTo>
                  <a:lnTo>
                    <a:pt x="142354" y="11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325"/>
          <p:cNvGrpSpPr/>
          <p:nvPr/>
        </p:nvGrpSpPr>
        <p:grpSpPr>
          <a:xfrm>
            <a:off x="5953644" y="5403850"/>
            <a:ext cx="294757" cy="253525"/>
            <a:chOff x="5953644" y="5403850"/>
            <a:chExt cx="294757" cy="253525"/>
          </a:xfrm>
        </p:grpSpPr>
        <p:sp>
          <p:nvSpPr>
            <p:cNvPr id="196" name="SMARTInkShape-1889"/>
            <p:cNvSpPr/>
            <p:nvPr>
              <p:custDataLst>
                <p:tags r:id="rId23"/>
              </p:custDataLst>
            </p:nvPr>
          </p:nvSpPr>
          <p:spPr>
            <a:xfrm>
              <a:off x="5982583" y="5480050"/>
              <a:ext cx="208668" cy="29228"/>
            </a:xfrm>
            <a:custGeom>
              <a:avLst/>
              <a:gdLst/>
              <a:ahLst/>
              <a:cxnLst/>
              <a:rect l="0" t="0" r="0" b="0"/>
              <a:pathLst>
                <a:path w="208668" h="29228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9491" y="22551"/>
                  </a:lnTo>
                  <a:lnTo>
                    <a:pt x="21837" y="27662"/>
                  </a:lnTo>
                  <a:lnTo>
                    <a:pt x="37437" y="29227"/>
                  </a:lnTo>
                  <a:lnTo>
                    <a:pt x="78078" y="26365"/>
                  </a:lnTo>
                  <a:lnTo>
                    <a:pt x="119920" y="25591"/>
                  </a:lnTo>
                  <a:lnTo>
                    <a:pt x="161137" y="16004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90"/>
            <p:cNvSpPr/>
            <p:nvPr>
              <p:custDataLst>
                <p:tags r:id="rId24"/>
              </p:custDataLst>
            </p:nvPr>
          </p:nvSpPr>
          <p:spPr>
            <a:xfrm>
              <a:off x="6127750" y="540385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20505" y="10844"/>
                  </a:lnTo>
                  <a:lnTo>
                    <a:pt x="15327" y="27437"/>
                  </a:lnTo>
                  <a:lnTo>
                    <a:pt x="6304" y="72906"/>
                  </a:lnTo>
                  <a:lnTo>
                    <a:pt x="1245" y="11759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91"/>
            <p:cNvSpPr/>
            <p:nvPr>
              <p:custDataLst>
                <p:tags r:id="rId25"/>
              </p:custDataLst>
            </p:nvPr>
          </p:nvSpPr>
          <p:spPr>
            <a:xfrm>
              <a:off x="5953644" y="5613400"/>
              <a:ext cx="294757" cy="43975"/>
            </a:xfrm>
            <a:custGeom>
              <a:avLst/>
              <a:gdLst/>
              <a:ahLst/>
              <a:cxnLst/>
              <a:rect l="0" t="0" r="0" b="0"/>
              <a:pathLst>
                <a:path w="294757" h="43975">
                  <a:moveTo>
                    <a:pt x="40756" y="0"/>
                  </a:moveTo>
                  <a:lnTo>
                    <a:pt x="40756" y="0"/>
                  </a:lnTo>
                  <a:lnTo>
                    <a:pt x="8774" y="17676"/>
                  </a:lnTo>
                  <a:lnTo>
                    <a:pt x="1848" y="25730"/>
                  </a:lnTo>
                  <a:lnTo>
                    <a:pt x="0" y="29853"/>
                  </a:lnTo>
                  <a:lnTo>
                    <a:pt x="885" y="33308"/>
                  </a:lnTo>
                  <a:lnTo>
                    <a:pt x="3592" y="36317"/>
                  </a:lnTo>
                  <a:lnTo>
                    <a:pt x="7513" y="39027"/>
                  </a:lnTo>
                  <a:lnTo>
                    <a:pt x="46341" y="43378"/>
                  </a:lnTo>
                  <a:lnTo>
                    <a:pt x="77810" y="43974"/>
                  </a:lnTo>
                  <a:lnTo>
                    <a:pt x="114845" y="42356"/>
                  </a:lnTo>
                  <a:lnTo>
                    <a:pt x="151295" y="39286"/>
                  </a:lnTo>
                  <a:lnTo>
                    <a:pt x="195178" y="33591"/>
                  </a:lnTo>
                  <a:lnTo>
                    <a:pt x="29475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326"/>
          <p:cNvGrpSpPr/>
          <p:nvPr/>
        </p:nvGrpSpPr>
        <p:grpSpPr>
          <a:xfrm>
            <a:off x="6540602" y="5429250"/>
            <a:ext cx="660299" cy="241301"/>
            <a:chOff x="6540602" y="5429250"/>
            <a:chExt cx="660299" cy="241301"/>
          </a:xfrm>
        </p:grpSpPr>
        <p:sp>
          <p:nvSpPr>
            <p:cNvPr id="200" name="SMARTInkShape-1892"/>
            <p:cNvSpPr/>
            <p:nvPr>
              <p:custDataLst>
                <p:tags r:id="rId17"/>
              </p:custDataLst>
            </p:nvPr>
          </p:nvSpPr>
          <p:spPr>
            <a:xfrm>
              <a:off x="6540602" y="5459825"/>
              <a:ext cx="139599" cy="166276"/>
            </a:xfrm>
            <a:custGeom>
              <a:avLst/>
              <a:gdLst/>
              <a:ahLst/>
              <a:cxnLst/>
              <a:rect l="0" t="0" r="0" b="0"/>
              <a:pathLst>
                <a:path w="139599" h="166276">
                  <a:moveTo>
                    <a:pt x="18948" y="7525"/>
                  </a:moveTo>
                  <a:lnTo>
                    <a:pt x="18948" y="7525"/>
                  </a:lnTo>
                  <a:lnTo>
                    <a:pt x="18948" y="3866"/>
                  </a:lnTo>
                  <a:lnTo>
                    <a:pt x="18948" y="5429"/>
                  </a:lnTo>
                  <a:lnTo>
                    <a:pt x="14584" y="20072"/>
                  </a:lnTo>
                  <a:lnTo>
                    <a:pt x="9488" y="65935"/>
                  </a:lnTo>
                  <a:lnTo>
                    <a:pt x="2524" y="112876"/>
                  </a:lnTo>
                  <a:lnTo>
                    <a:pt x="51" y="153199"/>
                  </a:lnTo>
                  <a:lnTo>
                    <a:pt x="0" y="153325"/>
                  </a:lnTo>
                  <a:lnTo>
                    <a:pt x="11440" y="107413"/>
                  </a:lnTo>
                  <a:lnTo>
                    <a:pt x="22681" y="68088"/>
                  </a:lnTo>
                  <a:lnTo>
                    <a:pt x="45085" y="29967"/>
                  </a:lnTo>
                  <a:lnTo>
                    <a:pt x="61735" y="12293"/>
                  </a:lnTo>
                  <a:lnTo>
                    <a:pt x="72536" y="5411"/>
                  </a:lnTo>
                  <a:lnTo>
                    <a:pt x="86745" y="0"/>
                  </a:lnTo>
                  <a:lnTo>
                    <a:pt x="100586" y="888"/>
                  </a:lnTo>
                  <a:lnTo>
                    <a:pt x="107239" y="3100"/>
                  </a:lnTo>
                  <a:lnTo>
                    <a:pt x="118395" y="13084"/>
                  </a:lnTo>
                  <a:lnTo>
                    <a:pt x="127352" y="26929"/>
                  </a:lnTo>
                  <a:lnTo>
                    <a:pt x="135656" y="51296"/>
                  </a:lnTo>
                  <a:lnTo>
                    <a:pt x="138818" y="92658"/>
                  </a:lnTo>
                  <a:lnTo>
                    <a:pt x="136073" y="134643"/>
                  </a:lnTo>
                  <a:lnTo>
                    <a:pt x="139598" y="166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893"/>
            <p:cNvSpPr/>
            <p:nvPr>
              <p:custDataLst>
                <p:tags r:id="rId18"/>
              </p:custDataLst>
            </p:nvPr>
          </p:nvSpPr>
          <p:spPr>
            <a:xfrm>
              <a:off x="6755788" y="5496881"/>
              <a:ext cx="68796" cy="113776"/>
            </a:xfrm>
            <a:custGeom>
              <a:avLst/>
              <a:gdLst/>
              <a:ahLst/>
              <a:cxnLst/>
              <a:rect l="0" t="0" r="0" b="0"/>
              <a:pathLst>
                <a:path w="68796" h="113776">
                  <a:moveTo>
                    <a:pt x="51412" y="14919"/>
                  </a:moveTo>
                  <a:lnTo>
                    <a:pt x="51412" y="14919"/>
                  </a:lnTo>
                  <a:lnTo>
                    <a:pt x="51412" y="11548"/>
                  </a:lnTo>
                  <a:lnTo>
                    <a:pt x="49530" y="8011"/>
                  </a:lnTo>
                  <a:lnTo>
                    <a:pt x="48041" y="6081"/>
                  </a:lnTo>
                  <a:lnTo>
                    <a:pt x="44504" y="3935"/>
                  </a:lnTo>
                  <a:lnTo>
                    <a:pt x="42573" y="3363"/>
                  </a:lnTo>
                  <a:lnTo>
                    <a:pt x="26372" y="12670"/>
                  </a:lnTo>
                  <a:lnTo>
                    <a:pt x="17234" y="23091"/>
                  </a:lnTo>
                  <a:lnTo>
                    <a:pt x="2248" y="57142"/>
                  </a:lnTo>
                  <a:lnTo>
                    <a:pt x="0" y="88969"/>
                  </a:lnTo>
                  <a:lnTo>
                    <a:pt x="4103" y="102628"/>
                  </a:lnTo>
                  <a:lnTo>
                    <a:pt x="7173" y="107258"/>
                  </a:lnTo>
                  <a:lnTo>
                    <a:pt x="12041" y="110345"/>
                  </a:lnTo>
                  <a:lnTo>
                    <a:pt x="24977" y="113775"/>
                  </a:lnTo>
                  <a:lnTo>
                    <a:pt x="36370" y="113418"/>
                  </a:lnTo>
                  <a:lnTo>
                    <a:pt x="41383" y="112335"/>
                  </a:lnTo>
                  <a:lnTo>
                    <a:pt x="50717" y="103606"/>
                  </a:lnTo>
                  <a:lnTo>
                    <a:pt x="58864" y="88908"/>
                  </a:lnTo>
                  <a:lnTo>
                    <a:pt x="67961" y="48741"/>
                  </a:lnTo>
                  <a:lnTo>
                    <a:pt x="68795" y="39583"/>
                  </a:lnTo>
                  <a:lnTo>
                    <a:pt x="64076" y="21883"/>
                  </a:lnTo>
                  <a:lnTo>
                    <a:pt x="55630" y="7431"/>
                  </a:lnTo>
                  <a:lnTo>
                    <a:pt x="47171" y="1008"/>
                  </a:lnTo>
                  <a:lnTo>
                    <a:pt x="43646" y="0"/>
                  </a:lnTo>
                  <a:lnTo>
                    <a:pt x="32362" y="2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94"/>
            <p:cNvSpPr/>
            <p:nvPr>
              <p:custDataLst>
                <p:tags r:id="rId19"/>
              </p:custDataLst>
            </p:nvPr>
          </p:nvSpPr>
          <p:spPr>
            <a:xfrm>
              <a:off x="6883400" y="5530850"/>
              <a:ext cx="11557" cy="69851"/>
            </a:xfrm>
            <a:custGeom>
              <a:avLst/>
              <a:gdLst/>
              <a:ahLst/>
              <a:cxnLst/>
              <a:rect l="0" t="0" r="0" b="0"/>
              <a:pathLst>
                <a:path w="11557" h="69851">
                  <a:moveTo>
                    <a:pt x="0" y="0"/>
                  </a:moveTo>
                  <a:lnTo>
                    <a:pt x="0" y="0"/>
                  </a:lnTo>
                  <a:lnTo>
                    <a:pt x="11556" y="11556"/>
                  </a:lnTo>
                  <a:lnTo>
                    <a:pt x="9405" y="38298"/>
                  </a:lnTo>
                  <a:lnTo>
                    <a:pt x="10530" y="5018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95"/>
            <p:cNvSpPr/>
            <p:nvPr>
              <p:custDataLst>
                <p:tags r:id="rId20"/>
              </p:custDataLst>
            </p:nvPr>
          </p:nvSpPr>
          <p:spPr>
            <a:xfrm>
              <a:off x="6896100" y="5429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13368"/>
                  </a:lnTo>
                  <a:lnTo>
                    <a:pt x="3370" y="6412"/>
                  </a:lnTo>
                  <a:lnTo>
                    <a:pt x="5069" y="42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96"/>
            <p:cNvSpPr/>
            <p:nvPr>
              <p:custDataLst>
                <p:tags r:id="rId21"/>
              </p:custDataLst>
            </p:nvPr>
          </p:nvSpPr>
          <p:spPr>
            <a:xfrm>
              <a:off x="6946900" y="5470442"/>
              <a:ext cx="63501" cy="155646"/>
            </a:xfrm>
            <a:custGeom>
              <a:avLst/>
              <a:gdLst/>
              <a:ahLst/>
              <a:cxnLst/>
              <a:rect l="0" t="0" r="0" b="0"/>
              <a:pathLst>
                <a:path w="63501" h="155646">
                  <a:moveTo>
                    <a:pt x="63500" y="22308"/>
                  </a:moveTo>
                  <a:lnTo>
                    <a:pt x="63500" y="22308"/>
                  </a:lnTo>
                  <a:lnTo>
                    <a:pt x="63500" y="18937"/>
                  </a:lnTo>
                  <a:lnTo>
                    <a:pt x="60129" y="10099"/>
                  </a:lnTo>
                  <a:lnTo>
                    <a:pt x="58431" y="7818"/>
                  </a:lnTo>
                  <a:lnTo>
                    <a:pt x="48753" y="2277"/>
                  </a:lnTo>
                  <a:lnTo>
                    <a:pt x="45202" y="488"/>
                  </a:lnTo>
                  <a:lnTo>
                    <a:pt x="41424" y="0"/>
                  </a:lnTo>
                  <a:lnTo>
                    <a:pt x="33462" y="1340"/>
                  </a:lnTo>
                  <a:lnTo>
                    <a:pt x="30775" y="3390"/>
                  </a:lnTo>
                  <a:lnTo>
                    <a:pt x="27789" y="9432"/>
                  </a:lnTo>
                  <a:lnTo>
                    <a:pt x="28343" y="18702"/>
                  </a:lnTo>
                  <a:lnTo>
                    <a:pt x="43759" y="61843"/>
                  </a:lnTo>
                  <a:lnTo>
                    <a:pt x="53068" y="96257"/>
                  </a:lnTo>
                  <a:lnTo>
                    <a:pt x="49575" y="128350"/>
                  </a:lnTo>
                  <a:lnTo>
                    <a:pt x="47866" y="135336"/>
                  </a:lnTo>
                  <a:lnTo>
                    <a:pt x="38443" y="146861"/>
                  </a:lnTo>
                  <a:lnTo>
                    <a:pt x="31979" y="151910"/>
                  </a:lnTo>
                  <a:lnTo>
                    <a:pt x="26258" y="154570"/>
                  </a:lnTo>
                  <a:lnTo>
                    <a:pt x="16139" y="155645"/>
                  </a:lnTo>
                  <a:lnTo>
                    <a:pt x="12171" y="152827"/>
                  </a:lnTo>
                  <a:lnTo>
                    <a:pt x="0" y="13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97"/>
            <p:cNvSpPr/>
            <p:nvPr>
              <p:custDataLst>
                <p:tags r:id="rId22"/>
              </p:custDataLst>
            </p:nvPr>
          </p:nvSpPr>
          <p:spPr>
            <a:xfrm>
              <a:off x="7087398" y="5505045"/>
              <a:ext cx="113503" cy="165506"/>
            </a:xfrm>
            <a:custGeom>
              <a:avLst/>
              <a:gdLst/>
              <a:ahLst/>
              <a:cxnLst/>
              <a:rect l="0" t="0" r="0" b="0"/>
              <a:pathLst>
                <a:path w="113503" h="165506">
                  <a:moveTo>
                    <a:pt x="18252" y="51205"/>
                  </a:moveTo>
                  <a:lnTo>
                    <a:pt x="18252" y="51205"/>
                  </a:lnTo>
                  <a:lnTo>
                    <a:pt x="23719" y="56672"/>
                  </a:lnTo>
                  <a:lnTo>
                    <a:pt x="27711" y="57293"/>
                  </a:lnTo>
                  <a:lnTo>
                    <a:pt x="36733" y="54106"/>
                  </a:lnTo>
                  <a:lnTo>
                    <a:pt x="63463" y="35891"/>
                  </a:lnTo>
                  <a:lnTo>
                    <a:pt x="88071" y="11480"/>
                  </a:lnTo>
                  <a:lnTo>
                    <a:pt x="91616" y="2740"/>
                  </a:lnTo>
                  <a:lnTo>
                    <a:pt x="89738" y="551"/>
                  </a:lnTo>
                  <a:lnTo>
                    <a:pt x="80127" y="0"/>
                  </a:lnTo>
                  <a:lnTo>
                    <a:pt x="62221" y="7027"/>
                  </a:lnTo>
                  <a:lnTo>
                    <a:pt x="22463" y="41183"/>
                  </a:lnTo>
                  <a:lnTo>
                    <a:pt x="8288" y="65091"/>
                  </a:lnTo>
                  <a:lnTo>
                    <a:pt x="1895" y="84404"/>
                  </a:lnTo>
                  <a:lnTo>
                    <a:pt x="0" y="102434"/>
                  </a:lnTo>
                  <a:lnTo>
                    <a:pt x="5201" y="114896"/>
                  </a:lnTo>
                  <a:lnTo>
                    <a:pt x="9550" y="121183"/>
                  </a:lnTo>
                  <a:lnTo>
                    <a:pt x="39271" y="140142"/>
                  </a:lnTo>
                  <a:lnTo>
                    <a:pt x="113502" y="16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27"/>
          <p:cNvGrpSpPr/>
          <p:nvPr/>
        </p:nvGrpSpPr>
        <p:grpSpPr>
          <a:xfrm>
            <a:off x="2216150" y="5048519"/>
            <a:ext cx="811011" cy="131676"/>
            <a:chOff x="2216150" y="5048519"/>
            <a:chExt cx="811011" cy="131676"/>
          </a:xfrm>
        </p:grpSpPr>
        <p:sp>
          <p:nvSpPr>
            <p:cNvPr id="207" name="SMARTInkShape-1898"/>
            <p:cNvSpPr/>
            <p:nvPr>
              <p:custDataLst>
                <p:tags r:id="rId15"/>
              </p:custDataLst>
            </p:nvPr>
          </p:nvSpPr>
          <p:spPr>
            <a:xfrm>
              <a:off x="2216150" y="5048519"/>
              <a:ext cx="811011" cy="88632"/>
            </a:xfrm>
            <a:custGeom>
              <a:avLst/>
              <a:gdLst/>
              <a:ahLst/>
              <a:cxnLst/>
              <a:rect l="0" t="0" r="0" b="0"/>
              <a:pathLst>
                <a:path w="811011" h="88632">
                  <a:moveTo>
                    <a:pt x="0" y="88631"/>
                  </a:moveTo>
                  <a:lnTo>
                    <a:pt x="0" y="88631"/>
                  </a:lnTo>
                  <a:lnTo>
                    <a:pt x="12961" y="83562"/>
                  </a:lnTo>
                  <a:lnTo>
                    <a:pt x="51479" y="75766"/>
                  </a:lnTo>
                  <a:lnTo>
                    <a:pt x="94040" y="67650"/>
                  </a:lnTo>
                  <a:lnTo>
                    <a:pt x="131401" y="60961"/>
                  </a:lnTo>
                  <a:lnTo>
                    <a:pt x="164469" y="55637"/>
                  </a:lnTo>
                  <a:lnTo>
                    <a:pt x="199392" y="50919"/>
                  </a:lnTo>
                  <a:lnTo>
                    <a:pt x="236079" y="46470"/>
                  </a:lnTo>
                  <a:lnTo>
                    <a:pt x="273552" y="42141"/>
                  </a:lnTo>
                  <a:lnTo>
                    <a:pt x="315136" y="35983"/>
                  </a:lnTo>
                  <a:lnTo>
                    <a:pt x="358783" y="29954"/>
                  </a:lnTo>
                  <a:lnTo>
                    <a:pt x="401700" y="27275"/>
                  </a:lnTo>
                  <a:lnTo>
                    <a:pt x="444292" y="24202"/>
                  </a:lnTo>
                  <a:lnTo>
                    <a:pt x="486741" y="20485"/>
                  </a:lnTo>
                  <a:lnTo>
                    <a:pt x="529126" y="16481"/>
                  </a:lnTo>
                  <a:lnTo>
                    <a:pt x="569600" y="14231"/>
                  </a:lnTo>
                  <a:lnTo>
                    <a:pt x="608050" y="12526"/>
                  </a:lnTo>
                  <a:lnTo>
                    <a:pt x="643954" y="9415"/>
                  </a:lnTo>
                  <a:lnTo>
                    <a:pt x="676845" y="7563"/>
                  </a:lnTo>
                  <a:lnTo>
                    <a:pt x="721246" y="6520"/>
                  </a:lnTo>
                  <a:lnTo>
                    <a:pt x="763095" y="4330"/>
                  </a:lnTo>
                  <a:lnTo>
                    <a:pt x="807999" y="639"/>
                  </a:lnTo>
                  <a:lnTo>
                    <a:pt x="811010" y="336"/>
                  </a:lnTo>
                  <a:lnTo>
                    <a:pt x="806830" y="0"/>
                  </a:lnTo>
                  <a:lnTo>
                    <a:pt x="781050" y="6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99"/>
            <p:cNvSpPr/>
            <p:nvPr>
              <p:custDataLst>
                <p:tags r:id="rId16"/>
              </p:custDataLst>
            </p:nvPr>
          </p:nvSpPr>
          <p:spPr>
            <a:xfrm>
              <a:off x="2324089" y="5105400"/>
              <a:ext cx="571512" cy="74795"/>
            </a:xfrm>
            <a:custGeom>
              <a:avLst/>
              <a:gdLst/>
              <a:ahLst/>
              <a:cxnLst/>
              <a:rect l="0" t="0" r="0" b="0"/>
              <a:pathLst>
                <a:path w="571512" h="74795">
                  <a:moveTo>
                    <a:pt x="31761" y="57150"/>
                  </a:moveTo>
                  <a:lnTo>
                    <a:pt x="31761" y="57150"/>
                  </a:lnTo>
                  <a:lnTo>
                    <a:pt x="1053" y="71455"/>
                  </a:lnTo>
                  <a:lnTo>
                    <a:pt x="0" y="73037"/>
                  </a:lnTo>
                  <a:lnTo>
                    <a:pt x="709" y="74091"/>
                  </a:lnTo>
                  <a:lnTo>
                    <a:pt x="2593" y="74794"/>
                  </a:lnTo>
                  <a:lnTo>
                    <a:pt x="45468" y="70853"/>
                  </a:lnTo>
                  <a:lnTo>
                    <a:pt x="87720" y="65287"/>
                  </a:lnTo>
                  <a:lnTo>
                    <a:pt x="131519" y="59169"/>
                  </a:lnTo>
                  <a:lnTo>
                    <a:pt x="177187" y="52887"/>
                  </a:lnTo>
                  <a:lnTo>
                    <a:pt x="212106" y="48670"/>
                  </a:lnTo>
                  <a:lnTo>
                    <a:pt x="246910" y="44444"/>
                  </a:lnTo>
                  <a:lnTo>
                    <a:pt x="282605" y="39508"/>
                  </a:lnTo>
                  <a:lnTo>
                    <a:pt x="321988" y="32611"/>
                  </a:lnTo>
                  <a:lnTo>
                    <a:pt x="361129" y="26723"/>
                  </a:lnTo>
                  <a:lnTo>
                    <a:pt x="399691" y="22460"/>
                  </a:lnTo>
                  <a:lnTo>
                    <a:pt x="437997" y="20565"/>
                  </a:lnTo>
                  <a:lnTo>
                    <a:pt x="474306" y="17842"/>
                  </a:lnTo>
                  <a:lnTo>
                    <a:pt x="508553" y="13575"/>
                  </a:lnTo>
                  <a:lnTo>
                    <a:pt x="550662" y="4650"/>
                  </a:lnTo>
                  <a:lnTo>
                    <a:pt x="571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28"/>
          <p:cNvGrpSpPr/>
          <p:nvPr/>
        </p:nvGrpSpPr>
        <p:grpSpPr>
          <a:xfrm>
            <a:off x="1970427" y="5325521"/>
            <a:ext cx="601324" cy="389077"/>
            <a:chOff x="1970427" y="5325521"/>
            <a:chExt cx="601324" cy="389077"/>
          </a:xfrm>
        </p:grpSpPr>
        <p:sp>
          <p:nvSpPr>
            <p:cNvPr id="210" name="SMARTInkShape-1900"/>
            <p:cNvSpPr/>
            <p:nvPr>
              <p:custDataLst>
                <p:tags r:id="rId11"/>
              </p:custDataLst>
            </p:nvPr>
          </p:nvSpPr>
          <p:spPr>
            <a:xfrm>
              <a:off x="2033190" y="5325521"/>
              <a:ext cx="113111" cy="91030"/>
            </a:xfrm>
            <a:custGeom>
              <a:avLst/>
              <a:gdLst/>
              <a:ahLst/>
              <a:cxnLst/>
              <a:rect l="0" t="0" r="0" b="0"/>
              <a:pathLst>
                <a:path w="113111" h="91030">
                  <a:moveTo>
                    <a:pt x="24210" y="33879"/>
                  </a:moveTo>
                  <a:lnTo>
                    <a:pt x="24210" y="33879"/>
                  </a:lnTo>
                  <a:lnTo>
                    <a:pt x="17468" y="33879"/>
                  </a:lnTo>
                  <a:lnTo>
                    <a:pt x="15482" y="35290"/>
                  </a:lnTo>
                  <a:lnTo>
                    <a:pt x="14158" y="37642"/>
                  </a:lnTo>
                  <a:lnTo>
                    <a:pt x="0" y="78995"/>
                  </a:lnTo>
                  <a:lnTo>
                    <a:pt x="309" y="79479"/>
                  </a:lnTo>
                  <a:lnTo>
                    <a:pt x="2533" y="76253"/>
                  </a:lnTo>
                  <a:lnTo>
                    <a:pt x="11965" y="32600"/>
                  </a:lnTo>
                  <a:lnTo>
                    <a:pt x="17995" y="13744"/>
                  </a:lnTo>
                  <a:lnTo>
                    <a:pt x="22859" y="6585"/>
                  </a:lnTo>
                  <a:lnTo>
                    <a:pt x="29724" y="1052"/>
                  </a:lnTo>
                  <a:lnTo>
                    <a:pt x="32825" y="0"/>
                  </a:lnTo>
                  <a:lnTo>
                    <a:pt x="35598" y="4"/>
                  </a:lnTo>
                  <a:lnTo>
                    <a:pt x="38152" y="712"/>
                  </a:lnTo>
                  <a:lnTo>
                    <a:pt x="48488" y="8451"/>
                  </a:lnTo>
                  <a:lnTo>
                    <a:pt x="81819" y="51719"/>
                  </a:lnTo>
                  <a:lnTo>
                    <a:pt x="113110" y="9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01"/>
            <p:cNvSpPr/>
            <p:nvPr>
              <p:custDataLst>
                <p:tags r:id="rId12"/>
              </p:custDataLst>
            </p:nvPr>
          </p:nvSpPr>
          <p:spPr>
            <a:xfrm>
              <a:off x="2409821" y="5670550"/>
              <a:ext cx="161930" cy="42367"/>
            </a:xfrm>
            <a:custGeom>
              <a:avLst/>
              <a:gdLst/>
              <a:ahLst/>
              <a:cxnLst/>
              <a:rect l="0" t="0" r="0" b="0"/>
              <a:pathLst>
                <a:path w="161930" h="42367">
                  <a:moveTo>
                    <a:pt x="28579" y="0"/>
                  </a:moveTo>
                  <a:lnTo>
                    <a:pt x="28579" y="0"/>
                  </a:lnTo>
                  <a:lnTo>
                    <a:pt x="3964" y="29685"/>
                  </a:lnTo>
                  <a:lnTo>
                    <a:pt x="0" y="37417"/>
                  </a:lnTo>
                  <a:lnTo>
                    <a:pt x="354" y="39761"/>
                  </a:lnTo>
                  <a:lnTo>
                    <a:pt x="2001" y="41324"/>
                  </a:lnTo>
                  <a:lnTo>
                    <a:pt x="4511" y="42366"/>
                  </a:lnTo>
                  <a:lnTo>
                    <a:pt x="48431" y="42294"/>
                  </a:lnTo>
                  <a:lnTo>
                    <a:pt x="93492" y="35558"/>
                  </a:lnTo>
                  <a:lnTo>
                    <a:pt x="16192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02"/>
            <p:cNvSpPr/>
            <p:nvPr>
              <p:custDataLst>
                <p:tags r:id="rId13"/>
              </p:custDataLst>
            </p:nvPr>
          </p:nvSpPr>
          <p:spPr>
            <a:xfrm>
              <a:off x="2401183" y="5581650"/>
              <a:ext cx="132468" cy="11928"/>
            </a:xfrm>
            <a:custGeom>
              <a:avLst/>
              <a:gdLst/>
              <a:ahLst/>
              <a:cxnLst/>
              <a:rect l="0" t="0" r="0" b="0"/>
              <a:pathLst>
                <a:path w="132468" h="11928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125"/>
                  </a:lnTo>
                  <a:lnTo>
                    <a:pt x="1391" y="10983"/>
                  </a:lnTo>
                  <a:lnTo>
                    <a:pt x="2749" y="11555"/>
                  </a:lnTo>
                  <a:lnTo>
                    <a:pt x="44282" y="11927"/>
                  </a:lnTo>
                  <a:lnTo>
                    <a:pt x="88163" y="722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03"/>
            <p:cNvSpPr/>
            <p:nvPr>
              <p:custDataLst>
                <p:tags r:id="rId14"/>
              </p:custDataLst>
            </p:nvPr>
          </p:nvSpPr>
          <p:spPr>
            <a:xfrm>
              <a:off x="1970427" y="5487984"/>
              <a:ext cx="169524" cy="226614"/>
            </a:xfrm>
            <a:custGeom>
              <a:avLst/>
              <a:gdLst/>
              <a:ahLst/>
              <a:cxnLst/>
              <a:rect l="0" t="0" r="0" b="0"/>
              <a:pathLst>
                <a:path w="169524" h="226614">
                  <a:moveTo>
                    <a:pt x="93323" y="36516"/>
                  </a:moveTo>
                  <a:lnTo>
                    <a:pt x="93323" y="36516"/>
                  </a:lnTo>
                  <a:lnTo>
                    <a:pt x="93323" y="33145"/>
                  </a:lnTo>
                  <a:lnTo>
                    <a:pt x="86150" y="9383"/>
                  </a:lnTo>
                  <a:lnTo>
                    <a:pt x="80492" y="3760"/>
                  </a:lnTo>
                  <a:lnTo>
                    <a:pt x="73274" y="791"/>
                  </a:lnTo>
                  <a:lnTo>
                    <a:pt x="69374" y="0"/>
                  </a:lnTo>
                  <a:lnTo>
                    <a:pt x="61277" y="1001"/>
                  </a:lnTo>
                  <a:lnTo>
                    <a:pt x="57142" y="2256"/>
                  </a:lnTo>
                  <a:lnTo>
                    <a:pt x="41210" y="14135"/>
                  </a:lnTo>
                  <a:lnTo>
                    <a:pt x="29826" y="27690"/>
                  </a:lnTo>
                  <a:lnTo>
                    <a:pt x="10930" y="68848"/>
                  </a:lnTo>
                  <a:lnTo>
                    <a:pt x="2196" y="103794"/>
                  </a:lnTo>
                  <a:lnTo>
                    <a:pt x="0" y="146134"/>
                  </a:lnTo>
                  <a:lnTo>
                    <a:pt x="4210" y="177103"/>
                  </a:lnTo>
                  <a:lnTo>
                    <a:pt x="14787" y="199997"/>
                  </a:lnTo>
                  <a:lnTo>
                    <a:pt x="31012" y="218775"/>
                  </a:lnTo>
                  <a:lnTo>
                    <a:pt x="43051" y="226411"/>
                  </a:lnTo>
                  <a:lnTo>
                    <a:pt x="50636" y="226613"/>
                  </a:lnTo>
                  <a:lnTo>
                    <a:pt x="68471" y="221192"/>
                  </a:lnTo>
                  <a:lnTo>
                    <a:pt x="101480" y="201171"/>
                  </a:lnTo>
                  <a:lnTo>
                    <a:pt x="110589" y="191776"/>
                  </a:lnTo>
                  <a:lnTo>
                    <a:pt x="123055" y="168440"/>
                  </a:lnTo>
                  <a:lnTo>
                    <a:pt x="132314" y="129070"/>
                  </a:lnTo>
                  <a:lnTo>
                    <a:pt x="136156" y="91770"/>
                  </a:lnTo>
                  <a:lnTo>
                    <a:pt x="130552" y="51633"/>
                  </a:lnTo>
                  <a:lnTo>
                    <a:pt x="119954" y="21945"/>
                  </a:lnTo>
                  <a:lnTo>
                    <a:pt x="110098" y="10520"/>
                  </a:lnTo>
                  <a:lnTo>
                    <a:pt x="104506" y="6485"/>
                  </a:lnTo>
                  <a:lnTo>
                    <a:pt x="97956" y="5206"/>
                  </a:lnTo>
                  <a:lnTo>
                    <a:pt x="83153" y="7549"/>
                  </a:lnTo>
                  <a:lnTo>
                    <a:pt x="58951" y="23543"/>
                  </a:lnTo>
                  <a:lnTo>
                    <a:pt x="44020" y="42785"/>
                  </a:lnTo>
                  <a:lnTo>
                    <a:pt x="43423" y="59293"/>
                  </a:lnTo>
                  <a:lnTo>
                    <a:pt x="45240" y="68634"/>
                  </a:lnTo>
                  <a:lnTo>
                    <a:pt x="54784" y="84657"/>
                  </a:lnTo>
                  <a:lnTo>
                    <a:pt x="61280" y="91893"/>
                  </a:lnTo>
                  <a:lnTo>
                    <a:pt x="79787" y="101816"/>
                  </a:lnTo>
                  <a:lnTo>
                    <a:pt x="100007" y="107166"/>
                  </a:lnTo>
                  <a:lnTo>
                    <a:pt x="116049" y="107191"/>
                  </a:lnTo>
                  <a:lnTo>
                    <a:pt x="169523" y="8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29"/>
          <p:cNvGrpSpPr/>
          <p:nvPr/>
        </p:nvGrpSpPr>
        <p:grpSpPr>
          <a:xfrm>
            <a:off x="2857650" y="5513383"/>
            <a:ext cx="238587" cy="267471"/>
            <a:chOff x="2857650" y="5513383"/>
            <a:chExt cx="238587" cy="267471"/>
          </a:xfrm>
        </p:grpSpPr>
        <p:sp>
          <p:nvSpPr>
            <p:cNvPr id="215" name="SMARTInkShape-1904"/>
            <p:cNvSpPr/>
            <p:nvPr>
              <p:custDataLst>
                <p:tags r:id="rId9"/>
              </p:custDataLst>
            </p:nvPr>
          </p:nvSpPr>
          <p:spPr>
            <a:xfrm>
              <a:off x="2857650" y="5513383"/>
              <a:ext cx="164951" cy="202194"/>
            </a:xfrm>
            <a:custGeom>
              <a:avLst/>
              <a:gdLst/>
              <a:ahLst/>
              <a:cxnLst/>
              <a:rect l="0" t="0" r="0" b="0"/>
              <a:pathLst>
                <a:path w="164951" h="202194">
                  <a:moveTo>
                    <a:pt x="95100" y="36517"/>
                  </a:moveTo>
                  <a:lnTo>
                    <a:pt x="95100" y="36517"/>
                  </a:lnTo>
                  <a:lnTo>
                    <a:pt x="95100" y="33146"/>
                  </a:lnTo>
                  <a:lnTo>
                    <a:pt x="87927" y="9385"/>
                  </a:lnTo>
                  <a:lnTo>
                    <a:pt x="82269" y="3762"/>
                  </a:lnTo>
                  <a:lnTo>
                    <a:pt x="76933" y="792"/>
                  </a:lnTo>
                  <a:lnTo>
                    <a:pt x="74522" y="0"/>
                  </a:lnTo>
                  <a:lnTo>
                    <a:pt x="66198" y="2884"/>
                  </a:lnTo>
                  <a:lnTo>
                    <a:pt x="56149" y="9574"/>
                  </a:lnTo>
                  <a:lnTo>
                    <a:pt x="25230" y="44700"/>
                  </a:lnTo>
                  <a:lnTo>
                    <a:pt x="5614" y="82236"/>
                  </a:lnTo>
                  <a:lnTo>
                    <a:pt x="609" y="126081"/>
                  </a:lnTo>
                  <a:lnTo>
                    <a:pt x="0" y="154319"/>
                  </a:lnTo>
                  <a:lnTo>
                    <a:pt x="10008" y="182115"/>
                  </a:lnTo>
                  <a:lnTo>
                    <a:pt x="20592" y="194831"/>
                  </a:lnTo>
                  <a:lnTo>
                    <a:pt x="26378" y="199209"/>
                  </a:lnTo>
                  <a:lnTo>
                    <a:pt x="42214" y="202193"/>
                  </a:lnTo>
                  <a:lnTo>
                    <a:pt x="51376" y="202001"/>
                  </a:lnTo>
                  <a:lnTo>
                    <a:pt x="67201" y="196143"/>
                  </a:lnTo>
                  <a:lnTo>
                    <a:pt x="106440" y="164410"/>
                  </a:lnTo>
                  <a:lnTo>
                    <a:pt x="133571" y="117932"/>
                  </a:lnTo>
                  <a:lnTo>
                    <a:pt x="142733" y="83304"/>
                  </a:lnTo>
                  <a:lnTo>
                    <a:pt x="143551" y="52888"/>
                  </a:lnTo>
                  <a:lnTo>
                    <a:pt x="138741" y="32034"/>
                  </a:lnTo>
                  <a:lnTo>
                    <a:pt x="128136" y="16650"/>
                  </a:lnTo>
                  <a:lnTo>
                    <a:pt x="121358" y="10573"/>
                  </a:lnTo>
                  <a:lnTo>
                    <a:pt x="104418" y="3820"/>
                  </a:lnTo>
                  <a:lnTo>
                    <a:pt x="94962" y="2019"/>
                  </a:lnTo>
                  <a:lnTo>
                    <a:pt x="75048" y="5663"/>
                  </a:lnTo>
                  <a:lnTo>
                    <a:pt x="56554" y="15042"/>
                  </a:lnTo>
                  <a:lnTo>
                    <a:pt x="43632" y="28619"/>
                  </a:lnTo>
                  <a:lnTo>
                    <a:pt x="31794" y="52130"/>
                  </a:lnTo>
                  <a:lnTo>
                    <a:pt x="31024" y="59625"/>
                  </a:lnTo>
                  <a:lnTo>
                    <a:pt x="33931" y="73598"/>
                  </a:lnTo>
                  <a:lnTo>
                    <a:pt x="39504" y="79583"/>
                  </a:lnTo>
                  <a:lnTo>
                    <a:pt x="56985" y="89994"/>
                  </a:lnTo>
                  <a:lnTo>
                    <a:pt x="93998" y="100419"/>
                  </a:lnTo>
                  <a:lnTo>
                    <a:pt x="164950" y="106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05"/>
            <p:cNvSpPr/>
            <p:nvPr>
              <p:custDataLst>
                <p:tags r:id="rId10"/>
              </p:custDataLst>
            </p:nvPr>
          </p:nvSpPr>
          <p:spPr>
            <a:xfrm>
              <a:off x="3042902" y="5708650"/>
              <a:ext cx="53335" cy="72204"/>
            </a:xfrm>
            <a:custGeom>
              <a:avLst/>
              <a:gdLst/>
              <a:ahLst/>
              <a:cxnLst/>
              <a:rect l="0" t="0" r="0" b="0"/>
              <a:pathLst>
                <a:path w="53335" h="72204">
                  <a:moveTo>
                    <a:pt x="36848" y="6350"/>
                  </a:moveTo>
                  <a:lnTo>
                    <a:pt x="36848" y="6350"/>
                  </a:lnTo>
                  <a:lnTo>
                    <a:pt x="33477" y="6350"/>
                  </a:lnTo>
                  <a:lnTo>
                    <a:pt x="32484" y="5644"/>
                  </a:lnTo>
                  <a:lnTo>
                    <a:pt x="31822" y="4469"/>
                  </a:lnTo>
                  <a:lnTo>
                    <a:pt x="31381" y="2979"/>
                  </a:lnTo>
                  <a:lnTo>
                    <a:pt x="30381" y="1986"/>
                  </a:lnTo>
                  <a:lnTo>
                    <a:pt x="27388" y="883"/>
                  </a:lnTo>
                  <a:lnTo>
                    <a:pt x="25603" y="1999"/>
                  </a:lnTo>
                  <a:lnTo>
                    <a:pt x="17667" y="13931"/>
                  </a:lnTo>
                  <a:lnTo>
                    <a:pt x="1565" y="56035"/>
                  </a:lnTo>
                  <a:lnTo>
                    <a:pt x="0" y="63240"/>
                  </a:lnTo>
                  <a:lnTo>
                    <a:pt x="994" y="66149"/>
                  </a:lnTo>
                  <a:lnTo>
                    <a:pt x="5861" y="71262"/>
                  </a:lnTo>
                  <a:lnTo>
                    <a:pt x="9840" y="72203"/>
                  </a:lnTo>
                  <a:lnTo>
                    <a:pt x="19906" y="71366"/>
                  </a:lnTo>
                  <a:lnTo>
                    <a:pt x="29553" y="66761"/>
                  </a:lnTo>
                  <a:lnTo>
                    <a:pt x="38545" y="59305"/>
                  </a:lnTo>
                  <a:lnTo>
                    <a:pt x="50129" y="43913"/>
                  </a:lnTo>
                  <a:lnTo>
                    <a:pt x="53334" y="34568"/>
                  </a:lnTo>
                  <a:lnTo>
                    <a:pt x="51767" y="18003"/>
                  </a:lnTo>
                  <a:lnTo>
                    <a:pt x="43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330"/>
          <p:cNvGrpSpPr/>
          <p:nvPr/>
        </p:nvGrpSpPr>
        <p:grpSpPr>
          <a:xfrm>
            <a:off x="1905910" y="5934829"/>
            <a:ext cx="710291" cy="478672"/>
            <a:chOff x="1905910" y="5934829"/>
            <a:chExt cx="710291" cy="478672"/>
          </a:xfrm>
        </p:grpSpPr>
        <p:sp>
          <p:nvSpPr>
            <p:cNvPr id="218" name="SMARTInkShape-1906"/>
            <p:cNvSpPr/>
            <p:nvPr>
              <p:custDataLst>
                <p:tags r:id="rId4"/>
              </p:custDataLst>
            </p:nvPr>
          </p:nvSpPr>
          <p:spPr>
            <a:xfrm>
              <a:off x="1905910" y="6102612"/>
              <a:ext cx="170541" cy="220401"/>
            </a:xfrm>
            <a:custGeom>
              <a:avLst/>
              <a:gdLst/>
              <a:ahLst/>
              <a:cxnLst/>
              <a:rect l="0" t="0" r="0" b="0"/>
              <a:pathLst>
                <a:path w="170541" h="220401">
                  <a:moveTo>
                    <a:pt x="75290" y="6088"/>
                  </a:moveTo>
                  <a:lnTo>
                    <a:pt x="75290" y="6088"/>
                  </a:lnTo>
                  <a:lnTo>
                    <a:pt x="69823" y="621"/>
                  </a:lnTo>
                  <a:lnTo>
                    <a:pt x="59088" y="0"/>
                  </a:lnTo>
                  <a:lnTo>
                    <a:pt x="50215" y="3618"/>
                  </a:lnTo>
                  <a:lnTo>
                    <a:pt x="45873" y="6558"/>
                  </a:lnTo>
                  <a:lnTo>
                    <a:pt x="33021" y="24180"/>
                  </a:lnTo>
                  <a:lnTo>
                    <a:pt x="16741" y="63441"/>
                  </a:lnTo>
                  <a:lnTo>
                    <a:pt x="3697" y="110641"/>
                  </a:lnTo>
                  <a:lnTo>
                    <a:pt x="0" y="156249"/>
                  </a:lnTo>
                  <a:lnTo>
                    <a:pt x="771" y="177893"/>
                  </a:lnTo>
                  <a:lnTo>
                    <a:pt x="5952" y="193453"/>
                  </a:lnTo>
                  <a:lnTo>
                    <a:pt x="18603" y="207895"/>
                  </a:lnTo>
                  <a:lnTo>
                    <a:pt x="26915" y="214709"/>
                  </a:lnTo>
                  <a:lnTo>
                    <a:pt x="45559" y="220400"/>
                  </a:lnTo>
                  <a:lnTo>
                    <a:pt x="64193" y="219871"/>
                  </a:lnTo>
                  <a:lnTo>
                    <a:pt x="79530" y="214933"/>
                  </a:lnTo>
                  <a:lnTo>
                    <a:pt x="100065" y="197477"/>
                  </a:lnTo>
                  <a:lnTo>
                    <a:pt x="128594" y="159929"/>
                  </a:lnTo>
                  <a:lnTo>
                    <a:pt x="140147" y="126631"/>
                  </a:lnTo>
                  <a:lnTo>
                    <a:pt x="144154" y="83835"/>
                  </a:lnTo>
                  <a:lnTo>
                    <a:pt x="141639" y="47231"/>
                  </a:lnTo>
                  <a:lnTo>
                    <a:pt x="126150" y="22668"/>
                  </a:lnTo>
                  <a:lnTo>
                    <a:pt x="109654" y="11575"/>
                  </a:lnTo>
                  <a:lnTo>
                    <a:pt x="91974" y="5705"/>
                  </a:lnTo>
                  <a:lnTo>
                    <a:pt x="77061" y="5447"/>
                  </a:lnTo>
                  <a:lnTo>
                    <a:pt x="63377" y="13329"/>
                  </a:lnTo>
                  <a:lnTo>
                    <a:pt x="52357" y="25533"/>
                  </a:lnTo>
                  <a:lnTo>
                    <a:pt x="47458" y="38014"/>
                  </a:lnTo>
                  <a:lnTo>
                    <a:pt x="47163" y="50617"/>
                  </a:lnTo>
                  <a:lnTo>
                    <a:pt x="48072" y="56940"/>
                  </a:lnTo>
                  <a:lnTo>
                    <a:pt x="52911" y="62567"/>
                  </a:lnTo>
                  <a:lnTo>
                    <a:pt x="69577" y="72582"/>
                  </a:lnTo>
                  <a:lnTo>
                    <a:pt x="96018" y="79412"/>
                  </a:lnTo>
                  <a:lnTo>
                    <a:pt x="170540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07"/>
            <p:cNvSpPr/>
            <p:nvPr>
              <p:custDataLst>
                <p:tags r:id="rId5"/>
              </p:custDataLst>
            </p:nvPr>
          </p:nvSpPr>
          <p:spPr>
            <a:xfrm>
              <a:off x="1970803" y="5934829"/>
              <a:ext cx="131048" cy="116722"/>
            </a:xfrm>
            <a:custGeom>
              <a:avLst/>
              <a:gdLst/>
              <a:ahLst/>
              <a:cxnLst/>
              <a:rect l="0" t="0" r="0" b="0"/>
              <a:pathLst>
                <a:path w="131048" h="116722">
                  <a:moveTo>
                    <a:pt x="42147" y="34171"/>
                  </a:moveTo>
                  <a:lnTo>
                    <a:pt x="42147" y="34171"/>
                  </a:lnTo>
                  <a:lnTo>
                    <a:pt x="38776" y="30800"/>
                  </a:lnTo>
                  <a:lnTo>
                    <a:pt x="37077" y="30513"/>
                  </a:lnTo>
                  <a:lnTo>
                    <a:pt x="35239" y="31026"/>
                  </a:lnTo>
                  <a:lnTo>
                    <a:pt x="33308" y="32074"/>
                  </a:lnTo>
                  <a:lnTo>
                    <a:pt x="9825" y="74566"/>
                  </a:lnTo>
                  <a:lnTo>
                    <a:pt x="93" y="96478"/>
                  </a:lnTo>
                  <a:lnTo>
                    <a:pt x="0" y="99697"/>
                  </a:lnTo>
                  <a:lnTo>
                    <a:pt x="1778" y="105157"/>
                  </a:lnTo>
                  <a:lnTo>
                    <a:pt x="3945" y="104778"/>
                  </a:lnTo>
                  <a:lnTo>
                    <a:pt x="10117" y="98712"/>
                  </a:lnTo>
                  <a:lnTo>
                    <a:pt x="33841" y="53245"/>
                  </a:lnTo>
                  <a:lnTo>
                    <a:pt x="59094" y="9331"/>
                  </a:lnTo>
                  <a:lnTo>
                    <a:pt x="67553" y="1964"/>
                  </a:lnTo>
                  <a:lnTo>
                    <a:pt x="71785" y="0"/>
                  </a:lnTo>
                  <a:lnTo>
                    <a:pt x="76016" y="101"/>
                  </a:lnTo>
                  <a:lnTo>
                    <a:pt x="84481" y="3976"/>
                  </a:lnTo>
                  <a:lnTo>
                    <a:pt x="97181" y="20834"/>
                  </a:lnTo>
                  <a:lnTo>
                    <a:pt x="117066" y="61248"/>
                  </a:lnTo>
                  <a:lnTo>
                    <a:pt x="131047" y="11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08"/>
            <p:cNvSpPr/>
            <p:nvPr>
              <p:custDataLst>
                <p:tags r:id="rId6"/>
              </p:custDataLst>
            </p:nvPr>
          </p:nvSpPr>
          <p:spPr>
            <a:xfrm>
              <a:off x="2382133" y="6261100"/>
              <a:ext cx="183268" cy="6300"/>
            </a:xfrm>
            <a:custGeom>
              <a:avLst/>
              <a:gdLst/>
              <a:ahLst/>
              <a:cxnLst/>
              <a:rect l="0" t="0" r="0" b="0"/>
              <a:pathLst>
                <a:path w="183268" h="6300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5460" y="6299"/>
                  </a:lnTo>
                  <a:lnTo>
                    <a:pt x="90612" y="4459"/>
                  </a:lnTo>
                  <a:lnTo>
                    <a:pt x="135823" y="1320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09"/>
            <p:cNvSpPr/>
            <p:nvPr>
              <p:custDataLst>
                <p:tags r:id="rId7"/>
              </p:custDataLst>
            </p:nvPr>
          </p:nvSpPr>
          <p:spPr>
            <a:xfrm>
              <a:off x="2412702" y="6280150"/>
              <a:ext cx="203499" cy="59283"/>
            </a:xfrm>
            <a:custGeom>
              <a:avLst/>
              <a:gdLst/>
              <a:ahLst/>
              <a:cxnLst/>
              <a:rect l="0" t="0" r="0" b="0"/>
              <a:pathLst>
                <a:path w="203499" h="59283">
                  <a:moveTo>
                    <a:pt x="44748" y="31750"/>
                  </a:moveTo>
                  <a:lnTo>
                    <a:pt x="44748" y="31750"/>
                  </a:lnTo>
                  <a:lnTo>
                    <a:pt x="15855" y="45564"/>
                  </a:lnTo>
                  <a:lnTo>
                    <a:pt x="0" y="58232"/>
                  </a:lnTo>
                  <a:lnTo>
                    <a:pt x="99" y="59282"/>
                  </a:lnTo>
                  <a:lnTo>
                    <a:pt x="5854" y="58568"/>
                  </a:lnTo>
                  <a:lnTo>
                    <a:pt x="43450" y="43521"/>
                  </a:lnTo>
                  <a:lnTo>
                    <a:pt x="83454" y="30704"/>
                  </a:lnTo>
                  <a:lnTo>
                    <a:pt x="120030" y="23600"/>
                  </a:lnTo>
                  <a:lnTo>
                    <a:pt x="158776" y="13657"/>
                  </a:lnTo>
                  <a:lnTo>
                    <a:pt x="203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10"/>
            <p:cNvSpPr/>
            <p:nvPr>
              <p:custDataLst>
                <p:tags r:id="rId8"/>
              </p:custDataLst>
            </p:nvPr>
          </p:nvSpPr>
          <p:spPr>
            <a:xfrm>
              <a:off x="2413000" y="6165849"/>
              <a:ext cx="184151" cy="247652"/>
            </a:xfrm>
            <a:custGeom>
              <a:avLst/>
              <a:gdLst/>
              <a:ahLst/>
              <a:cxnLst/>
              <a:rect l="0" t="0" r="0" b="0"/>
              <a:pathLst>
                <a:path w="184151" h="247652">
                  <a:moveTo>
                    <a:pt x="184150" y="1"/>
                  </a:moveTo>
                  <a:lnTo>
                    <a:pt x="184150" y="1"/>
                  </a:lnTo>
                  <a:lnTo>
                    <a:pt x="180779" y="0"/>
                  </a:lnTo>
                  <a:lnTo>
                    <a:pt x="167544" y="5776"/>
                  </a:lnTo>
                  <a:lnTo>
                    <a:pt x="139185" y="27137"/>
                  </a:lnTo>
                  <a:lnTo>
                    <a:pt x="104926" y="71217"/>
                  </a:lnTo>
                  <a:lnTo>
                    <a:pt x="72519" y="110730"/>
                  </a:lnTo>
                  <a:lnTo>
                    <a:pt x="41972" y="153655"/>
                  </a:lnTo>
                  <a:lnTo>
                    <a:pt x="18560" y="196629"/>
                  </a:lnTo>
                  <a:lnTo>
                    <a:pt x="0" y="24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331"/>
          <p:cNvGrpSpPr/>
          <p:nvPr/>
        </p:nvGrpSpPr>
        <p:grpSpPr>
          <a:xfrm>
            <a:off x="2910868" y="6170727"/>
            <a:ext cx="248507" cy="264296"/>
            <a:chOff x="2910868" y="6170727"/>
            <a:chExt cx="248507" cy="264296"/>
          </a:xfrm>
        </p:grpSpPr>
        <p:sp>
          <p:nvSpPr>
            <p:cNvPr id="224" name="SMARTInkShape-1911"/>
            <p:cNvSpPr/>
            <p:nvPr>
              <p:custDataLst>
                <p:tags r:id="rId2"/>
              </p:custDataLst>
            </p:nvPr>
          </p:nvSpPr>
          <p:spPr>
            <a:xfrm>
              <a:off x="2910868" y="6170727"/>
              <a:ext cx="181583" cy="198661"/>
            </a:xfrm>
            <a:custGeom>
              <a:avLst/>
              <a:gdLst/>
              <a:ahLst/>
              <a:cxnLst/>
              <a:rect l="0" t="0" r="0" b="0"/>
              <a:pathLst>
                <a:path w="181583" h="198661">
                  <a:moveTo>
                    <a:pt x="86332" y="45923"/>
                  </a:moveTo>
                  <a:lnTo>
                    <a:pt x="86332" y="45923"/>
                  </a:lnTo>
                  <a:lnTo>
                    <a:pt x="86332" y="42552"/>
                  </a:lnTo>
                  <a:lnTo>
                    <a:pt x="84450" y="39016"/>
                  </a:lnTo>
                  <a:lnTo>
                    <a:pt x="80865" y="34367"/>
                  </a:lnTo>
                  <a:lnTo>
                    <a:pt x="70130" y="36933"/>
                  </a:lnTo>
                  <a:lnTo>
                    <a:pt x="53544" y="48904"/>
                  </a:lnTo>
                  <a:lnTo>
                    <a:pt x="33341" y="74028"/>
                  </a:lnTo>
                  <a:lnTo>
                    <a:pt x="11581" y="113799"/>
                  </a:lnTo>
                  <a:lnTo>
                    <a:pt x="3720" y="131829"/>
                  </a:lnTo>
                  <a:lnTo>
                    <a:pt x="0" y="158551"/>
                  </a:lnTo>
                  <a:lnTo>
                    <a:pt x="3759" y="185676"/>
                  </a:lnTo>
                  <a:lnTo>
                    <a:pt x="9886" y="195760"/>
                  </a:lnTo>
                  <a:lnTo>
                    <a:pt x="15613" y="198025"/>
                  </a:lnTo>
                  <a:lnTo>
                    <a:pt x="31383" y="198660"/>
                  </a:lnTo>
                  <a:lnTo>
                    <a:pt x="63466" y="188310"/>
                  </a:lnTo>
                  <a:lnTo>
                    <a:pt x="81813" y="173882"/>
                  </a:lnTo>
                  <a:lnTo>
                    <a:pt x="120439" y="131421"/>
                  </a:lnTo>
                  <a:lnTo>
                    <a:pt x="132578" y="108885"/>
                  </a:lnTo>
                  <a:lnTo>
                    <a:pt x="139232" y="79081"/>
                  </a:lnTo>
                  <a:lnTo>
                    <a:pt x="135951" y="41010"/>
                  </a:lnTo>
                  <a:lnTo>
                    <a:pt x="122906" y="10287"/>
                  </a:lnTo>
                  <a:lnTo>
                    <a:pt x="114111" y="1863"/>
                  </a:lnTo>
                  <a:lnTo>
                    <a:pt x="97973" y="0"/>
                  </a:lnTo>
                  <a:lnTo>
                    <a:pt x="78100" y="2935"/>
                  </a:lnTo>
                  <a:lnTo>
                    <a:pt x="53162" y="15783"/>
                  </a:lnTo>
                  <a:lnTo>
                    <a:pt x="27880" y="44132"/>
                  </a:lnTo>
                  <a:lnTo>
                    <a:pt x="16488" y="71184"/>
                  </a:lnTo>
                  <a:lnTo>
                    <a:pt x="16486" y="79697"/>
                  </a:lnTo>
                  <a:lnTo>
                    <a:pt x="22129" y="94800"/>
                  </a:lnTo>
                  <a:lnTo>
                    <a:pt x="37336" y="106688"/>
                  </a:lnTo>
                  <a:lnTo>
                    <a:pt x="47318" y="111833"/>
                  </a:lnTo>
                  <a:lnTo>
                    <a:pt x="88335" y="115703"/>
                  </a:lnTo>
                  <a:lnTo>
                    <a:pt x="126123" y="115752"/>
                  </a:lnTo>
                  <a:lnTo>
                    <a:pt x="181582" y="10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12"/>
            <p:cNvSpPr/>
            <p:nvPr>
              <p:custDataLst>
                <p:tags r:id="rId3"/>
              </p:custDataLst>
            </p:nvPr>
          </p:nvSpPr>
          <p:spPr>
            <a:xfrm>
              <a:off x="3087447" y="6362777"/>
              <a:ext cx="71928" cy="72246"/>
            </a:xfrm>
            <a:custGeom>
              <a:avLst/>
              <a:gdLst/>
              <a:ahLst/>
              <a:cxnLst/>
              <a:rect l="0" t="0" r="0" b="0"/>
              <a:pathLst>
                <a:path w="71928" h="72246">
                  <a:moveTo>
                    <a:pt x="43103" y="6273"/>
                  </a:moveTo>
                  <a:lnTo>
                    <a:pt x="43103" y="6273"/>
                  </a:lnTo>
                  <a:lnTo>
                    <a:pt x="43103" y="2902"/>
                  </a:lnTo>
                  <a:lnTo>
                    <a:pt x="42397" y="1909"/>
                  </a:lnTo>
                  <a:lnTo>
                    <a:pt x="41221" y="1247"/>
                  </a:lnTo>
                  <a:lnTo>
                    <a:pt x="37636" y="185"/>
                  </a:lnTo>
                  <a:lnTo>
                    <a:pt x="30273" y="0"/>
                  </a:lnTo>
                  <a:lnTo>
                    <a:pt x="23054" y="5602"/>
                  </a:lnTo>
                  <a:lnTo>
                    <a:pt x="10293" y="23074"/>
                  </a:lnTo>
                  <a:lnTo>
                    <a:pt x="1684" y="48841"/>
                  </a:lnTo>
                  <a:lnTo>
                    <a:pt x="0" y="59529"/>
                  </a:lnTo>
                  <a:lnTo>
                    <a:pt x="1668" y="62944"/>
                  </a:lnTo>
                  <a:lnTo>
                    <a:pt x="4896" y="65219"/>
                  </a:lnTo>
                  <a:lnTo>
                    <a:pt x="28657" y="72245"/>
                  </a:lnTo>
                  <a:lnTo>
                    <a:pt x="35589" y="71421"/>
                  </a:lnTo>
                  <a:lnTo>
                    <a:pt x="64979" y="59381"/>
                  </a:lnTo>
                  <a:lnTo>
                    <a:pt x="68270" y="55789"/>
                  </a:lnTo>
                  <a:lnTo>
                    <a:pt x="71927" y="44273"/>
                  </a:lnTo>
                  <a:lnTo>
                    <a:pt x="55803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294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19</cp:revision>
  <dcterms:created xsi:type="dcterms:W3CDTF">2018-01-24T20:53:56Z</dcterms:created>
  <dcterms:modified xsi:type="dcterms:W3CDTF">2018-03-26T20:59:00Z</dcterms:modified>
</cp:coreProperties>
</file>